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0" r:id="rId2"/>
    <p:sldId id="281" r:id="rId3"/>
    <p:sldId id="282" r:id="rId4"/>
    <p:sldId id="262" r:id="rId5"/>
    <p:sldId id="263" r:id="rId6"/>
    <p:sldId id="265" r:id="rId7"/>
    <p:sldId id="264" r:id="rId8"/>
    <p:sldId id="275" r:id="rId9"/>
    <p:sldId id="260" r:id="rId10"/>
    <p:sldId id="261" r:id="rId11"/>
    <p:sldId id="266" r:id="rId12"/>
    <p:sldId id="267" r:id="rId13"/>
    <p:sldId id="268" r:id="rId14"/>
    <p:sldId id="269" r:id="rId15"/>
    <p:sldId id="274" r:id="rId16"/>
    <p:sldId id="270" r:id="rId17"/>
    <p:sldId id="271" r:id="rId18"/>
    <p:sldId id="276" r:id="rId19"/>
    <p:sldId id="277" r:id="rId20"/>
    <p:sldId id="279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Athiti" panose="00000500000000000000" pitchFamily="2" charset="-34"/>
      <p:regular r:id="rId24"/>
      <p:bold r:id="rId25"/>
    </p:embeddedFont>
    <p:embeddedFont>
      <p:font typeface="Athiti SemiBold" panose="00000700000000000000" pitchFamily="2" charset="-34"/>
      <p:bold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9D9"/>
    <a:srgbClr val="798AA9"/>
    <a:srgbClr val="DB4365"/>
    <a:srgbClr val="F09EB7"/>
    <a:srgbClr val="658C63"/>
    <a:srgbClr val="005B88"/>
    <a:srgbClr val="82B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484" y="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30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F1F-44E2-8722-1754B6BB09A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F1F-44E2-8722-1754B6BB09AD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F1F-44E2-8722-1754B6BB09AD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F1F-44E2-8722-1754B6BB09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400" b="1" i="0" u="none" strike="noStrike" kern="1200" baseline="-250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F1F-44E2-8722-1754B6BB09A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>
      <a:solidFill>
        <a:schemeClr val="lt1">
          <a:hueOff val="0"/>
          <a:satOff val="0"/>
          <a:lumOff val="0"/>
        </a:schemeClr>
      </a:solidFill>
    </a:ln>
  </c:spPr>
  <c:txPr>
    <a:bodyPr/>
    <a:lstStyle/>
    <a:p>
      <a:pPr>
        <a:defRPr lang="zh-CN" sz="2400" b="1" baseline="-250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 cmpd="sng" algn="ctr">
              <a:solidFill>
                <a:schemeClr val="tx2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prstClr val="white"/>
              </a:solidFill>
              <a:ln w="28575" cap="flat" cmpd="sng" algn="ctr">
                <a:solidFill>
                  <a:schemeClr val="tx2"/>
                </a:solidFill>
                <a:prstDash val="solid"/>
                <a:round/>
              </a:ln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20</c:v>
                </c:pt>
                <c:pt idx="3">
                  <c:v>10</c:v>
                </c:pt>
                <c:pt idx="4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923-464E-8658-DB168CE53F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 w="28575" cap="rnd" cmpd="sng" algn="ctr">
              <a:solidFill>
                <a:schemeClr val="bg2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chemeClr val="bg1"/>
              </a:solidFill>
              <a:ln w="28575" cap="flat" cmpd="sng" algn="ctr">
                <a:solidFill>
                  <a:schemeClr val="bg2"/>
                </a:solidFill>
                <a:prstDash val="solid"/>
                <a:round/>
              </a:ln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40</c:v>
                </c:pt>
                <c:pt idx="1">
                  <c:v>60</c:v>
                </c:pt>
                <c:pt idx="2">
                  <c:v>80</c:v>
                </c:pt>
                <c:pt idx="3">
                  <c:v>38</c:v>
                </c:pt>
                <c:pt idx="4">
                  <c:v>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923-464E-8658-DB168CE53F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142464"/>
        <c:axId val="180144000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11"/>
            <c:spPr>
              <a:solidFill>
                <a:prstClr val="white"/>
              </a:solidFill>
              <a:ln w="28575" cap="flat" cmpd="sng" algn="ctr">
                <a:solidFill>
                  <a:schemeClr val="accent1"/>
                </a:solidFill>
                <a:prstDash val="solid"/>
                <a:round/>
              </a:ln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45</c:v>
                </c:pt>
                <c:pt idx="1">
                  <c:v>30</c:v>
                </c:pt>
                <c:pt idx="2">
                  <c:v>40</c:v>
                </c:pt>
                <c:pt idx="3">
                  <c:v>30</c:v>
                </c:pt>
                <c:pt idx="4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923-464E-8658-DB168CE53F7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</c:spPr>
          <c:marker>
            <c:symbol val="circle"/>
            <c:size val="10"/>
            <c:spPr>
              <a:solidFill>
                <a:schemeClr val="bg1"/>
              </a:solidFill>
              <a:ln w="28575" cap="flat" cmpd="sng" algn="ctr">
                <a:solidFill>
                  <a:schemeClr val="accent3"/>
                </a:solidFill>
                <a:prstDash val="solid"/>
                <a:round/>
              </a:ln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50</c:v>
                </c:pt>
                <c:pt idx="1">
                  <c:v>15</c:v>
                </c:pt>
                <c:pt idx="2">
                  <c:v>60</c:v>
                </c:pt>
                <c:pt idx="3">
                  <c:v>50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923-464E-8658-DB168CE53F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145536"/>
        <c:axId val="180171904"/>
      </c:lineChart>
      <c:dateAx>
        <c:axId val="180142464"/>
        <c:scaling>
          <c:orientation val="maxMin"/>
        </c:scaling>
        <c:delete val="0"/>
        <c:axPos val="b"/>
        <c:numFmt formatCode="m/d;@" sourceLinked="0"/>
        <c:majorTickMark val="out"/>
        <c:minorTickMark val="none"/>
        <c:tickLblPos val="low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144000"/>
        <c:crosses val="autoZero"/>
        <c:auto val="1"/>
        <c:lblOffset val="100"/>
        <c:baseTimeUnit val="days"/>
      </c:dateAx>
      <c:valAx>
        <c:axId val="180144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80142464"/>
        <c:crosses val="autoZero"/>
        <c:crossBetween val="between"/>
      </c:valAx>
      <c:dateAx>
        <c:axId val="180145536"/>
        <c:scaling>
          <c:orientation val="minMax"/>
        </c:scaling>
        <c:delete val="1"/>
        <c:axPos val="t"/>
        <c:numFmt formatCode="yyyy/m/d" sourceLinked="1"/>
        <c:majorTickMark val="out"/>
        <c:minorTickMark val="none"/>
        <c:tickLblPos val="none"/>
        <c:crossAx val="180171904"/>
        <c:crossesAt val="0"/>
        <c:auto val="1"/>
        <c:lblOffset val="100"/>
        <c:baseTimeUnit val="days"/>
      </c:dateAx>
      <c:valAx>
        <c:axId val="180171904"/>
        <c:scaling>
          <c:orientation val="maxMin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145536"/>
        <c:crosses val="autoZero"/>
        <c:crossBetween val="between"/>
      </c:valAx>
      <c:spPr>
        <a:ln>
          <a:solidFill>
            <a:schemeClr val="bg1">
              <a:lumMod val="85000"/>
            </a:schemeClr>
          </a:solidFill>
        </a:ln>
      </c:spPr>
    </c:plotArea>
    <c:plotVisOnly val="1"/>
    <c:dispBlanksAs val="gap"/>
    <c:showDLblsOverMax val="0"/>
  </c:chart>
  <c:spPr>
    <a:ln cap="rnd">
      <a:noFill/>
      <a:bevel/>
    </a:ln>
    <a:effectLst>
      <a:outerShdw blurRad="50800" dist="38100" dir="5400000" algn="t" rotWithShape="0">
        <a:prstClr val="black">
          <a:alpha val="40000"/>
        </a:prstClr>
      </a:outerShdw>
    </a:effectLst>
  </c:spPr>
  <c:txPr>
    <a:bodyPr/>
    <a:lstStyle/>
    <a:p>
      <a:pPr>
        <a:defRPr lang="zh-CN" sz="1200" b="1">
          <a:solidFill>
            <a:schemeClr val="tx1">
              <a:lumMod val="65000"/>
              <a:lumOff val="35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725E-2"/>
          <c:y val="6.2941532760893565E-2"/>
          <c:w val="0.90238517060367462"/>
          <c:h val="0.7836191969216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D9-4179-9E91-6D4634F1A4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0.60000000000000009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D9-4179-9E91-6D4634F1A4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265578368"/>
        <c:axId val="193384448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xVal>
            <c:numRef>
              <c:f>Sheet1!$B$2</c:f>
              <c:numCache>
                <c:formatCode>0%</c:formatCode>
                <c:ptCount val="1"/>
                <c:pt idx="0">
                  <c:v>0.4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0.70000000000000007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BD9-4179-9E91-6D4634F1A4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387520"/>
        <c:axId val="193385984"/>
      </c:scatterChart>
      <c:catAx>
        <c:axId val="2655783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3384448"/>
        <c:crosses val="autoZero"/>
        <c:auto val="1"/>
        <c:lblAlgn val="ctr"/>
        <c:lblOffset val="100"/>
        <c:noMultiLvlLbl val="0"/>
      </c:catAx>
      <c:valAx>
        <c:axId val="19338444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265578368"/>
        <c:crosses val="autoZero"/>
        <c:crossBetween val="between"/>
      </c:valAx>
      <c:valAx>
        <c:axId val="19338598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93387520"/>
        <c:crosses val="max"/>
        <c:crossBetween val="midCat"/>
      </c:valAx>
      <c:valAx>
        <c:axId val="19338752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933859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718E-2"/>
          <c:y val="6.2941532760893565E-2"/>
          <c:w val="0.90238517060367462"/>
          <c:h val="0.7836191969216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2D-4A3F-AF32-4AA0E89716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2D-4A3F-AF32-4AA0E8971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93808640"/>
        <c:axId val="193835008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9D2D-4A3F-AF32-4AA0E8971645}"/>
              </c:ext>
            </c:extLst>
          </c:dPt>
          <c:xVal>
            <c:numRef>
              <c:f>Sheet1!$B$2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0.7000000000000004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D2D-4A3F-AF32-4AA0E8971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838080"/>
        <c:axId val="193836544"/>
      </c:scatterChart>
      <c:catAx>
        <c:axId val="193808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3835008"/>
        <c:crosses val="autoZero"/>
        <c:auto val="1"/>
        <c:lblAlgn val="ctr"/>
        <c:lblOffset val="100"/>
        <c:noMultiLvlLbl val="0"/>
      </c:catAx>
      <c:valAx>
        <c:axId val="19383500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93808640"/>
        <c:crosses val="autoZero"/>
        <c:crossBetween val="between"/>
      </c:valAx>
      <c:valAx>
        <c:axId val="19383654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93838080"/>
        <c:crosses val="max"/>
        <c:crossBetween val="midCat"/>
      </c:valAx>
      <c:valAx>
        <c:axId val="19383808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938365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718E-2"/>
          <c:y val="6.2941532760893565E-2"/>
          <c:w val="0.90238517060367462"/>
          <c:h val="0.7836191969216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0.65000000000000058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C-4DE4-93A2-32F32AADFB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C-4DE4-93A2-32F32AADFB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94087168"/>
        <c:axId val="194093056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397C-4DE4-93A2-32F32AADFB68}"/>
              </c:ext>
            </c:extLst>
          </c:dPt>
          <c:xVal>
            <c:numRef>
              <c:f>Sheet1!$B$2</c:f>
              <c:numCache>
                <c:formatCode>0%</c:formatCode>
                <c:ptCount val="1"/>
                <c:pt idx="0">
                  <c:v>0.65000000000000058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0.7000000000000004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97C-4DE4-93A2-32F32AADFB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096128"/>
        <c:axId val="194094592"/>
      </c:scatterChart>
      <c:catAx>
        <c:axId val="194087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4093056"/>
        <c:crosses val="autoZero"/>
        <c:auto val="1"/>
        <c:lblAlgn val="ctr"/>
        <c:lblOffset val="100"/>
        <c:noMultiLvlLbl val="0"/>
      </c:catAx>
      <c:valAx>
        <c:axId val="19409305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194087168"/>
        <c:crosses val="autoZero"/>
        <c:crossBetween val="between"/>
      </c:valAx>
      <c:valAx>
        <c:axId val="19409459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94096128"/>
        <c:crosses val="max"/>
        <c:crossBetween val="midCat"/>
      </c:valAx>
      <c:valAx>
        <c:axId val="19409612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940945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916666666666718E-2"/>
          <c:y val="6.2941532760893565E-2"/>
          <c:w val="0.90238517060367462"/>
          <c:h val="0.7836191969216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0.85000000000000009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1E-4529-AA14-C77D768DB5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0.15000000000000005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1E-4529-AA14-C77D768DB5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94595072"/>
        <c:axId val="194621440"/>
      </c:barChart>
      <c:scatterChart>
        <c:scatterStyle val="lineMarker"/>
        <c:varyColors val="0"/>
        <c:ser>
          <c:idx val="2"/>
          <c:order val="2"/>
          <c:tx>
            <c:strRef>
              <c:f>Sheet1!$A$3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3D1E-4529-AA14-C77D768DB554}"/>
              </c:ext>
            </c:extLst>
          </c:dPt>
          <c:xVal>
            <c:numRef>
              <c:f>Sheet1!$B$2</c:f>
              <c:numCache>
                <c:formatCode>0%</c:formatCode>
                <c:ptCount val="1"/>
                <c:pt idx="0">
                  <c:v>0.85000000000000009</c:v>
                </c:pt>
              </c:numCache>
            </c:numRef>
          </c:xVal>
          <c:yVal>
            <c:numRef>
              <c:f>Sheet1!$B$3</c:f>
              <c:numCache>
                <c:formatCode>General</c:formatCode>
                <c:ptCount val="1"/>
                <c:pt idx="0">
                  <c:v>0.70000000000000007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D1E-4529-AA14-C77D768DB5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624512"/>
        <c:axId val="194622976"/>
      </c:scatterChart>
      <c:catAx>
        <c:axId val="194595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94621440"/>
        <c:crosses val="autoZero"/>
        <c:auto val="1"/>
        <c:lblAlgn val="ctr"/>
        <c:lblOffset val="100"/>
        <c:noMultiLvlLbl val="0"/>
      </c:catAx>
      <c:valAx>
        <c:axId val="194621440"/>
        <c:scaling>
          <c:orientation val="minMax"/>
          <c:min val="0"/>
        </c:scaling>
        <c:delete val="1"/>
        <c:axPos val="b"/>
        <c:numFmt formatCode="0%" sourceLinked="1"/>
        <c:majorTickMark val="out"/>
        <c:minorTickMark val="none"/>
        <c:tickLblPos val="none"/>
        <c:crossAx val="194595072"/>
        <c:crosses val="autoZero"/>
        <c:crossBetween val="between"/>
      </c:valAx>
      <c:valAx>
        <c:axId val="19462297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194624512"/>
        <c:crosses val="max"/>
        <c:crossBetween val="midCat"/>
      </c:valAx>
      <c:valAx>
        <c:axId val="1946245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one"/>
        <c:crossAx val="1946229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F1-43D5-800F-FD852D26A55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F1-43D5-800F-FD852D26A55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F1-43D5-800F-FD852D26A55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F1-43D5-800F-FD852D26A55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90F1-43D5-800F-FD852D26A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+mn-lt"/>
                    <a:ea typeface="Roboto Condensed Light" panose="02000000000000000000" pitchFamily="2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Texas</c:v>
                </c:pt>
                <c:pt idx="1">
                  <c:v>Wyoming</c:v>
                </c:pt>
                <c:pt idx="2">
                  <c:v>Iowa</c:v>
                </c:pt>
                <c:pt idx="3">
                  <c:v>Philadelphia</c:v>
                </c:pt>
                <c:pt idx="4">
                  <c:v>California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0F1-43D5-800F-FD852D26A5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overlap val="-27"/>
        <c:axId val="258591136"/>
        <c:axId val="258591696"/>
      </c:barChart>
      <c:catAx>
        <c:axId val="258591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58591696"/>
        <c:crosses val="autoZero"/>
        <c:auto val="1"/>
        <c:lblAlgn val="ctr"/>
        <c:lblOffset val="100"/>
        <c:noMultiLvlLbl val="0"/>
      </c:catAx>
      <c:valAx>
        <c:axId val="25859169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Roboto Condensed Light" panose="02000000000000000000" pitchFamily="2" charset="0"/>
                <a:cs typeface="+mn-cs"/>
              </a:defRPr>
            </a:pPr>
            <a:endParaRPr lang="en-US"/>
          </a:p>
        </c:txPr>
        <c:crossAx val="25859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tags" Target="../tags/tag3.xml"/><Relationship Id="rId7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svg"/><Relationship Id="rId7" Type="http://schemas.openxmlformats.org/officeDocument/2006/relationships/image" Target="../media/image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6FC2F-DBF7-497B-906D-7F98D1BBD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1301" y="1706022"/>
            <a:ext cx="429314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273A7A-E536-4777-902C-352049333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1301" y="4185697"/>
            <a:ext cx="429314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422EA-1D40-4DEC-B93A-97D771BE9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55D83-6ED4-4DE2-AC13-55D2839E9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2FB4B-7EAE-4611-B807-6F75268F2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E1F688-2A80-4FFD-90BF-254D4BB78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23778" y="406503"/>
            <a:ext cx="6344444" cy="604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28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8">
            <a:extLst>
              <a:ext uri="{FF2B5EF4-FFF2-40B4-BE49-F238E27FC236}">
                <a16:creationId xmlns:a16="http://schemas.microsoft.com/office/drawing/2014/main" id="{5D93750D-807A-4117-999F-B0EAACF5BF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83699" y="4259256"/>
            <a:ext cx="1790700" cy="17907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9AD64E2B-B946-4C5B-B1AE-D1F66A2483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24525" y="4258983"/>
            <a:ext cx="1790700" cy="17907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BC750A4-6751-43CD-9852-D8DA7A289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08875" y="2470150"/>
            <a:ext cx="1785938" cy="17891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58548F6-E5F1-44BD-ADE6-E3C131294FE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1725" y="2470150"/>
            <a:ext cx="4622800" cy="357981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D35E453-4BED-4FF8-963D-ADAA0F33FA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57150" y="0"/>
            <a:ext cx="3638550" cy="38290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84C2BA-4742-465E-B675-8488A1A231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8610600" y="3028950"/>
            <a:ext cx="3638550" cy="382905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7991BC1-C97A-4A83-9B5B-0911649A159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9677400" y="-76787"/>
            <a:ext cx="2514600" cy="222123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7EC0C8E-759B-4068-A28A-E4CA70B0ECA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 flipH="1">
            <a:off x="-57150" y="4636770"/>
            <a:ext cx="2514600" cy="2221230"/>
          </a:xfrm>
          <a:prstGeom prst="rect">
            <a:avLst/>
          </a:prstGeom>
        </p:spPr>
      </p:pic>
      <p:sp>
        <p:nvSpPr>
          <p:cNvPr id="22" name="PA_矩形 38">
            <a:extLst>
              <a:ext uri="{FF2B5EF4-FFF2-40B4-BE49-F238E27FC236}">
                <a16:creationId xmlns:a16="http://schemas.microsoft.com/office/drawing/2014/main" id="{7E348CBE-36EA-4161-9FCB-1D7411B9894E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7511614" y="4259536"/>
            <a:ext cx="1783799" cy="17901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3" name="PA_矩形 39">
            <a:extLst>
              <a:ext uri="{FF2B5EF4-FFF2-40B4-BE49-F238E27FC236}">
                <a16:creationId xmlns:a16="http://schemas.microsoft.com/office/drawing/2014/main" id="{B215A16E-6FBD-44BF-A528-BD2C492D523B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9295412" y="2469389"/>
            <a:ext cx="1783800" cy="17901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5" name="PA_矩形 39">
            <a:extLst>
              <a:ext uri="{FF2B5EF4-FFF2-40B4-BE49-F238E27FC236}">
                <a16:creationId xmlns:a16="http://schemas.microsoft.com/office/drawing/2014/main" id="{09AA11B2-E289-4B80-9F6F-ED6764D6ED5D}"/>
              </a:ext>
            </a:extLst>
          </p:cNvPr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5724800" y="2469388"/>
            <a:ext cx="1783800" cy="17901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4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autoUpdateAnimBg="0"/>
      <p:bldP spid="23" grpId="0" animBg="1" autoUpdateAnimBg="0"/>
      <p:bldP spid="25" grpId="0" animBg="1" autoUpdateAnimBg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F2AEEA-9156-46A4-977D-361A62859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5A43D7-61C2-4EBC-A96B-52D8810F5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CE1C6F-9240-4B93-B745-D23AF66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6CB4893-4131-406A-8F7F-A181AD2609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2210519" cy="19526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F6ED50B-0338-41BB-AD47-F4221ED675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94649" y="0"/>
            <a:ext cx="4197351" cy="12827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7DFE99A-7E36-4798-961B-2B1F82AAED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 flipV="1">
            <a:off x="5499100" y="4004438"/>
            <a:ext cx="6692900" cy="285356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93EE8BA-DE69-4CDF-B2D2-11E25B99919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66200" y="2118893"/>
            <a:ext cx="3340099" cy="509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0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89FCA-A76E-4251-B562-17C6ADC30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2416" y="236983"/>
            <a:ext cx="5994784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F68CA-BDE3-43BF-A563-CB4B8FECE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416" y="1697483"/>
            <a:ext cx="5994784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F3771-58EE-4B12-8475-F9F94801A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4FA1C-7EC4-41EF-A42C-3DC095936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EDADB-1A93-4833-B6CA-A1B0735D5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86B3EB9-2F0C-4943-962C-4FA20669CA6A}"/>
              </a:ext>
            </a:extLst>
          </p:cNvPr>
          <p:cNvGrpSpPr/>
          <p:nvPr userDrawn="1"/>
        </p:nvGrpSpPr>
        <p:grpSpPr>
          <a:xfrm>
            <a:off x="871416" y="899765"/>
            <a:ext cx="5020999" cy="4666900"/>
            <a:chOff x="2192216" y="-92963"/>
            <a:chExt cx="6977184" cy="6485128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928AF09-7709-452D-B1C9-E847DE0EB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2510152" y="-267083"/>
              <a:ext cx="6485128" cy="6833368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90C3A15F-5BA1-44AF-B82C-DC361ABDC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2317116" y="1496067"/>
              <a:ext cx="4771197" cy="5020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068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170BA-F4CF-46FF-BBF0-F5463CAA1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FE43E-F13E-4C05-BCD1-77E5979C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ACA23-9C00-436B-B0EA-91F0C2D8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87AB4-E689-403A-8970-8EF53A93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FC38A-4205-4080-9F66-89A691D75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A83900F-9BB8-45C4-BDBA-5C72FD6341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669" y="0"/>
            <a:ext cx="6102669" cy="260191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E0EBFE0-180C-4251-8FEF-D340E6EE7B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41034" y="-61400"/>
            <a:ext cx="4771197" cy="502099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8106F6E-DE09-4400-B1CE-E8FE45CDD9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7545801" y="1837002"/>
            <a:ext cx="4771197" cy="502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95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7F6ECD-A685-4470-8B44-2324C7600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8D2974-449A-420A-B72B-7DB0FB08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2F6E2-9C09-4EFC-99CD-741252C11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846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6B8FBC9-CA26-467E-80FB-F798F589B7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2514600" cy="222123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46B7F7A-25AD-4399-816D-BF437ECF76B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961127">
            <a:off x="9841261" y="5420856"/>
            <a:ext cx="2332518" cy="1651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C2CFF8F-ACFD-4A07-9B0E-CEF278BDE3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178928" flipH="1">
            <a:off x="9920177" y="-401042"/>
            <a:ext cx="2655711" cy="385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1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61AFF4-F066-4F5D-91E2-7A6A8C565F01}"/>
              </a:ext>
            </a:extLst>
          </p:cNvPr>
          <p:cNvGrpSpPr/>
          <p:nvPr userDrawn="1"/>
        </p:nvGrpSpPr>
        <p:grpSpPr>
          <a:xfrm flipH="1">
            <a:off x="-383888" y="-477829"/>
            <a:ext cx="12575888" cy="7813657"/>
            <a:chOff x="0" y="-401042"/>
            <a:chExt cx="12575888" cy="7813657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6B8FBC9-CA26-467E-80FB-F798F589B7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2514600" cy="222123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46B7F7A-25AD-4399-816D-BF437ECF76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7961127">
              <a:off x="9841261" y="5420856"/>
              <a:ext cx="2332518" cy="1651000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C2CFF8F-ACFD-4A07-9B0E-CEF278BDE3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1178928" flipH="1">
              <a:off x="9920177" y="-401042"/>
              <a:ext cx="2655711" cy="38528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4876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61AFF4-F066-4F5D-91E2-7A6A8C565F01}"/>
              </a:ext>
            </a:extLst>
          </p:cNvPr>
          <p:cNvGrpSpPr/>
          <p:nvPr userDrawn="1"/>
        </p:nvGrpSpPr>
        <p:grpSpPr>
          <a:xfrm flipH="1">
            <a:off x="358980" y="-76787"/>
            <a:ext cx="11833020" cy="7412615"/>
            <a:chOff x="0" y="0"/>
            <a:chExt cx="11833020" cy="7412615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6B8FBC9-CA26-467E-80FB-F798F589B7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2514600" cy="222123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46B7F7A-25AD-4399-816D-BF437ECF76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7961127">
              <a:off x="9841261" y="5420856"/>
              <a:ext cx="2332518" cy="165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04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D35E453-4BED-4FF8-963D-ADAA0F3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7150" y="0"/>
            <a:ext cx="3638550" cy="38290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84C2BA-4742-465E-B675-8488A1A23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610600" y="3028950"/>
            <a:ext cx="3638550" cy="382905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7991BC1-C97A-4A83-9B5B-0911649A15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677400" y="-76787"/>
            <a:ext cx="2514600" cy="222123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7EC0C8E-759B-4068-A28A-E4CA70B0EC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H="1">
            <a:off x="-57150" y="4636770"/>
            <a:ext cx="2514600" cy="222123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3781AC8-D8B8-4D3E-9BAF-A9BBE9B5F9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16654" y="1989054"/>
            <a:ext cx="5252646" cy="3903745"/>
          </a:xfrm>
          <a:custGeom>
            <a:avLst/>
            <a:gdLst>
              <a:gd name="connsiteX0" fmla="*/ 0 w 5252646"/>
              <a:gd name="connsiteY0" fmla="*/ 0 h 3903745"/>
              <a:gd name="connsiteX1" fmla="*/ 5252646 w 5252646"/>
              <a:gd name="connsiteY1" fmla="*/ 0 h 3903745"/>
              <a:gd name="connsiteX2" fmla="*/ 5252646 w 5252646"/>
              <a:gd name="connsiteY2" fmla="*/ 3903745 h 3903745"/>
              <a:gd name="connsiteX3" fmla="*/ 0 w 5252646"/>
              <a:gd name="connsiteY3" fmla="*/ 3903745 h 3903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2646" h="3903745">
                <a:moveTo>
                  <a:pt x="0" y="0"/>
                </a:moveTo>
                <a:lnTo>
                  <a:pt x="5252646" y="0"/>
                </a:lnTo>
                <a:lnTo>
                  <a:pt x="5252646" y="3903745"/>
                </a:lnTo>
                <a:lnTo>
                  <a:pt x="0" y="39037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68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2DC6BA-C1C8-4440-800A-02EA1172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58B69-FE26-4E95-8942-FEEC31CE1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80D02-8736-4528-87D7-9EE8DFC62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D35E453-4BED-4FF8-963D-ADAA0F3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7150" y="0"/>
            <a:ext cx="3638550" cy="38290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84C2BA-4742-465E-B675-8488A1A23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610600" y="3028950"/>
            <a:ext cx="3638550" cy="382905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7991BC1-C97A-4A83-9B5B-0911649A15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677400" y="-76787"/>
            <a:ext cx="2514600" cy="222123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7EC0C8E-759B-4068-A28A-E4CA70B0EC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H="1">
            <a:off x="-57150" y="4636770"/>
            <a:ext cx="2514600" cy="222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19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1B0FB1-D517-4838-8CA6-4B4566845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B6C35-C9C9-4A46-8AA6-5E688FE81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288DF-3E71-41DA-A672-EEE086C2F4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AE754-9F7F-4219-ACDC-2A07CB737742}" type="datetimeFigureOut">
              <a:rPr lang="en-US" smtClean="0"/>
              <a:t>6/15/19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E1CA8-7B89-4B31-BF17-4485EC1F5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07FC9-3A18-431E-BDC6-58B71AE3D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921A6-5D16-47E5-8672-27EC71817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49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60" r:id="rId5"/>
    <p:sldLayoutId id="2147483661" r:id="rId6"/>
    <p:sldLayoutId id="2147483665" r:id="rId7"/>
    <p:sldLayoutId id="2147483662" r:id="rId8"/>
    <p:sldLayoutId id="2147483663" r:id="rId9"/>
    <p:sldLayoutId id="2147483664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21.jp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20.jp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19.jpg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10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tags" Target="../tags/tag39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5" Type="http://schemas.openxmlformats.org/officeDocument/2006/relationships/slideLayout" Target="../slideLayouts/slideLayout9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tags" Target="../tags/tag38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24" Type="http://schemas.openxmlformats.org/officeDocument/2006/relationships/tags" Target="../tags/tag42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23" Type="http://schemas.openxmlformats.org/officeDocument/2006/relationships/tags" Target="../tags/tag41.xml"/><Relationship Id="rId10" Type="http://schemas.openxmlformats.org/officeDocument/2006/relationships/tags" Target="../tags/tag28.xml"/><Relationship Id="rId19" Type="http://schemas.openxmlformats.org/officeDocument/2006/relationships/tags" Target="../tags/tag37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Relationship Id="rId22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image" Target="../media/image23.jpg"/><Relationship Id="rId2" Type="http://schemas.openxmlformats.org/officeDocument/2006/relationships/tags" Target="../tags/tag44.xml"/><Relationship Id="rId16" Type="http://schemas.openxmlformats.org/officeDocument/2006/relationships/image" Target="../media/image6.sv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5.png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DC918A1-8F74-47A3-BD82-2E321AC020DD}"/>
              </a:ext>
            </a:extLst>
          </p:cNvPr>
          <p:cNvSpPr txBox="1"/>
          <p:nvPr/>
        </p:nvSpPr>
        <p:spPr>
          <a:xfrm>
            <a:off x="1977864" y="1999826"/>
            <a:ext cx="8690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3"/>
                </a:solidFill>
                <a:latin typeface="+mj-lt"/>
              </a:rPr>
              <a:t>CLASSIC </a:t>
            </a:r>
            <a:r>
              <a:rPr lang="en-US" sz="4800" dirty="0">
                <a:solidFill>
                  <a:schemeClr val="accent1"/>
                </a:solidFill>
                <a:latin typeface="+mj-lt"/>
              </a:rPr>
              <a:t>FLOWERS</a:t>
            </a:r>
            <a:r>
              <a:rPr lang="en-US" sz="4800" dirty="0">
                <a:solidFill>
                  <a:schemeClr val="accent3"/>
                </a:solidFill>
                <a:latin typeface="+mj-lt"/>
              </a:rPr>
              <a:t> POWERPOINT TEMPLATE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247331-D015-4F77-BF7C-DD56250D4226}"/>
              </a:ext>
            </a:extLst>
          </p:cNvPr>
          <p:cNvSpPr txBox="1"/>
          <p:nvPr/>
        </p:nvSpPr>
        <p:spPr>
          <a:xfrm>
            <a:off x="3840415" y="3541718"/>
            <a:ext cx="4771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6"/>
                </a:solidFill>
              </a:rPr>
              <a:t>By PowerPointhub.com</a:t>
            </a:r>
          </a:p>
        </p:txBody>
      </p:sp>
    </p:spTree>
    <p:extLst>
      <p:ext uri="{BB962C8B-B14F-4D97-AF65-F5344CB8AC3E}">
        <p14:creationId xmlns:p14="http://schemas.microsoft.com/office/powerpoint/2010/main" val="1712065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>
            <a:extLst>
              <a:ext uri="{FF2B5EF4-FFF2-40B4-BE49-F238E27FC236}">
                <a16:creationId xmlns:a16="http://schemas.microsoft.com/office/drawing/2014/main" id="{062E1BBC-B17B-45C0-8CCD-B0A7918428D9}"/>
              </a:ext>
            </a:extLst>
          </p:cNvPr>
          <p:cNvSpPr txBox="1"/>
          <p:nvPr/>
        </p:nvSpPr>
        <p:spPr>
          <a:xfrm>
            <a:off x="1035438" y="5473740"/>
            <a:ext cx="1012112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Phasellus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blandit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at, convallis at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vulputate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lobortis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Ut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varius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efficitur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sollicitudin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rhoncus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EB89FB6-F4DB-4CF0-8A4E-BFC504840D8C}"/>
              </a:ext>
            </a:extLst>
          </p:cNvPr>
          <p:cNvCxnSpPr/>
          <p:nvPr/>
        </p:nvCxnSpPr>
        <p:spPr>
          <a:xfrm>
            <a:off x="1043632" y="5295954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1FA66F4-8100-4059-A269-DC7749CCEC88}"/>
              </a:ext>
            </a:extLst>
          </p:cNvPr>
          <p:cNvGrpSpPr/>
          <p:nvPr/>
        </p:nvGrpSpPr>
        <p:grpSpPr>
          <a:xfrm>
            <a:off x="4290718" y="1451384"/>
            <a:ext cx="1807398" cy="1843617"/>
            <a:chOff x="3214688" y="955675"/>
            <a:chExt cx="1355725" cy="1382713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6B81872B-8388-4AC4-B35F-DF915463FEC4}"/>
                </a:ext>
              </a:extLst>
            </p:cNvPr>
            <p:cNvSpPr/>
            <p:nvPr/>
          </p:nvSpPr>
          <p:spPr bwMode="auto">
            <a:xfrm>
              <a:off x="3214688" y="955675"/>
              <a:ext cx="1355725" cy="1382713"/>
            </a:xfrm>
            <a:custGeom>
              <a:avLst/>
              <a:gdLst/>
              <a:ahLst/>
              <a:cxnLst>
                <a:cxn ang="0">
                  <a:pos x="361" y="458"/>
                </a:cxn>
                <a:cxn ang="0">
                  <a:pos x="455" y="364"/>
                </a:cxn>
                <a:cxn ang="0">
                  <a:pos x="455" y="0"/>
                </a:cxn>
                <a:cxn ang="0">
                  <a:pos x="394" y="0"/>
                </a:cxn>
                <a:cxn ang="0">
                  <a:pos x="374" y="92"/>
                </a:cxn>
                <a:cxn ang="0">
                  <a:pos x="303" y="115"/>
                </a:cxn>
                <a:cxn ang="0">
                  <a:pos x="233" y="53"/>
                </a:cxn>
                <a:cxn ang="0">
                  <a:pos x="136" y="123"/>
                </a:cxn>
                <a:cxn ang="0">
                  <a:pos x="175" y="209"/>
                </a:cxn>
                <a:cxn ang="0">
                  <a:pos x="131" y="270"/>
                </a:cxn>
                <a:cxn ang="0">
                  <a:pos x="37" y="260"/>
                </a:cxn>
                <a:cxn ang="0">
                  <a:pos x="0" y="374"/>
                </a:cxn>
                <a:cxn ang="0">
                  <a:pos x="82" y="421"/>
                </a:cxn>
                <a:cxn ang="0">
                  <a:pos x="80" y="464"/>
                </a:cxn>
                <a:cxn ang="0">
                  <a:pos x="361" y="464"/>
                </a:cxn>
                <a:cxn ang="0">
                  <a:pos x="361" y="458"/>
                </a:cxn>
              </a:cxnLst>
              <a:rect l="0" t="0" r="r" b="b"/>
              <a:pathLst>
                <a:path w="455" h="464">
                  <a:moveTo>
                    <a:pt x="361" y="458"/>
                  </a:moveTo>
                  <a:cubicBezTo>
                    <a:pt x="361" y="406"/>
                    <a:pt x="403" y="364"/>
                    <a:pt x="455" y="364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50" y="98"/>
                    <a:pt x="326" y="105"/>
                    <a:pt x="303" y="11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75" y="209"/>
                    <a:pt x="175" y="209"/>
                    <a:pt x="175" y="209"/>
                  </a:cubicBezTo>
                  <a:cubicBezTo>
                    <a:pt x="158" y="228"/>
                    <a:pt x="144" y="248"/>
                    <a:pt x="131" y="270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0" y="436"/>
                    <a:pt x="80" y="450"/>
                    <a:pt x="80" y="464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1" y="462"/>
                    <a:pt x="361" y="460"/>
                    <a:pt x="361" y="45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935A531-3321-4C51-BEAC-BA0E0A0C7D96}"/>
                </a:ext>
              </a:extLst>
            </p:cNvPr>
            <p:cNvSpPr/>
            <p:nvPr/>
          </p:nvSpPr>
          <p:spPr>
            <a:xfrm>
              <a:off x="3868288" y="1417776"/>
              <a:ext cx="493227" cy="49629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700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2" name="Text Placeholder 3">
              <a:extLst>
                <a:ext uri="{FF2B5EF4-FFF2-40B4-BE49-F238E27FC236}">
                  <a16:creationId xmlns:a16="http://schemas.microsoft.com/office/drawing/2014/main" id="{0CD1C434-009F-434D-9914-D36F3270846B}"/>
                </a:ext>
              </a:extLst>
            </p:cNvPr>
            <p:cNvSpPr txBox="1"/>
            <p:nvPr/>
          </p:nvSpPr>
          <p:spPr>
            <a:xfrm>
              <a:off x="3831533" y="1880466"/>
              <a:ext cx="6252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bg1"/>
                  </a:solidFill>
                </a:rPr>
                <a:t>Title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9790F8-8A0D-4407-BB54-4BD89DA1656C}"/>
              </a:ext>
            </a:extLst>
          </p:cNvPr>
          <p:cNvGrpSpPr/>
          <p:nvPr/>
        </p:nvGrpSpPr>
        <p:grpSpPr>
          <a:xfrm>
            <a:off x="4294951" y="3295001"/>
            <a:ext cx="1803165" cy="1794933"/>
            <a:chOff x="3217863" y="2338388"/>
            <a:chExt cx="1352550" cy="1346200"/>
          </a:xfrm>
        </p:grpSpPr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F44A533B-759A-4550-979C-EA92A08CA0B8}"/>
                </a:ext>
              </a:extLst>
            </p:cNvPr>
            <p:cNvSpPr/>
            <p:nvPr/>
          </p:nvSpPr>
          <p:spPr bwMode="auto">
            <a:xfrm>
              <a:off x="3217863" y="2338388"/>
              <a:ext cx="1352550" cy="1346200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79" y="0"/>
                </a:cxn>
                <a:cxn ang="0">
                  <a:pos x="81" y="32"/>
                </a:cxn>
                <a:cxn ang="0">
                  <a:pos x="0" y="79"/>
                </a:cxn>
                <a:cxn ang="0">
                  <a:pos x="37" y="193"/>
                </a:cxn>
                <a:cxn ang="0">
                  <a:pos x="131" y="183"/>
                </a:cxn>
                <a:cxn ang="0">
                  <a:pos x="174" y="243"/>
                </a:cxn>
                <a:cxn ang="0">
                  <a:pos x="136" y="330"/>
                </a:cxn>
                <a:cxn ang="0">
                  <a:pos x="234" y="400"/>
                </a:cxn>
                <a:cxn ang="0">
                  <a:pos x="304" y="337"/>
                </a:cxn>
                <a:cxn ang="0">
                  <a:pos x="338" y="350"/>
                </a:cxn>
                <a:cxn ang="0">
                  <a:pos x="374" y="360"/>
                </a:cxn>
                <a:cxn ang="0">
                  <a:pos x="394" y="452"/>
                </a:cxn>
                <a:cxn ang="0">
                  <a:pos x="454" y="452"/>
                </a:cxn>
                <a:cxn ang="0">
                  <a:pos x="454" y="87"/>
                </a:cxn>
                <a:cxn ang="0">
                  <a:pos x="360" y="0"/>
                </a:cxn>
              </a:cxnLst>
              <a:rect l="0" t="0" r="r" b="b"/>
              <a:pathLst>
                <a:path w="454" h="452">
                  <a:moveTo>
                    <a:pt x="36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"/>
                    <a:pt x="80" y="21"/>
                    <a:pt x="81" y="3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131" y="183"/>
                    <a:pt x="131" y="183"/>
                    <a:pt x="131" y="183"/>
                  </a:cubicBezTo>
                  <a:cubicBezTo>
                    <a:pt x="143" y="205"/>
                    <a:pt x="158" y="225"/>
                    <a:pt x="174" y="243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15" y="342"/>
                    <a:pt x="327" y="346"/>
                    <a:pt x="338" y="350"/>
                  </a:cubicBezTo>
                  <a:cubicBezTo>
                    <a:pt x="350" y="354"/>
                    <a:pt x="362" y="357"/>
                    <a:pt x="374" y="360"/>
                  </a:cubicBezTo>
                  <a:cubicBezTo>
                    <a:pt x="394" y="452"/>
                    <a:pt x="394" y="452"/>
                    <a:pt x="394" y="452"/>
                  </a:cubicBezTo>
                  <a:cubicBezTo>
                    <a:pt x="454" y="452"/>
                    <a:pt x="454" y="452"/>
                    <a:pt x="454" y="452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04" y="87"/>
                    <a:pt x="364" y="49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78CC393-EF78-40C7-989F-CEE30ACDFAA1}"/>
                </a:ext>
              </a:extLst>
            </p:cNvPr>
            <p:cNvSpPr/>
            <p:nvPr/>
          </p:nvSpPr>
          <p:spPr>
            <a:xfrm>
              <a:off x="3834791" y="2393880"/>
              <a:ext cx="547337" cy="49629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700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9" name="Text Placeholder 3">
              <a:extLst>
                <a:ext uri="{FF2B5EF4-FFF2-40B4-BE49-F238E27FC236}">
                  <a16:creationId xmlns:a16="http://schemas.microsoft.com/office/drawing/2014/main" id="{A1C3CBD7-BCEE-45FE-BB6B-DBD381A14B29}"/>
                </a:ext>
              </a:extLst>
            </p:cNvPr>
            <p:cNvSpPr txBox="1"/>
            <p:nvPr/>
          </p:nvSpPr>
          <p:spPr>
            <a:xfrm>
              <a:off x="3753377" y="2848243"/>
              <a:ext cx="703409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dirty="0">
                  <a:solidFill>
                    <a:schemeClr val="bg1"/>
                  </a:solidFill>
                </a:rPr>
                <a:t>Title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3C06095-C62C-4FAF-BD8E-FD868B494F33}"/>
              </a:ext>
            </a:extLst>
          </p:cNvPr>
          <p:cNvGrpSpPr/>
          <p:nvPr/>
        </p:nvGrpSpPr>
        <p:grpSpPr>
          <a:xfrm>
            <a:off x="6098117" y="3295001"/>
            <a:ext cx="1803165" cy="1794933"/>
            <a:chOff x="4570413" y="2338388"/>
            <a:chExt cx="1352550" cy="1346200"/>
          </a:xfrm>
          <a:solidFill>
            <a:schemeClr val="accent1"/>
          </a:solidFill>
        </p:grpSpPr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1F6D9D2-6246-4B86-9AB9-689629521F59}"/>
                </a:ext>
              </a:extLst>
            </p:cNvPr>
            <p:cNvSpPr/>
            <p:nvPr/>
          </p:nvSpPr>
          <p:spPr bwMode="auto">
            <a:xfrm>
              <a:off x="4570413" y="2338388"/>
              <a:ext cx="1352550" cy="1346200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93" y="0"/>
                </a:cxn>
                <a:cxn ang="0">
                  <a:pos x="0" y="87"/>
                </a:cxn>
                <a:cxn ang="0">
                  <a:pos x="0" y="452"/>
                </a:cxn>
                <a:cxn ang="0">
                  <a:pos x="60" y="452"/>
                </a:cxn>
                <a:cxn ang="0">
                  <a:pos x="80" y="359"/>
                </a:cxn>
                <a:cxn ang="0">
                  <a:pos x="151" y="336"/>
                </a:cxn>
                <a:cxn ang="0">
                  <a:pos x="221" y="399"/>
                </a:cxn>
                <a:cxn ang="0">
                  <a:pos x="318" y="328"/>
                </a:cxn>
                <a:cxn ang="0">
                  <a:pos x="279" y="242"/>
                </a:cxn>
                <a:cxn ang="0">
                  <a:pos x="323" y="182"/>
                </a:cxn>
                <a:cxn ang="0">
                  <a:pos x="417" y="192"/>
                </a:cxn>
                <a:cxn ang="0">
                  <a:pos x="454" y="77"/>
                </a:cxn>
                <a:cxn ang="0">
                  <a:pos x="372" y="30"/>
                </a:cxn>
                <a:cxn ang="0">
                  <a:pos x="374" y="0"/>
                </a:cxn>
              </a:cxnLst>
              <a:rect l="0" t="0" r="r" b="b"/>
              <a:pathLst>
                <a:path w="454" h="452">
                  <a:moveTo>
                    <a:pt x="37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9" y="49"/>
                    <a:pt x="49" y="87"/>
                    <a:pt x="0" y="87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60" y="452"/>
                    <a:pt x="60" y="452"/>
                    <a:pt x="60" y="452"/>
                  </a:cubicBezTo>
                  <a:cubicBezTo>
                    <a:pt x="80" y="359"/>
                    <a:pt x="80" y="359"/>
                    <a:pt x="80" y="359"/>
                  </a:cubicBezTo>
                  <a:cubicBezTo>
                    <a:pt x="104" y="354"/>
                    <a:pt x="128" y="346"/>
                    <a:pt x="151" y="336"/>
                  </a:cubicBezTo>
                  <a:cubicBezTo>
                    <a:pt x="221" y="399"/>
                    <a:pt x="221" y="399"/>
                    <a:pt x="221" y="399"/>
                  </a:cubicBezTo>
                  <a:cubicBezTo>
                    <a:pt x="318" y="328"/>
                    <a:pt x="318" y="328"/>
                    <a:pt x="318" y="328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96" y="224"/>
                    <a:pt x="310" y="204"/>
                    <a:pt x="323" y="182"/>
                  </a:cubicBezTo>
                  <a:cubicBezTo>
                    <a:pt x="417" y="192"/>
                    <a:pt x="417" y="192"/>
                    <a:pt x="417" y="192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372" y="30"/>
                    <a:pt x="372" y="30"/>
                    <a:pt x="372" y="30"/>
                  </a:cubicBezTo>
                  <a:cubicBezTo>
                    <a:pt x="373" y="20"/>
                    <a:pt x="374" y="10"/>
                    <a:pt x="37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36EC30B-10E6-4F50-A5F1-B8BB35F84706}"/>
                </a:ext>
              </a:extLst>
            </p:cNvPr>
            <p:cNvSpPr/>
            <p:nvPr/>
          </p:nvSpPr>
          <p:spPr>
            <a:xfrm>
              <a:off x="4739683" y="2393880"/>
              <a:ext cx="578600" cy="4962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700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F3E04087-7D92-4844-953F-3DE8FBD51026}"/>
                </a:ext>
              </a:extLst>
            </p:cNvPr>
            <p:cNvSpPr txBox="1"/>
            <p:nvPr/>
          </p:nvSpPr>
          <p:spPr>
            <a:xfrm>
              <a:off x="4826256" y="2830196"/>
              <a:ext cx="703409" cy="207749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dirty="0">
                  <a:solidFill>
                    <a:schemeClr val="bg1"/>
                  </a:solidFill>
                </a:rPr>
                <a:t>Title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B9E1002-948A-4809-A81C-537624B9FC12}"/>
              </a:ext>
            </a:extLst>
          </p:cNvPr>
          <p:cNvGrpSpPr/>
          <p:nvPr/>
        </p:nvGrpSpPr>
        <p:grpSpPr>
          <a:xfrm>
            <a:off x="6098116" y="1451384"/>
            <a:ext cx="1798932" cy="1843617"/>
            <a:chOff x="4570413" y="955675"/>
            <a:chExt cx="1349375" cy="1382713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D4B7E95E-9190-4B5E-83DB-3665E3F95AF6}"/>
                </a:ext>
              </a:extLst>
            </p:cNvPr>
            <p:cNvSpPr/>
            <p:nvPr/>
          </p:nvSpPr>
          <p:spPr bwMode="auto">
            <a:xfrm>
              <a:off x="4570413" y="955675"/>
              <a:ext cx="1349375" cy="1382713"/>
            </a:xfrm>
            <a:custGeom>
              <a:avLst/>
              <a:gdLst/>
              <a:ahLst/>
              <a:cxnLst>
                <a:cxn ang="0">
                  <a:pos x="93" y="458"/>
                </a:cxn>
                <a:cxn ang="0">
                  <a:pos x="93" y="464"/>
                </a:cxn>
                <a:cxn ang="0">
                  <a:pos x="374" y="464"/>
                </a:cxn>
                <a:cxn ang="0">
                  <a:pos x="372" y="420"/>
                </a:cxn>
                <a:cxn ang="0">
                  <a:pos x="453" y="373"/>
                </a:cxn>
                <a:cxn ang="0">
                  <a:pos x="416" y="259"/>
                </a:cxn>
                <a:cxn ang="0">
                  <a:pos x="322" y="268"/>
                </a:cxn>
                <a:cxn ang="0">
                  <a:pos x="279" y="208"/>
                </a:cxn>
                <a:cxn ang="0">
                  <a:pos x="317" y="122"/>
                </a:cxn>
                <a:cxn ang="0">
                  <a:pos x="219" y="52"/>
                </a:cxn>
                <a:cxn ang="0">
                  <a:pos x="149" y="115"/>
                </a:cxn>
                <a:cxn ang="0">
                  <a:pos x="114" y="102"/>
                </a:cxn>
                <a:cxn ang="0">
                  <a:pos x="79" y="92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0" y="364"/>
                </a:cxn>
                <a:cxn ang="0">
                  <a:pos x="93" y="458"/>
                </a:cxn>
              </a:cxnLst>
              <a:rect l="0" t="0" r="r" b="b"/>
              <a:pathLst>
                <a:path w="453" h="464">
                  <a:moveTo>
                    <a:pt x="93" y="458"/>
                  </a:moveTo>
                  <a:cubicBezTo>
                    <a:pt x="93" y="460"/>
                    <a:pt x="93" y="462"/>
                    <a:pt x="93" y="464"/>
                  </a:cubicBezTo>
                  <a:cubicBezTo>
                    <a:pt x="374" y="464"/>
                    <a:pt x="374" y="464"/>
                    <a:pt x="374" y="464"/>
                  </a:cubicBezTo>
                  <a:cubicBezTo>
                    <a:pt x="374" y="450"/>
                    <a:pt x="374" y="435"/>
                    <a:pt x="372" y="420"/>
                  </a:cubicBezTo>
                  <a:cubicBezTo>
                    <a:pt x="453" y="373"/>
                    <a:pt x="453" y="373"/>
                    <a:pt x="453" y="373"/>
                  </a:cubicBezTo>
                  <a:cubicBezTo>
                    <a:pt x="416" y="259"/>
                    <a:pt x="416" y="259"/>
                    <a:pt x="416" y="259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10" y="247"/>
                    <a:pt x="295" y="227"/>
                    <a:pt x="279" y="208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38" y="110"/>
                    <a:pt x="126" y="106"/>
                    <a:pt x="114" y="102"/>
                  </a:cubicBezTo>
                  <a:cubicBezTo>
                    <a:pt x="103" y="98"/>
                    <a:pt x="91" y="95"/>
                    <a:pt x="79" y="9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51" y="364"/>
                    <a:pt x="93" y="406"/>
                    <a:pt x="93" y="45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2C3C8C-12EF-4E5B-90CE-EB7B63CA0EFF}"/>
                </a:ext>
              </a:extLst>
            </p:cNvPr>
            <p:cNvSpPr/>
            <p:nvPr/>
          </p:nvSpPr>
          <p:spPr>
            <a:xfrm>
              <a:off x="4745862" y="1415134"/>
              <a:ext cx="578600" cy="49629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700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716E02E8-F4F1-42CB-B15D-DAF6F6CFE0AC}"/>
                </a:ext>
              </a:extLst>
            </p:cNvPr>
            <p:cNvSpPr txBox="1"/>
            <p:nvPr/>
          </p:nvSpPr>
          <p:spPr>
            <a:xfrm>
              <a:off x="4811511" y="1880035"/>
              <a:ext cx="6252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bg1"/>
                  </a:solidFill>
                </a:rPr>
                <a:t>Title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A812007-0CA6-40DF-94BC-68BF6A81FA3C}"/>
              </a:ext>
            </a:extLst>
          </p:cNvPr>
          <p:cNvGrpSpPr/>
          <p:nvPr/>
        </p:nvGrpSpPr>
        <p:grpSpPr>
          <a:xfrm>
            <a:off x="1416514" y="3682304"/>
            <a:ext cx="2596631" cy="862006"/>
            <a:chOff x="5603652" y="1658549"/>
            <a:chExt cx="1947726" cy="646504"/>
          </a:xfrm>
        </p:grpSpPr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256774CA-F2E4-468A-B8F8-035FB812F553}"/>
                </a:ext>
              </a:extLst>
            </p:cNvPr>
            <p:cNvSpPr txBox="1"/>
            <p:nvPr/>
          </p:nvSpPr>
          <p:spPr>
            <a:xfrm>
              <a:off x="6870814" y="1658549"/>
              <a:ext cx="680564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+mj-lt"/>
                </a:rPr>
                <a:t>TITLE HERE</a:t>
              </a:r>
              <a:endParaRPr lang="en-US" sz="1400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93529052-34F7-48D2-B0E0-969453760E2E}"/>
                </a:ext>
              </a:extLst>
            </p:cNvPr>
            <p:cNvSpPr txBox="1"/>
            <p:nvPr/>
          </p:nvSpPr>
          <p:spPr>
            <a:xfrm>
              <a:off x="5603652" y="1924181"/>
              <a:ext cx="1947726" cy="38087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Phasellus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libero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blandit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suscipit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at, convallis 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6" name="TextBox 6">
            <a:extLst>
              <a:ext uri="{FF2B5EF4-FFF2-40B4-BE49-F238E27FC236}">
                <a16:creationId xmlns:a16="http://schemas.microsoft.com/office/drawing/2014/main" id="{A01D037D-2E20-41BB-9C14-D04698C98A02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7" name="圆角淘宝店chenying0907出品 7">
            <a:extLst>
              <a:ext uri="{FF2B5EF4-FFF2-40B4-BE49-F238E27FC236}">
                <a16:creationId xmlns:a16="http://schemas.microsoft.com/office/drawing/2014/main" id="{FB3F7D9F-5561-4D6C-866A-4FA50E4D8379}"/>
              </a:ext>
            </a:extLst>
          </p:cNvPr>
          <p:cNvSpPr/>
          <p:nvPr/>
        </p:nvSpPr>
        <p:spPr>
          <a:xfrm>
            <a:off x="5105164" y="1134190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38" name="淘宝店chenying0907出品 7">
            <a:extLst>
              <a:ext uri="{FF2B5EF4-FFF2-40B4-BE49-F238E27FC236}">
                <a16:creationId xmlns:a16="http://schemas.microsoft.com/office/drawing/2014/main" id="{B8089EAA-618E-4717-8556-C5409F477F68}"/>
              </a:ext>
            </a:extLst>
          </p:cNvPr>
          <p:cNvCxnSpPr/>
          <p:nvPr/>
        </p:nvCxnSpPr>
        <p:spPr>
          <a:xfrm>
            <a:off x="5487536" y="1053651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4F852EC-4E43-4192-B160-5413003CB628}"/>
              </a:ext>
            </a:extLst>
          </p:cNvPr>
          <p:cNvGrpSpPr/>
          <p:nvPr/>
        </p:nvGrpSpPr>
        <p:grpSpPr>
          <a:xfrm>
            <a:off x="1424591" y="2210772"/>
            <a:ext cx="2596631" cy="862006"/>
            <a:chOff x="5603652" y="1658549"/>
            <a:chExt cx="1947726" cy="646504"/>
          </a:xfrm>
        </p:grpSpPr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id="{BE50A754-7230-49FB-95DB-C8D9BD2EFA32}"/>
                </a:ext>
              </a:extLst>
            </p:cNvPr>
            <p:cNvSpPr txBox="1"/>
            <p:nvPr/>
          </p:nvSpPr>
          <p:spPr>
            <a:xfrm>
              <a:off x="6870814" y="1658549"/>
              <a:ext cx="680564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400" dirty="0">
                  <a:solidFill>
                    <a:schemeClr val="tx2">
                      <a:lumMod val="75000"/>
                    </a:schemeClr>
                  </a:solidFill>
                  <a:latin typeface="+mj-lt"/>
                </a:rPr>
                <a:t>TITLE HERE</a:t>
              </a:r>
              <a:endParaRPr lang="en-US" sz="1400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:a16="http://schemas.microsoft.com/office/drawing/2014/main" id="{2B4C3136-B20C-42D9-9E80-40878A080A29}"/>
                </a:ext>
              </a:extLst>
            </p:cNvPr>
            <p:cNvSpPr txBox="1"/>
            <p:nvPr/>
          </p:nvSpPr>
          <p:spPr>
            <a:xfrm>
              <a:off x="5603652" y="1924181"/>
              <a:ext cx="1947726" cy="38087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Phasellus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libero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blandit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suscipit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at, convallis 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F0EA9F0-EF34-4E60-8AB9-B7523D94B9EB}"/>
              </a:ext>
            </a:extLst>
          </p:cNvPr>
          <p:cNvGrpSpPr/>
          <p:nvPr/>
        </p:nvGrpSpPr>
        <p:grpSpPr>
          <a:xfrm>
            <a:off x="8130949" y="1815491"/>
            <a:ext cx="2596631" cy="826285"/>
            <a:chOff x="5603652" y="1685340"/>
            <a:chExt cx="1947726" cy="619713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89C5DC5C-70CC-4F94-97B4-1EA3318AAAFC}"/>
                </a:ext>
              </a:extLst>
            </p:cNvPr>
            <p:cNvSpPr txBox="1"/>
            <p:nvPr/>
          </p:nvSpPr>
          <p:spPr>
            <a:xfrm>
              <a:off x="5603652" y="1685340"/>
              <a:ext cx="680564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+mj-lt"/>
                </a:rPr>
                <a:t>TITLE HERE</a:t>
              </a:r>
              <a:endParaRPr lang="en-US" sz="1400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6E35E7DD-AEAC-4DBA-B853-59EBD21814DA}"/>
                </a:ext>
              </a:extLst>
            </p:cNvPr>
            <p:cNvSpPr txBox="1"/>
            <p:nvPr/>
          </p:nvSpPr>
          <p:spPr>
            <a:xfrm>
              <a:off x="5603652" y="1924181"/>
              <a:ext cx="1947726" cy="38087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Phasellus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libero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blandit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suscipit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at, convallis 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A8067DB-FC3F-404D-B9FC-32360D6B8862}"/>
              </a:ext>
            </a:extLst>
          </p:cNvPr>
          <p:cNvGrpSpPr/>
          <p:nvPr/>
        </p:nvGrpSpPr>
        <p:grpSpPr>
          <a:xfrm>
            <a:off x="8178855" y="3682304"/>
            <a:ext cx="2596631" cy="826285"/>
            <a:chOff x="5603652" y="1685340"/>
            <a:chExt cx="1947726" cy="619713"/>
          </a:xfrm>
        </p:grpSpPr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id="{D7AAF64A-A25F-4C32-A412-5EC7A385BE50}"/>
                </a:ext>
              </a:extLst>
            </p:cNvPr>
            <p:cNvSpPr txBox="1"/>
            <p:nvPr/>
          </p:nvSpPr>
          <p:spPr>
            <a:xfrm>
              <a:off x="5603652" y="1685340"/>
              <a:ext cx="680564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altLang="zh-CN" sz="1400" dirty="0">
                  <a:solidFill>
                    <a:schemeClr val="accent1"/>
                  </a:solidFill>
                  <a:latin typeface="+mj-lt"/>
                </a:rPr>
                <a:t>TITLE HERE</a:t>
              </a:r>
              <a:endParaRPr lang="en-US" sz="1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D3195D99-33F5-40C0-8643-9FA2E7FA7A32}"/>
                </a:ext>
              </a:extLst>
            </p:cNvPr>
            <p:cNvSpPr txBox="1"/>
            <p:nvPr/>
          </p:nvSpPr>
          <p:spPr>
            <a:xfrm>
              <a:off x="5603652" y="1924181"/>
              <a:ext cx="1947726" cy="38087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Phasellus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libero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blandit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suscipit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at, convallis at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344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BAA3492-E60C-4432-BDB7-571B795F18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8778108"/>
              </p:ext>
            </p:extLst>
          </p:nvPr>
        </p:nvGraphicFramePr>
        <p:xfrm>
          <a:off x="3591165" y="758964"/>
          <a:ext cx="5102176" cy="5173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A6018998-AC86-4AEA-9C5C-B7CF96F1AA50}"/>
              </a:ext>
            </a:extLst>
          </p:cNvPr>
          <p:cNvGrpSpPr/>
          <p:nvPr/>
        </p:nvGrpSpPr>
        <p:grpSpPr>
          <a:xfrm>
            <a:off x="8323985" y="1785351"/>
            <a:ext cx="3184124" cy="646331"/>
            <a:chOff x="5625324" y="1246789"/>
            <a:chExt cx="2341282" cy="484748"/>
          </a:xfrm>
        </p:grpSpPr>
        <p:sp>
          <p:nvSpPr>
            <p:cNvPr id="108" name="TextBox 27">
              <a:extLst>
                <a:ext uri="{FF2B5EF4-FFF2-40B4-BE49-F238E27FC236}">
                  <a16:creationId xmlns:a16="http://schemas.microsoft.com/office/drawing/2014/main" id="{B893E71F-1FA7-4024-988A-3456FE912216}"/>
                </a:ext>
              </a:extLst>
            </p:cNvPr>
            <p:cNvSpPr txBox="1"/>
            <p:nvPr/>
          </p:nvSpPr>
          <p:spPr>
            <a:xfrm>
              <a:off x="6145291" y="1246789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tx2"/>
                  </a:solidFill>
                </a:rPr>
                <a:t>Title Here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9" name="TextBox 28">
              <a:extLst>
                <a:ext uri="{FF2B5EF4-FFF2-40B4-BE49-F238E27FC236}">
                  <a16:creationId xmlns:a16="http://schemas.microsoft.com/office/drawing/2014/main" id="{0355263E-4AA1-47CE-AAB0-AFE1C72F5501}"/>
                </a:ext>
              </a:extLst>
            </p:cNvPr>
            <p:cNvSpPr txBox="1"/>
            <p:nvPr/>
          </p:nvSpPr>
          <p:spPr>
            <a:xfrm>
              <a:off x="6145290" y="1449930"/>
              <a:ext cx="1821316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add a subtitle or a detailed text description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8C53AFFF-370C-44BA-A23C-61F43567A2F0}"/>
                </a:ext>
              </a:extLst>
            </p:cNvPr>
            <p:cNvSpPr/>
            <p:nvPr/>
          </p:nvSpPr>
          <p:spPr>
            <a:xfrm>
              <a:off x="5625324" y="1246789"/>
              <a:ext cx="474068" cy="48474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dirty="0">
                  <a:solidFill>
                    <a:schemeClr val="tx2"/>
                  </a:solidFill>
                </a:rPr>
                <a:t>01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FD46DB0-7BC4-4FCD-84B2-5E27F2EBF017}"/>
              </a:ext>
            </a:extLst>
          </p:cNvPr>
          <p:cNvGrpSpPr/>
          <p:nvPr/>
        </p:nvGrpSpPr>
        <p:grpSpPr>
          <a:xfrm>
            <a:off x="8264289" y="2651313"/>
            <a:ext cx="3214967" cy="700518"/>
            <a:chOff x="5560678" y="1941442"/>
            <a:chExt cx="2411541" cy="525388"/>
          </a:xfrm>
        </p:grpSpPr>
        <p:sp>
          <p:nvSpPr>
            <p:cNvPr id="105" name="TextBox 31">
              <a:extLst>
                <a:ext uri="{FF2B5EF4-FFF2-40B4-BE49-F238E27FC236}">
                  <a16:creationId xmlns:a16="http://schemas.microsoft.com/office/drawing/2014/main" id="{8C2FC6F6-BF40-4BEF-B97F-7AD68E2C6C8D}"/>
                </a:ext>
              </a:extLst>
            </p:cNvPr>
            <p:cNvSpPr txBox="1"/>
            <p:nvPr/>
          </p:nvSpPr>
          <p:spPr>
            <a:xfrm>
              <a:off x="6145291" y="194144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2"/>
                  </a:solidFill>
                </a:rPr>
                <a:t>Add a title</a:t>
              </a: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6" name="TextBox 32">
              <a:extLst>
                <a:ext uri="{FF2B5EF4-FFF2-40B4-BE49-F238E27FC236}">
                  <a16:creationId xmlns:a16="http://schemas.microsoft.com/office/drawing/2014/main" id="{FC6BBBB8-5F5E-47FB-A705-E534913A17B3}"/>
                </a:ext>
              </a:extLst>
            </p:cNvPr>
            <p:cNvSpPr txBox="1"/>
            <p:nvPr/>
          </p:nvSpPr>
          <p:spPr>
            <a:xfrm>
              <a:off x="6145290" y="2144583"/>
              <a:ext cx="182692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add a subtitle or a detailed text description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53A64C04-1166-4389-8F4B-D4032288D195}"/>
                </a:ext>
              </a:extLst>
            </p:cNvPr>
            <p:cNvSpPr/>
            <p:nvPr/>
          </p:nvSpPr>
          <p:spPr>
            <a:xfrm>
              <a:off x="5560678" y="1982082"/>
              <a:ext cx="548539" cy="48474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dirty="0">
                  <a:solidFill>
                    <a:schemeClr val="bg2"/>
                  </a:solidFill>
                </a:rPr>
                <a:t>02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781D121-6919-423C-AB49-90E695E0EFEA}"/>
              </a:ext>
            </a:extLst>
          </p:cNvPr>
          <p:cNvGrpSpPr/>
          <p:nvPr/>
        </p:nvGrpSpPr>
        <p:grpSpPr>
          <a:xfrm>
            <a:off x="8289521" y="3532940"/>
            <a:ext cx="3385492" cy="646331"/>
            <a:chOff x="5567293" y="1941442"/>
            <a:chExt cx="2539452" cy="484748"/>
          </a:xfrm>
        </p:grpSpPr>
        <p:sp>
          <p:nvSpPr>
            <p:cNvPr id="102" name="TextBox 35">
              <a:extLst>
                <a:ext uri="{FF2B5EF4-FFF2-40B4-BE49-F238E27FC236}">
                  <a16:creationId xmlns:a16="http://schemas.microsoft.com/office/drawing/2014/main" id="{BFF2E40D-E888-4387-B219-C26BBE8C9C47}"/>
                </a:ext>
              </a:extLst>
            </p:cNvPr>
            <p:cNvSpPr txBox="1"/>
            <p:nvPr/>
          </p:nvSpPr>
          <p:spPr>
            <a:xfrm>
              <a:off x="6145291" y="194144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Add a title</a:t>
              </a:r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03" name="TextBox 36">
              <a:extLst>
                <a:ext uri="{FF2B5EF4-FFF2-40B4-BE49-F238E27FC236}">
                  <a16:creationId xmlns:a16="http://schemas.microsoft.com/office/drawing/2014/main" id="{BA68EF13-9A6B-496E-A147-5E059CD9D749}"/>
                </a:ext>
              </a:extLst>
            </p:cNvPr>
            <p:cNvSpPr txBox="1"/>
            <p:nvPr/>
          </p:nvSpPr>
          <p:spPr>
            <a:xfrm>
              <a:off x="6145290" y="2144584"/>
              <a:ext cx="196145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add a subtitle or a detailed text description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E208BB1-6220-4005-AC64-FA8D547AC6A2}"/>
                </a:ext>
              </a:extLst>
            </p:cNvPr>
            <p:cNvSpPr/>
            <p:nvPr/>
          </p:nvSpPr>
          <p:spPr>
            <a:xfrm>
              <a:off x="5567293" y="1941442"/>
              <a:ext cx="535314" cy="48474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dirty="0">
                  <a:solidFill>
                    <a:schemeClr val="accent1"/>
                  </a:solidFill>
                </a:rPr>
                <a:t>03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DADA1FC-F744-4D6B-A655-E6399169356A}"/>
              </a:ext>
            </a:extLst>
          </p:cNvPr>
          <p:cNvGrpSpPr/>
          <p:nvPr/>
        </p:nvGrpSpPr>
        <p:grpSpPr>
          <a:xfrm>
            <a:off x="8279104" y="4352183"/>
            <a:ext cx="3395910" cy="646331"/>
            <a:chOff x="5559479" y="1941442"/>
            <a:chExt cx="2547266" cy="484748"/>
          </a:xfrm>
        </p:grpSpPr>
        <p:sp>
          <p:nvSpPr>
            <p:cNvPr id="99" name="TextBox 41">
              <a:extLst>
                <a:ext uri="{FF2B5EF4-FFF2-40B4-BE49-F238E27FC236}">
                  <a16:creationId xmlns:a16="http://schemas.microsoft.com/office/drawing/2014/main" id="{1DD57AE2-FEF4-405F-B2FD-FFE1F21994B4}"/>
                </a:ext>
              </a:extLst>
            </p:cNvPr>
            <p:cNvSpPr txBox="1"/>
            <p:nvPr/>
          </p:nvSpPr>
          <p:spPr>
            <a:xfrm>
              <a:off x="6145291" y="194144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3"/>
                  </a:solidFill>
                </a:rPr>
                <a:t>Add a title</a:t>
              </a:r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100" name="TextBox 42">
              <a:extLst>
                <a:ext uri="{FF2B5EF4-FFF2-40B4-BE49-F238E27FC236}">
                  <a16:creationId xmlns:a16="http://schemas.microsoft.com/office/drawing/2014/main" id="{D8C8EE07-CFA9-4C2D-992D-EE3681CA3D74}"/>
                </a:ext>
              </a:extLst>
            </p:cNvPr>
            <p:cNvSpPr txBox="1"/>
            <p:nvPr/>
          </p:nvSpPr>
          <p:spPr>
            <a:xfrm>
              <a:off x="6145290" y="2144584"/>
              <a:ext cx="196145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Click here to add a subtitle or a detailed text description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6E18FAF8-C232-48F1-84CA-637794869C60}"/>
                </a:ext>
              </a:extLst>
            </p:cNvPr>
            <p:cNvSpPr/>
            <p:nvPr/>
          </p:nvSpPr>
          <p:spPr>
            <a:xfrm>
              <a:off x="5559479" y="1941442"/>
              <a:ext cx="550944" cy="48474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dirty="0">
                  <a:solidFill>
                    <a:schemeClr val="accent3"/>
                  </a:solidFill>
                </a:rPr>
                <a:t>04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38056-049F-4BCF-B9EA-BB5A951F5D1C}"/>
              </a:ext>
            </a:extLst>
          </p:cNvPr>
          <p:cNvGrpSpPr/>
          <p:nvPr/>
        </p:nvGrpSpPr>
        <p:grpSpPr>
          <a:xfrm>
            <a:off x="1068226" y="1680673"/>
            <a:ext cx="2712317" cy="1828710"/>
            <a:chOff x="825274" y="1046479"/>
            <a:chExt cx="2034502" cy="1371533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990FC86-8DE1-4CC2-9F11-27B29AB5C467}"/>
                </a:ext>
              </a:extLst>
            </p:cNvPr>
            <p:cNvGrpSpPr/>
            <p:nvPr/>
          </p:nvGrpSpPr>
          <p:grpSpPr>
            <a:xfrm>
              <a:off x="825274" y="1046479"/>
              <a:ext cx="2034502" cy="1371533"/>
              <a:chOff x="825274" y="1046479"/>
              <a:chExt cx="2034502" cy="1371533"/>
            </a:xfrm>
          </p:grpSpPr>
          <p:sp>
            <p:nvSpPr>
              <p:cNvPr id="67" name="TextBox 79">
                <a:extLst>
                  <a:ext uri="{FF2B5EF4-FFF2-40B4-BE49-F238E27FC236}">
                    <a16:creationId xmlns:a16="http://schemas.microsoft.com/office/drawing/2014/main" id="{FC78CECD-57FC-4105-B966-E03177C6A1EB}"/>
                  </a:ext>
                </a:extLst>
              </p:cNvPr>
              <p:cNvSpPr txBox="1"/>
              <p:nvPr/>
            </p:nvSpPr>
            <p:spPr>
              <a:xfrm>
                <a:off x="1381721" y="2141013"/>
                <a:ext cx="102270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>
                    <a:solidFill>
                      <a:schemeClr val="tx2">
                        <a:lumMod val="75000"/>
                      </a:schemeClr>
                    </a:solidFill>
                  </a:rPr>
                  <a:t>122,584</a:t>
                </a: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112ACDAB-66AF-4DFE-BD7B-A5426DFAE3D4}"/>
                  </a:ext>
                </a:extLst>
              </p:cNvPr>
              <p:cNvGrpSpPr/>
              <p:nvPr/>
            </p:nvGrpSpPr>
            <p:grpSpPr>
              <a:xfrm>
                <a:off x="825274" y="1046479"/>
                <a:ext cx="2034502" cy="1088854"/>
                <a:chOff x="827545" y="958754"/>
                <a:chExt cx="2118078" cy="1133587"/>
              </a:xfrm>
              <a:solidFill>
                <a:schemeClr val="tx2">
                  <a:lumMod val="75000"/>
                </a:schemeClr>
              </a:solidFill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977DC27C-8A2B-44DE-BFF4-01CBA278E929}"/>
                    </a:ext>
                  </a:extLst>
                </p:cNvPr>
                <p:cNvGrpSpPr/>
                <p:nvPr/>
              </p:nvGrpSpPr>
              <p:grpSpPr>
                <a:xfrm>
                  <a:off x="827545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7" name="Freeform 96">
                    <a:extLst>
                      <a:ext uri="{FF2B5EF4-FFF2-40B4-BE49-F238E27FC236}">
                        <a16:creationId xmlns:a16="http://schemas.microsoft.com/office/drawing/2014/main" id="{30370CF8-D474-4E51-8441-CEBED66571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8" name="Oval 97">
                    <a:extLst>
                      <a:ext uri="{FF2B5EF4-FFF2-40B4-BE49-F238E27FC236}">
                        <a16:creationId xmlns:a16="http://schemas.microsoft.com/office/drawing/2014/main" id="{D35E857C-5447-4FF1-B16A-A4BFEFEF32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91A59510-F80B-462F-9376-AD23A1FA91C3}"/>
                    </a:ext>
                  </a:extLst>
                </p:cNvPr>
                <p:cNvGrpSpPr/>
                <p:nvPr/>
              </p:nvGrpSpPr>
              <p:grpSpPr>
                <a:xfrm>
                  <a:off x="1143879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5" name="Freeform 96">
                    <a:extLst>
                      <a:ext uri="{FF2B5EF4-FFF2-40B4-BE49-F238E27FC236}">
                        <a16:creationId xmlns:a16="http://schemas.microsoft.com/office/drawing/2014/main" id="{42263C28-9A18-422A-9F69-03EFB5EFA7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1205D9-EB04-4C39-BCCE-2F717F2485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76FE77D8-FD15-4E7E-844C-1EAC67C1FBC7}"/>
                    </a:ext>
                  </a:extLst>
                </p:cNvPr>
                <p:cNvGrpSpPr/>
                <p:nvPr/>
              </p:nvGrpSpPr>
              <p:grpSpPr>
                <a:xfrm>
                  <a:off x="146021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3" name="Freeform 96">
                    <a:extLst>
                      <a:ext uri="{FF2B5EF4-FFF2-40B4-BE49-F238E27FC236}">
                        <a16:creationId xmlns:a16="http://schemas.microsoft.com/office/drawing/2014/main" id="{58ECE718-99CC-4E48-A16C-09DDB37FB0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4" name="Oval 93">
                    <a:extLst>
                      <a:ext uri="{FF2B5EF4-FFF2-40B4-BE49-F238E27FC236}">
                        <a16:creationId xmlns:a16="http://schemas.microsoft.com/office/drawing/2014/main" id="{E9576320-6641-44EF-9643-407FE30527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F2AC2726-B833-4892-AF1E-44832FA4A20A}"/>
                    </a:ext>
                  </a:extLst>
                </p:cNvPr>
                <p:cNvGrpSpPr/>
                <p:nvPr/>
              </p:nvGrpSpPr>
              <p:grpSpPr>
                <a:xfrm>
                  <a:off x="1776547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91" name="Freeform 96">
                    <a:extLst>
                      <a:ext uri="{FF2B5EF4-FFF2-40B4-BE49-F238E27FC236}">
                        <a16:creationId xmlns:a16="http://schemas.microsoft.com/office/drawing/2014/main" id="{B787E8D0-E2AB-40E0-9442-5E611A3EE6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2" name="Oval 91">
                    <a:extLst>
                      <a:ext uri="{FF2B5EF4-FFF2-40B4-BE49-F238E27FC236}">
                        <a16:creationId xmlns:a16="http://schemas.microsoft.com/office/drawing/2014/main" id="{F9CBDBCB-F67A-4DFB-88D0-A5B1A83B1B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8BF18376-D48E-45F8-BDC3-766BB5826425}"/>
                    </a:ext>
                  </a:extLst>
                </p:cNvPr>
                <p:cNvGrpSpPr/>
                <p:nvPr/>
              </p:nvGrpSpPr>
              <p:grpSpPr>
                <a:xfrm>
                  <a:off x="2092881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9" name="Freeform 96">
                    <a:extLst>
                      <a:ext uri="{FF2B5EF4-FFF2-40B4-BE49-F238E27FC236}">
                        <a16:creationId xmlns:a16="http://schemas.microsoft.com/office/drawing/2014/main" id="{84850ECB-2BB8-48F9-B82E-468C8A480F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90" name="Oval 89">
                    <a:extLst>
                      <a:ext uri="{FF2B5EF4-FFF2-40B4-BE49-F238E27FC236}">
                        <a16:creationId xmlns:a16="http://schemas.microsoft.com/office/drawing/2014/main" id="{6F1029C6-A8B1-48F0-9C39-6C0FD98E64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04E0EF6-5DB5-4949-8346-C2AB14659DCB}"/>
                    </a:ext>
                  </a:extLst>
                </p:cNvPr>
                <p:cNvGrpSpPr/>
                <p:nvPr/>
              </p:nvGrpSpPr>
              <p:grpSpPr>
                <a:xfrm>
                  <a:off x="2409214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7" name="Freeform 96">
                    <a:extLst>
                      <a:ext uri="{FF2B5EF4-FFF2-40B4-BE49-F238E27FC236}">
                        <a16:creationId xmlns:a16="http://schemas.microsoft.com/office/drawing/2014/main" id="{B409C2D0-CE53-4092-BDB7-B2D973EC88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88" name="Oval 87">
                    <a:extLst>
                      <a:ext uri="{FF2B5EF4-FFF2-40B4-BE49-F238E27FC236}">
                        <a16:creationId xmlns:a16="http://schemas.microsoft.com/office/drawing/2014/main" id="{CA6E8A17-E6D4-4AD8-B806-0341D890FF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120353E0-FD51-4D55-9AB5-B1451C53F4D9}"/>
                    </a:ext>
                  </a:extLst>
                </p:cNvPr>
                <p:cNvGrpSpPr/>
                <p:nvPr/>
              </p:nvGrpSpPr>
              <p:grpSpPr>
                <a:xfrm>
                  <a:off x="2735383" y="958754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5" name="Freeform 96">
                    <a:extLst>
                      <a:ext uri="{FF2B5EF4-FFF2-40B4-BE49-F238E27FC236}">
                        <a16:creationId xmlns:a16="http://schemas.microsoft.com/office/drawing/2014/main" id="{0C7600D1-7CE8-47B3-855F-7AF9AE272A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86" name="Oval 85">
                    <a:extLst>
                      <a:ext uri="{FF2B5EF4-FFF2-40B4-BE49-F238E27FC236}">
                        <a16:creationId xmlns:a16="http://schemas.microsoft.com/office/drawing/2014/main" id="{9643985C-B22C-4C0C-8BC9-F6647123BB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FA8AD5F6-348C-4744-A477-E002DDA208AB}"/>
                    </a:ext>
                  </a:extLst>
                </p:cNvPr>
                <p:cNvGrpSpPr/>
                <p:nvPr/>
              </p:nvGrpSpPr>
              <p:grpSpPr>
                <a:xfrm>
                  <a:off x="827545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3" name="Freeform 96">
                    <a:extLst>
                      <a:ext uri="{FF2B5EF4-FFF2-40B4-BE49-F238E27FC236}">
                        <a16:creationId xmlns:a16="http://schemas.microsoft.com/office/drawing/2014/main" id="{71DF53D6-EA4F-4E86-9F6F-4BF95F0C6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84" name="Oval 83">
                    <a:extLst>
                      <a:ext uri="{FF2B5EF4-FFF2-40B4-BE49-F238E27FC236}">
                        <a16:creationId xmlns:a16="http://schemas.microsoft.com/office/drawing/2014/main" id="{768DCC76-3D4C-41F2-8778-68C4C49163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6BE14595-ABBD-463A-97D8-7740EAAC564D}"/>
                    </a:ext>
                  </a:extLst>
                </p:cNvPr>
                <p:cNvGrpSpPr/>
                <p:nvPr/>
              </p:nvGrpSpPr>
              <p:grpSpPr>
                <a:xfrm>
                  <a:off x="1143879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81" name="Freeform 96">
                    <a:extLst>
                      <a:ext uri="{FF2B5EF4-FFF2-40B4-BE49-F238E27FC236}">
                        <a16:creationId xmlns:a16="http://schemas.microsoft.com/office/drawing/2014/main" id="{CE206926-A88E-4556-B09E-61078B68AA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82" name="Oval 81">
                    <a:extLst>
                      <a:ext uri="{FF2B5EF4-FFF2-40B4-BE49-F238E27FC236}">
                        <a16:creationId xmlns:a16="http://schemas.microsoft.com/office/drawing/2014/main" id="{A52AE9F8-AAEB-4E9F-8524-47693E1B5D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B02CA15E-6931-4F31-BC75-29EF5A83A8F3}"/>
                    </a:ext>
                  </a:extLst>
                </p:cNvPr>
                <p:cNvGrpSpPr/>
                <p:nvPr/>
              </p:nvGrpSpPr>
              <p:grpSpPr>
                <a:xfrm>
                  <a:off x="1460213" y="1554269"/>
                  <a:ext cx="210240" cy="538072"/>
                  <a:chOff x="5054600" y="1652588"/>
                  <a:chExt cx="187325" cy="479424"/>
                </a:xfrm>
                <a:grpFill/>
              </p:grpSpPr>
              <p:sp>
                <p:nvSpPr>
                  <p:cNvPr id="79" name="Freeform 96">
                    <a:extLst>
                      <a:ext uri="{FF2B5EF4-FFF2-40B4-BE49-F238E27FC236}">
                        <a16:creationId xmlns:a16="http://schemas.microsoft.com/office/drawing/2014/main" id="{6C964BC3-F588-4088-85DD-32B49C79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4600" y="1733550"/>
                    <a:ext cx="187325" cy="398462"/>
                  </a:xfrm>
                  <a:custGeom>
                    <a:avLst/>
                    <a:gdLst/>
                    <a:ahLst/>
                    <a:cxnLst>
                      <a:cxn ang="0">
                        <a:pos x="55" y="1"/>
                      </a:cxn>
                      <a:cxn ang="0">
                        <a:pos x="19" y="0"/>
                      </a:cxn>
                      <a:cxn ang="0">
                        <a:pos x="0" y="16"/>
                      </a:cxn>
                      <a:cxn ang="0">
                        <a:pos x="0" y="16"/>
                      </a:cxn>
                      <a:cxn ang="0">
                        <a:pos x="0" y="18"/>
                      </a:cxn>
                      <a:cxn ang="0">
                        <a:pos x="0" y="69"/>
                      </a:cxn>
                      <a:cxn ang="0">
                        <a:pos x="6" y="75"/>
                      </a:cxn>
                      <a:cxn ang="0">
                        <a:pos x="12" y="69"/>
                      </a:cxn>
                      <a:cxn ang="0">
                        <a:pos x="12" y="25"/>
                      </a:cxn>
                      <a:cxn ang="0">
                        <a:pos x="18" y="25"/>
                      </a:cxn>
                      <a:cxn ang="0">
                        <a:pos x="18" y="68"/>
                      </a:cxn>
                      <a:cxn ang="0">
                        <a:pos x="18" y="69"/>
                      </a:cxn>
                      <a:cxn ang="0">
                        <a:pos x="18" y="145"/>
                      </a:cxn>
                      <a:cxn ang="0">
                        <a:pos x="26" y="153"/>
                      </a:cxn>
                      <a:cxn ang="0">
                        <a:pos x="34" y="145"/>
                      </a:cxn>
                      <a:cxn ang="0">
                        <a:pos x="34" y="78"/>
                      </a:cxn>
                      <a:cxn ang="0">
                        <a:pos x="39" y="78"/>
                      </a:cxn>
                      <a:cxn ang="0">
                        <a:pos x="39" y="145"/>
                      </a:cxn>
                      <a:cxn ang="0">
                        <a:pos x="47" y="153"/>
                      </a:cxn>
                      <a:cxn ang="0">
                        <a:pos x="55" y="145"/>
                      </a:cxn>
                      <a:cxn ang="0">
                        <a:pos x="55" y="68"/>
                      </a:cxn>
                      <a:cxn ang="0">
                        <a:pos x="55" y="67"/>
                      </a:cxn>
                      <a:cxn ang="0">
                        <a:pos x="55" y="25"/>
                      </a:cxn>
                      <a:cxn ang="0">
                        <a:pos x="60" y="25"/>
                      </a:cxn>
                      <a:cxn ang="0">
                        <a:pos x="60" y="69"/>
                      </a:cxn>
                      <a:cxn ang="0">
                        <a:pos x="66" y="75"/>
                      </a:cxn>
                      <a:cxn ang="0">
                        <a:pos x="73" y="69"/>
                      </a:cxn>
                      <a:cxn ang="0">
                        <a:pos x="73" y="18"/>
                      </a:cxn>
                      <a:cxn ang="0">
                        <a:pos x="73" y="16"/>
                      </a:cxn>
                      <a:cxn ang="0">
                        <a:pos x="73" y="15"/>
                      </a:cxn>
                      <a:cxn ang="0">
                        <a:pos x="55" y="1"/>
                      </a:cxn>
                    </a:cxnLst>
                    <a:rect l="0" t="0" r="r" b="b"/>
                    <a:pathLst>
                      <a:path w="73" h="153">
                        <a:moveTo>
                          <a:pt x="55" y="1"/>
                        </a:move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5" y="1"/>
                          <a:pt x="0" y="12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69"/>
                          <a:pt x="0" y="69"/>
                          <a:pt x="0" y="69"/>
                        </a:cubicBezTo>
                        <a:cubicBezTo>
                          <a:pt x="0" y="73"/>
                          <a:pt x="3" y="75"/>
                          <a:pt x="6" y="75"/>
                        </a:cubicBezTo>
                        <a:cubicBezTo>
                          <a:pt x="10" y="75"/>
                          <a:pt x="12" y="73"/>
                          <a:pt x="12" y="6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18" y="25"/>
                          <a:pt x="18" y="25"/>
                          <a:pt x="18" y="25"/>
                        </a:cubicBezTo>
                        <a:cubicBezTo>
                          <a:pt x="18" y="68"/>
                          <a:pt x="18" y="68"/>
                          <a:pt x="18" y="68"/>
                        </a:cubicBezTo>
                        <a:cubicBezTo>
                          <a:pt x="18" y="68"/>
                          <a:pt x="18" y="69"/>
                          <a:pt x="18" y="69"/>
                        </a:cubicBezTo>
                        <a:cubicBezTo>
                          <a:pt x="18" y="145"/>
                          <a:pt x="18" y="145"/>
                          <a:pt x="18" y="145"/>
                        </a:cubicBezTo>
                        <a:cubicBezTo>
                          <a:pt x="18" y="150"/>
                          <a:pt x="21" y="153"/>
                          <a:pt x="26" y="153"/>
                        </a:cubicBezTo>
                        <a:cubicBezTo>
                          <a:pt x="31" y="153"/>
                          <a:pt x="34" y="150"/>
                          <a:pt x="34" y="145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39" y="78"/>
                          <a:pt x="39" y="78"/>
                          <a:pt x="39" y="78"/>
                        </a:cubicBezTo>
                        <a:cubicBezTo>
                          <a:pt x="39" y="145"/>
                          <a:pt x="39" y="145"/>
                          <a:pt x="39" y="145"/>
                        </a:cubicBezTo>
                        <a:cubicBezTo>
                          <a:pt x="39" y="150"/>
                          <a:pt x="42" y="153"/>
                          <a:pt x="47" y="153"/>
                        </a:cubicBezTo>
                        <a:cubicBezTo>
                          <a:pt x="52" y="153"/>
                          <a:pt x="55" y="150"/>
                          <a:pt x="55" y="145"/>
                        </a:cubicBezTo>
                        <a:cubicBezTo>
                          <a:pt x="55" y="68"/>
                          <a:pt x="55" y="68"/>
                          <a:pt x="55" y="68"/>
                        </a:cubicBezTo>
                        <a:cubicBezTo>
                          <a:pt x="55" y="67"/>
                          <a:pt x="55" y="67"/>
                          <a:pt x="55" y="67"/>
                        </a:cubicBezTo>
                        <a:cubicBezTo>
                          <a:pt x="55" y="25"/>
                          <a:pt x="55" y="25"/>
                          <a:pt x="55" y="25"/>
                        </a:cubicBezTo>
                        <a:cubicBezTo>
                          <a:pt x="60" y="25"/>
                          <a:pt x="60" y="25"/>
                          <a:pt x="60" y="25"/>
                        </a:cubicBezTo>
                        <a:cubicBezTo>
                          <a:pt x="60" y="69"/>
                          <a:pt x="60" y="69"/>
                          <a:pt x="60" y="69"/>
                        </a:cubicBezTo>
                        <a:cubicBezTo>
                          <a:pt x="60" y="73"/>
                          <a:pt x="63" y="75"/>
                          <a:pt x="66" y="75"/>
                        </a:cubicBezTo>
                        <a:cubicBezTo>
                          <a:pt x="70" y="75"/>
                          <a:pt x="73" y="73"/>
                          <a:pt x="73" y="69"/>
                        </a:cubicBezTo>
                        <a:cubicBezTo>
                          <a:pt x="73" y="18"/>
                          <a:pt x="73" y="18"/>
                          <a:pt x="73" y="18"/>
                        </a:cubicBezTo>
                        <a:cubicBezTo>
                          <a:pt x="73" y="16"/>
                          <a:pt x="73" y="16"/>
                          <a:pt x="73" y="16"/>
                        </a:cubicBezTo>
                        <a:cubicBezTo>
                          <a:pt x="73" y="15"/>
                          <a:pt x="73" y="15"/>
                          <a:pt x="73" y="15"/>
                        </a:cubicBezTo>
                        <a:cubicBezTo>
                          <a:pt x="73" y="10"/>
                          <a:pt x="67" y="1"/>
                          <a:pt x="55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  <p:sp>
                <p:nvSpPr>
                  <p:cNvPr id="80" name="Oval 79">
                    <a:extLst>
                      <a:ext uri="{FF2B5EF4-FFF2-40B4-BE49-F238E27FC236}">
                        <a16:creationId xmlns:a16="http://schemas.microsoft.com/office/drawing/2014/main" id="{BCCB65EC-BA1E-4C64-95A4-1D002E5BC0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10163" y="1652588"/>
                    <a:ext cx="74613" cy="76200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33ED90D-CE9E-44B0-A086-AD8DFD3F9D8D}"/>
                </a:ext>
              </a:extLst>
            </p:cNvPr>
            <p:cNvGrpSpPr/>
            <p:nvPr/>
          </p:nvGrpSpPr>
          <p:grpSpPr>
            <a:xfrm>
              <a:off x="1736828" y="1618496"/>
              <a:ext cx="1122946" cy="516839"/>
              <a:chOff x="1776547" y="1554269"/>
              <a:chExt cx="1169076" cy="53807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A179C74B-5B1F-4F71-8CD3-7DAB22F131E2}"/>
                  </a:ext>
                </a:extLst>
              </p:cNvPr>
              <p:cNvGrpSpPr/>
              <p:nvPr/>
            </p:nvGrpSpPr>
            <p:grpSpPr>
              <a:xfrm>
                <a:off x="1776547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65" name="Freeform 96">
                  <a:extLst>
                    <a:ext uri="{FF2B5EF4-FFF2-40B4-BE49-F238E27FC236}">
                      <a16:creationId xmlns:a16="http://schemas.microsoft.com/office/drawing/2014/main" id="{78F82A00-6840-4FD9-8C26-4B687455FB47}"/>
                    </a:ext>
                  </a:extLst>
                </p:cNvPr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ABE06434-CE5A-47C8-ACF0-F50C472E8F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B6209B68-A032-4BE5-8802-359FA881E240}"/>
                  </a:ext>
                </a:extLst>
              </p:cNvPr>
              <p:cNvGrpSpPr/>
              <p:nvPr/>
            </p:nvGrpSpPr>
            <p:grpSpPr>
              <a:xfrm>
                <a:off x="2092881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63" name="Freeform 96">
                  <a:extLst>
                    <a:ext uri="{FF2B5EF4-FFF2-40B4-BE49-F238E27FC236}">
                      <a16:creationId xmlns:a16="http://schemas.microsoft.com/office/drawing/2014/main" id="{06D998E7-08CF-4800-A51A-B61499EFA083}"/>
                    </a:ext>
                  </a:extLst>
                </p:cNvPr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9F922745-A475-4F83-8CE3-E921E6B4BE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26E254F5-AC47-4448-9A26-778D6DCB1A30}"/>
                  </a:ext>
                </a:extLst>
              </p:cNvPr>
              <p:cNvGrpSpPr/>
              <p:nvPr/>
            </p:nvGrpSpPr>
            <p:grpSpPr>
              <a:xfrm>
                <a:off x="2409214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61" name="Freeform 96">
                  <a:extLst>
                    <a:ext uri="{FF2B5EF4-FFF2-40B4-BE49-F238E27FC236}">
                      <a16:creationId xmlns:a16="http://schemas.microsoft.com/office/drawing/2014/main" id="{84402A99-9618-45BA-8C13-3836A7990DD3}"/>
                    </a:ext>
                  </a:extLst>
                </p:cNvPr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EB9165F0-4807-4DF6-B026-DF495D8495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A2F4793C-4794-43F8-B95D-D2F17C63903A}"/>
                  </a:ext>
                </a:extLst>
              </p:cNvPr>
              <p:cNvGrpSpPr/>
              <p:nvPr/>
            </p:nvGrpSpPr>
            <p:grpSpPr>
              <a:xfrm>
                <a:off x="2735383" y="1554269"/>
                <a:ext cx="210240" cy="538072"/>
                <a:chOff x="5054600" y="1652588"/>
                <a:chExt cx="187325" cy="479424"/>
              </a:xfrm>
              <a:grpFill/>
            </p:grpSpPr>
            <p:sp>
              <p:nvSpPr>
                <p:cNvPr id="59" name="Freeform 96">
                  <a:extLst>
                    <a:ext uri="{FF2B5EF4-FFF2-40B4-BE49-F238E27FC236}">
                      <a16:creationId xmlns:a16="http://schemas.microsoft.com/office/drawing/2014/main" id="{AF921ACA-CCB4-4A31-BEED-67B74F8E53FE}"/>
                    </a:ext>
                  </a:extLst>
                </p:cNvPr>
                <p:cNvSpPr/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098FC79A-EF86-4B26-ADC2-FBF6AB0C2C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CED2535-2B93-49BA-9557-06C6FCFA4F3A}"/>
              </a:ext>
            </a:extLst>
          </p:cNvPr>
          <p:cNvGrpSpPr/>
          <p:nvPr/>
        </p:nvGrpSpPr>
        <p:grpSpPr>
          <a:xfrm>
            <a:off x="994494" y="3672700"/>
            <a:ext cx="2835478" cy="1756919"/>
            <a:chOff x="769966" y="2540498"/>
            <a:chExt cx="2126885" cy="1317689"/>
          </a:xfrm>
          <a:solidFill>
            <a:schemeClr val="accent3"/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313B0A1-F389-408B-A185-B29E57B53355}"/>
                </a:ext>
              </a:extLst>
            </p:cNvPr>
            <p:cNvGrpSpPr/>
            <p:nvPr/>
          </p:nvGrpSpPr>
          <p:grpSpPr>
            <a:xfrm>
              <a:off x="769966" y="2540498"/>
              <a:ext cx="2126885" cy="1061855"/>
              <a:chOff x="769966" y="2514150"/>
              <a:chExt cx="2214259" cy="1105479"/>
            </a:xfrm>
            <a:grpFill/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F9E12A61-762A-44CD-AFAE-C9DC20C38894}"/>
                  </a:ext>
                </a:extLst>
              </p:cNvPr>
              <p:cNvGrpSpPr/>
              <p:nvPr/>
            </p:nvGrpSpPr>
            <p:grpSpPr>
              <a:xfrm>
                <a:off x="769966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D9359988-1F0F-4B99-B719-E383F9C9A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2" name="Freeform 99">
                  <a:extLst>
                    <a:ext uri="{FF2B5EF4-FFF2-40B4-BE49-F238E27FC236}">
                      <a16:creationId xmlns:a16="http://schemas.microsoft.com/office/drawing/2014/main" id="{E6D4D627-C94D-4211-A79C-640B247EA120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6C55B14-F4F0-43BF-98FB-A208E01FD520}"/>
                  </a:ext>
                </a:extLst>
              </p:cNvPr>
              <p:cNvGrpSpPr/>
              <p:nvPr/>
            </p:nvGrpSpPr>
            <p:grpSpPr>
              <a:xfrm>
                <a:off x="1097540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C00C89F8-1F15-4973-B2B0-B76C332FB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0" name="Freeform 99">
                  <a:extLst>
                    <a:ext uri="{FF2B5EF4-FFF2-40B4-BE49-F238E27FC236}">
                      <a16:creationId xmlns:a16="http://schemas.microsoft.com/office/drawing/2014/main" id="{CCD1FD6B-43E6-44C4-A010-BC1EAA23E47B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0F689242-C127-4998-A8BC-F657142C1F21}"/>
                  </a:ext>
                </a:extLst>
              </p:cNvPr>
              <p:cNvGrpSpPr/>
              <p:nvPr/>
            </p:nvGrpSpPr>
            <p:grpSpPr>
              <a:xfrm>
                <a:off x="1425114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FE318FD3-BA0C-4D51-9ECA-5F0679D447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8" name="Freeform 99">
                  <a:extLst>
                    <a:ext uri="{FF2B5EF4-FFF2-40B4-BE49-F238E27FC236}">
                      <a16:creationId xmlns:a16="http://schemas.microsoft.com/office/drawing/2014/main" id="{44C56CED-090D-4579-949A-CF0588A27595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6E9CA7DA-AED3-47A3-B633-E13C9A5B77EA}"/>
                  </a:ext>
                </a:extLst>
              </p:cNvPr>
              <p:cNvGrpSpPr/>
              <p:nvPr/>
            </p:nvGrpSpPr>
            <p:grpSpPr>
              <a:xfrm>
                <a:off x="1752688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3BB843FB-C517-4ACF-94C8-CAAB8CCA6F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6" name="Freeform 99">
                  <a:extLst>
                    <a:ext uri="{FF2B5EF4-FFF2-40B4-BE49-F238E27FC236}">
                      <a16:creationId xmlns:a16="http://schemas.microsoft.com/office/drawing/2014/main" id="{80BC812F-6B71-4809-AC69-FB54FE2CE522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EA0E537-812B-44A3-A4A8-1E24D11E0F8D}"/>
                  </a:ext>
                </a:extLst>
              </p:cNvPr>
              <p:cNvGrpSpPr/>
              <p:nvPr/>
            </p:nvGrpSpPr>
            <p:grpSpPr>
              <a:xfrm>
                <a:off x="2080262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5CEEDF4A-CB49-436F-8098-CE99851B1B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4" name="Freeform 99">
                  <a:extLst>
                    <a:ext uri="{FF2B5EF4-FFF2-40B4-BE49-F238E27FC236}">
                      <a16:creationId xmlns:a16="http://schemas.microsoft.com/office/drawing/2014/main" id="{E2EDDDD3-6874-4515-AFDB-EB61DB442122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7C653C0C-9FE8-44C1-B7E4-C92F8AED0846}"/>
                  </a:ext>
                </a:extLst>
              </p:cNvPr>
              <p:cNvGrpSpPr/>
              <p:nvPr/>
            </p:nvGrpSpPr>
            <p:grpSpPr>
              <a:xfrm>
                <a:off x="2407836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EABCB1CA-D685-45F0-93F4-203301E9A1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2" name="Freeform 99">
                  <a:extLst>
                    <a:ext uri="{FF2B5EF4-FFF2-40B4-BE49-F238E27FC236}">
                      <a16:creationId xmlns:a16="http://schemas.microsoft.com/office/drawing/2014/main" id="{F20EE107-607A-417B-825B-F3A4C7BA3E24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9B4D1450-89F4-44A2-A944-B38C0F842CEC}"/>
                  </a:ext>
                </a:extLst>
              </p:cNvPr>
              <p:cNvGrpSpPr/>
              <p:nvPr/>
            </p:nvGrpSpPr>
            <p:grpSpPr>
              <a:xfrm>
                <a:off x="2735411" y="2514150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9BB4EB67-FA3C-4E29-848F-ADF86494C0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0" name="Freeform 99">
                  <a:extLst>
                    <a:ext uri="{FF2B5EF4-FFF2-40B4-BE49-F238E27FC236}">
                      <a16:creationId xmlns:a16="http://schemas.microsoft.com/office/drawing/2014/main" id="{3816A9B1-A173-4DBB-AE83-5666C27F1224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21AEC0A5-5712-44BF-A128-6CFF7601075C}"/>
                  </a:ext>
                </a:extLst>
              </p:cNvPr>
              <p:cNvGrpSpPr/>
              <p:nvPr/>
            </p:nvGrpSpPr>
            <p:grpSpPr>
              <a:xfrm>
                <a:off x="769966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6F62574E-668C-4E9D-AABF-BB7D8DDD42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8" name="Freeform 99">
                  <a:extLst>
                    <a:ext uri="{FF2B5EF4-FFF2-40B4-BE49-F238E27FC236}">
                      <a16:creationId xmlns:a16="http://schemas.microsoft.com/office/drawing/2014/main" id="{F27D297E-4F84-42AC-872A-EB99461227AF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690B888F-929A-42B3-8743-A54CA5A2554C}"/>
                  </a:ext>
                </a:extLst>
              </p:cNvPr>
              <p:cNvGrpSpPr/>
              <p:nvPr/>
            </p:nvGrpSpPr>
            <p:grpSpPr>
              <a:xfrm>
                <a:off x="1097540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E9DC0568-DEF0-4F21-A85D-7312D4DDAB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6" name="Freeform 99">
                  <a:extLst>
                    <a:ext uri="{FF2B5EF4-FFF2-40B4-BE49-F238E27FC236}">
                      <a16:creationId xmlns:a16="http://schemas.microsoft.com/office/drawing/2014/main" id="{B4145D75-A09D-42F0-864B-57F77E8D8C76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</p:grpSp>
        <p:sp>
          <p:nvSpPr>
            <p:cNvPr id="12" name="TextBox 113">
              <a:extLst>
                <a:ext uri="{FF2B5EF4-FFF2-40B4-BE49-F238E27FC236}">
                  <a16:creationId xmlns:a16="http://schemas.microsoft.com/office/drawing/2014/main" id="{5660CBA3-5211-47CE-93AC-0BF06D780F51}"/>
                </a:ext>
              </a:extLst>
            </p:cNvPr>
            <p:cNvSpPr txBox="1"/>
            <p:nvPr/>
          </p:nvSpPr>
          <p:spPr>
            <a:xfrm>
              <a:off x="1381721" y="3581188"/>
              <a:ext cx="1043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>
                  <a:solidFill>
                    <a:schemeClr val="accent3"/>
                  </a:solidFill>
                </a:rPr>
                <a:t>122,584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4034A82-0BCD-4DD5-AAF2-15DA19D01CE5}"/>
                </a:ext>
              </a:extLst>
            </p:cNvPr>
            <p:cNvGrpSpPr/>
            <p:nvPr/>
          </p:nvGrpSpPr>
          <p:grpSpPr>
            <a:xfrm>
              <a:off x="1399263" y="3089269"/>
              <a:ext cx="1182940" cy="513088"/>
              <a:chOff x="1425114" y="3085463"/>
              <a:chExt cx="1231536" cy="534166"/>
            </a:xfrm>
            <a:grpFill/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62A561C9-00D1-4985-A3B1-8A5152A72CFE}"/>
                  </a:ext>
                </a:extLst>
              </p:cNvPr>
              <p:cNvGrpSpPr/>
              <p:nvPr/>
            </p:nvGrpSpPr>
            <p:grpSpPr>
              <a:xfrm>
                <a:off x="1425114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6D8DBF75-8812-4AE6-9315-30A39DF7C3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5" name="Freeform 99">
                  <a:extLst>
                    <a:ext uri="{FF2B5EF4-FFF2-40B4-BE49-F238E27FC236}">
                      <a16:creationId xmlns:a16="http://schemas.microsoft.com/office/drawing/2014/main" id="{256284CB-BA2F-463F-BCAC-1D68753E2AFA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B2F00B0-585A-4A9F-85F9-448367818A93}"/>
                  </a:ext>
                </a:extLst>
              </p:cNvPr>
              <p:cNvGrpSpPr/>
              <p:nvPr/>
            </p:nvGrpSpPr>
            <p:grpSpPr>
              <a:xfrm>
                <a:off x="1752688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7871DCC8-F9D3-4A77-8CD6-2A7BEFB401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3" name="Freeform 99">
                  <a:extLst>
                    <a:ext uri="{FF2B5EF4-FFF2-40B4-BE49-F238E27FC236}">
                      <a16:creationId xmlns:a16="http://schemas.microsoft.com/office/drawing/2014/main" id="{00CFD1BD-C208-4CE1-B67A-21D76B3F3B5F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3FCEC84-76B6-44BC-9EBC-BD6E6EB6A44C}"/>
                  </a:ext>
                </a:extLst>
              </p:cNvPr>
              <p:cNvGrpSpPr/>
              <p:nvPr/>
            </p:nvGrpSpPr>
            <p:grpSpPr>
              <a:xfrm>
                <a:off x="2080262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17A89013-8502-49CF-AF3E-98953F71F2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1" name="Freeform 99">
                  <a:extLst>
                    <a:ext uri="{FF2B5EF4-FFF2-40B4-BE49-F238E27FC236}">
                      <a16:creationId xmlns:a16="http://schemas.microsoft.com/office/drawing/2014/main" id="{6A9C53E2-B2FA-4EC3-8E4E-BE5C62478987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DEB92A30-7DAE-443F-B891-F86DE2F9A01F}"/>
                  </a:ext>
                </a:extLst>
              </p:cNvPr>
              <p:cNvGrpSpPr/>
              <p:nvPr/>
            </p:nvGrpSpPr>
            <p:grpSpPr>
              <a:xfrm>
                <a:off x="2407836" y="3085463"/>
                <a:ext cx="248814" cy="534166"/>
                <a:chOff x="6213475" y="1668463"/>
                <a:chExt cx="227013" cy="487362"/>
              </a:xfrm>
              <a:grpFill/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39BA07E0-C912-49C6-B6A8-2DCDFD97DB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9" name="Freeform 99">
                  <a:extLst>
                    <a:ext uri="{FF2B5EF4-FFF2-40B4-BE49-F238E27FC236}">
                      <a16:creationId xmlns:a16="http://schemas.microsoft.com/office/drawing/2014/main" id="{4BDE2C27-260B-4965-8660-684469D964D6}"/>
                    </a:ext>
                  </a:extLst>
                </p:cNvPr>
                <p:cNvSpPr/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</p:grpSp>
      </p:grpSp>
      <p:sp>
        <p:nvSpPr>
          <p:cNvPr id="9" name="TextBox 155">
            <a:extLst>
              <a:ext uri="{FF2B5EF4-FFF2-40B4-BE49-F238E27FC236}">
                <a16:creationId xmlns:a16="http://schemas.microsoft.com/office/drawing/2014/main" id="{798E779A-57F1-4E6E-A4DA-66EAE671FCA6}"/>
              </a:ext>
            </a:extLst>
          </p:cNvPr>
          <p:cNvSpPr txBox="1"/>
          <p:nvPr/>
        </p:nvSpPr>
        <p:spPr>
          <a:xfrm>
            <a:off x="1076419" y="5698926"/>
            <a:ext cx="1012112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Phasellus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blandit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at, convallis at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vulputate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lobortis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Ut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varius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efficitur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sollicitudin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rhoncus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ut.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0CE320-FBA4-4715-9CDE-A7AD33A9CA25}"/>
              </a:ext>
            </a:extLst>
          </p:cNvPr>
          <p:cNvCxnSpPr/>
          <p:nvPr/>
        </p:nvCxnSpPr>
        <p:spPr>
          <a:xfrm>
            <a:off x="1084613" y="5521140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6">
            <a:extLst>
              <a:ext uri="{FF2B5EF4-FFF2-40B4-BE49-F238E27FC236}">
                <a16:creationId xmlns:a16="http://schemas.microsoft.com/office/drawing/2014/main" id="{1B4793A8-FB4E-4350-ACDB-C65DC726A5A1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13" name="淘宝店chenying0907出品 7">
            <a:extLst>
              <a:ext uri="{FF2B5EF4-FFF2-40B4-BE49-F238E27FC236}">
                <a16:creationId xmlns:a16="http://schemas.microsoft.com/office/drawing/2014/main" id="{7DDAD6D1-26DA-43A2-8591-2C988B72BD24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953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3669696-EA0B-4481-B973-C20CE62C27E3}"/>
              </a:ext>
            </a:extLst>
          </p:cNvPr>
          <p:cNvGraphicFramePr/>
          <p:nvPr/>
        </p:nvGraphicFramePr>
        <p:xfrm>
          <a:off x="1098482" y="1258224"/>
          <a:ext cx="9995035" cy="2966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140D7183-6CE4-445B-ADAB-863232B09764}"/>
              </a:ext>
            </a:extLst>
          </p:cNvPr>
          <p:cNvGrpSpPr/>
          <p:nvPr/>
        </p:nvGrpSpPr>
        <p:grpSpPr>
          <a:xfrm>
            <a:off x="2634511" y="4559245"/>
            <a:ext cx="6385528" cy="268134"/>
            <a:chOff x="2221306" y="3931835"/>
            <a:chExt cx="4789770" cy="20110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B196F25-3471-40B6-B1E5-1553B3ED5199}"/>
                </a:ext>
              </a:extLst>
            </p:cNvPr>
            <p:cNvGrpSpPr/>
            <p:nvPr/>
          </p:nvGrpSpPr>
          <p:grpSpPr>
            <a:xfrm>
              <a:off x="2221306" y="3931835"/>
              <a:ext cx="852486" cy="194452"/>
              <a:chOff x="2221306" y="3914656"/>
              <a:chExt cx="852486" cy="194452"/>
            </a:xfrm>
          </p:grpSpPr>
          <p:sp>
            <p:nvSpPr>
              <p:cNvPr id="16" name="TextBox 42">
                <a:extLst>
                  <a:ext uri="{FF2B5EF4-FFF2-40B4-BE49-F238E27FC236}">
                    <a16:creationId xmlns:a16="http://schemas.microsoft.com/office/drawing/2014/main" id="{B7DA2EEA-FE1A-4816-90A0-1290D86ABAD7}"/>
                  </a:ext>
                </a:extLst>
              </p:cNvPr>
              <p:cNvSpPr txBox="1"/>
              <p:nvPr/>
            </p:nvSpPr>
            <p:spPr>
              <a:xfrm>
                <a:off x="2785214" y="3934938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Architecture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Rounded Rectangle 43">
                <a:extLst>
                  <a:ext uri="{FF2B5EF4-FFF2-40B4-BE49-F238E27FC236}">
                    <a16:creationId xmlns:a16="http://schemas.microsoft.com/office/drawing/2014/main" id="{FE11E2BE-0E8C-437E-97EC-94C3A7E577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4B63990-8B6B-43A0-BD5F-CF48397817ED}"/>
                </a:ext>
              </a:extLst>
            </p:cNvPr>
            <p:cNvGrpSpPr/>
            <p:nvPr/>
          </p:nvGrpSpPr>
          <p:grpSpPr>
            <a:xfrm>
              <a:off x="3599144" y="3931835"/>
              <a:ext cx="672798" cy="194452"/>
              <a:chOff x="3776442" y="3947915"/>
              <a:chExt cx="672798" cy="194452"/>
            </a:xfrm>
          </p:grpSpPr>
          <p:sp>
            <p:nvSpPr>
              <p:cNvPr id="14" name="TextBox 39">
                <a:extLst>
                  <a:ext uri="{FF2B5EF4-FFF2-40B4-BE49-F238E27FC236}">
                    <a16:creationId xmlns:a16="http://schemas.microsoft.com/office/drawing/2014/main" id="{D0D1611B-C576-4DB6-8283-BE4B8A26882C}"/>
                  </a:ext>
                </a:extLst>
              </p:cNvPr>
              <p:cNvSpPr txBox="1"/>
              <p:nvPr/>
            </p:nvSpPr>
            <p:spPr>
              <a:xfrm>
                <a:off x="4160662" y="3968197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Analysis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5" name="Rounded Rectangle 40">
                <a:extLst>
                  <a:ext uri="{FF2B5EF4-FFF2-40B4-BE49-F238E27FC236}">
                    <a16:creationId xmlns:a16="http://schemas.microsoft.com/office/drawing/2014/main" id="{9EBCC6C8-BD1F-43E1-A2A0-A24EEA6A1C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6442" y="3947915"/>
                <a:ext cx="200183" cy="194452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8284870-C974-4ACB-A371-418C0F0E4CCB}"/>
                </a:ext>
              </a:extLst>
            </p:cNvPr>
            <p:cNvGrpSpPr/>
            <p:nvPr/>
          </p:nvGrpSpPr>
          <p:grpSpPr>
            <a:xfrm>
              <a:off x="4664700" y="3931835"/>
              <a:ext cx="841028" cy="194452"/>
              <a:chOff x="4725932" y="3949014"/>
              <a:chExt cx="841028" cy="194452"/>
            </a:xfrm>
          </p:grpSpPr>
          <p:sp>
            <p:nvSpPr>
              <p:cNvPr id="12" name="TextBox 36">
                <a:extLst>
                  <a:ext uri="{FF2B5EF4-FFF2-40B4-BE49-F238E27FC236}">
                    <a16:creationId xmlns:a16="http://schemas.microsoft.com/office/drawing/2014/main" id="{C4990441-E70D-4C98-B53C-F0E6A3F317C3}"/>
                  </a:ext>
                </a:extLst>
              </p:cNvPr>
              <p:cNvSpPr txBox="1"/>
              <p:nvPr/>
            </p:nvSpPr>
            <p:spPr>
              <a:xfrm>
                <a:off x="5278382" y="396683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Perfect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Rounded Rectangle 38">
                <a:extLst>
                  <a:ext uri="{FF2B5EF4-FFF2-40B4-BE49-F238E27FC236}">
                    <a16:creationId xmlns:a16="http://schemas.microsoft.com/office/drawing/2014/main" id="{F1C445D3-8766-4F57-837A-08FE63E26A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5932" y="3949014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D92615A-6252-4E2D-9FC5-321FE14CCE36}"/>
                </a:ext>
              </a:extLst>
            </p:cNvPr>
            <p:cNvGrpSpPr/>
            <p:nvPr/>
          </p:nvGrpSpPr>
          <p:grpSpPr>
            <a:xfrm>
              <a:off x="6077268" y="3931835"/>
              <a:ext cx="933808" cy="201101"/>
              <a:chOff x="6077268" y="3949014"/>
              <a:chExt cx="933808" cy="201101"/>
            </a:xfrm>
          </p:grpSpPr>
          <p:sp>
            <p:nvSpPr>
              <p:cNvPr id="10" name="TextBox 30">
                <a:extLst>
                  <a:ext uri="{FF2B5EF4-FFF2-40B4-BE49-F238E27FC236}">
                    <a16:creationId xmlns:a16="http://schemas.microsoft.com/office/drawing/2014/main" id="{3DFA6000-6514-4DAB-95BA-0167274717DC}"/>
                  </a:ext>
                </a:extLst>
              </p:cNvPr>
              <p:cNvSpPr txBox="1"/>
              <p:nvPr/>
            </p:nvSpPr>
            <p:spPr>
              <a:xfrm>
                <a:off x="6722498" y="397699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Reconstruction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" name="Rounded Rectangle 33">
                <a:extLst>
                  <a:ext uri="{FF2B5EF4-FFF2-40B4-BE49-F238E27FC236}">
                    <a16:creationId xmlns:a16="http://schemas.microsoft.com/office/drawing/2014/main" id="{C3EFE491-2341-4C69-B8B2-D982A64270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7F5DED4-204A-44E6-9A0F-B2910DCE49A8}"/>
              </a:ext>
            </a:extLst>
          </p:cNvPr>
          <p:cNvCxnSpPr/>
          <p:nvPr/>
        </p:nvCxnSpPr>
        <p:spPr>
          <a:xfrm>
            <a:off x="1043632" y="5021880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6">
            <a:extLst>
              <a:ext uri="{FF2B5EF4-FFF2-40B4-BE49-F238E27FC236}">
                <a16:creationId xmlns:a16="http://schemas.microsoft.com/office/drawing/2014/main" id="{6D0F1C5F-F67C-4287-A6B8-93EC7D5C46D3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9" name="淘宝店chenying0907出品 7">
            <a:extLst>
              <a:ext uri="{FF2B5EF4-FFF2-40B4-BE49-F238E27FC236}">
                <a16:creationId xmlns:a16="http://schemas.microsoft.com/office/drawing/2014/main" id="{CAE91071-A223-4227-A292-382E408ADF31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55">
            <a:extLst>
              <a:ext uri="{FF2B5EF4-FFF2-40B4-BE49-F238E27FC236}">
                <a16:creationId xmlns:a16="http://schemas.microsoft.com/office/drawing/2014/main" id="{92E1A20A-54D2-4A8B-BCD2-D2DDD7AD245B}"/>
              </a:ext>
            </a:extLst>
          </p:cNvPr>
          <p:cNvSpPr txBox="1"/>
          <p:nvPr/>
        </p:nvSpPr>
        <p:spPr>
          <a:xfrm>
            <a:off x="975522" y="5199666"/>
            <a:ext cx="1012112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Phasellus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metus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blandit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vel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suscipit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at, convallis at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enim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Quisque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sem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nunc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vulputate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ac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urna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lobortis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odio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Ut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varius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efficitur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tellus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eleifend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sollicitudin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ipsum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rhoncus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3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ut.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8912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6">
            <a:extLst>
              <a:ext uri="{FF2B5EF4-FFF2-40B4-BE49-F238E27FC236}">
                <a16:creationId xmlns:a16="http://schemas.microsoft.com/office/drawing/2014/main" id="{7D47E912-D480-46C1-B228-D0016778A53E}"/>
              </a:ext>
            </a:extLst>
          </p:cNvPr>
          <p:cNvGraphicFramePr/>
          <p:nvPr/>
        </p:nvGraphicFramePr>
        <p:xfrm>
          <a:off x="2744656" y="1507455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8">
            <a:extLst>
              <a:ext uri="{FF2B5EF4-FFF2-40B4-BE49-F238E27FC236}">
                <a16:creationId xmlns:a16="http://schemas.microsoft.com/office/drawing/2014/main" id="{957F9263-EF56-458C-8EFF-8A0F11D68360}"/>
              </a:ext>
            </a:extLst>
          </p:cNvPr>
          <p:cNvGraphicFramePr/>
          <p:nvPr/>
        </p:nvGraphicFramePr>
        <p:xfrm>
          <a:off x="2744656" y="2523190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9">
            <a:extLst>
              <a:ext uri="{FF2B5EF4-FFF2-40B4-BE49-F238E27FC236}">
                <a16:creationId xmlns:a16="http://schemas.microsoft.com/office/drawing/2014/main" id="{DF1AFFA1-0E8C-4CD7-BB54-1726814590BA}"/>
              </a:ext>
            </a:extLst>
          </p:cNvPr>
          <p:cNvGraphicFramePr/>
          <p:nvPr/>
        </p:nvGraphicFramePr>
        <p:xfrm>
          <a:off x="2744656" y="3538926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10">
            <a:extLst>
              <a:ext uri="{FF2B5EF4-FFF2-40B4-BE49-F238E27FC236}">
                <a16:creationId xmlns:a16="http://schemas.microsoft.com/office/drawing/2014/main" id="{4B128393-6D49-4066-B10E-0FE3F4EA8D1B}"/>
              </a:ext>
            </a:extLst>
          </p:cNvPr>
          <p:cNvGraphicFramePr/>
          <p:nvPr/>
        </p:nvGraphicFramePr>
        <p:xfrm>
          <a:off x="2744656" y="4554661"/>
          <a:ext cx="7374239" cy="8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9055C4E6-8AF9-40FD-ADC1-F2318B9F2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202" y="2074592"/>
            <a:ext cx="6678998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consectetur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.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Phasellus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 libero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metus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blandit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 vel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suscipit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 at, convallis at </a:t>
            </a:r>
            <a:r>
              <a:rPr lang="en-US" altLang="zh-CN" sz="1200" dirty="0" err="1">
                <a:solidFill>
                  <a:schemeClr val="accent1"/>
                </a:solidFill>
                <a:ea typeface="Microsoft YaHei" panose="020B0503020204020204" pitchFamily="34" charset="-122"/>
              </a:rPr>
              <a:t>enim</a:t>
            </a:r>
            <a:r>
              <a:rPr lang="en-US" altLang="zh-CN" sz="1200" dirty="0">
                <a:solidFill>
                  <a:schemeClr val="accent1"/>
                </a:solidFill>
                <a:ea typeface="Microsoft YaHei" panose="020B0503020204020204" pitchFamily="34" charset="-122"/>
              </a:rPr>
              <a:t>. </a:t>
            </a: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4C58EAE4-522F-40C1-9AB1-3D41FDBAB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202" y="3119599"/>
            <a:ext cx="6678998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consectetur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.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Phasellus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 libero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metus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blandit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 vel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suscipit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 at, convallis at </a:t>
            </a:r>
            <a:r>
              <a:rPr lang="en-US" altLang="zh-CN" sz="1200" dirty="0" err="1">
                <a:solidFill>
                  <a:schemeClr val="accent2"/>
                </a:solidFill>
                <a:ea typeface="Microsoft YaHei" panose="020B0503020204020204" pitchFamily="34" charset="-122"/>
              </a:rPr>
              <a:t>enim</a:t>
            </a:r>
            <a:r>
              <a:rPr lang="en-US" altLang="zh-CN" sz="1200" dirty="0">
                <a:solidFill>
                  <a:schemeClr val="accent2"/>
                </a:solidFill>
                <a:ea typeface="Microsoft YaHei" panose="020B0503020204020204" pitchFamily="34" charset="-122"/>
              </a:rPr>
              <a:t>. </a:t>
            </a:r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55A52970-D4D3-4161-B030-2892B1066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202" y="4164605"/>
            <a:ext cx="6678998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consectetur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.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Phasellus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 libero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metus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blandit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 vel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suscipit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 at, convallis at </a:t>
            </a:r>
            <a:r>
              <a:rPr lang="en-US" altLang="zh-CN" sz="1200" dirty="0" err="1">
                <a:solidFill>
                  <a:schemeClr val="accent3"/>
                </a:solidFill>
                <a:ea typeface="Microsoft YaHei" panose="020B0503020204020204" pitchFamily="34" charset="-122"/>
              </a:rPr>
              <a:t>enim</a:t>
            </a:r>
            <a:r>
              <a:rPr lang="en-US" altLang="zh-CN" sz="1200" dirty="0">
                <a:solidFill>
                  <a:schemeClr val="accent3"/>
                </a:solidFill>
                <a:ea typeface="Microsoft YaHei" panose="020B0503020204020204" pitchFamily="34" charset="-122"/>
              </a:rPr>
              <a:t>. </a:t>
            </a:r>
          </a:p>
        </p:txBody>
      </p:sp>
      <p:sp>
        <p:nvSpPr>
          <p:cNvPr id="9" name="矩形 1">
            <a:extLst>
              <a:ext uri="{FF2B5EF4-FFF2-40B4-BE49-F238E27FC236}">
                <a16:creationId xmlns:a16="http://schemas.microsoft.com/office/drawing/2014/main" id="{C2364BFF-802B-48D8-935B-7EC7F3054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202" y="5209613"/>
            <a:ext cx="6678998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consectetur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.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Phasellus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 libero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metus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blandit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 vel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suscipit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 at, convallis at </a:t>
            </a:r>
            <a:r>
              <a:rPr lang="en-US" altLang="zh-CN" sz="1200" dirty="0" err="1">
                <a:solidFill>
                  <a:schemeClr val="accent4"/>
                </a:solidFill>
                <a:ea typeface="Microsoft YaHei" panose="020B0503020204020204" pitchFamily="34" charset="-122"/>
              </a:rPr>
              <a:t>enim</a:t>
            </a:r>
            <a:r>
              <a:rPr lang="en-US" altLang="zh-CN" sz="1200" dirty="0">
                <a:solidFill>
                  <a:schemeClr val="accent4"/>
                </a:solidFill>
                <a:ea typeface="Microsoft YaHei" panose="020B0503020204020204" pitchFamily="34" charset="-122"/>
              </a:rPr>
              <a:t>. </a:t>
            </a:r>
          </a:p>
        </p:txBody>
      </p:sp>
      <p:sp>
        <p:nvSpPr>
          <p:cNvPr id="10" name="TextBox 682">
            <a:extLst>
              <a:ext uri="{FF2B5EF4-FFF2-40B4-BE49-F238E27FC236}">
                <a16:creationId xmlns:a16="http://schemas.microsoft.com/office/drawing/2014/main" id="{1B58391D-F18B-4A26-BC9A-99CAA59E7EDB}"/>
              </a:ext>
            </a:extLst>
          </p:cNvPr>
          <p:cNvSpPr txBox="1"/>
          <p:nvPr/>
        </p:nvSpPr>
        <p:spPr>
          <a:xfrm>
            <a:off x="1583538" y="4506986"/>
            <a:ext cx="1326004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865" dirty="0">
                <a:solidFill>
                  <a:schemeClr val="accent4"/>
                </a:solidFill>
                <a:latin typeface="Athiti" panose="00000500000000000000" pitchFamily="2" charset="-34"/>
                <a:ea typeface="+mn-ea"/>
              </a:rPr>
              <a:t>85</a:t>
            </a:r>
            <a:r>
              <a:rPr lang="en-US" altLang="zh-CN" sz="3199" dirty="0">
                <a:solidFill>
                  <a:schemeClr val="accent4"/>
                </a:solidFill>
                <a:latin typeface="Athiti" panose="00000500000000000000" pitchFamily="2" charset="-34"/>
                <a:ea typeface="+mn-ea"/>
              </a:rPr>
              <a:t>%</a:t>
            </a:r>
            <a:endParaRPr lang="zh-CN" altLang="en-US" sz="5865" dirty="0">
              <a:solidFill>
                <a:schemeClr val="accent4"/>
              </a:solidFill>
              <a:latin typeface="Athiti" panose="00000500000000000000" pitchFamily="2" charset="-34"/>
              <a:ea typeface="+mn-ea"/>
            </a:endParaRPr>
          </a:p>
        </p:txBody>
      </p:sp>
      <p:sp>
        <p:nvSpPr>
          <p:cNvPr id="11" name="TextBox 682">
            <a:extLst>
              <a:ext uri="{FF2B5EF4-FFF2-40B4-BE49-F238E27FC236}">
                <a16:creationId xmlns:a16="http://schemas.microsoft.com/office/drawing/2014/main" id="{BB64E32F-DA9F-485D-BFF6-44CC7046E622}"/>
              </a:ext>
            </a:extLst>
          </p:cNvPr>
          <p:cNvSpPr txBox="1"/>
          <p:nvPr/>
        </p:nvSpPr>
        <p:spPr>
          <a:xfrm>
            <a:off x="1598497" y="2416973"/>
            <a:ext cx="1326004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865" dirty="0">
                <a:solidFill>
                  <a:schemeClr val="accent2"/>
                </a:solidFill>
                <a:latin typeface="Athiti" panose="00000500000000000000" pitchFamily="2" charset="-34"/>
                <a:ea typeface="+mn-ea"/>
              </a:rPr>
              <a:t>45</a:t>
            </a:r>
            <a:r>
              <a:rPr lang="en-US" altLang="zh-CN" sz="3199" dirty="0">
                <a:solidFill>
                  <a:schemeClr val="accent2"/>
                </a:solidFill>
                <a:latin typeface="Athiti" panose="00000500000000000000" pitchFamily="2" charset="-34"/>
                <a:ea typeface="+mn-ea"/>
              </a:rPr>
              <a:t>%</a:t>
            </a:r>
            <a:endParaRPr lang="zh-CN" altLang="en-US" sz="5865" dirty="0">
              <a:solidFill>
                <a:schemeClr val="accent2"/>
              </a:solidFill>
              <a:latin typeface="Athiti" panose="00000500000000000000" pitchFamily="2" charset="-34"/>
              <a:ea typeface="+mn-ea"/>
            </a:endParaRPr>
          </a:p>
        </p:txBody>
      </p:sp>
      <p:sp>
        <p:nvSpPr>
          <p:cNvPr id="12" name="TextBox 682">
            <a:extLst>
              <a:ext uri="{FF2B5EF4-FFF2-40B4-BE49-F238E27FC236}">
                <a16:creationId xmlns:a16="http://schemas.microsoft.com/office/drawing/2014/main" id="{BD6577BA-1F86-4C7A-83FE-6DFE2DAFD1F2}"/>
              </a:ext>
            </a:extLst>
          </p:cNvPr>
          <p:cNvSpPr txBox="1"/>
          <p:nvPr/>
        </p:nvSpPr>
        <p:spPr>
          <a:xfrm>
            <a:off x="1596360" y="1356126"/>
            <a:ext cx="1398140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865" dirty="0">
                <a:solidFill>
                  <a:schemeClr val="accent1"/>
                </a:solidFill>
                <a:latin typeface="Athiti" panose="00000500000000000000" pitchFamily="2" charset="-34"/>
                <a:ea typeface="+mn-ea"/>
              </a:rPr>
              <a:t>40</a:t>
            </a:r>
            <a:r>
              <a:rPr lang="en-US" altLang="zh-CN" sz="3199" dirty="0">
                <a:solidFill>
                  <a:schemeClr val="accent1"/>
                </a:solidFill>
                <a:latin typeface="Athiti" panose="00000500000000000000" pitchFamily="2" charset="-34"/>
                <a:ea typeface="+mn-ea"/>
              </a:rPr>
              <a:t>%</a:t>
            </a:r>
            <a:endParaRPr lang="zh-CN" altLang="en-US" sz="5865" dirty="0">
              <a:solidFill>
                <a:schemeClr val="accent1"/>
              </a:solidFill>
              <a:latin typeface="Athiti" panose="00000500000000000000" pitchFamily="2" charset="-34"/>
              <a:ea typeface="+mn-ea"/>
            </a:endParaRPr>
          </a:p>
        </p:txBody>
      </p:sp>
      <p:sp>
        <p:nvSpPr>
          <p:cNvPr id="13" name="TextBox 682">
            <a:extLst>
              <a:ext uri="{FF2B5EF4-FFF2-40B4-BE49-F238E27FC236}">
                <a16:creationId xmlns:a16="http://schemas.microsoft.com/office/drawing/2014/main" id="{EF670F56-45E2-4405-B340-FE21C2FC7DC4}"/>
              </a:ext>
            </a:extLst>
          </p:cNvPr>
          <p:cNvSpPr txBox="1"/>
          <p:nvPr/>
        </p:nvSpPr>
        <p:spPr>
          <a:xfrm>
            <a:off x="1580334" y="3481332"/>
            <a:ext cx="1279517" cy="994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865" dirty="0">
                <a:solidFill>
                  <a:schemeClr val="accent3"/>
                </a:solidFill>
                <a:latin typeface="Athiti" panose="00000500000000000000" pitchFamily="2" charset="-34"/>
                <a:ea typeface="+mn-ea"/>
              </a:rPr>
              <a:t>65</a:t>
            </a:r>
            <a:r>
              <a:rPr lang="en-US" altLang="zh-CN" sz="3199" dirty="0">
                <a:solidFill>
                  <a:schemeClr val="accent3"/>
                </a:solidFill>
                <a:latin typeface="Athiti" panose="00000500000000000000" pitchFamily="2" charset="-34"/>
                <a:ea typeface="+mn-ea"/>
              </a:rPr>
              <a:t>%</a:t>
            </a:r>
            <a:endParaRPr lang="zh-CN" altLang="en-US" sz="5865" dirty="0">
              <a:solidFill>
                <a:schemeClr val="accent3"/>
              </a:solidFill>
              <a:latin typeface="Athiti" panose="00000500000000000000" pitchFamily="2" charset="-34"/>
              <a:ea typeface="+mn-ea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DFF68DB4-21BF-4744-B7B0-0ACA5B461C60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5" name="淘宝店chenying0907出品 7">
            <a:extLst>
              <a:ext uri="{FF2B5EF4-FFF2-40B4-BE49-F238E27FC236}">
                <a16:creationId xmlns:a16="http://schemas.microsoft.com/office/drawing/2014/main" id="{76CD4E5D-100F-4997-AF9B-FB7CA2C660F7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420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7">
            <a:extLst>
              <a:ext uri="{FF2B5EF4-FFF2-40B4-BE49-F238E27FC236}">
                <a16:creationId xmlns:a16="http://schemas.microsoft.com/office/drawing/2014/main" id="{6063C8C9-5480-4FA2-A5E7-0339DABE9C64}"/>
              </a:ext>
            </a:extLst>
          </p:cNvPr>
          <p:cNvGrpSpPr/>
          <p:nvPr/>
        </p:nvGrpSpPr>
        <p:grpSpPr>
          <a:xfrm>
            <a:off x="5692226" y="3411487"/>
            <a:ext cx="460587" cy="394946"/>
            <a:chOff x="3546346" y="2339026"/>
            <a:chExt cx="897787" cy="769842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CCF17B5-743D-4D13-B625-78315D52A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3" name="Freeform 228">
              <a:extLst>
                <a:ext uri="{FF2B5EF4-FFF2-40B4-BE49-F238E27FC236}">
                  <a16:creationId xmlns:a16="http://schemas.microsoft.com/office/drawing/2014/main" id="{FCE27877-CE88-4F10-8554-0C6F5DF87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4" name="Freeform 229">
              <a:extLst>
                <a:ext uri="{FF2B5EF4-FFF2-40B4-BE49-F238E27FC236}">
                  <a16:creationId xmlns:a16="http://schemas.microsoft.com/office/drawing/2014/main" id="{BB6568CC-44FB-4F0B-AC95-E3EB455B6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5" name="Freeform 230">
              <a:extLst>
                <a:ext uri="{FF2B5EF4-FFF2-40B4-BE49-F238E27FC236}">
                  <a16:creationId xmlns:a16="http://schemas.microsoft.com/office/drawing/2014/main" id="{4FCC21AF-581C-4478-B2E7-F8D99785D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6" name="Freeform 231">
              <a:extLst>
                <a:ext uri="{FF2B5EF4-FFF2-40B4-BE49-F238E27FC236}">
                  <a16:creationId xmlns:a16="http://schemas.microsoft.com/office/drawing/2014/main" id="{1501FE37-CEB4-4F39-9CA8-B274CB5B8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7" name="Freeform 232">
              <a:extLst>
                <a:ext uri="{FF2B5EF4-FFF2-40B4-BE49-F238E27FC236}">
                  <a16:creationId xmlns:a16="http://schemas.microsoft.com/office/drawing/2014/main" id="{9904D3FF-FD16-4FFC-B8F5-E86C1B476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8" name="Freeform 233">
              <a:extLst>
                <a:ext uri="{FF2B5EF4-FFF2-40B4-BE49-F238E27FC236}">
                  <a16:creationId xmlns:a16="http://schemas.microsoft.com/office/drawing/2014/main" id="{0212BA0A-7D30-4E2C-8D26-3D3A097CC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8">
            <a:extLst>
              <a:ext uri="{FF2B5EF4-FFF2-40B4-BE49-F238E27FC236}">
                <a16:creationId xmlns:a16="http://schemas.microsoft.com/office/drawing/2014/main" id="{608E4176-1D11-49F7-B289-FA1409B86F6C}"/>
              </a:ext>
            </a:extLst>
          </p:cNvPr>
          <p:cNvGrpSpPr/>
          <p:nvPr/>
        </p:nvGrpSpPr>
        <p:grpSpPr>
          <a:xfrm>
            <a:off x="3627819" y="1580060"/>
            <a:ext cx="4020274" cy="4087142"/>
            <a:chOff x="4076701" y="1384898"/>
            <a:chExt cx="4021322" cy="4088205"/>
          </a:xfrm>
          <a:effectLst>
            <a:outerShdw blurRad="152400" dist="88900" dir="2700000" sx="99000" sy="99000" algn="tl" rotWithShape="0">
              <a:prstClr val="black">
                <a:alpha val="20000"/>
              </a:prstClr>
            </a:outerShdw>
          </a:effectLst>
        </p:grpSpPr>
        <p:sp>
          <p:nvSpPr>
            <p:cNvPr id="59" name="任意多边形 24">
              <a:extLst>
                <a:ext uri="{FF2B5EF4-FFF2-40B4-BE49-F238E27FC236}">
                  <a16:creationId xmlns:a16="http://schemas.microsoft.com/office/drawing/2014/main" id="{51DB6369-92F6-41FB-97F7-B6BA05246D80}"/>
                </a:ext>
              </a:extLst>
            </p:cNvPr>
            <p:cNvSpPr/>
            <p:nvPr/>
          </p:nvSpPr>
          <p:spPr>
            <a:xfrm>
              <a:off x="4076701" y="2446530"/>
              <a:ext cx="2026434" cy="1964942"/>
            </a:xfrm>
            <a:custGeom>
              <a:avLst/>
              <a:gdLst>
                <a:gd name="connsiteX0" fmla="*/ 648884 w 2026434"/>
                <a:gd name="connsiteY0" fmla="*/ 0 h 1964942"/>
                <a:gd name="connsiteX1" fmla="*/ 1551718 w 2026434"/>
                <a:gd name="connsiteY1" fmla="*/ 229 h 1964942"/>
                <a:gd name="connsiteX2" fmla="*/ 1724865 w 2026434"/>
                <a:gd name="connsiteY2" fmla="*/ 100196 h 1964942"/>
                <a:gd name="connsiteX3" fmla="*/ 1985955 w 2026434"/>
                <a:gd name="connsiteY3" fmla="*/ 552154 h 1964942"/>
                <a:gd name="connsiteX4" fmla="*/ 2016766 w 2026434"/>
                <a:gd name="connsiteY4" fmla="*/ 605484 h 1964942"/>
                <a:gd name="connsiteX5" fmla="*/ 1976958 w 2026434"/>
                <a:gd name="connsiteY5" fmla="*/ 638328 h 1964942"/>
                <a:gd name="connsiteX6" fmla="*/ 1839723 w 2026434"/>
                <a:gd name="connsiteY6" fmla="*/ 969642 h 1964942"/>
                <a:gd name="connsiteX7" fmla="*/ 1976958 w 2026434"/>
                <a:gd name="connsiteY7" fmla="*/ 1300955 h 1964942"/>
                <a:gd name="connsiteX8" fmla="*/ 2026434 w 2026434"/>
                <a:gd name="connsiteY8" fmla="*/ 1341779 h 1964942"/>
                <a:gd name="connsiteX9" fmla="*/ 1966837 w 2026434"/>
                <a:gd name="connsiteY9" fmla="*/ 1445004 h 1964942"/>
                <a:gd name="connsiteX10" fmla="*/ 1724816 w 2026434"/>
                <a:gd name="connsiteY10" fmla="*/ 1864201 h 1964942"/>
                <a:gd name="connsiteX11" fmla="*/ 1551222 w 2026434"/>
                <a:gd name="connsiteY11" fmla="*/ 1964942 h 1964942"/>
                <a:gd name="connsiteX12" fmla="*/ 648386 w 2026434"/>
                <a:gd name="connsiteY12" fmla="*/ 1964713 h 1964942"/>
                <a:gd name="connsiteX13" fmla="*/ 475240 w 2026434"/>
                <a:gd name="connsiteY13" fmla="*/ 1864748 h 1964942"/>
                <a:gd name="connsiteX14" fmla="*/ 23624 w 2026434"/>
                <a:gd name="connsiteY14" fmla="*/ 1082984 h 1964942"/>
                <a:gd name="connsiteX15" fmla="*/ 24071 w 2026434"/>
                <a:gd name="connsiteY15" fmla="*/ 882276 h 1964942"/>
                <a:gd name="connsiteX16" fmla="*/ 475291 w 2026434"/>
                <a:gd name="connsiteY16" fmla="*/ 100743 h 1964942"/>
                <a:gd name="connsiteX17" fmla="*/ 648884 w 2026434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6434" h="1964942">
                  <a:moveTo>
                    <a:pt x="648884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3" y="1124"/>
                    <a:pt x="1692699" y="46270"/>
                    <a:pt x="1724865" y="100196"/>
                  </a:cubicBezTo>
                  <a:cubicBezTo>
                    <a:pt x="1837770" y="295637"/>
                    <a:pt x="1922447" y="442218"/>
                    <a:pt x="1985955" y="552154"/>
                  </a:cubicBezTo>
                  <a:lnTo>
                    <a:pt x="2016766" y="605484"/>
                  </a:lnTo>
                  <a:lnTo>
                    <a:pt x="1976958" y="638328"/>
                  </a:lnTo>
                  <a:cubicBezTo>
                    <a:pt x="1892167" y="723118"/>
                    <a:pt x="1839723" y="840256"/>
                    <a:pt x="1839723" y="969642"/>
                  </a:cubicBezTo>
                  <a:cubicBezTo>
                    <a:pt x="1839723" y="1099028"/>
                    <a:pt x="1892167" y="1216165"/>
                    <a:pt x="1976958" y="1300955"/>
                  </a:cubicBezTo>
                  <a:lnTo>
                    <a:pt x="2026434" y="1341779"/>
                  </a:lnTo>
                  <a:lnTo>
                    <a:pt x="1966837" y="1445004"/>
                  </a:lnTo>
                  <a:cubicBezTo>
                    <a:pt x="1724816" y="1864201"/>
                    <a:pt x="1724816" y="1864201"/>
                    <a:pt x="1724816" y="1864201"/>
                  </a:cubicBezTo>
                  <a:cubicBezTo>
                    <a:pt x="1692584" y="1920025"/>
                    <a:pt x="1614811" y="1964440"/>
                    <a:pt x="1551222" y="1964942"/>
                  </a:cubicBezTo>
                  <a:cubicBezTo>
                    <a:pt x="648386" y="1964713"/>
                    <a:pt x="648386" y="1964713"/>
                    <a:pt x="648386" y="1964713"/>
                  </a:cubicBezTo>
                  <a:cubicBezTo>
                    <a:pt x="584795" y="1965216"/>
                    <a:pt x="506600" y="1920070"/>
                    <a:pt x="475240" y="1864748"/>
                  </a:cubicBezTo>
                  <a:cubicBezTo>
                    <a:pt x="23624" y="1082984"/>
                    <a:pt x="23624" y="1082984"/>
                    <a:pt x="23624" y="1082984"/>
                  </a:cubicBezTo>
                  <a:cubicBezTo>
                    <a:pt x="-7738" y="1027662"/>
                    <a:pt x="-8160" y="938100"/>
                    <a:pt x="24071" y="882276"/>
                  </a:cubicBezTo>
                  <a:lnTo>
                    <a:pt x="475291" y="100743"/>
                  </a:lnTo>
                  <a:cubicBezTo>
                    <a:pt x="506715" y="46313"/>
                    <a:pt x="585293" y="503"/>
                    <a:pt x="648884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0" name="任意多边形 27">
              <a:extLst>
                <a:ext uri="{FF2B5EF4-FFF2-40B4-BE49-F238E27FC236}">
                  <a16:creationId xmlns:a16="http://schemas.microsoft.com/office/drawing/2014/main" id="{FA5C942D-3592-4115-B460-22F6DE22921E}"/>
                </a:ext>
              </a:extLst>
            </p:cNvPr>
            <p:cNvSpPr/>
            <p:nvPr/>
          </p:nvSpPr>
          <p:spPr>
            <a:xfrm>
              <a:off x="5898221" y="1384898"/>
              <a:ext cx="2199801" cy="1964942"/>
            </a:xfrm>
            <a:custGeom>
              <a:avLst/>
              <a:gdLst>
                <a:gd name="connsiteX0" fmla="*/ 648882 w 2199801"/>
                <a:gd name="connsiteY0" fmla="*/ 0 h 1964942"/>
                <a:gd name="connsiteX1" fmla="*/ 1551718 w 2199801"/>
                <a:gd name="connsiteY1" fmla="*/ 229 h 1964942"/>
                <a:gd name="connsiteX2" fmla="*/ 1724863 w 2199801"/>
                <a:gd name="connsiteY2" fmla="*/ 100196 h 1964942"/>
                <a:gd name="connsiteX3" fmla="*/ 2176480 w 2199801"/>
                <a:gd name="connsiteY3" fmla="*/ 881958 h 1964942"/>
                <a:gd name="connsiteX4" fmla="*/ 2176032 w 2199801"/>
                <a:gd name="connsiteY4" fmla="*/ 1082667 h 1964942"/>
                <a:gd name="connsiteX5" fmla="*/ 1724813 w 2199801"/>
                <a:gd name="connsiteY5" fmla="*/ 1864201 h 1964942"/>
                <a:gd name="connsiteX6" fmla="*/ 1551218 w 2199801"/>
                <a:gd name="connsiteY6" fmla="*/ 1964942 h 1964942"/>
                <a:gd name="connsiteX7" fmla="*/ 941762 w 2199801"/>
                <a:gd name="connsiteY7" fmla="*/ 1964788 h 1964942"/>
                <a:gd name="connsiteX8" fmla="*/ 931314 w 2199801"/>
                <a:gd name="connsiteY8" fmla="*/ 1964785 h 1964942"/>
                <a:gd name="connsiteX9" fmla="*/ 928498 w 2199801"/>
                <a:gd name="connsiteY9" fmla="*/ 1936844 h 1964942"/>
                <a:gd name="connsiteX10" fmla="*/ 469470 w 2199801"/>
                <a:gd name="connsiteY10" fmla="*/ 1562725 h 1964942"/>
                <a:gd name="connsiteX11" fmla="*/ 375041 w 2199801"/>
                <a:gd name="connsiteY11" fmla="*/ 1572245 h 1964942"/>
                <a:gd name="connsiteX12" fmla="*/ 316721 w 2199801"/>
                <a:gd name="connsiteY12" fmla="*/ 1590348 h 1964942"/>
                <a:gd name="connsiteX13" fmla="*/ 265859 w 2199801"/>
                <a:gd name="connsiteY13" fmla="*/ 1502303 h 1964942"/>
                <a:gd name="connsiteX14" fmla="*/ 23623 w 2199801"/>
                <a:gd name="connsiteY14" fmla="*/ 1082984 h 1964942"/>
                <a:gd name="connsiteX15" fmla="*/ 24070 w 2199801"/>
                <a:gd name="connsiteY15" fmla="*/ 882276 h 1964942"/>
                <a:gd name="connsiteX16" fmla="*/ 475290 w 2199801"/>
                <a:gd name="connsiteY16" fmla="*/ 100743 h 1964942"/>
                <a:gd name="connsiteX17" fmla="*/ 648882 w 2199801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801" h="1964942">
                  <a:moveTo>
                    <a:pt x="648882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2" y="1124"/>
                    <a:pt x="1692697" y="46270"/>
                    <a:pt x="1724863" y="100196"/>
                  </a:cubicBezTo>
                  <a:cubicBezTo>
                    <a:pt x="2176480" y="881958"/>
                    <a:pt x="2176480" y="881958"/>
                    <a:pt x="2176480" y="881958"/>
                  </a:cubicBezTo>
                  <a:cubicBezTo>
                    <a:pt x="2207840" y="937281"/>
                    <a:pt x="2207456" y="1028239"/>
                    <a:pt x="2176032" y="1082667"/>
                  </a:cubicBezTo>
                  <a:cubicBezTo>
                    <a:pt x="1724813" y="1864201"/>
                    <a:pt x="1724813" y="1864201"/>
                    <a:pt x="1724813" y="1864201"/>
                  </a:cubicBezTo>
                  <a:cubicBezTo>
                    <a:pt x="1692584" y="1920025"/>
                    <a:pt x="1614809" y="1964441"/>
                    <a:pt x="1551218" y="1964942"/>
                  </a:cubicBezTo>
                  <a:cubicBezTo>
                    <a:pt x="1269083" y="1964870"/>
                    <a:pt x="1075114" y="1964821"/>
                    <a:pt x="941762" y="1964788"/>
                  </a:cubicBezTo>
                  <a:lnTo>
                    <a:pt x="931314" y="1964785"/>
                  </a:lnTo>
                  <a:lnTo>
                    <a:pt x="928498" y="1936844"/>
                  </a:lnTo>
                  <a:cubicBezTo>
                    <a:pt x="884808" y="1723335"/>
                    <a:pt x="695895" y="1562727"/>
                    <a:pt x="469470" y="1562725"/>
                  </a:cubicBezTo>
                  <a:cubicBezTo>
                    <a:pt x="437124" y="1562727"/>
                    <a:pt x="405542" y="1566003"/>
                    <a:pt x="375041" y="1572245"/>
                  </a:cubicBezTo>
                  <a:lnTo>
                    <a:pt x="316721" y="1590348"/>
                  </a:lnTo>
                  <a:lnTo>
                    <a:pt x="265859" y="1502303"/>
                  </a:lnTo>
                  <a:cubicBezTo>
                    <a:pt x="23623" y="1082984"/>
                    <a:pt x="23623" y="1082984"/>
                    <a:pt x="23623" y="1082984"/>
                  </a:cubicBezTo>
                  <a:cubicBezTo>
                    <a:pt x="-7738" y="1027661"/>
                    <a:pt x="-8158" y="938100"/>
                    <a:pt x="24070" y="882276"/>
                  </a:cubicBezTo>
                  <a:lnTo>
                    <a:pt x="475290" y="100743"/>
                  </a:lnTo>
                  <a:cubicBezTo>
                    <a:pt x="506713" y="46314"/>
                    <a:pt x="585292" y="502"/>
                    <a:pt x="648882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  <p:sp>
          <p:nvSpPr>
            <p:cNvPr id="61" name="任意多边形 10">
              <a:extLst>
                <a:ext uri="{FF2B5EF4-FFF2-40B4-BE49-F238E27FC236}">
                  <a16:creationId xmlns:a16="http://schemas.microsoft.com/office/drawing/2014/main" id="{45A265A7-BE0E-453D-A38E-6C45C520C690}"/>
                </a:ext>
              </a:extLst>
            </p:cNvPr>
            <p:cNvSpPr/>
            <p:nvPr/>
          </p:nvSpPr>
          <p:spPr>
            <a:xfrm>
              <a:off x="5898222" y="3508232"/>
              <a:ext cx="2199801" cy="1964871"/>
            </a:xfrm>
            <a:custGeom>
              <a:avLst/>
              <a:gdLst>
                <a:gd name="connsiteX0" fmla="*/ 928740 w 2199801"/>
                <a:gd name="connsiteY0" fmla="*/ 0 h 1964871"/>
                <a:gd name="connsiteX1" fmla="*/ 946889 w 2199801"/>
                <a:gd name="connsiteY1" fmla="*/ 5 h 1964871"/>
                <a:gd name="connsiteX2" fmla="*/ 1551718 w 2199801"/>
                <a:gd name="connsiteY2" fmla="*/ 160 h 1964871"/>
                <a:gd name="connsiteX3" fmla="*/ 1724864 w 2199801"/>
                <a:gd name="connsiteY3" fmla="*/ 100126 h 1964871"/>
                <a:gd name="connsiteX4" fmla="*/ 2176481 w 2199801"/>
                <a:gd name="connsiteY4" fmla="*/ 881887 h 1964871"/>
                <a:gd name="connsiteX5" fmla="*/ 2176033 w 2199801"/>
                <a:gd name="connsiteY5" fmla="*/ 1082596 h 1964871"/>
                <a:gd name="connsiteX6" fmla="*/ 1724814 w 2199801"/>
                <a:gd name="connsiteY6" fmla="*/ 1864130 h 1964871"/>
                <a:gd name="connsiteX7" fmla="*/ 1551220 w 2199801"/>
                <a:gd name="connsiteY7" fmla="*/ 1964871 h 1964871"/>
                <a:gd name="connsiteX8" fmla="*/ 648385 w 2199801"/>
                <a:gd name="connsiteY8" fmla="*/ 1964642 h 1964871"/>
                <a:gd name="connsiteX9" fmla="*/ 475239 w 2199801"/>
                <a:gd name="connsiteY9" fmla="*/ 1864676 h 1964871"/>
                <a:gd name="connsiteX10" fmla="*/ 23624 w 2199801"/>
                <a:gd name="connsiteY10" fmla="*/ 1082914 h 1964871"/>
                <a:gd name="connsiteX11" fmla="*/ 24071 w 2199801"/>
                <a:gd name="connsiteY11" fmla="*/ 882205 h 1964871"/>
                <a:gd name="connsiteX12" fmla="*/ 329674 w 2199801"/>
                <a:gd name="connsiteY12" fmla="*/ 352885 h 1964871"/>
                <a:gd name="connsiteX13" fmla="*/ 375044 w 2199801"/>
                <a:gd name="connsiteY13" fmla="*/ 366968 h 1964871"/>
                <a:gd name="connsiteX14" fmla="*/ 469472 w 2199801"/>
                <a:gd name="connsiteY14" fmla="*/ 376487 h 1964871"/>
                <a:gd name="connsiteX15" fmla="*/ 928501 w 2199801"/>
                <a:gd name="connsiteY15" fmla="*/ 2368 h 19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801" h="1964871">
                  <a:moveTo>
                    <a:pt x="928740" y="0"/>
                  </a:moveTo>
                  <a:lnTo>
                    <a:pt x="946889" y="5"/>
                  </a:lnTo>
                  <a:lnTo>
                    <a:pt x="1551718" y="160"/>
                  </a:lnTo>
                  <a:cubicBezTo>
                    <a:pt x="1614503" y="1053"/>
                    <a:pt x="1692699" y="46199"/>
                    <a:pt x="1724864" y="100126"/>
                  </a:cubicBezTo>
                  <a:lnTo>
                    <a:pt x="2176481" y="881887"/>
                  </a:lnTo>
                  <a:cubicBezTo>
                    <a:pt x="2207841" y="937210"/>
                    <a:pt x="2207456" y="1028168"/>
                    <a:pt x="2176033" y="1082596"/>
                  </a:cubicBezTo>
                  <a:lnTo>
                    <a:pt x="1724814" y="1864130"/>
                  </a:lnTo>
                  <a:cubicBezTo>
                    <a:pt x="1692584" y="1919954"/>
                    <a:pt x="1614812" y="1964370"/>
                    <a:pt x="1551220" y="1964871"/>
                  </a:cubicBezTo>
                  <a:lnTo>
                    <a:pt x="648385" y="1964642"/>
                  </a:lnTo>
                  <a:cubicBezTo>
                    <a:pt x="584796" y="1965145"/>
                    <a:pt x="506599" y="1919999"/>
                    <a:pt x="475239" y="1864676"/>
                  </a:cubicBezTo>
                  <a:lnTo>
                    <a:pt x="23624" y="1082914"/>
                  </a:lnTo>
                  <a:cubicBezTo>
                    <a:pt x="-7737" y="1027591"/>
                    <a:pt x="-8159" y="938029"/>
                    <a:pt x="24071" y="882205"/>
                  </a:cubicBezTo>
                  <a:lnTo>
                    <a:pt x="329674" y="352885"/>
                  </a:lnTo>
                  <a:lnTo>
                    <a:pt x="375044" y="366968"/>
                  </a:lnTo>
                  <a:cubicBezTo>
                    <a:pt x="405546" y="373210"/>
                    <a:pt x="437126" y="376488"/>
                    <a:pt x="469472" y="376487"/>
                  </a:cubicBezTo>
                  <a:cubicBezTo>
                    <a:pt x="695899" y="376487"/>
                    <a:pt x="884810" y="215877"/>
                    <a:pt x="928501" y="2368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A31D9CC-BEDE-4292-A796-9FD9FD9AFB3D}"/>
              </a:ext>
            </a:extLst>
          </p:cNvPr>
          <p:cNvGrpSpPr/>
          <p:nvPr/>
        </p:nvGrpSpPr>
        <p:grpSpPr>
          <a:xfrm>
            <a:off x="4054215" y="3053129"/>
            <a:ext cx="1287386" cy="1141000"/>
            <a:chOff x="3021147" y="2143764"/>
            <a:chExt cx="965791" cy="855973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E9A2C39B-4646-4902-9B9B-CD0D6B966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147" y="214376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56" name="组合 40">
              <a:extLst>
                <a:ext uri="{FF2B5EF4-FFF2-40B4-BE49-F238E27FC236}">
                  <a16:creationId xmlns:a16="http://schemas.microsoft.com/office/drawing/2014/main" id="{0C7B8704-D0B4-4B44-878C-66B44156752A}"/>
                </a:ext>
              </a:extLst>
            </p:cNvPr>
            <p:cNvGrpSpPr/>
            <p:nvPr/>
          </p:nvGrpSpPr>
          <p:grpSpPr>
            <a:xfrm>
              <a:off x="3146854" y="2285077"/>
              <a:ext cx="714375" cy="561855"/>
              <a:chOff x="4145699" y="1416086"/>
              <a:chExt cx="952500" cy="749140"/>
            </a:xfrm>
          </p:grpSpPr>
          <p:sp>
            <p:nvSpPr>
              <p:cNvPr id="57" name="文本框 41">
                <a:extLst>
                  <a:ext uri="{FF2B5EF4-FFF2-40B4-BE49-F238E27FC236}">
                    <a16:creationId xmlns:a16="http://schemas.microsoft.com/office/drawing/2014/main" id="{847BCCC8-A076-44DA-A552-8DD7EC55BBAB}"/>
                  </a:ext>
                </a:extLst>
              </p:cNvPr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01</a:t>
                </a:r>
                <a:endParaRPr lang="zh-CN" altLang="en-US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8" name="文本框 42">
                <a:extLst>
                  <a:ext uri="{FF2B5EF4-FFF2-40B4-BE49-F238E27FC236}">
                    <a16:creationId xmlns:a16="http://schemas.microsoft.com/office/drawing/2014/main" id="{EE32C0C8-05E7-4E97-A95F-9E5F92A2E01D}"/>
                  </a:ext>
                </a:extLst>
              </p:cNvPr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050" dirty="0">
                    <a:solidFill>
                      <a:srgbClr val="FFFFFF"/>
                    </a:solidFill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srgbClr val="FFFFFF"/>
                  </a:solidFill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19AAF05-735F-4ADB-B465-B79B263DC86A}"/>
              </a:ext>
            </a:extLst>
          </p:cNvPr>
          <p:cNvGrpSpPr/>
          <p:nvPr/>
        </p:nvGrpSpPr>
        <p:grpSpPr>
          <a:xfrm>
            <a:off x="5904785" y="1982252"/>
            <a:ext cx="1287386" cy="1141000"/>
            <a:chOff x="4409436" y="1340397"/>
            <a:chExt cx="965791" cy="855973"/>
          </a:xfrm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AE090607-0C6E-4F52-8760-6EDD28F7B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436" y="1340397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52" name="组合 43">
              <a:extLst>
                <a:ext uri="{FF2B5EF4-FFF2-40B4-BE49-F238E27FC236}">
                  <a16:creationId xmlns:a16="http://schemas.microsoft.com/office/drawing/2014/main" id="{98AC9AD3-0505-4E68-B0BC-AD0A66C4CBDB}"/>
                </a:ext>
              </a:extLst>
            </p:cNvPr>
            <p:cNvGrpSpPr/>
            <p:nvPr/>
          </p:nvGrpSpPr>
          <p:grpSpPr>
            <a:xfrm>
              <a:off x="4535144" y="1481709"/>
              <a:ext cx="714375" cy="561855"/>
              <a:chOff x="4145699" y="1416086"/>
              <a:chExt cx="952500" cy="749140"/>
            </a:xfrm>
          </p:grpSpPr>
          <p:sp>
            <p:nvSpPr>
              <p:cNvPr id="53" name="文本框 44">
                <a:extLst>
                  <a:ext uri="{FF2B5EF4-FFF2-40B4-BE49-F238E27FC236}">
                    <a16:creationId xmlns:a16="http://schemas.microsoft.com/office/drawing/2014/main" id="{08483687-9DF0-4B0B-8861-1725074BEE0B}"/>
                  </a:ext>
                </a:extLst>
              </p:cNvPr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02</a:t>
                </a:r>
                <a:endParaRPr lang="zh-CN" altLang="en-US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4" name="文本框 45">
                <a:extLst>
                  <a:ext uri="{FF2B5EF4-FFF2-40B4-BE49-F238E27FC236}">
                    <a16:creationId xmlns:a16="http://schemas.microsoft.com/office/drawing/2014/main" id="{C919FB35-0DBC-473C-BC70-438635E847A3}"/>
                  </a:ext>
                </a:extLst>
              </p:cNvPr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050" dirty="0">
                    <a:solidFill>
                      <a:srgbClr val="FFFFFF"/>
                    </a:solidFill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srgbClr val="FFFFFF"/>
                  </a:solidFill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DE75F7B-EC33-4213-B941-65B7686A7CA5}"/>
              </a:ext>
            </a:extLst>
          </p:cNvPr>
          <p:cNvGrpSpPr/>
          <p:nvPr/>
        </p:nvGrpSpPr>
        <p:grpSpPr>
          <a:xfrm>
            <a:off x="5904785" y="4114520"/>
            <a:ext cx="1287386" cy="1141000"/>
            <a:chOff x="4409436" y="2940014"/>
            <a:chExt cx="965791" cy="855973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7BF8AE8B-17AD-4835-A254-C210CB8AE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436" y="294001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组合 46">
              <a:extLst>
                <a:ext uri="{FF2B5EF4-FFF2-40B4-BE49-F238E27FC236}">
                  <a16:creationId xmlns:a16="http://schemas.microsoft.com/office/drawing/2014/main" id="{D787F90D-99CC-4BD6-9251-7D13EF55AF5C}"/>
                </a:ext>
              </a:extLst>
            </p:cNvPr>
            <p:cNvGrpSpPr/>
            <p:nvPr/>
          </p:nvGrpSpPr>
          <p:grpSpPr>
            <a:xfrm>
              <a:off x="4535144" y="3081327"/>
              <a:ext cx="714375" cy="561855"/>
              <a:chOff x="4145699" y="1416086"/>
              <a:chExt cx="952500" cy="749140"/>
            </a:xfrm>
          </p:grpSpPr>
          <p:sp>
            <p:nvSpPr>
              <p:cNvPr id="49" name="文本框 47">
                <a:extLst>
                  <a:ext uri="{FF2B5EF4-FFF2-40B4-BE49-F238E27FC236}">
                    <a16:creationId xmlns:a16="http://schemas.microsoft.com/office/drawing/2014/main" id="{FC281FDE-0AFD-47FD-8FF7-805E6D8A3DC8}"/>
                  </a:ext>
                </a:extLst>
              </p:cNvPr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  <a:ea typeface="宋体" panose="02010600030101010101" pitchFamily="2" charset="-122"/>
                  </a:rPr>
                  <a:t>03</a:t>
                </a:r>
                <a:endParaRPr lang="zh-CN" altLang="en-US" sz="28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0" name="文本框 48">
                <a:extLst>
                  <a:ext uri="{FF2B5EF4-FFF2-40B4-BE49-F238E27FC236}">
                    <a16:creationId xmlns:a16="http://schemas.microsoft.com/office/drawing/2014/main" id="{22DC719F-5FC0-4806-BE00-511012933F35}"/>
                  </a:ext>
                </a:extLst>
              </p:cNvPr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050" dirty="0">
                    <a:solidFill>
                      <a:srgbClr val="FFFFFF"/>
                    </a:solidFill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srgbClr val="FFFFFF"/>
                  </a:solidFill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7F0B41A-EEC7-4E63-BCDF-5A0CB7EB8DCF}"/>
              </a:ext>
            </a:extLst>
          </p:cNvPr>
          <p:cNvGrpSpPr/>
          <p:nvPr/>
        </p:nvGrpSpPr>
        <p:grpSpPr>
          <a:xfrm>
            <a:off x="4442948" y="4779599"/>
            <a:ext cx="1091200" cy="967123"/>
            <a:chOff x="3312773" y="3438953"/>
            <a:chExt cx="818613" cy="725531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34288ED4-C4DB-4351-B35B-799AEFF5E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2773" y="3438953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组合 139">
              <a:extLst>
                <a:ext uri="{FF2B5EF4-FFF2-40B4-BE49-F238E27FC236}">
                  <a16:creationId xmlns:a16="http://schemas.microsoft.com/office/drawing/2014/main" id="{8188A321-5CAD-4C21-9D1C-FD59EC4DEEAE}"/>
                </a:ext>
              </a:extLst>
            </p:cNvPr>
            <p:cNvGrpSpPr/>
            <p:nvPr/>
          </p:nvGrpSpPr>
          <p:grpSpPr>
            <a:xfrm>
              <a:off x="3555129" y="3661595"/>
              <a:ext cx="330880" cy="272605"/>
              <a:chOff x="7623010" y="5580803"/>
              <a:chExt cx="645918" cy="532165"/>
            </a:xfrm>
            <a:solidFill>
              <a:schemeClr val="accent3"/>
            </a:solidFill>
          </p:grpSpPr>
          <p:sp>
            <p:nvSpPr>
              <p:cNvPr id="41" name="Freeform 91">
                <a:extLst>
                  <a:ext uri="{FF2B5EF4-FFF2-40B4-BE49-F238E27FC236}">
                    <a16:creationId xmlns:a16="http://schemas.microsoft.com/office/drawing/2014/main" id="{68DF4AA2-6627-453B-BECD-A28ECD52FA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3866" y="5580803"/>
                <a:ext cx="115062" cy="120293"/>
              </a:xfrm>
              <a:custGeom>
                <a:avLst/>
                <a:gdLst>
                  <a:gd name="T0" fmla="*/ 0 w 88"/>
                  <a:gd name="T1" fmla="*/ 0 h 92"/>
                  <a:gd name="T2" fmla="*/ 0 w 88"/>
                  <a:gd name="T3" fmla="*/ 92 h 92"/>
                  <a:gd name="T4" fmla="*/ 88 w 88"/>
                  <a:gd name="T5" fmla="*/ 92 h 92"/>
                  <a:gd name="T6" fmla="*/ 88 w 88"/>
                  <a:gd name="T7" fmla="*/ 0 h 92"/>
                  <a:gd name="T8" fmla="*/ 0 w 88"/>
                  <a:gd name="T9" fmla="*/ 0 h 92"/>
                  <a:gd name="T10" fmla="*/ 74 w 88"/>
                  <a:gd name="T11" fmla="*/ 76 h 92"/>
                  <a:gd name="T12" fmla="*/ 15 w 88"/>
                  <a:gd name="T13" fmla="*/ 76 h 92"/>
                  <a:gd name="T14" fmla="*/ 15 w 88"/>
                  <a:gd name="T15" fmla="*/ 14 h 92"/>
                  <a:gd name="T16" fmla="*/ 74 w 88"/>
                  <a:gd name="T17" fmla="*/ 14 h 92"/>
                  <a:gd name="T18" fmla="*/ 74 w 88"/>
                  <a:gd name="T19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2">
                    <a:moveTo>
                      <a:pt x="0" y="0"/>
                    </a:moveTo>
                    <a:lnTo>
                      <a:pt x="0" y="92"/>
                    </a:lnTo>
                    <a:lnTo>
                      <a:pt x="88" y="92"/>
                    </a:lnTo>
                    <a:lnTo>
                      <a:pt x="88" y="0"/>
                    </a:lnTo>
                    <a:lnTo>
                      <a:pt x="0" y="0"/>
                    </a:lnTo>
                    <a:close/>
                    <a:moveTo>
                      <a:pt x="74" y="76"/>
                    </a:moveTo>
                    <a:lnTo>
                      <a:pt x="15" y="76"/>
                    </a:lnTo>
                    <a:lnTo>
                      <a:pt x="15" y="14"/>
                    </a:lnTo>
                    <a:lnTo>
                      <a:pt x="74" y="14"/>
                    </a:lnTo>
                    <a:lnTo>
                      <a:pt x="74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Freeform 92">
                <a:extLst>
                  <a:ext uri="{FF2B5EF4-FFF2-40B4-BE49-F238E27FC236}">
                    <a16:creationId xmlns:a16="http://schemas.microsoft.com/office/drawing/2014/main" id="{4174DCDA-DE5F-4FB2-AAED-E0024C9C8B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3866" y="5787393"/>
                <a:ext cx="115062" cy="121601"/>
              </a:xfrm>
              <a:custGeom>
                <a:avLst/>
                <a:gdLst>
                  <a:gd name="T0" fmla="*/ 0 w 88"/>
                  <a:gd name="T1" fmla="*/ 93 h 93"/>
                  <a:gd name="T2" fmla="*/ 88 w 88"/>
                  <a:gd name="T3" fmla="*/ 93 h 93"/>
                  <a:gd name="T4" fmla="*/ 88 w 88"/>
                  <a:gd name="T5" fmla="*/ 0 h 93"/>
                  <a:gd name="T6" fmla="*/ 0 w 88"/>
                  <a:gd name="T7" fmla="*/ 0 h 93"/>
                  <a:gd name="T8" fmla="*/ 0 w 88"/>
                  <a:gd name="T9" fmla="*/ 93 h 93"/>
                  <a:gd name="T10" fmla="*/ 15 w 88"/>
                  <a:gd name="T11" fmla="*/ 15 h 93"/>
                  <a:gd name="T12" fmla="*/ 74 w 88"/>
                  <a:gd name="T13" fmla="*/ 15 h 93"/>
                  <a:gd name="T14" fmla="*/ 74 w 88"/>
                  <a:gd name="T15" fmla="*/ 78 h 93"/>
                  <a:gd name="T16" fmla="*/ 15 w 88"/>
                  <a:gd name="T17" fmla="*/ 78 h 93"/>
                  <a:gd name="T18" fmla="*/ 15 w 88"/>
                  <a:gd name="T1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3">
                    <a:moveTo>
                      <a:pt x="0" y="93"/>
                    </a:moveTo>
                    <a:lnTo>
                      <a:pt x="88" y="93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3"/>
                    </a:lnTo>
                    <a:close/>
                    <a:moveTo>
                      <a:pt x="15" y="15"/>
                    </a:moveTo>
                    <a:lnTo>
                      <a:pt x="74" y="15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Freeform 93">
                <a:extLst>
                  <a:ext uri="{FF2B5EF4-FFF2-40B4-BE49-F238E27FC236}">
                    <a16:creationId xmlns:a16="http://schemas.microsoft.com/office/drawing/2014/main" id="{910CE028-38C1-4396-BEBF-C7297F9221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3866" y="5988752"/>
                <a:ext cx="115062" cy="124216"/>
              </a:xfrm>
              <a:custGeom>
                <a:avLst/>
                <a:gdLst>
                  <a:gd name="T0" fmla="*/ 0 w 88"/>
                  <a:gd name="T1" fmla="*/ 95 h 95"/>
                  <a:gd name="T2" fmla="*/ 88 w 88"/>
                  <a:gd name="T3" fmla="*/ 95 h 95"/>
                  <a:gd name="T4" fmla="*/ 88 w 88"/>
                  <a:gd name="T5" fmla="*/ 0 h 95"/>
                  <a:gd name="T6" fmla="*/ 0 w 88"/>
                  <a:gd name="T7" fmla="*/ 0 h 95"/>
                  <a:gd name="T8" fmla="*/ 0 w 88"/>
                  <a:gd name="T9" fmla="*/ 95 h 95"/>
                  <a:gd name="T10" fmla="*/ 15 w 88"/>
                  <a:gd name="T11" fmla="*/ 17 h 95"/>
                  <a:gd name="T12" fmla="*/ 74 w 88"/>
                  <a:gd name="T13" fmla="*/ 17 h 95"/>
                  <a:gd name="T14" fmla="*/ 74 w 88"/>
                  <a:gd name="T15" fmla="*/ 78 h 95"/>
                  <a:gd name="T16" fmla="*/ 15 w 88"/>
                  <a:gd name="T17" fmla="*/ 78 h 95"/>
                  <a:gd name="T18" fmla="*/ 15 w 88"/>
                  <a:gd name="T19" fmla="*/ 1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5">
                    <a:moveTo>
                      <a:pt x="0" y="95"/>
                    </a:moveTo>
                    <a:lnTo>
                      <a:pt x="88" y="95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5" y="17"/>
                    </a:moveTo>
                    <a:lnTo>
                      <a:pt x="74" y="17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94">
                <a:extLst>
                  <a:ext uri="{FF2B5EF4-FFF2-40B4-BE49-F238E27FC236}">
                    <a16:creationId xmlns:a16="http://schemas.microsoft.com/office/drawing/2014/main" id="{58452470-0926-4261-85BC-BC3C7C0EC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23010" y="5694558"/>
                <a:ext cx="305962" cy="307270"/>
              </a:xfrm>
              <a:custGeom>
                <a:avLst/>
                <a:gdLst>
                  <a:gd name="T0" fmla="*/ 49 w 99"/>
                  <a:gd name="T1" fmla="*/ 0 h 99"/>
                  <a:gd name="T2" fmla="*/ 0 w 99"/>
                  <a:gd name="T3" fmla="*/ 49 h 99"/>
                  <a:gd name="T4" fmla="*/ 49 w 99"/>
                  <a:gd name="T5" fmla="*/ 99 h 99"/>
                  <a:gd name="T6" fmla="*/ 99 w 99"/>
                  <a:gd name="T7" fmla="*/ 49 h 99"/>
                  <a:gd name="T8" fmla="*/ 49 w 99"/>
                  <a:gd name="T9" fmla="*/ 0 h 99"/>
                  <a:gd name="T10" fmla="*/ 49 w 99"/>
                  <a:gd name="T11" fmla="*/ 90 h 99"/>
                  <a:gd name="T12" fmla="*/ 9 w 99"/>
                  <a:gd name="T13" fmla="*/ 49 h 99"/>
                  <a:gd name="T14" fmla="*/ 49 w 99"/>
                  <a:gd name="T15" fmla="*/ 9 h 99"/>
                  <a:gd name="T16" fmla="*/ 90 w 99"/>
                  <a:gd name="T17" fmla="*/ 49 h 99"/>
                  <a:gd name="T18" fmla="*/ 49 w 99"/>
                  <a:gd name="T1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77" y="99"/>
                      <a:pt x="99" y="77"/>
                      <a:pt x="99" y="49"/>
                    </a:cubicBezTo>
                    <a:cubicBezTo>
                      <a:pt x="99" y="22"/>
                      <a:pt x="77" y="0"/>
                      <a:pt x="49" y="0"/>
                    </a:cubicBezTo>
                    <a:close/>
                    <a:moveTo>
                      <a:pt x="49" y="90"/>
                    </a:moveTo>
                    <a:cubicBezTo>
                      <a:pt x="27" y="90"/>
                      <a:pt x="9" y="72"/>
                      <a:pt x="9" y="49"/>
                    </a:cubicBezTo>
                    <a:cubicBezTo>
                      <a:pt x="9" y="27"/>
                      <a:pt x="27" y="9"/>
                      <a:pt x="49" y="9"/>
                    </a:cubicBezTo>
                    <a:cubicBezTo>
                      <a:pt x="72" y="9"/>
                      <a:pt x="90" y="27"/>
                      <a:pt x="90" y="49"/>
                    </a:cubicBezTo>
                    <a:cubicBezTo>
                      <a:pt x="90" y="72"/>
                      <a:pt x="72" y="90"/>
                      <a:pt x="49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Freeform 95">
                <a:extLst>
                  <a:ext uri="{FF2B5EF4-FFF2-40B4-BE49-F238E27FC236}">
                    <a16:creationId xmlns:a16="http://schemas.microsoft.com/office/drawing/2014/main" id="{0E258508-9EE5-425C-9A71-99B59D2F7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8125" y="5626567"/>
                <a:ext cx="206589" cy="443252"/>
              </a:xfrm>
              <a:custGeom>
                <a:avLst/>
                <a:gdLst>
                  <a:gd name="T0" fmla="*/ 14 w 67"/>
                  <a:gd name="T1" fmla="*/ 65 h 143"/>
                  <a:gd name="T2" fmla="*/ 0 w 67"/>
                  <a:gd name="T3" fmla="*/ 65 h 143"/>
                  <a:gd name="T4" fmla="*/ 0 w 67"/>
                  <a:gd name="T5" fmla="*/ 71 h 143"/>
                  <a:gd name="T6" fmla="*/ 0 w 67"/>
                  <a:gd name="T7" fmla="*/ 76 h 143"/>
                  <a:gd name="T8" fmla="*/ 14 w 67"/>
                  <a:gd name="T9" fmla="*/ 76 h 143"/>
                  <a:gd name="T10" fmla="*/ 14 w 67"/>
                  <a:gd name="T11" fmla="*/ 143 h 143"/>
                  <a:gd name="T12" fmla="*/ 67 w 67"/>
                  <a:gd name="T13" fmla="*/ 143 h 143"/>
                  <a:gd name="T14" fmla="*/ 67 w 67"/>
                  <a:gd name="T15" fmla="*/ 132 h 143"/>
                  <a:gd name="T16" fmla="*/ 25 w 67"/>
                  <a:gd name="T17" fmla="*/ 132 h 143"/>
                  <a:gd name="T18" fmla="*/ 25 w 67"/>
                  <a:gd name="T19" fmla="*/ 76 h 143"/>
                  <a:gd name="T20" fmla="*/ 67 w 67"/>
                  <a:gd name="T21" fmla="*/ 76 h 143"/>
                  <a:gd name="T22" fmla="*/ 67 w 67"/>
                  <a:gd name="T23" fmla="*/ 65 h 143"/>
                  <a:gd name="T24" fmla="*/ 25 w 67"/>
                  <a:gd name="T25" fmla="*/ 65 h 143"/>
                  <a:gd name="T26" fmla="*/ 25 w 67"/>
                  <a:gd name="T27" fmla="*/ 11 h 143"/>
                  <a:gd name="T28" fmla="*/ 67 w 67"/>
                  <a:gd name="T29" fmla="*/ 11 h 143"/>
                  <a:gd name="T30" fmla="*/ 67 w 67"/>
                  <a:gd name="T31" fmla="*/ 0 h 143"/>
                  <a:gd name="T32" fmla="*/ 14 w 67"/>
                  <a:gd name="T33" fmla="*/ 0 h 143"/>
                  <a:gd name="T34" fmla="*/ 14 w 67"/>
                  <a:gd name="T35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43">
                    <a:moveTo>
                      <a:pt x="14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0" y="69"/>
                      <a:pt x="0" y="71"/>
                    </a:cubicBezTo>
                    <a:cubicBezTo>
                      <a:pt x="0" y="73"/>
                      <a:pt x="0" y="75"/>
                      <a:pt x="0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96">
                <a:extLst>
                  <a:ext uri="{FF2B5EF4-FFF2-40B4-BE49-F238E27FC236}">
                    <a16:creationId xmlns:a16="http://schemas.microsoft.com/office/drawing/2014/main" id="{DE1CCFFD-EE73-40A9-8A18-04646676CA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5311" y="5748167"/>
                <a:ext cx="201359" cy="200052"/>
              </a:xfrm>
              <a:custGeom>
                <a:avLst/>
                <a:gdLst>
                  <a:gd name="T0" fmla="*/ 32 w 65"/>
                  <a:gd name="T1" fmla="*/ 0 h 65"/>
                  <a:gd name="T2" fmla="*/ 0 w 65"/>
                  <a:gd name="T3" fmla="*/ 32 h 65"/>
                  <a:gd name="T4" fmla="*/ 32 w 65"/>
                  <a:gd name="T5" fmla="*/ 65 h 65"/>
                  <a:gd name="T6" fmla="*/ 65 w 65"/>
                  <a:gd name="T7" fmla="*/ 32 h 65"/>
                  <a:gd name="T8" fmla="*/ 32 w 65"/>
                  <a:gd name="T9" fmla="*/ 0 h 65"/>
                  <a:gd name="T10" fmla="*/ 36 w 65"/>
                  <a:gd name="T11" fmla="*/ 53 h 65"/>
                  <a:gd name="T12" fmla="*/ 36 w 65"/>
                  <a:gd name="T13" fmla="*/ 60 h 65"/>
                  <a:gd name="T14" fmla="*/ 29 w 65"/>
                  <a:gd name="T15" fmla="*/ 60 h 65"/>
                  <a:gd name="T16" fmla="*/ 29 w 65"/>
                  <a:gd name="T17" fmla="*/ 53 h 65"/>
                  <a:gd name="T18" fmla="*/ 18 w 65"/>
                  <a:gd name="T19" fmla="*/ 51 h 65"/>
                  <a:gd name="T20" fmla="*/ 20 w 65"/>
                  <a:gd name="T21" fmla="*/ 43 h 65"/>
                  <a:gd name="T22" fmla="*/ 31 w 65"/>
                  <a:gd name="T23" fmla="*/ 46 h 65"/>
                  <a:gd name="T24" fmla="*/ 37 w 65"/>
                  <a:gd name="T25" fmla="*/ 42 h 65"/>
                  <a:gd name="T26" fmla="*/ 30 w 65"/>
                  <a:gd name="T27" fmla="*/ 36 h 65"/>
                  <a:gd name="T28" fmla="*/ 18 w 65"/>
                  <a:gd name="T29" fmla="*/ 24 h 65"/>
                  <a:gd name="T30" fmla="*/ 29 w 65"/>
                  <a:gd name="T31" fmla="*/ 12 h 65"/>
                  <a:gd name="T32" fmla="*/ 29 w 65"/>
                  <a:gd name="T33" fmla="*/ 5 h 65"/>
                  <a:gd name="T34" fmla="*/ 36 w 65"/>
                  <a:gd name="T35" fmla="*/ 5 h 65"/>
                  <a:gd name="T36" fmla="*/ 36 w 65"/>
                  <a:gd name="T37" fmla="*/ 11 h 65"/>
                  <a:gd name="T38" fmla="*/ 46 w 65"/>
                  <a:gd name="T39" fmla="*/ 13 h 65"/>
                  <a:gd name="T40" fmla="*/ 44 w 65"/>
                  <a:gd name="T41" fmla="*/ 21 h 65"/>
                  <a:gd name="T42" fmla="*/ 34 w 65"/>
                  <a:gd name="T43" fmla="*/ 19 h 65"/>
                  <a:gd name="T44" fmla="*/ 28 w 65"/>
                  <a:gd name="T45" fmla="*/ 22 h 65"/>
                  <a:gd name="T46" fmla="*/ 36 w 65"/>
                  <a:gd name="T47" fmla="*/ 28 h 65"/>
                  <a:gd name="T48" fmla="*/ 47 w 65"/>
                  <a:gd name="T49" fmla="*/ 41 h 65"/>
                  <a:gd name="T50" fmla="*/ 36 w 65"/>
                  <a:gd name="T5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6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2" y="65"/>
                    </a:cubicBezTo>
                    <a:cubicBezTo>
                      <a:pt x="50" y="65"/>
                      <a:pt x="65" y="50"/>
                      <a:pt x="65" y="32"/>
                    </a:cubicBezTo>
                    <a:cubicBezTo>
                      <a:pt x="65" y="15"/>
                      <a:pt x="50" y="0"/>
                      <a:pt x="32" y="0"/>
                    </a:cubicBezTo>
                    <a:close/>
                    <a:moveTo>
                      <a:pt x="36" y="53"/>
                    </a:moveTo>
                    <a:cubicBezTo>
                      <a:pt x="36" y="60"/>
                      <a:pt x="36" y="60"/>
                      <a:pt x="36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5" y="53"/>
                      <a:pt x="20" y="52"/>
                      <a:pt x="18" y="51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3" y="44"/>
                      <a:pt x="26" y="46"/>
                      <a:pt x="31" y="46"/>
                    </a:cubicBezTo>
                    <a:cubicBezTo>
                      <a:pt x="35" y="46"/>
                      <a:pt x="37" y="44"/>
                      <a:pt x="37" y="42"/>
                    </a:cubicBezTo>
                    <a:cubicBezTo>
                      <a:pt x="37" y="39"/>
                      <a:pt x="35" y="37"/>
                      <a:pt x="30" y="36"/>
                    </a:cubicBezTo>
                    <a:cubicBezTo>
                      <a:pt x="23" y="33"/>
                      <a:pt x="18" y="30"/>
                      <a:pt x="18" y="24"/>
                    </a:cubicBezTo>
                    <a:cubicBezTo>
                      <a:pt x="18" y="18"/>
                      <a:pt x="22" y="13"/>
                      <a:pt x="29" y="12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40" y="11"/>
                      <a:pt x="43" y="12"/>
                      <a:pt x="46" y="13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0"/>
                      <a:pt x="39" y="19"/>
                      <a:pt x="34" y="19"/>
                    </a:cubicBezTo>
                    <a:cubicBezTo>
                      <a:pt x="30" y="19"/>
                      <a:pt x="28" y="21"/>
                      <a:pt x="28" y="22"/>
                    </a:cubicBezTo>
                    <a:cubicBezTo>
                      <a:pt x="28" y="25"/>
                      <a:pt x="31" y="26"/>
                      <a:pt x="36" y="28"/>
                    </a:cubicBezTo>
                    <a:cubicBezTo>
                      <a:pt x="44" y="31"/>
                      <a:pt x="47" y="35"/>
                      <a:pt x="47" y="41"/>
                    </a:cubicBezTo>
                    <a:cubicBezTo>
                      <a:pt x="47" y="47"/>
                      <a:pt x="43" y="52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D68D02D-08B7-4E01-9938-A9BA576183C7}"/>
              </a:ext>
            </a:extLst>
          </p:cNvPr>
          <p:cNvGrpSpPr/>
          <p:nvPr/>
        </p:nvGrpSpPr>
        <p:grpSpPr>
          <a:xfrm>
            <a:off x="7333493" y="3154353"/>
            <a:ext cx="1091200" cy="967123"/>
            <a:chOff x="5481246" y="2219701"/>
            <a:chExt cx="818613" cy="72553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16F2E3DF-A11C-471B-A53F-3A01CC0E2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246" y="2219701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组合 140">
              <a:extLst>
                <a:ext uri="{FF2B5EF4-FFF2-40B4-BE49-F238E27FC236}">
                  <a16:creationId xmlns:a16="http://schemas.microsoft.com/office/drawing/2014/main" id="{17B80573-050E-43DA-9121-DFF0547DFA55}"/>
                </a:ext>
              </a:extLst>
            </p:cNvPr>
            <p:cNvGrpSpPr/>
            <p:nvPr/>
          </p:nvGrpSpPr>
          <p:grpSpPr>
            <a:xfrm>
              <a:off x="5722820" y="2458293"/>
              <a:ext cx="335566" cy="240456"/>
              <a:chOff x="9335872" y="5612184"/>
              <a:chExt cx="655071" cy="469403"/>
            </a:xfrm>
            <a:solidFill>
              <a:schemeClr val="accent2"/>
            </a:solidFill>
          </p:grpSpPr>
          <p:sp>
            <p:nvSpPr>
              <p:cNvPr id="33" name="Freeform 98">
                <a:extLst>
                  <a:ext uri="{FF2B5EF4-FFF2-40B4-BE49-F238E27FC236}">
                    <a16:creationId xmlns:a16="http://schemas.microsoft.com/office/drawing/2014/main" id="{6F395D0F-1757-4E9F-8C8F-50C9962E6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5872" y="5612184"/>
                <a:ext cx="398796" cy="271966"/>
              </a:xfrm>
              <a:custGeom>
                <a:avLst/>
                <a:gdLst>
                  <a:gd name="T0" fmla="*/ 156 w 305"/>
                  <a:gd name="T1" fmla="*/ 156 h 208"/>
                  <a:gd name="T2" fmla="*/ 305 w 305"/>
                  <a:gd name="T3" fmla="*/ 156 h 208"/>
                  <a:gd name="T4" fmla="*/ 305 w 305"/>
                  <a:gd name="T5" fmla="*/ 54 h 208"/>
                  <a:gd name="T6" fmla="*/ 156 w 305"/>
                  <a:gd name="T7" fmla="*/ 54 h 208"/>
                  <a:gd name="T8" fmla="*/ 156 w 305"/>
                  <a:gd name="T9" fmla="*/ 0 h 208"/>
                  <a:gd name="T10" fmla="*/ 0 w 305"/>
                  <a:gd name="T11" fmla="*/ 106 h 208"/>
                  <a:gd name="T12" fmla="*/ 156 w 305"/>
                  <a:gd name="T13" fmla="*/ 208 h 208"/>
                  <a:gd name="T14" fmla="*/ 156 w 305"/>
                  <a:gd name="T15" fmla="*/ 15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8">
                    <a:moveTo>
                      <a:pt x="156" y="156"/>
                    </a:moveTo>
                    <a:lnTo>
                      <a:pt x="305" y="156"/>
                    </a:lnTo>
                    <a:lnTo>
                      <a:pt x="305" y="54"/>
                    </a:lnTo>
                    <a:lnTo>
                      <a:pt x="156" y="54"/>
                    </a:lnTo>
                    <a:lnTo>
                      <a:pt x="156" y="0"/>
                    </a:lnTo>
                    <a:lnTo>
                      <a:pt x="0" y="106"/>
                    </a:lnTo>
                    <a:lnTo>
                      <a:pt x="156" y="208"/>
                    </a:lnTo>
                    <a:lnTo>
                      <a:pt x="15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99">
                <a:extLst>
                  <a:ext uri="{FF2B5EF4-FFF2-40B4-BE49-F238E27FC236}">
                    <a16:creationId xmlns:a16="http://schemas.microsoft.com/office/drawing/2014/main" id="{9C282A8D-AF62-499B-97FF-F994193AE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92147" y="5812236"/>
                <a:ext cx="398796" cy="269351"/>
              </a:xfrm>
              <a:custGeom>
                <a:avLst/>
                <a:gdLst>
                  <a:gd name="T0" fmla="*/ 305 w 305"/>
                  <a:gd name="T1" fmla="*/ 107 h 206"/>
                  <a:gd name="T2" fmla="*/ 149 w 305"/>
                  <a:gd name="T3" fmla="*/ 0 h 206"/>
                  <a:gd name="T4" fmla="*/ 149 w 305"/>
                  <a:gd name="T5" fmla="*/ 52 h 206"/>
                  <a:gd name="T6" fmla="*/ 0 w 305"/>
                  <a:gd name="T7" fmla="*/ 52 h 206"/>
                  <a:gd name="T8" fmla="*/ 0 w 305"/>
                  <a:gd name="T9" fmla="*/ 154 h 206"/>
                  <a:gd name="T10" fmla="*/ 149 w 305"/>
                  <a:gd name="T11" fmla="*/ 154 h 206"/>
                  <a:gd name="T12" fmla="*/ 149 w 305"/>
                  <a:gd name="T13" fmla="*/ 206 h 206"/>
                  <a:gd name="T14" fmla="*/ 305 w 305"/>
                  <a:gd name="T15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6">
                    <a:moveTo>
                      <a:pt x="305" y="107"/>
                    </a:moveTo>
                    <a:lnTo>
                      <a:pt x="149" y="0"/>
                    </a:lnTo>
                    <a:lnTo>
                      <a:pt x="149" y="52"/>
                    </a:lnTo>
                    <a:lnTo>
                      <a:pt x="0" y="52"/>
                    </a:lnTo>
                    <a:lnTo>
                      <a:pt x="0" y="154"/>
                    </a:lnTo>
                    <a:lnTo>
                      <a:pt x="149" y="154"/>
                    </a:lnTo>
                    <a:lnTo>
                      <a:pt x="149" y="206"/>
                    </a:lnTo>
                    <a:lnTo>
                      <a:pt x="305" y="1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100">
                <a:extLst>
                  <a:ext uri="{FF2B5EF4-FFF2-40B4-BE49-F238E27FC236}">
                    <a16:creationId xmlns:a16="http://schemas.microsoft.com/office/drawing/2014/main" id="{6F411F9B-CE41-4C99-BD3D-E5C4389177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52974" y="5630489"/>
                <a:ext cx="185669" cy="185669"/>
              </a:xfrm>
              <a:custGeom>
                <a:avLst/>
                <a:gdLst>
                  <a:gd name="T0" fmla="*/ 30 w 60"/>
                  <a:gd name="T1" fmla="*/ 60 h 60"/>
                  <a:gd name="T2" fmla="*/ 60 w 60"/>
                  <a:gd name="T3" fmla="*/ 30 h 60"/>
                  <a:gd name="T4" fmla="*/ 30 w 60"/>
                  <a:gd name="T5" fmla="*/ 0 h 60"/>
                  <a:gd name="T6" fmla="*/ 0 w 60"/>
                  <a:gd name="T7" fmla="*/ 30 h 60"/>
                  <a:gd name="T8" fmla="*/ 30 w 60"/>
                  <a:gd name="T9" fmla="*/ 60 h 60"/>
                  <a:gd name="T10" fmla="*/ 30 w 60"/>
                  <a:gd name="T11" fmla="*/ 4 h 60"/>
                  <a:gd name="T12" fmla="*/ 56 w 60"/>
                  <a:gd name="T13" fmla="*/ 30 h 60"/>
                  <a:gd name="T14" fmla="*/ 30 w 60"/>
                  <a:gd name="T15" fmla="*/ 56 h 60"/>
                  <a:gd name="T16" fmla="*/ 4 w 60"/>
                  <a:gd name="T17" fmla="*/ 30 h 60"/>
                  <a:gd name="T18" fmla="*/ 30 w 60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lose/>
                    <a:moveTo>
                      <a:pt x="30" y="4"/>
                    </a:moveTo>
                    <a:cubicBezTo>
                      <a:pt x="45" y="4"/>
                      <a:pt x="56" y="16"/>
                      <a:pt x="56" y="30"/>
                    </a:cubicBezTo>
                    <a:cubicBezTo>
                      <a:pt x="56" y="45"/>
                      <a:pt x="45" y="56"/>
                      <a:pt x="30" y="56"/>
                    </a:cubicBezTo>
                    <a:cubicBezTo>
                      <a:pt x="16" y="56"/>
                      <a:pt x="4" y="45"/>
                      <a:pt x="4" y="30"/>
                    </a:cubicBezTo>
                    <a:cubicBezTo>
                      <a:pt x="4" y="16"/>
                      <a:pt x="16" y="4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101">
                <a:extLst>
                  <a:ext uri="{FF2B5EF4-FFF2-40B4-BE49-F238E27FC236}">
                    <a16:creationId xmlns:a16="http://schemas.microsoft.com/office/drawing/2014/main" id="{22F32937-3B28-4332-9A7C-0C8DCCA6A8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7816" y="5655333"/>
                <a:ext cx="135983" cy="138598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2 h 45"/>
                  <a:gd name="T4" fmla="*/ 22 w 44"/>
                  <a:gd name="T5" fmla="*/ 0 h 45"/>
                  <a:gd name="T6" fmla="*/ 0 w 44"/>
                  <a:gd name="T7" fmla="*/ 22 h 45"/>
                  <a:gd name="T8" fmla="*/ 22 w 44"/>
                  <a:gd name="T9" fmla="*/ 45 h 45"/>
                  <a:gd name="T10" fmla="*/ 21 w 44"/>
                  <a:gd name="T11" fmla="*/ 24 h 45"/>
                  <a:gd name="T12" fmla="*/ 13 w 44"/>
                  <a:gd name="T13" fmla="*/ 17 h 45"/>
                  <a:gd name="T14" fmla="*/ 20 w 44"/>
                  <a:gd name="T15" fmla="*/ 9 h 45"/>
                  <a:gd name="T16" fmla="*/ 20 w 44"/>
                  <a:gd name="T17" fmla="*/ 5 h 45"/>
                  <a:gd name="T18" fmla="*/ 24 w 44"/>
                  <a:gd name="T19" fmla="*/ 5 h 45"/>
                  <a:gd name="T20" fmla="*/ 24 w 44"/>
                  <a:gd name="T21" fmla="*/ 9 h 45"/>
                  <a:gd name="T22" fmla="*/ 31 w 44"/>
                  <a:gd name="T23" fmla="*/ 10 h 45"/>
                  <a:gd name="T24" fmla="*/ 29 w 44"/>
                  <a:gd name="T25" fmla="*/ 15 h 45"/>
                  <a:gd name="T26" fmla="*/ 23 w 44"/>
                  <a:gd name="T27" fmla="*/ 13 h 45"/>
                  <a:gd name="T28" fmla="*/ 19 w 44"/>
                  <a:gd name="T29" fmla="*/ 16 h 45"/>
                  <a:gd name="T30" fmla="*/ 25 w 44"/>
                  <a:gd name="T31" fmla="*/ 19 h 45"/>
                  <a:gd name="T32" fmla="*/ 32 w 44"/>
                  <a:gd name="T33" fmla="*/ 27 h 45"/>
                  <a:gd name="T34" fmla="*/ 24 w 44"/>
                  <a:gd name="T35" fmla="*/ 35 h 45"/>
                  <a:gd name="T36" fmla="*/ 24 w 44"/>
                  <a:gd name="T37" fmla="*/ 40 h 45"/>
                  <a:gd name="T38" fmla="*/ 20 w 44"/>
                  <a:gd name="T39" fmla="*/ 40 h 45"/>
                  <a:gd name="T40" fmla="*/ 20 w 44"/>
                  <a:gd name="T41" fmla="*/ 36 h 45"/>
                  <a:gd name="T42" fmla="*/ 13 w 44"/>
                  <a:gd name="T43" fmla="*/ 34 h 45"/>
                  <a:gd name="T44" fmla="*/ 14 w 44"/>
                  <a:gd name="T45" fmla="*/ 29 h 45"/>
                  <a:gd name="T46" fmla="*/ 21 w 44"/>
                  <a:gd name="T47" fmla="*/ 31 h 45"/>
                  <a:gd name="T48" fmla="*/ 25 w 44"/>
                  <a:gd name="T49" fmla="*/ 28 h 45"/>
                  <a:gd name="T50" fmla="*/ 21 w 44"/>
                  <a:gd name="T51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1" y="24"/>
                    </a:moveTo>
                    <a:cubicBezTo>
                      <a:pt x="16" y="23"/>
                      <a:pt x="13" y="21"/>
                      <a:pt x="13" y="17"/>
                    </a:cubicBezTo>
                    <a:cubicBezTo>
                      <a:pt x="13" y="13"/>
                      <a:pt x="16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9"/>
                      <a:pt x="31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5"/>
                      <a:pt x="19" y="16"/>
                    </a:cubicBezTo>
                    <a:cubicBezTo>
                      <a:pt x="19" y="17"/>
                      <a:pt x="21" y="18"/>
                      <a:pt x="25" y="19"/>
                    </a:cubicBezTo>
                    <a:cubicBezTo>
                      <a:pt x="30" y="21"/>
                      <a:pt x="32" y="24"/>
                      <a:pt x="32" y="27"/>
                    </a:cubicBezTo>
                    <a:cubicBezTo>
                      <a:pt x="32" y="31"/>
                      <a:pt x="29" y="34"/>
                      <a:pt x="24" y="35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7" y="36"/>
                      <a:pt x="14" y="35"/>
                      <a:pt x="13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6" y="30"/>
                      <a:pt x="18" y="31"/>
                      <a:pt x="21" y="31"/>
                    </a:cubicBezTo>
                    <a:cubicBezTo>
                      <a:pt x="24" y="31"/>
                      <a:pt x="25" y="30"/>
                      <a:pt x="25" y="28"/>
                    </a:cubicBezTo>
                    <a:cubicBezTo>
                      <a:pt x="25" y="26"/>
                      <a:pt x="24" y="25"/>
                      <a:pt x="21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Freeform 102">
                <a:extLst>
                  <a:ext uri="{FF2B5EF4-FFF2-40B4-BE49-F238E27FC236}">
                    <a16:creationId xmlns:a16="http://schemas.microsoft.com/office/drawing/2014/main" id="{A4DF2A72-1298-4524-83DC-CE4E2ACA40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6792" y="5871074"/>
                <a:ext cx="185669" cy="185669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6 h 60"/>
                  <a:gd name="T12" fmla="*/ 4 w 60"/>
                  <a:gd name="T13" fmla="*/ 30 h 60"/>
                  <a:gd name="T14" fmla="*/ 30 w 60"/>
                  <a:gd name="T15" fmla="*/ 4 h 60"/>
                  <a:gd name="T16" fmla="*/ 56 w 60"/>
                  <a:gd name="T17" fmla="*/ 30 h 60"/>
                  <a:gd name="T18" fmla="*/ 30 w 60"/>
                  <a:gd name="T1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6"/>
                    </a:moveTo>
                    <a:cubicBezTo>
                      <a:pt x="15" y="56"/>
                      <a:pt x="4" y="44"/>
                      <a:pt x="4" y="30"/>
                    </a:cubicBezTo>
                    <a:cubicBezTo>
                      <a:pt x="4" y="16"/>
                      <a:pt x="15" y="4"/>
                      <a:pt x="30" y="4"/>
                    </a:cubicBezTo>
                    <a:cubicBezTo>
                      <a:pt x="44" y="4"/>
                      <a:pt x="56" y="16"/>
                      <a:pt x="56" y="30"/>
                    </a:cubicBezTo>
                    <a:cubicBezTo>
                      <a:pt x="56" y="44"/>
                      <a:pt x="44" y="56"/>
                      <a:pt x="30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Freeform 103">
                <a:extLst>
                  <a:ext uri="{FF2B5EF4-FFF2-40B4-BE49-F238E27FC236}">
                    <a16:creationId xmlns:a16="http://schemas.microsoft.com/office/drawing/2014/main" id="{934E58C3-182B-4BF6-BF89-6D2CC2C588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81636" y="5895918"/>
                <a:ext cx="135983" cy="135983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4 w 44"/>
                  <a:gd name="T11" fmla="*/ 35 h 44"/>
                  <a:gd name="T12" fmla="*/ 24 w 44"/>
                  <a:gd name="T13" fmla="*/ 39 h 44"/>
                  <a:gd name="T14" fmla="*/ 20 w 44"/>
                  <a:gd name="T15" fmla="*/ 39 h 44"/>
                  <a:gd name="T16" fmla="*/ 20 w 44"/>
                  <a:gd name="T17" fmla="*/ 35 h 44"/>
                  <a:gd name="T18" fmla="*/ 12 w 44"/>
                  <a:gd name="T19" fmla="*/ 34 h 44"/>
                  <a:gd name="T20" fmla="*/ 14 w 44"/>
                  <a:gd name="T21" fmla="*/ 29 h 44"/>
                  <a:gd name="T22" fmla="*/ 21 w 44"/>
                  <a:gd name="T23" fmla="*/ 30 h 44"/>
                  <a:gd name="T24" fmla="*/ 25 w 44"/>
                  <a:gd name="T25" fmla="*/ 28 h 44"/>
                  <a:gd name="T26" fmla="*/ 20 w 44"/>
                  <a:gd name="T27" fmla="*/ 24 h 44"/>
                  <a:gd name="T28" fmla="*/ 13 w 44"/>
                  <a:gd name="T29" fmla="*/ 16 h 44"/>
                  <a:gd name="T30" fmla="*/ 20 w 44"/>
                  <a:gd name="T31" fmla="*/ 9 h 44"/>
                  <a:gd name="T32" fmla="*/ 20 w 44"/>
                  <a:gd name="T33" fmla="*/ 5 h 44"/>
                  <a:gd name="T34" fmla="*/ 24 w 44"/>
                  <a:gd name="T35" fmla="*/ 5 h 44"/>
                  <a:gd name="T36" fmla="*/ 24 w 44"/>
                  <a:gd name="T37" fmla="*/ 8 h 44"/>
                  <a:gd name="T38" fmla="*/ 30 w 44"/>
                  <a:gd name="T39" fmla="*/ 10 h 44"/>
                  <a:gd name="T40" fmla="*/ 29 w 44"/>
                  <a:gd name="T41" fmla="*/ 15 h 44"/>
                  <a:gd name="T42" fmla="*/ 23 w 44"/>
                  <a:gd name="T43" fmla="*/ 13 h 44"/>
                  <a:gd name="T44" fmla="*/ 19 w 44"/>
                  <a:gd name="T45" fmla="*/ 16 h 44"/>
                  <a:gd name="T46" fmla="*/ 24 w 44"/>
                  <a:gd name="T47" fmla="*/ 19 h 44"/>
                  <a:gd name="T48" fmla="*/ 31 w 44"/>
                  <a:gd name="T49" fmla="*/ 27 h 44"/>
                  <a:gd name="T50" fmla="*/ 24 w 44"/>
                  <a:gd name="T5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4" y="35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7" y="35"/>
                      <a:pt x="14" y="34"/>
                      <a:pt x="12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30"/>
                      <a:pt x="18" y="30"/>
                      <a:pt x="21" y="30"/>
                    </a:cubicBezTo>
                    <a:cubicBezTo>
                      <a:pt x="23" y="30"/>
                      <a:pt x="25" y="29"/>
                      <a:pt x="25" y="28"/>
                    </a:cubicBezTo>
                    <a:cubicBezTo>
                      <a:pt x="25" y="26"/>
                      <a:pt x="24" y="25"/>
                      <a:pt x="20" y="24"/>
                    </a:cubicBezTo>
                    <a:cubicBezTo>
                      <a:pt x="16" y="23"/>
                      <a:pt x="13" y="20"/>
                      <a:pt x="13" y="16"/>
                    </a:cubicBezTo>
                    <a:cubicBezTo>
                      <a:pt x="13" y="12"/>
                      <a:pt x="15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7" y="8"/>
                      <a:pt x="29" y="9"/>
                      <a:pt x="30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4"/>
                      <a:pt x="19" y="16"/>
                    </a:cubicBezTo>
                    <a:cubicBezTo>
                      <a:pt x="19" y="17"/>
                      <a:pt x="21" y="18"/>
                      <a:pt x="24" y="19"/>
                    </a:cubicBezTo>
                    <a:cubicBezTo>
                      <a:pt x="29" y="21"/>
                      <a:pt x="31" y="23"/>
                      <a:pt x="31" y="27"/>
                    </a:cubicBezTo>
                    <a:cubicBezTo>
                      <a:pt x="31" y="31"/>
                      <a:pt x="29" y="34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719E7BB-693C-42AB-9316-72AF8D6CB547}"/>
              </a:ext>
            </a:extLst>
          </p:cNvPr>
          <p:cNvGrpSpPr/>
          <p:nvPr/>
        </p:nvGrpSpPr>
        <p:grpSpPr>
          <a:xfrm>
            <a:off x="4442948" y="1466878"/>
            <a:ext cx="1091200" cy="967123"/>
            <a:chOff x="3312773" y="953765"/>
            <a:chExt cx="818613" cy="72553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51B3398C-BF8F-4E81-B070-8198D17F4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2773" y="953765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thiti" panose="00000500000000000000" pitchFamily="2" charset="-3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141">
              <a:extLst>
                <a:ext uri="{FF2B5EF4-FFF2-40B4-BE49-F238E27FC236}">
                  <a16:creationId xmlns:a16="http://schemas.microsoft.com/office/drawing/2014/main" id="{83546F92-617E-418D-8B02-6314E6F95790}"/>
                </a:ext>
              </a:extLst>
            </p:cNvPr>
            <p:cNvGrpSpPr/>
            <p:nvPr/>
          </p:nvGrpSpPr>
          <p:grpSpPr>
            <a:xfrm>
              <a:off x="3585127" y="1180908"/>
              <a:ext cx="273946" cy="271268"/>
              <a:chOff x="11048734" y="5583418"/>
              <a:chExt cx="534778" cy="529549"/>
            </a:xfrm>
            <a:solidFill>
              <a:schemeClr val="accent1"/>
            </a:solidFill>
          </p:grpSpPr>
          <p:sp>
            <p:nvSpPr>
              <p:cNvPr id="22" name="Freeform 105">
                <a:extLst>
                  <a:ext uri="{FF2B5EF4-FFF2-40B4-BE49-F238E27FC236}">
                    <a16:creationId xmlns:a16="http://schemas.microsoft.com/office/drawing/2014/main" id="{8EA52DB0-8273-462D-BB6C-3BF3837795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48734" y="5587341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Freeform 106">
                <a:extLst>
                  <a:ext uri="{FF2B5EF4-FFF2-40B4-BE49-F238E27FC236}">
                    <a16:creationId xmlns:a16="http://schemas.microsoft.com/office/drawing/2014/main" id="{6B50CB29-CFB2-4B43-B88D-7532F3C4B3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48734" y="5868459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107">
                <a:extLst>
                  <a:ext uri="{FF2B5EF4-FFF2-40B4-BE49-F238E27FC236}">
                    <a16:creationId xmlns:a16="http://schemas.microsoft.com/office/drawing/2014/main" id="{4CFB0AD7-790D-4915-B846-A1E0F2A9CE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29852" y="5583418"/>
                <a:ext cx="253660" cy="244508"/>
              </a:xfrm>
              <a:custGeom>
                <a:avLst/>
                <a:gdLst>
                  <a:gd name="T0" fmla="*/ 0 w 194"/>
                  <a:gd name="T1" fmla="*/ 0 h 187"/>
                  <a:gd name="T2" fmla="*/ 0 w 194"/>
                  <a:gd name="T3" fmla="*/ 187 h 187"/>
                  <a:gd name="T4" fmla="*/ 194 w 194"/>
                  <a:gd name="T5" fmla="*/ 187 h 187"/>
                  <a:gd name="T6" fmla="*/ 194 w 194"/>
                  <a:gd name="T7" fmla="*/ 0 h 187"/>
                  <a:gd name="T8" fmla="*/ 0 w 194"/>
                  <a:gd name="T9" fmla="*/ 0 h 187"/>
                  <a:gd name="T10" fmla="*/ 166 w 194"/>
                  <a:gd name="T11" fmla="*/ 159 h 187"/>
                  <a:gd name="T12" fmla="*/ 29 w 194"/>
                  <a:gd name="T13" fmla="*/ 159 h 187"/>
                  <a:gd name="T14" fmla="*/ 29 w 194"/>
                  <a:gd name="T15" fmla="*/ 29 h 187"/>
                  <a:gd name="T16" fmla="*/ 166 w 194"/>
                  <a:gd name="T17" fmla="*/ 29 h 187"/>
                  <a:gd name="T18" fmla="*/ 166 w 194"/>
                  <a:gd name="T19" fmla="*/ 15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0"/>
                    </a:moveTo>
                    <a:lnTo>
                      <a:pt x="0" y="187"/>
                    </a:ln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close/>
                    <a:moveTo>
                      <a:pt x="166" y="159"/>
                    </a:moveTo>
                    <a:lnTo>
                      <a:pt x="29" y="159"/>
                    </a:lnTo>
                    <a:lnTo>
                      <a:pt x="29" y="29"/>
                    </a:lnTo>
                    <a:lnTo>
                      <a:pt x="166" y="29"/>
                    </a:lnTo>
                    <a:lnTo>
                      <a:pt x="166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108">
                <a:extLst>
                  <a:ext uri="{FF2B5EF4-FFF2-40B4-BE49-F238E27FC236}">
                    <a16:creationId xmlns:a16="http://schemas.microsoft.com/office/drawing/2014/main" id="{BE246A89-0112-4F4B-96AB-E821DC24D6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29852" y="5865844"/>
                <a:ext cx="253660" cy="243200"/>
              </a:xfrm>
              <a:custGeom>
                <a:avLst/>
                <a:gdLst>
                  <a:gd name="T0" fmla="*/ 0 w 194"/>
                  <a:gd name="T1" fmla="*/ 186 h 186"/>
                  <a:gd name="T2" fmla="*/ 194 w 194"/>
                  <a:gd name="T3" fmla="*/ 186 h 186"/>
                  <a:gd name="T4" fmla="*/ 194 w 194"/>
                  <a:gd name="T5" fmla="*/ 0 h 186"/>
                  <a:gd name="T6" fmla="*/ 0 w 194"/>
                  <a:gd name="T7" fmla="*/ 0 h 186"/>
                  <a:gd name="T8" fmla="*/ 0 w 194"/>
                  <a:gd name="T9" fmla="*/ 186 h 186"/>
                  <a:gd name="T10" fmla="*/ 29 w 194"/>
                  <a:gd name="T11" fmla="*/ 28 h 186"/>
                  <a:gd name="T12" fmla="*/ 166 w 194"/>
                  <a:gd name="T13" fmla="*/ 28 h 186"/>
                  <a:gd name="T14" fmla="*/ 166 w 194"/>
                  <a:gd name="T15" fmla="*/ 158 h 186"/>
                  <a:gd name="T16" fmla="*/ 29 w 194"/>
                  <a:gd name="T17" fmla="*/ 158 h 186"/>
                  <a:gd name="T18" fmla="*/ 29 w 194"/>
                  <a:gd name="T19" fmla="*/ 2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6">
                    <a:moveTo>
                      <a:pt x="0" y="186"/>
                    </a:moveTo>
                    <a:lnTo>
                      <a:pt x="194" y="186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6"/>
                    </a:lnTo>
                    <a:close/>
                    <a:moveTo>
                      <a:pt x="29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9" y="158"/>
                    </a:lnTo>
                    <a:lnTo>
                      <a:pt x="29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109">
                <a:extLst>
                  <a:ext uri="{FF2B5EF4-FFF2-40B4-BE49-F238E27FC236}">
                    <a16:creationId xmlns:a16="http://schemas.microsoft.com/office/drawing/2014/main" id="{B01D036E-0028-4500-ADE0-60223CBD2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5878" y="5655333"/>
                <a:ext cx="99372" cy="101987"/>
              </a:xfrm>
              <a:custGeom>
                <a:avLst/>
                <a:gdLst>
                  <a:gd name="T0" fmla="*/ 45 w 76"/>
                  <a:gd name="T1" fmla="*/ 0 h 78"/>
                  <a:gd name="T2" fmla="*/ 31 w 76"/>
                  <a:gd name="T3" fmla="*/ 0 h 78"/>
                  <a:gd name="T4" fmla="*/ 31 w 76"/>
                  <a:gd name="T5" fmla="*/ 33 h 78"/>
                  <a:gd name="T6" fmla="*/ 0 w 76"/>
                  <a:gd name="T7" fmla="*/ 33 h 78"/>
                  <a:gd name="T8" fmla="*/ 0 w 76"/>
                  <a:gd name="T9" fmla="*/ 45 h 78"/>
                  <a:gd name="T10" fmla="*/ 31 w 76"/>
                  <a:gd name="T11" fmla="*/ 45 h 78"/>
                  <a:gd name="T12" fmla="*/ 31 w 76"/>
                  <a:gd name="T13" fmla="*/ 78 h 78"/>
                  <a:gd name="T14" fmla="*/ 45 w 76"/>
                  <a:gd name="T15" fmla="*/ 78 h 78"/>
                  <a:gd name="T16" fmla="*/ 45 w 76"/>
                  <a:gd name="T17" fmla="*/ 45 h 78"/>
                  <a:gd name="T18" fmla="*/ 76 w 76"/>
                  <a:gd name="T19" fmla="*/ 45 h 78"/>
                  <a:gd name="T20" fmla="*/ 76 w 76"/>
                  <a:gd name="T21" fmla="*/ 33 h 78"/>
                  <a:gd name="T22" fmla="*/ 45 w 76"/>
                  <a:gd name="T23" fmla="*/ 33 h 78"/>
                  <a:gd name="T24" fmla="*/ 45 w 76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78">
                    <a:moveTo>
                      <a:pt x="45" y="0"/>
                    </a:moveTo>
                    <a:lnTo>
                      <a:pt x="31" y="0"/>
                    </a:lnTo>
                    <a:lnTo>
                      <a:pt x="31" y="33"/>
                    </a:lnTo>
                    <a:lnTo>
                      <a:pt x="0" y="33"/>
                    </a:lnTo>
                    <a:lnTo>
                      <a:pt x="0" y="45"/>
                    </a:lnTo>
                    <a:lnTo>
                      <a:pt x="31" y="45"/>
                    </a:lnTo>
                    <a:lnTo>
                      <a:pt x="31" y="78"/>
                    </a:lnTo>
                    <a:lnTo>
                      <a:pt x="45" y="78"/>
                    </a:lnTo>
                    <a:lnTo>
                      <a:pt x="45" y="45"/>
                    </a:lnTo>
                    <a:lnTo>
                      <a:pt x="76" y="45"/>
                    </a:lnTo>
                    <a:lnTo>
                      <a:pt x="76" y="33"/>
                    </a:lnTo>
                    <a:lnTo>
                      <a:pt x="45" y="33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5A543C9-332A-4E06-A8AE-08309A853F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2687" y="5694558"/>
                <a:ext cx="67991" cy="2222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Freeform 111">
                <a:extLst>
                  <a:ext uri="{FF2B5EF4-FFF2-40B4-BE49-F238E27FC236}">
                    <a16:creationId xmlns:a16="http://schemas.microsoft.com/office/drawing/2014/main" id="{C1C35EA9-0DEA-4F2A-BEBB-B7BF8151F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953" y="5952141"/>
                <a:ext cx="73222" cy="79760"/>
              </a:xfrm>
              <a:custGeom>
                <a:avLst/>
                <a:gdLst>
                  <a:gd name="T0" fmla="*/ 24 w 24"/>
                  <a:gd name="T1" fmla="*/ 0 h 26"/>
                  <a:gd name="T2" fmla="*/ 16 w 24"/>
                  <a:gd name="T3" fmla="*/ 0 h 26"/>
                  <a:gd name="T4" fmla="*/ 14 w 24"/>
                  <a:gd name="T5" fmla="*/ 5 h 26"/>
                  <a:gd name="T6" fmla="*/ 12 w 24"/>
                  <a:gd name="T7" fmla="*/ 9 h 26"/>
                  <a:gd name="T8" fmla="*/ 12 w 24"/>
                  <a:gd name="T9" fmla="*/ 9 h 26"/>
                  <a:gd name="T10" fmla="*/ 10 w 24"/>
                  <a:gd name="T11" fmla="*/ 5 h 26"/>
                  <a:gd name="T12" fmla="*/ 8 w 24"/>
                  <a:gd name="T13" fmla="*/ 0 h 26"/>
                  <a:gd name="T14" fmla="*/ 0 w 24"/>
                  <a:gd name="T15" fmla="*/ 0 h 26"/>
                  <a:gd name="T16" fmla="*/ 8 w 24"/>
                  <a:gd name="T17" fmla="*/ 13 h 26"/>
                  <a:gd name="T18" fmla="*/ 0 w 24"/>
                  <a:gd name="T19" fmla="*/ 26 h 26"/>
                  <a:gd name="T20" fmla="*/ 7 w 24"/>
                  <a:gd name="T21" fmla="*/ 26 h 26"/>
                  <a:gd name="T22" fmla="*/ 10 w 24"/>
                  <a:gd name="T23" fmla="*/ 21 h 26"/>
                  <a:gd name="T24" fmla="*/ 12 w 24"/>
                  <a:gd name="T25" fmla="*/ 16 h 26"/>
                  <a:gd name="T26" fmla="*/ 12 w 24"/>
                  <a:gd name="T27" fmla="*/ 16 h 26"/>
                  <a:gd name="T28" fmla="*/ 14 w 24"/>
                  <a:gd name="T29" fmla="*/ 21 h 26"/>
                  <a:gd name="T30" fmla="*/ 17 w 24"/>
                  <a:gd name="T31" fmla="*/ 26 h 26"/>
                  <a:gd name="T32" fmla="*/ 24 w 24"/>
                  <a:gd name="T33" fmla="*/ 26 h 26"/>
                  <a:gd name="T34" fmla="*/ 16 w 24"/>
                  <a:gd name="T35" fmla="*/ 13 h 26"/>
                  <a:gd name="T36" fmla="*/ 24 w 24"/>
                  <a:gd name="T3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7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8"/>
                      <a:pt x="11" y="6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9"/>
                      <a:pt x="11" y="18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8"/>
                      <a:pt x="13" y="19"/>
                      <a:pt x="14" y="21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16" y="13"/>
                      <a:pt x="16" y="13"/>
                      <a:pt x="16" y="13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E5EF391-1FBE-4301-9BAD-5E0711A372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0919" y="6004442"/>
                <a:ext cx="101987" cy="1569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67746BD-32FE-4F32-BB20-293FDF44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0919" y="5961294"/>
                <a:ext cx="101987" cy="1830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Athiti" panose="00000500000000000000" pitchFamily="2" charset="-3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" name="组合 142">
            <a:extLst>
              <a:ext uri="{FF2B5EF4-FFF2-40B4-BE49-F238E27FC236}">
                <a16:creationId xmlns:a16="http://schemas.microsoft.com/office/drawing/2014/main" id="{5C7F4B34-888E-4906-9BC2-881168949602}"/>
              </a:ext>
            </a:extLst>
          </p:cNvPr>
          <p:cNvGrpSpPr/>
          <p:nvPr/>
        </p:nvGrpSpPr>
        <p:grpSpPr>
          <a:xfrm flipH="1">
            <a:off x="8527923" y="3194408"/>
            <a:ext cx="2875380" cy="907556"/>
            <a:chOff x="2288907" y="4783306"/>
            <a:chExt cx="2699254" cy="907793"/>
          </a:xfrm>
        </p:grpSpPr>
        <p:sp>
          <p:nvSpPr>
            <p:cNvPr id="18" name="文本框 143">
              <a:extLst>
                <a:ext uri="{FF2B5EF4-FFF2-40B4-BE49-F238E27FC236}">
                  <a16:creationId xmlns:a16="http://schemas.microsoft.com/office/drawing/2014/main" id="{EC74F253-2B42-4F9D-8B46-F6115CA28947}"/>
                </a:ext>
              </a:extLst>
            </p:cNvPr>
            <p:cNvSpPr txBox="1"/>
            <p:nvPr/>
          </p:nvSpPr>
          <p:spPr bwMode="auto">
            <a:xfrm>
              <a:off x="2288907" y="5212638"/>
              <a:ext cx="2699254" cy="478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Enter your text here Please enter your text here Enter your text here Enter your text</a:t>
              </a:r>
              <a:endParaRPr lang="zh-CN" altLang="en-US" sz="1100" dirty="0">
                <a:solidFill>
                  <a:schemeClr val="tx1">
                    <a:lumMod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19" name="文本框 144">
              <a:extLst>
                <a:ext uri="{FF2B5EF4-FFF2-40B4-BE49-F238E27FC236}">
                  <a16:creationId xmlns:a16="http://schemas.microsoft.com/office/drawing/2014/main" id="{0CC062F4-86CF-44A0-B599-DAB37E16F004}"/>
                </a:ext>
              </a:extLst>
            </p:cNvPr>
            <p:cNvSpPr txBox="1"/>
            <p:nvPr/>
          </p:nvSpPr>
          <p:spPr bwMode="auto">
            <a:xfrm>
              <a:off x="2479611" y="4783306"/>
              <a:ext cx="2496295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Add a title here</a:t>
              </a:r>
            </a:p>
          </p:txBody>
        </p:sp>
      </p:grpSp>
      <p:grpSp>
        <p:nvGrpSpPr>
          <p:cNvPr id="11" name="组合 148">
            <a:extLst>
              <a:ext uri="{FF2B5EF4-FFF2-40B4-BE49-F238E27FC236}">
                <a16:creationId xmlns:a16="http://schemas.microsoft.com/office/drawing/2014/main" id="{92F29F8A-0C02-41FC-B639-3D41DBE34186}"/>
              </a:ext>
            </a:extLst>
          </p:cNvPr>
          <p:cNvGrpSpPr/>
          <p:nvPr/>
        </p:nvGrpSpPr>
        <p:grpSpPr>
          <a:xfrm>
            <a:off x="1449098" y="1518990"/>
            <a:ext cx="2892753" cy="915067"/>
            <a:chOff x="2209485" y="4783299"/>
            <a:chExt cx="2778675" cy="915304"/>
          </a:xfrm>
        </p:grpSpPr>
        <p:sp>
          <p:nvSpPr>
            <p:cNvPr id="16" name="文本框 149">
              <a:extLst>
                <a:ext uri="{FF2B5EF4-FFF2-40B4-BE49-F238E27FC236}">
                  <a16:creationId xmlns:a16="http://schemas.microsoft.com/office/drawing/2014/main" id="{E62762BB-5301-4CFD-A81E-6736A19A82E4}"/>
                </a:ext>
              </a:extLst>
            </p:cNvPr>
            <p:cNvSpPr txBox="1"/>
            <p:nvPr/>
          </p:nvSpPr>
          <p:spPr bwMode="auto">
            <a:xfrm>
              <a:off x="2209485" y="5220143"/>
              <a:ext cx="2778675" cy="478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Enter your text here Please enter your text here Enter your text here Enter your text</a:t>
              </a:r>
              <a:endParaRPr lang="zh-CN" altLang="en-US" sz="1100" dirty="0">
                <a:solidFill>
                  <a:schemeClr val="tx1">
                    <a:lumMod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17" name="文本框 150">
              <a:extLst>
                <a:ext uri="{FF2B5EF4-FFF2-40B4-BE49-F238E27FC236}">
                  <a16:creationId xmlns:a16="http://schemas.microsoft.com/office/drawing/2014/main" id="{00139760-83AD-45F1-BE78-2BB169F517A9}"/>
                </a:ext>
              </a:extLst>
            </p:cNvPr>
            <p:cNvSpPr txBox="1"/>
            <p:nvPr/>
          </p:nvSpPr>
          <p:spPr bwMode="auto">
            <a:xfrm>
              <a:off x="2209485" y="4783299"/>
              <a:ext cx="2766420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Add a title here</a:t>
              </a:r>
            </a:p>
          </p:txBody>
        </p:sp>
      </p:grpSp>
      <p:grpSp>
        <p:nvGrpSpPr>
          <p:cNvPr id="12" name="组合 154">
            <a:extLst>
              <a:ext uri="{FF2B5EF4-FFF2-40B4-BE49-F238E27FC236}">
                <a16:creationId xmlns:a16="http://schemas.microsoft.com/office/drawing/2014/main" id="{E04E0AAA-0311-4BA0-9BCF-522EB5705584}"/>
              </a:ext>
            </a:extLst>
          </p:cNvPr>
          <p:cNvGrpSpPr/>
          <p:nvPr/>
        </p:nvGrpSpPr>
        <p:grpSpPr>
          <a:xfrm>
            <a:off x="1550670" y="4822786"/>
            <a:ext cx="2791180" cy="1108620"/>
            <a:chOff x="2307053" y="4783299"/>
            <a:chExt cx="2681107" cy="1108907"/>
          </a:xfrm>
        </p:grpSpPr>
        <p:sp>
          <p:nvSpPr>
            <p:cNvPr id="14" name="文本框 155">
              <a:extLst>
                <a:ext uri="{FF2B5EF4-FFF2-40B4-BE49-F238E27FC236}">
                  <a16:creationId xmlns:a16="http://schemas.microsoft.com/office/drawing/2014/main" id="{7C3C3C0C-DCC5-410B-9F53-9E844F7D5F41}"/>
                </a:ext>
              </a:extLst>
            </p:cNvPr>
            <p:cNvSpPr txBox="1"/>
            <p:nvPr/>
          </p:nvSpPr>
          <p:spPr bwMode="auto">
            <a:xfrm>
              <a:off x="2307053" y="5174580"/>
              <a:ext cx="2681107" cy="71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Enter your text here Please enter your text here Enter your text here Enter your text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15" name="文本框 156">
              <a:extLst>
                <a:ext uri="{FF2B5EF4-FFF2-40B4-BE49-F238E27FC236}">
                  <a16:creationId xmlns:a16="http://schemas.microsoft.com/office/drawing/2014/main" id="{DD701BF9-8501-4212-8AFD-5E9D09953E85}"/>
                </a:ext>
              </a:extLst>
            </p:cNvPr>
            <p:cNvSpPr txBox="1"/>
            <p:nvPr/>
          </p:nvSpPr>
          <p:spPr bwMode="auto">
            <a:xfrm>
              <a:off x="2404621" y="4783299"/>
              <a:ext cx="2571284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b="1" dirty="0">
                  <a:solidFill>
                    <a:schemeClr val="accent3"/>
                  </a:solidFill>
                </a:rPr>
                <a:t>Add a title here</a:t>
              </a:r>
            </a:p>
          </p:txBody>
        </p:sp>
      </p:grpSp>
      <p:sp>
        <p:nvSpPr>
          <p:cNvPr id="13" name="椭圆 35">
            <a:extLst>
              <a:ext uri="{FF2B5EF4-FFF2-40B4-BE49-F238E27FC236}">
                <a16:creationId xmlns:a16="http://schemas.microsoft.com/office/drawing/2014/main" id="{66334EF7-FC4C-4365-867B-8BA3FF05C5E0}"/>
              </a:ext>
            </a:extLst>
          </p:cNvPr>
          <p:cNvSpPr/>
          <p:nvPr/>
        </p:nvSpPr>
        <p:spPr>
          <a:xfrm>
            <a:off x="5184536" y="2884533"/>
            <a:ext cx="1478195" cy="1478195"/>
          </a:xfrm>
          <a:prstGeom prst="ellipse">
            <a:avLst/>
          </a:prstGeom>
          <a:solidFill>
            <a:schemeClr val="bg1">
              <a:alpha val="10000"/>
            </a:schemeClr>
          </a:solidFill>
          <a:ln w="22225">
            <a:gradFill flip="none" rotWithShape="1">
              <a:gsLst>
                <a:gs pos="71000">
                  <a:srgbClr val="ECECEC"/>
                </a:gs>
                <a:gs pos="92000">
                  <a:schemeClr val="bg1"/>
                </a:gs>
                <a:gs pos="45000">
                  <a:schemeClr val="bg1">
                    <a:lumMod val="85000"/>
                  </a:schemeClr>
                </a:gs>
                <a:gs pos="19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schemeClr val="accent3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thiti" panose="00000500000000000000" pitchFamily="2" charset="-34"/>
              <a:ea typeface="宋体" panose="02010600030101010101" pitchFamily="2" charset="-122"/>
            </a:endParaRPr>
          </a:p>
        </p:txBody>
      </p:sp>
      <p:sp>
        <p:nvSpPr>
          <p:cNvPr id="69" name="TextBox 6">
            <a:extLst>
              <a:ext uri="{FF2B5EF4-FFF2-40B4-BE49-F238E27FC236}">
                <a16:creationId xmlns:a16="http://schemas.microsoft.com/office/drawing/2014/main" id="{DFE0476A-B471-4D20-8844-ED48777312D5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70" name="淘宝店chenying0907出品 7">
            <a:extLst>
              <a:ext uri="{FF2B5EF4-FFF2-40B4-BE49-F238E27FC236}">
                <a16:creationId xmlns:a16="http://schemas.microsoft.com/office/drawing/2014/main" id="{4E659779-FAA1-41C5-8756-8F42FBE79AA3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977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D6F736D-4395-4E3F-8482-66849C850F7F}"/>
              </a:ext>
            </a:extLst>
          </p:cNvPr>
          <p:cNvGrpSpPr/>
          <p:nvPr/>
        </p:nvGrpSpPr>
        <p:grpSpPr>
          <a:xfrm>
            <a:off x="4124171" y="1675838"/>
            <a:ext cx="1873251" cy="1876426"/>
            <a:chOff x="4149571" y="1470110"/>
            <a:chExt cx="1873251" cy="1876426"/>
          </a:xfrm>
        </p:grpSpPr>
        <p:sp>
          <p:nvSpPr>
            <p:cNvPr id="3" name="Shape 2728">
              <a:extLst>
                <a:ext uri="{FF2B5EF4-FFF2-40B4-BE49-F238E27FC236}">
                  <a16:creationId xmlns:a16="http://schemas.microsoft.com/office/drawing/2014/main" id="{CFC4D573-475E-472D-8154-152187CA421B}"/>
                </a:ext>
              </a:extLst>
            </p:cNvPr>
            <p:cNvSpPr/>
            <p:nvPr/>
          </p:nvSpPr>
          <p:spPr>
            <a:xfrm>
              <a:off x="4149571" y="1470110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23"/>
                  </a:moveTo>
                  <a:cubicBezTo>
                    <a:pt x="21600" y="11878"/>
                    <a:pt x="20978" y="10307"/>
                    <a:pt x="19806" y="9137"/>
                  </a:cubicBezTo>
                  <a:cubicBezTo>
                    <a:pt x="10617" y="0"/>
                    <a:pt x="10617" y="0"/>
                    <a:pt x="10617" y="0"/>
                  </a:cubicBezTo>
                  <a:cubicBezTo>
                    <a:pt x="0" y="10599"/>
                    <a:pt x="0" y="10599"/>
                    <a:pt x="0" y="10599"/>
                  </a:cubicBezTo>
                  <a:cubicBezTo>
                    <a:pt x="9153" y="19773"/>
                    <a:pt x="9153" y="19773"/>
                    <a:pt x="9153" y="19773"/>
                  </a:cubicBezTo>
                  <a:cubicBezTo>
                    <a:pt x="10324" y="20942"/>
                    <a:pt x="11898" y="21600"/>
                    <a:pt x="135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3523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" name="Shape 2760">
              <a:extLst>
                <a:ext uri="{FF2B5EF4-FFF2-40B4-BE49-F238E27FC236}">
                  <a16:creationId xmlns:a16="http://schemas.microsoft.com/office/drawing/2014/main" id="{7CA03614-3F08-49C6-BCBE-D399B2AE7280}"/>
                </a:ext>
              </a:extLst>
            </p:cNvPr>
            <p:cNvSpPr/>
            <p:nvPr/>
          </p:nvSpPr>
          <p:spPr>
            <a:xfrm>
              <a:off x="5168848" y="2495564"/>
              <a:ext cx="792508" cy="7158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5000" b="1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S</a:t>
              </a:r>
            </a:p>
          </p:txBody>
        </p:sp>
        <p:sp>
          <p:nvSpPr>
            <p:cNvPr id="5" name="Shape 2740">
              <a:extLst>
                <a:ext uri="{FF2B5EF4-FFF2-40B4-BE49-F238E27FC236}">
                  <a16:creationId xmlns:a16="http://schemas.microsoft.com/office/drawing/2014/main" id="{1B9EBD0E-9C93-4CA8-9560-5CAEA66A62D9}"/>
                </a:ext>
              </a:extLst>
            </p:cNvPr>
            <p:cNvSpPr/>
            <p:nvPr/>
          </p:nvSpPr>
          <p:spPr>
            <a:xfrm>
              <a:off x="4321021" y="1641558"/>
              <a:ext cx="577851" cy="577851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FB68FFC-ADDA-4560-A5A7-5E489AA5EE44}"/>
              </a:ext>
            </a:extLst>
          </p:cNvPr>
          <p:cNvGrpSpPr/>
          <p:nvPr/>
        </p:nvGrpSpPr>
        <p:grpSpPr>
          <a:xfrm>
            <a:off x="6162523" y="1675838"/>
            <a:ext cx="1873251" cy="1876426"/>
            <a:chOff x="6187923" y="1470110"/>
            <a:chExt cx="1873251" cy="1876426"/>
          </a:xfrm>
        </p:grpSpPr>
        <p:sp>
          <p:nvSpPr>
            <p:cNvPr id="7" name="Shape 2730">
              <a:extLst>
                <a:ext uri="{FF2B5EF4-FFF2-40B4-BE49-F238E27FC236}">
                  <a16:creationId xmlns:a16="http://schemas.microsoft.com/office/drawing/2014/main" id="{23431316-F4A9-449B-B08D-9CAFB862125A}"/>
                </a:ext>
              </a:extLst>
            </p:cNvPr>
            <p:cNvSpPr/>
            <p:nvPr/>
          </p:nvSpPr>
          <p:spPr>
            <a:xfrm>
              <a:off x="6187923" y="1470110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23"/>
                  </a:moveTo>
                  <a:cubicBezTo>
                    <a:pt x="0" y="11878"/>
                    <a:pt x="622" y="10307"/>
                    <a:pt x="1794" y="9137"/>
                  </a:cubicBezTo>
                  <a:cubicBezTo>
                    <a:pt x="10983" y="0"/>
                    <a:pt x="10983" y="0"/>
                    <a:pt x="10983" y="0"/>
                  </a:cubicBezTo>
                  <a:cubicBezTo>
                    <a:pt x="21600" y="10599"/>
                    <a:pt x="21600" y="10599"/>
                    <a:pt x="21600" y="10599"/>
                  </a:cubicBezTo>
                  <a:cubicBezTo>
                    <a:pt x="12447" y="19773"/>
                    <a:pt x="12447" y="19773"/>
                    <a:pt x="12447" y="19773"/>
                  </a:cubicBezTo>
                  <a:cubicBezTo>
                    <a:pt x="11276" y="20942"/>
                    <a:pt x="9702" y="21600"/>
                    <a:pt x="8054" y="2160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0" y="13523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" name="Shape 2761">
              <a:extLst>
                <a:ext uri="{FF2B5EF4-FFF2-40B4-BE49-F238E27FC236}">
                  <a16:creationId xmlns:a16="http://schemas.microsoft.com/office/drawing/2014/main" id="{AE504595-1A27-4A59-A804-8CB8A92753A2}"/>
                </a:ext>
              </a:extLst>
            </p:cNvPr>
            <p:cNvSpPr/>
            <p:nvPr/>
          </p:nvSpPr>
          <p:spPr>
            <a:xfrm>
              <a:off x="6249836" y="2495564"/>
              <a:ext cx="792508" cy="7158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5000" b="1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W</a:t>
              </a:r>
            </a:p>
          </p:txBody>
        </p:sp>
        <p:sp>
          <p:nvSpPr>
            <p:cNvPr id="9" name="Shape 2732">
              <a:extLst>
                <a:ext uri="{FF2B5EF4-FFF2-40B4-BE49-F238E27FC236}">
                  <a16:creationId xmlns:a16="http://schemas.microsoft.com/office/drawing/2014/main" id="{F01E416C-3A5F-4E98-99FF-322D7DBD9027}"/>
                </a:ext>
              </a:extLst>
            </p:cNvPr>
            <p:cNvSpPr/>
            <p:nvPr/>
          </p:nvSpPr>
          <p:spPr>
            <a:xfrm>
              <a:off x="7311873" y="1641558"/>
              <a:ext cx="577851" cy="577851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7891CF9-B6C4-4E13-BBDF-838CD0CE8F9A}"/>
              </a:ext>
            </a:extLst>
          </p:cNvPr>
          <p:cNvGrpSpPr/>
          <p:nvPr/>
        </p:nvGrpSpPr>
        <p:grpSpPr>
          <a:xfrm>
            <a:off x="4124171" y="3714189"/>
            <a:ext cx="1873251" cy="1876426"/>
            <a:chOff x="4149571" y="3508461"/>
            <a:chExt cx="1873251" cy="1876426"/>
          </a:xfrm>
        </p:grpSpPr>
        <p:sp>
          <p:nvSpPr>
            <p:cNvPr id="11" name="Shape 2729">
              <a:extLst>
                <a:ext uri="{FF2B5EF4-FFF2-40B4-BE49-F238E27FC236}">
                  <a16:creationId xmlns:a16="http://schemas.microsoft.com/office/drawing/2014/main" id="{126BEB67-A3DA-4132-8E46-BE3D28B697A4}"/>
                </a:ext>
              </a:extLst>
            </p:cNvPr>
            <p:cNvSpPr/>
            <p:nvPr/>
          </p:nvSpPr>
          <p:spPr>
            <a:xfrm>
              <a:off x="4149571" y="3508461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041"/>
                  </a:moveTo>
                  <a:cubicBezTo>
                    <a:pt x="21600" y="9685"/>
                    <a:pt x="20978" y="11257"/>
                    <a:pt x="19806" y="12426"/>
                  </a:cubicBezTo>
                  <a:cubicBezTo>
                    <a:pt x="10617" y="21600"/>
                    <a:pt x="10617" y="21600"/>
                    <a:pt x="10617" y="21600"/>
                  </a:cubicBezTo>
                  <a:cubicBezTo>
                    <a:pt x="0" y="10964"/>
                    <a:pt x="0" y="10964"/>
                    <a:pt x="0" y="10964"/>
                  </a:cubicBezTo>
                  <a:cubicBezTo>
                    <a:pt x="9153" y="1791"/>
                    <a:pt x="9153" y="1791"/>
                    <a:pt x="9153" y="1791"/>
                  </a:cubicBezTo>
                  <a:cubicBezTo>
                    <a:pt x="10324" y="658"/>
                    <a:pt x="11898" y="0"/>
                    <a:pt x="13546" y="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21600" y="8041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Shape 2762">
              <a:extLst>
                <a:ext uri="{FF2B5EF4-FFF2-40B4-BE49-F238E27FC236}">
                  <a16:creationId xmlns:a16="http://schemas.microsoft.com/office/drawing/2014/main" id="{71A161A7-8208-4D21-B623-AF883D70679F}"/>
                </a:ext>
              </a:extLst>
            </p:cNvPr>
            <p:cNvSpPr/>
            <p:nvPr/>
          </p:nvSpPr>
          <p:spPr>
            <a:xfrm>
              <a:off x="5168848" y="3594319"/>
              <a:ext cx="792508" cy="7158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5000" b="1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O</a:t>
              </a:r>
            </a:p>
          </p:txBody>
        </p:sp>
        <p:sp>
          <p:nvSpPr>
            <p:cNvPr id="13" name="Shape 2744">
              <a:extLst>
                <a:ext uri="{FF2B5EF4-FFF2-40B4-BE49-F238E27FC236}">
                  <a16:creationId xmlns:a16="http://schemas.microsoft.com/office/drawing/2014/main" id="{8E9F6019-3B80-472D-9780-DCF6F0F221E3}"/>
                </a:ext>
              </a:extLst>
            </p:cNvPr>
            <p:cNvSpPr/>
            <p:nvPr/>
          </p:nvSpPr>
          <p:spPr>
            <a:xfrm>
              <a:off x="4321021" y="4632410"/>
              <a:ext cx="577851" cy="577851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D859A8B-2777-436D-9638-896C8378A127}"/>
              </a:ext>
            </a:extLst>
          </p:cNvPr>
          <p:cNvGrpSpPr/>
          <p:nvPr/>
        </p:nvGrpSpPr>
        <p:grpSpPr>
          <a:xfrm>
            <a:off x="6162523" y="3714189"/>
            <a:ext cx="1873251" cy="1876426"/>
            <a:chOff x="6187923" y="3508461"/>
            <a:chExt cx="1873251" cy="1876426"/>
          </a:xfrm>
        </p:grpSpPr>
        <p:sp>
          <p:nvSpPr>
            <p:cNvPr id="15" name="Shape 2731">
              <a:extLst>
                <a:ext uri="{FF2B5EF4-FFF2-40B4-BE49-F238E27FC236}">
                  <a16:creationId xmlns:a16="http://schemas.microsoft.com/office/drawing/2014/main" id="{2084004A-D9E2-40A4-91E8-0BB8BEC85931}"/>
                </a:ext>
              </a:extLst>
            </p:cNvPr>
            <p:cNvSpPr/>
            <p:nvPr/>
          </p:nvSpPr>
          <p:spPr>
            <a:xfrm>
              <a:off x="6187923" y="3508461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41"/>
                  </a:moveTo>
                  <a:cubicBezTo>
                    <a:pt x="0" y="9685"/>
                    <a:pt x="622" y="11257"/>
                    <a:pt x="1794" y="12426"/>
                  </a:cubicBezTo>
                  <a:cubicBezTo>
                    <a:pt x="10983" y="21600"/>
                    <a:pt x="10983" y="21600"/>
                    <a:pt x="10983" y="21600"/>
                  </a:cubicBezTo>
                  <a:cubicBezTo>
                    <a:pt x="21600" y="10964"/>
                    <a:pt x="21600" y="10964"/>
                    <a:pt x="21600" y="10964"/>
                  </a:cubicBezTo>
                  <a:cubicBezTo>
                    <a:pt x="12447" y="1791"/>
                    <a:pt x="12447" y="1791"/>
                    <a:pt x="12447" y="1791"/>
                  </a:cubicBezTo>
                  <a:cubicBezTo>
                    <a:pt x="11276" y="658"/>
                    <a:pt x="9702" y="0"/>
                    <a:pt x="80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41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Shape 2763">
              <a:extLst>
                <a:ext uri="{FF2B5EF4-FFF2-40B4-BE49-F238E27FC236}">
                  <a16:creationId xmlns:a16="http://schemas.microsoft.com/office/drawing/2014/main" id="{823DFD93-93C0-489A-AD7E-C61E2372A778}"/>
                </a:ext>
              </a:extLst>
            </p:cNvPr>
            <p:cNvSpPr/>
            <p:nvPr/>
          </p:nvSpPr>
          <p:spPr>
            <a:xfrm>
              <a:off x="6249836" y="3594319"/>
              <a:ext cx="792508" cy="7158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5000" b="1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T</a:t>
              </a:r>
            </a:p>
          </p:txBody>
        </p:sp>
        <p:sp>
          <p:nvSpPr>
            <p:cNvPr id="17" name="Shape 2736">
              <a:extLst>
                <a:ext uri="{FF2B5EF4-FFF2-40B4-BE49-F238E27FC236}">
                  <a16:creationId xmlns:a16="http://schemas.microsoft.com/office/drawing/2014/main" id="{CE4D3853-80D1-4049-A59E-79FD815E523D}"/>
                </a:ext>
              </a:extLst>
            </p:cNvPr>
            <p:cNvSpPr/>
            <p:nvPr/>
          </p:nvSpPr>
          <p:spPr>
            <a:xfrm>
              <a:off x="7311873" y="4632410"/>
              <a:ext cx="577851" cy="577851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A8CB3A9-8E28-47FE-81A7-82ABB1C34FB4}"/>
              </a:ext>
            </a:extLst>
          </p:cNvPr>
          <p:cNvGrpSpPr/>
          <p:nvPr/>
        </p:nvGrpSpPr>
        <p:grpSpPr>
          <a:xfrm>
            <a:off x="1090946" y="1788158"/>
            <a:ext cx="2572565" cy="1077937"/>
            <a:chOff x="1494367" y="2220559"/>
            <a:chExt cx="2572565" cy="1077937"/>
          </a:xfrm>
        </p:grpSpPr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id="{07A25D9C-96BD-426C-A595-85DC4AD8ED1C}"/>
                </a:ext>
              </a:extLst>
            </p:cNvPr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800" b="1" dirty="0">
                  <a:solidFill>
                    <a:schemeClr val="accent1"/>
                  </a:solidFill>
                  <a:latin typeface="+mj-lt"/>
                  <a:ea typeface="Source Sans Pro" panose="020B0503030403020204" pitchFamily="34" charset="0"/>
                  <a:cs typeface="Roboto Black" panose="02000000000000000000" pitchFamily="2" charset="0"/>
                </a:rPr>
                <a:t>Strengths</a:t>
              </a:r>
              <a:endParaRPr lang="en-US" b="1" dirty="0">
                <a:solidFill>
                  <a:schemeClr val="accent1"/>
                </a:solidFill>
                <a:latin typeface="+mj-lt"/>
                <a:ea typeface="Source Sans Pro" panose="020B0503030403020204" pitchFamily="34" charset="0"/>
                <a:cs typeface="Roboto Black" panose="020000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0D28BC-A938-4B03-B1B0-194FED762F90}"/>
                </a:ext>
              </a:extLst>
            </p:cNvPr>
            <p:cNvSpPr txBox="1"/>
            <p:nvPr/>
          </p:nvSpPr>
          <p:spPr>
            <a:xfrm>
              <a:off x="1494367" y="2559832"/>
              <a:ext cx="257256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2"/>
                  </a:solidFill>
                  <a:cs typeface="Athiti" panose="00000500000000000000" pitchFamily="2" charset="-34"/>
                </a:rPr>
                <a:t>Lorem Ipsum is simply dummy text of the printing and typesetting industry. Lorem Ipsum has been the industry's standard dummy</a:t>
              </a:r>
              <a:endParaRPr lang="en-US" sz="1200" dirty="0"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45EF209-331A-49FC-AB18-F59F243086C9}"/>
              </a:ext>
            </a:extLst>
          </p:cNvPr>
          <p:cNvGrpSpPr/>
          <p:nvPr/>
        </p:nvGrpSpPr>
        <p:grpSpPr>
          <a:xfrm>
            <a:off x="8489756" y="1766735"/>
            <a:ext cx="2709074" cy="1077937"/>
            <a:chOff x="1594279" y="2220559"/>
            <a:chExt cx="2709074" cy="1077937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36EE73E2-1044-427A-A330-4D297ADD0123}"/>
                </a:ext>
              </a:extLst>
            </p:cNvPr>
            <p:cNvSpPr txBox="1">
              <a:spLocks/>
            </p:cNvSpPr>
            <p:nvPr/>
          </p:nvSpPr>
          <p:spPr>
            <a:xfrm>
              <a:off x="1594279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800" b="1" dirty="0">
                  <a:solidFill>
                    <a:schemeClr val="accent2"/>
                  </a:solidFill>
                  <a:latin typeface="+mj-lt"/>
                  <a:ea typeface="Source Sans Pro" panose="020B0503030403020204" pitchFamily="34" charset="0"/>
                  <a:cs typeface="Roboto Black" panose="02000000000000000000" pitchFamily="2" charset="0"/>
                </a:rPr>
                <a:t>Weaknesses</a:t>
              </a:r>
              <a:endParaRPr lang="en-US" sz="1400" b="1" dirty="0">
                <a:solidFill>
                  <a:schemeClr val="accent2"/>
                </a:solidFill>
                <a:latin typeface="+mj-lt"/>
                <a:ea typeface="Source Sans Pro" panose="020B0503030403020204" pitchFamily="34" charset="0"/>
                <a:cs typeface="Roboto Black" panose="02000000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7FBD3F-6F86-4F8A-8B8E-E9F5C81AAE08}"/>
                </a:ext>
              </a:extLst>
            </p:cNvPr>
            <p:cNvSpPr txBox="1"/>
            <p:nvPr/>
          </p:nvSpPr>
          <p:spPr>
            <a:xfrm>
              <a:off x="1679271" y="2559832"/>
              <a:ext cx="2624082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/>
                  </a:solidFill>
                  <a:cs typeface="Athiti" panose="00000500000000000000" pitchFamily="2" charset="-34"/>
                </a:rPr>
                <a:t>Lorem Ipsum is simply dummy text of the printing and typesetting industry. Lorem Ipsum has been the industry's standard dummy</a:t>
              </a:r>
              <a:endParaRPr lang="en-US" sz="1200" dirty="0"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D04D957-4061-4583-B67E-F2AA637ECF8C}"/>
              </a:ext>
            </a:extLst>
          </p:cNvPr>
          <p:cNvGrpSpPr/>
          <p:nvPr/>
        </p:nvGrpSpPr>
        <p:grpSpPr>
          <a:xfrm>
            <a:off x="993170" y="4129892"/>
            <a:ext cx="2675974" cy="1077937"/>
            <a:chOff x="1246087" y="2220559"/>
            <a:chExt cx="2675974" cy="1077937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B65B03C6-C839-43E5-A422-19BFF9F521F7}"/>
                </a:ext>
              </a:extLst>
            </p:cNvPr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800" b="1" dirty="0">
                  <a:solidFill>
                    <a:schemeClr val="accent3"/>
                  </a:solidFill>
                  <a:latin typeface="+mj-lt"/>
                  <a:ea typeface="Source Sans Pro" panose="020B0503030403020204" pitchFamily="34" charset="0"/>
                  <a:cs typeface="Roboto Black" panose="02000000000000000000" pitchFamily="2" charset="0"/>
                </a:rPr>
                <a:t>Opportunities</a:t>
              </a:r>
              <a:endParaRPr lang="en-US" b="1" dirty="0">
                <a:solidFill>
                  <a:schemeClr val="accent3"/>
                </a:solidFill>
                <a:latin typeface="+mj-lt"/>
                <a:ea typeface="Source Sans Pro" panose="020B0503030403020204" pitchFamily="34" charset="0"/>
                <a:cs typeface="Roboto Black" panose="02000000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ECC916-A4C7-48F4-86B0-F222B598394D}"/>
                </a:ext>
              </a:extLst>
            </p:cNvPr>
            <p:cNvSpPr txBox="1"/>
            <p:nvPr/>
          </p:nvSpPr>
          <p:spPr>
            <a:xfrm>
              <a:off x="1246087" y="2559832"/>
              <a:ext cx="2572564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2"/>
                  </a:solidFill>
                  <a:cs typeface="Athiti" panose="00000500000000000000" pitchFamily="2" charset="-34"/>
                </a:rPr>
                <a:t>Lorem Ipsum is simply dummy text of the printing and typesetting industry. Lorem Ipsum has been the industry's standard dummy</a:t>
              </a:r>
              <a:endParaRPr lang="en-US" sz="1200" dirty="0"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B20994D-106A-464D-B876-12D7629A6023}"/>
              </a:ext>
            </a:extLst>
          </p:cNvPr>
          <p:cNvGrpSpPr/>
          <p:nvPr/>
        </p:nvGrpSpPr>
        <p:grpSpPr>
          <a:xfrm>
            <a:off x="8489756" y="4154730"/>
            <a:ext cx="2709074" cy="1077937"/>
            <a:chOff x="1594279" y="2220559"/>
            <a:chExt cx="2709074" cy="1077937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CECA77EE-E8DE-4EE6-8A0A-3E0FCF8E9499}"/>
                </a:ext>
              </a:extLst>
            </p:cNvPr>
            <p:cNvSpPr txBox="1">
              <a:spLocks/>
            </p:cNvSpPr>
            <p:nvPr/>
          </p:nvSpPr>
          <p:spPr>
            <a:xfrm>
              <a:off x="1594279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800" b="1" dirty="0">
                  <a:solidFill>
                    <a:schemeClr val="accent4"/>
                  </a:solidFill>
                  <a:latin typeface="+mj-lt"/>
                  <a:ea typeface="Source Sans Pro" panose="020B0503030403020204" pitchFamily="34" charset="0"/>
                  <a:cs typeface="Roboto Black" panose="02000000000000000000" pitchFamily="2" charset="0"/>
                </a:rPr>
                <a:t>Threats</a:t>
              </a:r>
              <a:endParaRPr lang="en-US" sz="1400" b="1" dirty="0">
                <a:solidFill>
                  <a:schemeClr val="accent4"/>
                </a:solidFill>
                <a:latin typeface="+mj-lt"/>
                <a:ea typeface="Source Sans Pro" panose="020B0503030403020204" pitchFamily="34" charset="0"/>
                <a:cs typeface="Roboto Black" panose="02000000000000000000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01F9CC-69AC-4101-B5AD-6C544C8AFA1A}"/>
                </a:ext>
              </a:extLst>
            </p:cNvPr>
            <p:cNvSpPr txBox="1"/>
            <p:nvPr/>
          </p:nvSpPr>
          <p:spPr>
            <a:xfrm>
              <a:off x="1679271" y="2559832"/>
              <a:ext cx="2624082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/>
                  </a:solidFill>
                  <a:cs typeface="Athiti" panose="00000500000000000000" pitchFamily="2" charset="-34"/>
                </a:rPr>
                <a:t>Lorem Ipsum is simply dummy text of the printing and typesetting industry. Lorem Ipsum has been the industry's standard dummy</a:t>
              </a:r>
              <a:endParaRPr lang="en-US" sz="1200" dirty="0"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</p:grpSp>
      <p:sp>
        <p:nvSpPr>
          <p:cNvPr id="30" name="Shape">
            <a:extLst>
              <a:ext uri="{FF2B5EF4-FFF2-40B4-BE49-F238E27FC236}">
                <a16:creationId xmlns:a16="http://schemas.microsoft.com/office/drawing/2014/main" id="{03F4808D-E021-47EE-9D63-513546D42CEB}"/>
              </a:ext>
            </a:extLst>
          </p:cNvPr>
          <p:cNvSpPr/>
          <p:nvPr/>
        </p:nvSpPr>
        <p:spPr>
          <a:xfrm>
            <a:off x="4420955" y="1988411"/>
            <a:ext cx="327182" cy="287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598" extrusionOk="0">
                <a:moveTo>
                  <a:pt x="16444" y="0"/>
                </a:moveTo>
                <a:cubicBezTo>
                  <a:pt x="16256" y="-2"/>
                  <a:pt x="16086" y="148"/>
                  <a:pt x="16045" y="367"/>
                </a:cubicBezTo>
                <a:cubicBezTo>
                  <a:pt x="15998" y="617"/>
                  <a:pt x="16137" y="862"/>
                  <a:pt x="16356" y="916"/>
                </a:cubicBezTo>
                <a:lnTo>
                  <a:pt x="17424" y="1177"/>
                </a:lnTo>
                <a:lnTo>
                  <a:pt x="15794" y="2391"/>
                </a:lnTo>
                <a:cubicBezTo>
                  <a:pt x="15607" y="2531"/>
                  <a:pt x="15554" y="2817"/>
                  <a:pt x="15676" y="3032"/>
                </a:cubicBezTo>
                <a:cubicBezTo>
                  <a:pt x="15798" y="3246"/>
                  <a:pt x="16048" y="3306"/>
                  <a:pt x="16236" y="3167"/>
                </a:cubicBezTo>
                <a:lnTo>
                  <a:pt x="17861" y="1956"/>
                </a:lnTo>
                <a:lnTo>
                  <a:pt x="17638" y="3187"/>
                </a:lnTo>
                <a:cubicBezTo>
                  <a:pt x="17593" y="3437"/>
                  <a:pt x="17734" y="3682"/>
                  <a:pt x="17953" y="3734"/>
                </a:cubicBezTo>
                <a:cubicBezTo>
                  <a:pt x="18144" y="3779"/>
                  <a:pt x="18332" y="3661"/>
                  <a:pt x="18406" y="3463"/>
                </a:cubicBezTo>
                <a:cubicBezTo>
                  <a:pt x="18417" y="3435"/>
                  <a:pt x="18425" y="3405"/>
                  <a:pt x="18431" y="3374"/>
                </a:cubicBezTo>
                <a:lnTo>
                  <a:pt x="18852" y="1049"/>
                </a:lnTo>
                <a:cubicBezTo>
                  <a:pt x="18897" y="799"/>
                  <a:pt x="18757" y="554"/>
                  <a:pt x="18538" y="502"/>
                </a:cubicBezTo>
                <a:cubicBezTo>
                  <a:pt x="18533" y="501"/>
                  <a:pt x="18527" y="500"/>
                  <a:pt x="18522" y="500"/>
                </a:cubicBezTo>
                <a:cubicBezTo>
                  <a:pt x="18521" y="499"/>
                  <a:pt x="18520" y="499"/>
                  <a:pt x="18518" y="499"/>
                </a:cubicBezTo>
                <a:lnTo>
                  <a:pt x="16526" y="10"/>
                </a:lnTo>
                <a:cubicBezTo>
                  <a:pt x="16498" y="4"/>
                  <a:pt x="16471" y="0"/>
                  <a:pt x="16444" y="0"/>
                </a:cubicBezTo>
                <a:close/>
                <a:moveTo>
                  <a:pt x="5080" y="17"/>
                </a:moveTo>
                <a:cubicBezTo>
                  <a:pt x="5053" y="18"/>
                  <a:pt x="5026" y="22"/>
                  <a:pt x="4998" y="30"/>
                </a:cubicBezTo>
                <a:lnTo>
                  <a:pt x="2978" y="569"/>
                </a:lnTo>
                <a:cubicBezTo>
                  <a:pt x="2760" y="628"/>
                  <a:pt x="2625" y="876"/>
                  <a:pt x="2676" y="1125"/>
                </a:cubicBezTo>
                <a:cubicBezTo>
                  <a:pt x="2677" y="1131"/>
                  <a:pt x="2680" y="1136"/>
                  <a:pt x="2681" y="1142"/>
                </a:cubicBezTo>
                <a:cubicBezTo>
                  <a:pt x="2681" y="1144"/>
                  <a:pt x="2681" y="1145"/>
                  <a:pt x="2682" y="1147"/>
                </a:cubicBezTo>
                <a:lnTo>
                  <a:pt x="3132" y="3421"/>
                </a:lnTo>
                <a:cubicBezTo>
                  <a:pt x="3181" y="3671"/>
                  <a:pt x="3398" y="3827"/>
                  <a:pt x="3616" y="3771"/>
                </a:cubicBezTo>
                <a:cubicBezTo>
                  <a:pt x="3834" y="3714"/>
                  <a:pt x="3970" y="3467"/>
                  <a:pt x="3921" y="3217"/>
                </a:cubicBezTo>
                <a:lnTo>
                  <a:pt x="3679" y="1998"/>
                </a:lnTo>
                <a:lnTo>
                  <a:pt x="5327" y="3180"/>
                </a:lnTo>
                <a:cubicBezTo>
                  <a:pt x="5516" y="3316"/>
                  <a:pt x="5766" y="3251"/>
                  <a:pt x="5884" y="3034"/>
                </a:cubicBezTo>
                <a:cubicBezTo>
                  <a:pt x="6003" y="2818"/>
                  <a:pt x="5946" y="2532"/>
                  <a:pt x="5757" y="2396"/>
                </a:cubicBezTo>
                <a:lnTo>
                  <a:pt x="4114" y="1217"/>
                </a:lnTo>
                <a:lnTo>
                  <a:pt x="5183" y="931"/>
                </a:lnTo>
                <a:cubicBezTo>
                  <a:pt x="5401" y="873"/>
                  <a:pt x="5536" y="624"/>
                  <a:pt x="5485" y="375"/>
                </a:cubicBezTo>
                <a:cubicBezTo>
                  <a:pt x="5441" y="157"/>
                  <a:pt x="5268" y="12"/>
                  <a:pt x="5080" y="17"/>
                </a:cubicBezTo>
                <a:close/>
                <a:moveTo>
                  <a:pt x="10609" y="949"/>
                </a:moveTo>
                <a:cubicBezTo>
                  <a:pt x="10074" y="949"/>
                  <a:pt x="9539" y="1183"/>
                  <a:pt x="9130" y="1651"/>
                </a:cubicBezTo>
                <a:cubicBezTo>
                  <a:pt x="8313" y="2586"/>
                  <a:pt x="8313" y="4101"/>
                  <a:pt x="9130" y="5036"/>
                </a:cubicBezTo>
                <a:cubicBezTo>
                  <a:pt x="9168" y="5080"/>
                  <a:pt x="9209" y="5120"/>
                  <a:pt x="9249" y="5160"/>
                </a:cubicBezTo>
                <a:cubicBezTo>
                  <a:pt x="7798" y="5805"/>
                  <a:pt x="6747" y="7375"/>
                  <a:pt x="6666" y="9252"/>
                </a:cubicBezTo>
                <a:lnTo>
                  <a:pt x="6666" y="13342"/>
                </a:lnTo>
                <a:cubicBezTo>
                  <a:pt x="6678" y="13838"/>
                  <a:pt x="6836" y="14315"/>
                  <a:pt x="7114" y="14696"/>
                </a:cubicBezTo>
                <a:cubicBezTo>
                  <a:pt x="7458" y="15165"/>
                  <a:pt x="7954" y="15450"/>
                  <a:pt x="8486" y="15488"/>
                </a:cubicBezTo>
                <a:lnTo>
                  <a:pt x="8486" y="21122"/>
                </a:lnTo>
                <a:cubicBezTo>
                  <a:pt x="8486" y="21385"/>
                  <a:pt x="8673" y="21598"/>
                  <a:pt x="8903" y="21598"/>
                </a:cubicBezTo>
                <a:cubicBezTo>
                  <a:pt x="9133" y="21598"/>
                  <a:pt x="9320" y="21385"/>
                  <a:pt x="9320" y="21122"/>
                </a:cubicBezTo>
                <a:lnTo>
                  <a:pt x="9320" y="9534"/>
                </a:lnTo>
                <a:cubicBezTo>
                  <a:pt x="9320" y="9271"/>
                  <a:pt x="9133" y="9058"/>
                  <a:pt x="8903" y="9058"/>
                </a:cubicBezTo>
                <a:cubicBezTo>
                  <a:pt x="8673" y="9058"/>
                  <a:pt x="8486" y="9271"/>
                  <a:pt x="8486" y="9534"/>
                </a:cubicBezTo>
                <a:lnTo>
                  <a:pt x="8486" y="14538"/>
                </a:lnTo>
                <a:cubicBezTo>
                  <a:pt x="8180" y="14509"/>
                  <a:pt x="7897" y="14339"/>
                  <a:pt x="7704" y="14065"/>
                </a:cubicBezTo>
                <a:cubicBezTo>
                  <a:pt x="7545" y="13839"/>
                  <a:pt x="7458" y="13559"/>
                  <a:pt x="7457" y="13269"/>
                </a:cubicBezTo>
                <a:lnTo>
                  <a:pt x="7457" y="9316"/>
                </a:lnTo>
                <a:cubicBezTo>
                  <a:pt x="7537" y="7340"/>
                  <a:pt x="8957" y="5782"/>
                  <a:pt x="10686" y="5774"/>
                </a:cubicBezTo>
                <a:cubicBezTo>
                  <a:pt x="12472" y="5766"/>
                  <a:pt x="13931" y="7403"/>
                  <a:pt x="13960" y="9446"/>
                </a:cubicBezTo>
                <a:lnTo>
                  <a:pt x="13960" y="13360"/>
                </a:lnTo>
                <a:cubicBezTo>
                  <a:pt x="13949" y="13631"/>
                  <a:pt x="13859" y="13891"/>
                  <a:pt x="13705" y="14098"/>
                </a:cubicBezTo>
                <a:cubicBezTo>
                  <a:pt x="13529" y="14333"/>
                  <a:pt x="13283" y="14483"/>
                  <a:pt x="13015" y="14520"/>
                </a:cubicBezTo>
                <a:lnTo>
                  <a:pt x="13015" y="9534"/>
                </a:lnTo>
                <a:cubicBezTo>
                  <a:pt x="13015" y="9271"/>
                  <a:pt x="12828" y="9058"/>
                  <a:pt x="12598" y="9058"/>
                </a:cubicBezTo>
                <a:cubicBezTo>
                  <a:pt x="12368" y="9058"/>
                  <a:pt x="12182" y="9271"/>
                  <a:pt x="12182" y="9534"/>
                </a:cubicBezTo>
                <a:lnTo>
                  <a:pt x="12182" y="21122"/>
                </a:lnTo>
                <a:cubicBezTo>
                  <a:pt x="12182" y="21385"/>
                  <a:pt x="12368" y="21598"/>
                  <a:pt x="12598" y="21598"/>
                </a:cubicBezTo>
                <a:cubicBezTo>
                  <a:pt x="12828" y="21598"/>
                  <a:pt x="13015" y="21385"/>
                  <a:pt x="13015" y="21122"/>
                </a:cubicBezTo>
                <a:lnTo>
                  <a:pt x="13015" y="15460"/>
                </a:lnTo>
                <a:cubicBezTo>
                  <a:pt x="13534" y="15435"/>
                  <a:pt x="14021" y="15166"/>
                  <a:pt x="14359" y="14716"/>
                </a:cubicBezTo>
                <a:cubicBezTo>
                  <a:pt x="14647" y="14333"/>
                  <a:pt x="14806" y="13845"/>
                  <a:pt x="14809" y="13340"/>
                </a:cubicBezTo>
                <a:lnTo>
                  <a:pt x="14809" y="9461"/>
                </a:lnTo>
                <a:cubicBezTo>
                  <a:pt x="14784" y="7424"/>
                  <a:pt x="13625" y="5715"/>
                  <a:pt x="12032" y="5095"/>
                </a:cubicBezTo>
                <a:cubicBezTo>
                  <a:pt x="12051" y="5075"/>
                  <a:pt x="12070" y="5057"/>
                  <a:pt x="12089" y="5036"/>
                </a:cubicBezTo>
                <a:cubicBezTo>
                  <a:pt x="12906" y="4101"/>
                  <a:pt x="12906" y="2586"/>
                  <a:pt x="12089" y="1651"/>
                </a:cubicBezTo>
                <a:cubicBezTo>
                  <a:pt x="11680" y="1183"/>
                  <a:pt x="11145" y="949"/>
                  <a:pt x="10609" y="949"/>
                </a:cubicBezTo>
                <a:close/>
                <a:moveTo>
                  <a:pt x="10609" y="1878"/>
                </a:moveTo>
                <a:cubicBezTo>
                  <a:pt x="10937" y="1878"/>
                  <a:pt x="11265" y="2021"/>
                  <a:pt x="11515" y="2307"/>
                </a:cubicBezTo>
                <a:cubicBezTo>
                  <a:pt x="12015" y="2879"/>
                  <a:pt x="12015" y="3807"/>
                  <a:pt x="11515" y="4380"/>
                </a:cubicBezTo>
                <a:cubicBezTo>
                  <a:pt x="11015" y="4952"/>
                  <a:pt x="10204" y="4952"/>
                  <a:pt x="9704" y="4380"/>
                </a:cubicBezTo>
                <a:cubicBezTo>
                  <a:pt x="9204" y="3807"/>
                  <a:pt x="9204" y="2879"/>
                  <a:pt x="9704" y="2307"/>
                </a:cubicBezTo>
                <a:cubicBezTo>
                  <a:pt x="9954" y="2021"/>
                  <a:pt x="10282" y="1878"/>
                  <a:pt x="10609" y="1878"/>
                </a:cubicBezTo>
                <a:close/>
                <a:moveTo>
                  <a:pt x="6879" y="3294"/>
                </a:moveTo>
                <a:cubicBezTo>
                  <a:pt x="6750" y="3299"/>
                  <a:pt x="6624" y="3376"/>
                  <a:pt x="6549" y="3511"/>
                </a:cubicBezTo>
                <a:cubicBezTo>
                  <a:pt x="6431" y="3728"/>
                  <a:pt x="6488" y="4013"/>
                  <a:pt x="6677" y="4149"/>
                </a:cubicBezTo>
                <a:lnTo>
                  <a:pt x="6683" y="4153"/>
                </a:lnTo>
                <a:cubicBezTo>
                  <a:pt x="6873" y="4289"/>
                  <a:pt x="7122" y="4224"/>
                  <a:pt x="7241" y="4008"/>
                </a:cubicBezTo>
                <a:cubicBezTo>
                  <a:pt x="7360" y="3791"/>
                  <a:pt x="7302" y="3505"/>
                  <a:pt x="7113" y="3369"/>
                </a:cubicBezTo>
                <a:lnTo>
                  <a:pt x="7107" y="3365"/>
                </a:lnTo>
                <a:cubicBezTo>
                  <a:pt x="7037" y="3314"/>
                  <a:pt x="6957" y="3291"/>
                  <a:pt x="6879" y="3294"/>
                </a:cubicBezTo>
                <a:close/>
                <a:moveTo>
                  <a:pt x="14686" y="3311"/>
                </a:moveTo>
                <a:cubicBezTo>
                  <a:pt x="14608" y="3310"/>
                  <a:pt x="14529" y="3334"/>
                  <a:pt x="14459" y="3386"/>
                </a:cubicBezTo>
                <a:lnTo>
                  <a:pt x="14453" y="3391"/>
                </a:lnTo>
                <a:cubicBezTo>
                  <a:pt x="14266" y="3530"/>
                  <a:pt x="14212" y="3817"/>
                  <a:pt x="14334" y="4031"/>
                </a:cubicBezTo>
                <a:cubicBezTo>
                  <a:pt x="14456" y="4245"/>
                  <a:pt x="14707" y="4306"/>
                  <a:pt x="14894" y="4167"/>
                </a:cubicBezTo>
                <a:lnTo>
                  <a:pt x="14900" y="4163"/>
                </a:lnTo>
                <a:cubicBezTo>
                  <a:pt x="14970" y="4111"/>
                  <a:pt x="15022" y="4038"/>
                  <a:pt x="15052" y="3956"/>
                </a:cubicBezTo>
                <a:cubicBezTo>
                  <a:pt x="15103" y="3819"/>
                  <a:pt x="15094" y="3656"/>
                  <a:pt x="15018" y="3522"/>
                </a:cubicBezTo>
                <a:cubicBezTo>
                  <a:pt x="14942" y="3388"/>
                  <a:pt x="14816" y="3314"/>
                  <a:pt x="14686" y="3311"/>
                </a:cubicBezTo>
                <a:close/>
                <a:moveTo>
                  <a:pt x="1887" y="8026"/>
                </a:moveTo>
                <a:cubicBezTo>
                  <a:pt x="1796" y="8018"/>
                  <a:pt x="1704" y="8044"/>
                  <a:pt x="1626" y="8105"/>
                </a:cubicBezTo>
                <a:cubicBezTo>
                  <a:pt x="1604" y="8122"/>
                  <a:pt x="1583" y="8142"/>
                  <a:pt x="1563" y="8165"/>
                </a:cubicBezTo>
                <a:lnTo>
                  <a:pt x="115" y="9865"/>
                </a:lnTo>
                <a:cubicBezTo>
                  <a:pt x="-41" y="10048"/>
                  <a:pt x="-38" y="10341"/>
                  <a:pt x="122" y="10519"/>
                </a:cubicBezTo>
                <a:cubicBezTo>
                  <a:pt x="126" y="10523"/>
                  <a:pt x="130" y="10526"/>
                  <a:pt x="134" y="10530"/>
                </a:cubicBezTo>
                <a:cubicBezTo>
                  <a:pt x="135" y="10531"/>
                  <a:pt x="136" y="10533"/>
                  <a:pt x="137" y="10534"/>
                </a:cubicBezTo>
                <a:lnTo>
                  <a:pt x="1586" y="12173"/>
                </a:lnTo>
                <a:cubicBezTo>
                  <a:pt x="1745" y="12353"/>
                  <a:pt x="2002" y="12351"/>
                  <a:pt x="2159" y="12169"/>
                </a:cubicBezTo>
                <a:cubicBezTo>
                  <a:pt x="2316" y="11987"/>
                  <a:pt x="2314" y="11695"/>
                  <a:pt x="2155" y="11515"/>
                </a:cubicBezTo>
                <a:lnTo>
                  <a:pt x="1378" y="10636"/>
                </a:lnTo>
                <a:lnTo>
                  <a:pt x="3323" y="10617"/>
                </a:lnTo>
                <a:cubicBezTo>
                  <a:pt x="3546" y="10615"/>
                  <a:pt x="3725" y="10406"/>
                  <a:pt x="3724" y="10150"/>
                </a:cubicBezTo>
                <a:cubicBezTo>
                  <a:pt x="3722" y="9895"/>
                  <a:pt x="3539" y="9689"/>
                  <a:pt x="3316" y="9691"/>
                </a:cubicBezTo>
                <a:lnTo>
                  <a:pt x="1377" y="9711"/>
                </a:lnTo>
                <a:lnTo>
                  <a:pt x="2143" y="8810"/>
                </a:lnTo>
                <a:cubicBezTo>
                  <a:pt x="2299" y="8627"/>
                  <a:pt x="2295" y="8335"/>
                  <a:pt x="2135" y="8156"/>
                </a:cubicBezTo>
                <a:cubicBezTo>
                  <a:pt x="2065" y="8078"/>
                  <a:pt x="1977" y="8035"/>
                  <a:pt x="1887" y="8026"/>
                </a:cubicBezTo>
                <a:close/>
                <a:moveTo>
                  <a:pt x="19674" y="8027"/>
                </a:moveTo>
                <a:cubicBezTo>
                  <a:pt x="19571" y="8026"/>
                  <a:pt x="19467" y="8070"/>
                  <a:pt x="19387" y="8159"/>
                </a:cubicBezTo>
                <a:cubicBezTo>
                  <a:pt x="19228" y="8339"/>
                  <a:pt x="19225" y="8631"/>
                  <a:pt x="19382" y="8813"/>
                </a:cubicBezTo>
                <a:lnTo>
                  <a:pt x="20147" y="9706"/>
                </a:lnTo>
                <a:lnTo>
                  <a:pt x="18202" y="9690"/>
                </a:lnTo>
                <a:cubicBezTo>
                  <a:pt x="17979" y="9688"/>
                  <a:pt x="17797" y="9894"/>
                  <a:pt x="17795" y="10149"/>
                </a:cubicBezTo>
                <a:cubicBezTo>
                  <a:pt x="17793" y="10405"/>
                  <a:pt x="17973" y="10614"/>
                  <a:pt x="18197" y="10615"/>
                </a:cubicBezTo>
                <a:lnTo>
                  <a:pt x="20136" y="10631"/>
                </a:lnTo>
                <a:lnTo>
                  <a:pt x="19357" y="11518"/>
                </a:lnTo>
                <a:cubicBezTo>
                  <a:pt x="19199" y="11698"/>
                  <a:pt x="19198" y="11991"/>
                  <a:pt x="19356" y="12172"/>
                </a:cubicBezTo>
                <a:cubicBezTo>
                  <a:pt x="19493" y="12331"/>
                  <a:pt x="19707" y="12351"/>
                  <a:pt x="19865" y="12233"/>
                </a:cubicBezTo>
                <a:cubicBezTo>
                  <a:pt x="19887" y="12216"/>
                  <a:pt x="19908" y="12196"/>
                  <a:pt x="19928" y="12174"/>
                </a:cubicBezTo>
                <a:lnTo>
                  <a:pt x="21399" y="10500"/>
                </a:lnTo>
                <a:cubicBezTo>
                  <a:pt x="21558" y="10319"/>
                  <a:pt x="21559" y="10027"/>
                  <a:pt x="21401" y="9846"/>
                </a:cubicBezTo>
                <a:cubicBezTo>
                  <a:pt x="21398" y="9841"/>
                  <a:pt x="21393" y="9838"/>
                  <a:pt x="21390" y="9834"/>
                </a:cubicBezTo>
                <a:cubicBezTo>
                  <a:pt x="21389" y="9832"/>
                  <a:pt x="21388" y="9832"/>
                  <a:pt x="21387" y="9830"/>
                </a:cubicBezTo>
                <a:lnTo>
                  <a:pt x="19959" y="8166"/>
                </a:lnTo>
                <a:cubicBezTo>
                  <a:pt x="19881" y="8075"/>
                  <a:pt x="19778" y="8028"/>
                  <a:pt x="19674" y="8027"/>
                </a:cubicBezTo>
                <a:close/>
                <a:moveTo>
                  <a:pt x="4910" y="9675"/>
                </a:moveTo>
                <a:cubicBezTo>
                  <a:pt x="4826" y="9676"/>
                  <a:pt x="4749" y="9706"/>
                  <a:pt x="4685" y="9757"/>
                </a:cubicBezTo>
                <a:cubicBezTo>
                  <a:pt x="4578" y="9841"/>
                  <a:pt x="4507" y="9983"/>
                  <a:pt x="4508" y="10143"/>
                </a:cubicBezTo>
                <a:cubicBezTo>
                  <a:pt x="4510" y="10399"/>
                  <a:pt x="4693" y="10604"/>
                  <a:pt x="4916" y="10602"/>
                </a:cubicBezTo>
                <a:lnTo>
                  <a:pt x="4923" y="10601"/>
                </a:lnTo>
                <a:cubicBezTo>
                  <a:pt x="5147" y="10599"/>
                  <a:pt x="5327" y="10391"/>
                  <a:pt x="5325" y="10135"/>
                </a:cubicBezTo>
                <a:cubicBezTo>
                  <a:pt x="5323" y="9879"/>
                  <a:pt x="5140" y="9673"/>
                  <a:pt x="4917" y="9675"/>
                </a:cubicBezTo>
                <a:lnTo>
                  <a:pt x="4910" y="9675"/>
                </a:lnTo>
                <a:close/>
                <a:moveTo>
                  <a:pt x="16608" y="9677"/>
                </a:moveTo>
                <a:lnTo>
                  <a:pt x="16601" y="9678"/>
                </a:lnTo>
                <a:cubicBezTo>
                  <a:pt x="16378" y="9676"/>
                  <a:pt x="16195" y="9881"/>
                  <a:pt x="16194" y="10137"/>
                </a:cubicBezTo>
                <a:cubicBezTo>
                  <a:pt x="16192" y="10392"/>
                  <a:pt x="16372" y="10601"/>
                  <a:pt x="16596" y="10603"/>
                </a:cubicBezTo>
                <a:lnTo>
                  <a:pt x="16602" y="10603"/>
                </a:lnTo>
                <a:cubicBezTo>
                  <a:pt x="16686" y="10604"/>
                  <a:pt x="16764" y="10576"/>
                  <a:pt x="16829" y="10526"/>
                </a:cubicBezTo>
                <a:cubicBezTo>
                  <a:pt x="16937" y="10444"/>
                  <a:pt x="17009" y="10303"/>
                  <a:pt x="17010" y="10143"/>
                </a:cubicBezTo>
                <a:cubicBezTo>
                  <a:pt x="17012" y="9887"/>
                  <a:pt x="16832" y="9679"/>
                  <a:pt x="16608" y="9677"/>
                </a:cubicBezTo>
                <a:close/>
                <a:moveTo>
                  <a:pt x="10757" y="14658"/>
                </a:moveTo>
                <a:cubicBezTo>
                  <a:pt x="10527" y="14658"/>
                  <a:pt x="10340" y="14871"/>
                  <a:pt x="10340" y="15134"/>
                </a:cubicBezTo>
                <a:lnTo>
                  <a:pt x="10340" y="21122"/>
                </a:lnTo>
                <a:cubicBezTo>
                  <a:pt x="10340" y="21385"/>
                  <a:pt x="10527" y="21598"/>
                  <a:pt x="10757" y="21598"/>
                </a:cubicBezTo>
                <a:cubicBezTo>
                  <a:pt x="10987" y="21598"/>
                  <a:pt x="11173" y="21385"/>
                  <a:pt x="11173" y="21122"/>
                </a:cubicBezTo>
                <a:lnTo>
                  <a:pt x="11173" y="15134"/>
                </a:lnTo>
                <a:cubicBezTo>
                  <a:pt x="11173" y="14871"/>
                  <a:pt x="10987" y="14658"/>
                  <a:pt x="10757" y="14658"/>
                </a:cubicBezTo>
                <a:close/>
                <a:moveTo>
                  <a:pt x="15147" y="15838"/>
                </a:moveTo>
                <a:cubicBezTo>
                  <a:pt x="15017" y="15841"/>
                  <a:pt x="14891" y="15916"/>
                  <a:pt x="14815" y="16050"/>
                </a:cubicBezTo>
                <a:cubicBezTo>
                  <a:pt x="14695" y="16265"/>
                  <a:pt x="14750" y="16552"/>
                  <a:pt x="14938" y="16690"/>
                </a:cubicBezTo>
                <a:lnTo>
                  <a:pt x="14943" y="16694"/>
                </a:lnTo>
                <a:cubicBezTo>
                  <a:pt x="15014" y="16746"/>
                  <a:pt x="15093" y="16770"/>
                  <a:pt x="15171" y="16767"/>
                </a:cubicBezTo>
                <a:cubicBezTo>
                  <a:pt x="15300" y="16764"/>
                  <a:pt x="15427" y="16689"/>
                  <a:pt x="15503" y="16555"/>
                </a:cubicBezTo>
                <a:cubicBezTo>
                  <a:pt x="15623" y="16339"/>
                  <a:pt x="15569" y="16053"/>
                  <a:pt x="15381" y="15915"/>
                </a:cubicBezTo>
                <a:lnTo>
                  <a:pt x="15374" y="15911"/>
                </a:lnTo>
                <a:cubicBezTo>
                  <a:pt x="15304" y="15859"/>
                  <a:pt x="15225" y="15836"/>
                  <a:pt x="15147" y="15838"/>
                </a:cubicBezTo>
                <a:close/>
                <a:moveTo>
                  <a:pt x="6396" y="15842"/>
                </a:moveTo>
                <a:cubicBezTo>
                  <a:pt x="6318" y="15840"/>
                  <a:pt x="6239" y="15863"/>
                  <a:pt x="6168" y="15914"/>
                </a:cubicBezTo>
                <a:lnTo>
                  <a:pt x="6162" y="15918"/>
                </a:lnTo>
                <a:cubicBezTo>
                  <a:pt x="6092" y="15970"/>
                  <a:pt x="6040" y="16043"/>
                  <a:pt x="6009" y="16125"/>
                </a:cubicBezTo>
                <a:cubicBezTo>
                  <a:pt x="5958" y="16261"/>
                  <a:pt x="5964" y="16424"/>
                  <a:pt x="6040" y="16559"/>
                </a:cubicBezTo>
                <a:cubicBezTo>
                  <a:pt x="6160" y="16774"/>
                  <a:pt x="6410" y="16837"/>
                  <a:pt x="6598" y="16699"/>
                </a:cubicBezTo>
                <a:lnTo>
                  <a:pt x="6604" y="16694"/>
                </a:lnTo>
                <a:cubicBezTo>
                  <a:pt x="6792" y="16557"/>
                  <a:pt x="6848" y="16270"/>
                  <a:pt x="6728" y="16055"/>
                </a:cubicBezTo>
                <a:cubicBezTo>
                  <a:pt x="6652" y="15920"/>
                  <a:pt x="6526" y="15846"/>
                  <a:pt x="6396" y="15842"/>
                </a:cubicBezTo>
                <a:close/>
                <a:moveTo>
                  <a:pt x="3036" y="16310"/>
                </a:moveTo>
                <a:cubicBezTo>
                  <a:pt x="2870" y="16303"/>
                  <a:pt x="2718" y="16413"/>
                  <a:pt x="2651" y="16586"/>
                </a:cubicBezTo>
                <a:cubicBezTo>
                  <a:pt x="2641" y="16614"/>
                  <a:pt x="2632" y="16644"/>
                  <a:pt x="2626" y="16675"/>
                </a:cubicBezTo>
                <a:lnTo>
                  <a:pt x="2190" y="18996"/>
                </a:lnTo>
                <a:cubicBezTo>
                  <a:pt x="2143" y="19246"/>
                  <a:pt x="2281" y="19492"/>
                  <a:pt x="2499" y="19546"/>
                </a:cubicBezTo>
                <a:cubicBezTo>
                  <a:pt x="2504" y="19548"/>
                  <a:pt x="2509" y="19548"/>
                  <a:pt x="2515" y="19549"/>
                </a:cubicBezTo>
                <a:cubicBezTo>
                  <a:pt x="2516" y="19549"/>
                  <a:pt x="2517" y="19549"/>
                  <a:pt x="2519" y="19549"/>
                </a:cubicBezTo>
                <a:lnTo>
                  <a:pt x="4508" y="20056"/>
                </a:lnTo>
                <a:cubicBezTo>
                  <a:pt x="4727" y="20111"/>
                  <a:pt x="4943" y="19953"/>
                  <a:pt x="4991" y="19704"/>
                </a:cubicBezTo>
                <a:cubicBezTo>
                  <a:pt x="5040" y="19454"/>
                  <a:pt x="4902" y="19208"/>
                  <a:pt x="4684" y="19153"/>
                </a:cubicBezTo>
                <a:lnTo>
                  <a:pt x="3618" y="18881"/>
                </a:lnTo>
                <a:lnTo>
                  <a:pt x="5256" y="17682"/>
                </a:lnTo>
                <a:cubicBezTo>
                  <a:pt x="5444" y="17544"/>
                  <a:pt x="5499" y="17258"/>
                  <a:pt x="5378" y="17042"/>
                </a:cubicBezTo>
                <a:cubicBezTo>
                  <a:pt x="5258" y="16827"/>
                  <a:pt x="5008" y="16765"/>
                  <a:pt x="4820" y="16902"/>
                </a:cubicBezTo>
                <a:lnTo>
                  <a:pt x="3186" y="18098"/>
                </a:lnTo>
                <a:lnTo>
                  <a:pt x="3417" y="16869"/>
                </a:lnTo>
                <a:cubicBezTo>
                  <a:pt x="3464" y="16620"/>
                  <a:pt x="3326" y="16373"/>
                  <a:pt x="3107" y="16319"/>
                </a:cubicBezTo>
                <a:cubicBezTo>
                  <a:pt x="3083" y="16313"/>
                  <a:pt x="3059" y="16310"/>
                  <a:pt x="3036" y="16310"/>
                </a:cubicBezTo>
                <a:close/>
                <a:moveTo>
                  <a:pt x="18519" y="16318"/>
                </a:moveTo>
                <a:cubicBezTo>
                  <a:pt x="18493" y="16319"/>
                  <a:pt x="18465" y="16322"/>
                  <a:pt x="18438" y="16329"/>
                </a:cubicBezTo>
                <a:cubicBezTo>
                  <a:pt x="18220" y="16383"/>
                  <a:pt x="18081" y="16629"/>
                  <a:pt x="18128" y="16879"/>
                </a:cubicBezTo>
                <a:lnTo>
                  <a:pt x="18359" y="18101"/>
                </a:lnTo>
                <a:lnTo>
                  <a:pt x="16722" y="16900"/>
                </a:lnTo>
                <a:cubicBezTo>
                  <a:pt x="16533" y="16762"/>
                  <a:pt x="16284" y="16825"/>
                  <a:pt x="16163" y="17040"/>
                </a:cubicBezTo>
                <a:cubicBezTo>
                  <a:pt x="16043" y="17255"/>
                  <a:pt x="16097" y="17540"/>
                  <a:pt x="16285" y="17678"/>
                </a:cubicBezTo>
                <a:lnTo>
                  <a:pt x="17917" y="18877"/>
                </a:lnTo>
                <a:lnTo>
                  <a:pt x="16846" y="19151"/>
                </a:lnTo>
                <a:cubicBezTo>
                  <a:pt x="16628" y="19207"/>
                  <a:pt x="16490" y="19453"/>
                  <a:pt x="16539" y="19703"/>
                </a:cubicBezTo>
                <a:cubicBezTo>
                  <a:pt x="16582" y="19921"/>
                  <a:pt x="16752" y="20069"/>
                  <a:pt x="16941" y="20065"/>
                </a:cubicBezTo>
                <a:cubicBezTo>
                  <a:pt x="16967" y="20065"/>
                  <a:pt x="16995" y="20061"/>
                  <a:pt x="17022" y="20054"/>
                </a:cubicBezTo>
                <a:lnTo>
                  <a:pt x="19047" y="19538"/>
                </a:lnTo>
                <a:cubicBezTo>
                  <a:pt x="19265" y="19483"/>
                  <a:pt x="19403" y="19235"/>
                  <a:pt x="19354" y="18985"/>
                </a:cubicBezTo>
                <a:cubicBezTo>
                  <a:pt x="19353" y="18980"/>
                  <a:pt x="19351" y="18974"/>
                  <a:pt x="19349" y="18969"/>
                </a:cubicBezTo>
                <a:cubicBezTo>
                  <a:pt x="19349" y="18967"/>
                  <a:pt x="19349" y="18965"/>
                  <a:pt x="19349" y="18964"/>
                </a:cubicBezTo>
                <a:lnTo>
                  <a:pt x="18919" y="16684"/>
                </a:lnTo>
                <a:cubicBezTo>
                  <a:pt x="18878" y="16465"/>
                  <a:pt x="18708" y="16316"/>
                  <a:pt x="18519" y="16318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0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1" name="Shape">
            <a:extLst>
              <a:ext uri="{FF2B5EF4-FFF2-40B4-BE49-F238E27FC236}">
                <a16:creationId xmlns:a16="http://schemas.microsoft.com/office/drawing/2014/main" id="{7482A064-C282-450C-90F6-C18C07260983}"/>
              </a:ext>
            </a:extLst>
          </p:cNvPr>
          <p:cNvSpPr/>
          <p:nvPr/>
        </p:nvSpPr>
        <p:spPr>
          <a:xfrm>
            <a:off x="7392931" y="1931955"/>
            <a:ext cx="364934" cy="3704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96" extrusionOk="0">
                <a:moveTo>
                  <a:pt x="10782" y="0"/>
                </a:moveTo>
                <a:cubicBezTo>
                  <a:pt x="10563" y="0"/>
                  <a:pt x="10385" y="176"/>
                  <a:pt x="10385" y="392"/>
                </a:cubicBezTo>
                <a:lnTo>
                  <a:pt x="10385" y="2633"/>
                </a:lnTo>
                <a:cubicBezTo>
                  <a:pt x="10385" y="2849"/>
                  <a:pt x="10563" y="3025"/>
                  <a:pt x="10782" y="3025"/>
                </a:cubicBezTo>
                <a:cubicBezTo>
                  <a:pt x="11002" y="3025"/>
                  <a:pt x="11181" y="2849"/>
                  <a:pt x="11181" y="2633"/>
                </a:cubicBezTo>
                <a:lnTo>
                  <a:pt x="11181" y="392"/>
                </a:lnTo>
                <a:cubicBezTo>
                  <a:pt x="11181" y="176"/>
                  <a:pt x="11002" y="0"/>
                  <a:pt x="10782" y="0"/>
                </a:cubicBezTo>
                <a:close/>
                <a:moveTo>
                  <a:pt x="7088" y="1572"/>
                </a:moveTo>
                <a:cubicBezTo>
                  <a:pt x="6986" y="1572"/>
                  <a:pt x="6884" y="1610"/>
                  <a:pt x="6807" y="1687"/>
                </a:cubicBezTo>
                <a:cubicBezTo>
                  <a:pt x="6651" y="1840"/>
                  <a:pt x="6651" y="2088"/>
                  <a:pt x="6807" y="2241"/>
                </a:cubicBezTo>
                <a:lnTo>
                  <a:pt x="8415" y="3825"/>
                </a:lnTo>
                <a:cubicBezTo>
                  <a:pt x="8571" y="3978"/>
                  <a:pt x="8823" y="3978"/>
                  <a:pt x="8978" y="3825"/>
                </a:cubicBezTo>
                <a:cubicBezTo>
                  <a:pt x="9134" y="3672"/>
                  <a:pt x="9134" y="3424"/>
                  <a:pt x="8978" y="3271"/>
                </a:cubicBezTo>
                <a:lnTo>
                  <a:pt x="7370" y="1687"/>
                </a:lnTo>
                <a:cubicBezTo>
                  <a:pt x="7292" y="1610"/>
                  <a:pt x="7190" y="1572"/>
                  <a:pt x="7088" y="1572"/>
                </a:cubicBezTo>
                <a:close/>
                <a:moveTo>
                  <a:pt x="14478" y="1572"/>
                </a:moveTo>
                <a:cubicBezTo>
                  <a:pt x="14376" y="1572"/>
                  <a:pt x="14274" y="1610"/>
                  <a:pt x="14196" y="1687"/>
                </a:cubicBezTo>
                <a:lnTo>
                  <a:pt x="12587" y="3271"/>
                </a:lnTo>
                <a:cubicBezTo>
                  <a:pt x="12431" y="3424"/>
                  <a:pt x="12431" y="3672"/>
                  <a:pt x="12587" y="3825"/>
                </a:cubicBezTo>
                <a:cubicBezTo>
                  <a:pt x="12742" y="3978"/>
                  <a:pt x="12994" y="3978"/>
                  <a:pt x="13150" y="3825"/>
                </a:cubicBezTo>
                <a:lnTo>
                  <a:pt x="14759" y="2241"/>
                </a:lnTo>
                <a:cubicBezTo>
                  <a:pt x="14915" y="2088"/>
                  <a:pt x="14915" y="1840"/>
                  <a:pt x="14759" y="1687"/>
                </a:cubicBezTo>
                <a:cubicBezTo>
                  <a:pt x="14681" y="1610"/>
                  <a:pt x="14580" y="1572"/>
                  <a:pt x="14478" y="1572"/>
                </a:cubicBezTo>
                <a:close/>
                <a:moveTo>
                  <a:pt x="4148" y="5077"/>
                </a:moveTo>
                <a:cubicBezTo>
                  <a:pt x="4078" y="5080"/>
                  <a:pt x="4010" y="5098"/>
                  <a:pt x="3947" y="5128"/>
                </a:cubicBezTo>
                <a:cubicBezTo>
                  <a:pt x="3879" y="5161"/>
                  <a:pt x="3819" y="5208"/>
                  <a:pt x="3772" y="5267"/>
                </a:cubicBezTo>
                <a:lnTo>
                  <a:pt x="113" y="9337"/>
                </a:lnTo>
                <a:cubicBezTo>
                  <a:pt x="49" y="9411"/>
                  <a:pt x="10" y="9503"/>
                  <a:pt x="2" y="9600"/>
                </a:cubicBezTo>
                <a:cubicBezTo>
                  <a:pt x="-9" y="9725"/>
                  <a:pt x="31" y="9848"/>
                  <a:pt x="113" y="9943"/>
                </a:cubicBezTo>
                <a:lnTo>
                  <a:pt x="10458" y="21450"/>
                </a:lnTo>
                <a:cubicBezTo>
                  <a:pt x="10531" y="21539"/>
                  <a:pt x="10641" y="21593"/>
                  <a:pt x="10757" y="21596"/>
                </a:cubicBezTo>
                <a:cubicBezTo>
                  <a:pt x="10883" y="21600"/>
                  <a:pt x="11003" y="21546"/>
                  <a:pt x="11082" y="21450"/>
                </a:cubicBezTo>
                <a:lnTo>
                  <a:pt x="21496" y="9908"/>
                </a:lnTo>
                <a:cubicBezTo>
                  <a:pt x="21557" y="9835"/>
                  <a:pt x="21591" y="9742"/>
                  <a:pt x="21591" y="9647"/>
                </a:cubicBezTo>
                <a:cubicBezTo>
                  <a:pt x="21590" y="9553"/>
                  <a:pt x="21557" y="9461"/>
                  <a:pt x="21496" y="9388"/>
                </a:cubicBezTo>
                <a:lnTo>
                  <a:pt x="17763" y="5226"/>
                </a:lnTo>
                <a:cubicBezTo>
                  <a:pt x="17721" y="5183"/>
                  <a:pt x="17670" y="5148"/>
                  <a:pt x="17615" y="5122"/>
                </a:cubicBezTo>
                <a:cubicBezTo>
                  <a:pt x="17556" y="5095"/>
                  <a:pt x="17492" y="5080"/>
                  <a:pt x="17427" y="5077"/>
                </a:cubicBezTo>
                <a:lnTo>
                  <a:pt x="4148" y="5077"/>
                </a:lnTo>
                <a:close/>
                <a:moveTo>
                  <a:pt x="4826" y="5895"/>
                </a:moveTo>
                <a:lnTo>
                  <a:pt x="9909" y="5895"/>
                </a:lnTo>
                <a:lnTo>
                  <a:pt x="6760" y="8995"/>
                </a:lnTo>
                <a:lnTo>
                  <a:pt x="4826" y="5895"/>
                </a:lnTo>
                <a:close/>
                <a:moveTo>
                  <a:pt x="11669" y="5895"/>
                </a:moveTo>
                <a:lnTo>
                  <a:pt x="16761" y="5895"/>
                </a:lnTo>
                <a:lnTo>
                  <a:pt x="14778" y="8955"/>
                </a:lnTo>
                <a:lnTo>
                  <a:pt x="11669" y="5895"/>
                </a:lnTo>
                <a:close/>
                <a:moveTo>
                  <a:pt x="10789" y="6137"/>
                </a:moveTo>
                <a:lnTo>
                  <a:pt x="13960" y="9259"/>
                </a:lnTo>
                <a:lnTo>
                  <a:pt x="7617" y="9259"/>
                </a:lnTo>
                <a:lnTo>
                  <a:pt x="10789" y="6137"/>
                </a:lnTo>
                <a:close/>
                <a:moveTo>
                  <a:pt x="4066" y="6173"/>
                </a:moveTo>
                <a:lnTo>
                  <a:pt x="5990" y="9259"/>
                </a:lnTo>
                <a:lnTo>
                  <a:pt x="1189" y="9259"/>
                </a:lnTo>
                <a:lnTo>
                  <a:pt x="4066" y="6173"/>
                </a:lnTo>
                <a:close/>
                <a:moveTo>
                  <a:pt x="17521" y="6181"/>
                </a:moveTo>
                <a:lnTo>
                  <a:pt x="20263" y="9259"/>
                </a:lnTo>
                <a:lnTo>
                  <a:pt x="15526" y="9259"/>
                </a:lnTo>
                <a:lnTo>
                  <a:pt x="17521" y="6181"/>
                </a:lnTo>
                <a:close/>
                <a:moveTo>
                  <a:pt x="1331" y="10043"/>
                </a:moveTo>
                <a:lnTo>
                  <a:pt x="6394" y="10043"/>
                </a:lnTo>
                <a:lnTo>
                  <a:pt x="9958" y="19619"/>
                </a:lnTo>
                <a:lnTo>
                  <a:pt x="1331" y="10043"/>
                </a:lnTo>
                <a:close/>
                <a:moveTo>
                  <a:pt x="7241" y="10043"/>
                </a:moveTo>
                <a:lnTo>
                  <a:pt x="20194" y="10043"/>
                </a:lnTo>
                <a:lnTo>
                  <a:pt x="11565" y="19704"/>
                </a:lnTo>
                <a:lnTo>
                  <a:pt x="14122" y="12993"/>
                </a:lnTo>
                <a:cubicBezTo>
                  <a:pt x="14199" y="12790"/>
                  <a:pt x="14095" y="12564"/>
                  <a:pt x="13889" y="12488"/>
                </a:cubicBezTo>
                <a:cubicBezTo>
                  <a:pt x="13683" y="12412"/>
                  <a:pt x="13454" y="12515"/>
                  <a:pt x="13377" y="12717"/>
                </a:cubicBezTo>
                <a:lnTo>
                  <a:pt x="10776" y="19540"/>
                </a:lnTo>
                <a:lnTo>
                  <a:pt x="7241" y="10043"/>
                </a:lnTo>
                <a:close/>
                <a:moveTo>
                  <a:pt x="14285" y="10906"/>
                </a:moveTo>
                <a:cubicBezTo>
                  <a:pt x="14130" y="10912"/>
                  <a:pt x="13987" y="11008"/>
                  <a:pt x="13929" y="11160"/>
                </a:cubicBezTo>
                <a:lnTo>
                  <a:pt x="13924" y="11173"/>
                </a:lnTo>
                <a:cubicBezTo>
                  <a:pt x="13846" y="11375"/>
                  <a:pt x="13951" y="11602"/>
                  <a:pt x="14157" y="11678"/>
                </a:cubicBezTo>
                <a:cubicBezTo>
                  <a:pt x="14363" y="11754"/>
                  <a:pt x="14592" y="11651"/>
                  <a:pt x="14669" y="11448"/>
                </a:cubicBezTo>
                <a:lnTo>
                  <a:pt x="14674" y="11435"/>
                </a:lnTo>
                <a:cubicBezTo>
                  <a:pt x="14751" y="11232"/>
                  <a:pt x="14647" y="11007"/>
                  <a:pt x="14441" y="10931"/>
                </a:cubicBezTo>
                <a:cubicBezTo>
                  <a:pt x="14390" y="10912"/>
                  <a:pt x="14337" y="10904"/>
                  <a:pt x="14285" y="10906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0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Shape">
            <a:extLst>
              <a:ext uri="{FF2B5EF4-FFF2-40B4-BE49-F238E27FC236}">
                <a16:creationId xmlns:a16="http://schemas.microsoft.com/office/drawing/2014/main" id="{C7D23528-B497-4645-83B3-7CC3055146C2}"/>
              </a:ext>
            </a:extLst>
          </p:cNvPr>
          <p:cNvSpPr/>
          <p:nvPr/>
        </p:nvSpPr>
        <p:spPr>
          <a:xfrm>
            <a:off x="4387261" y="5014585"/>
            <a:ext cx="375945" cy="277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9" extrusionOk="0">
                <a:moveTo>
                  <a:pt x="5389" y="0"/>
                </a:moveTo>
                <a:cubicBezTo>
                  <a:pt x="5281" y="0"/>
                  <a:pt x="5174" y="55"/>
                  <a:pt x="5092" y="166"/>
                </a:cubicBezTo>
                <a:cubicBezTo>
                  <a:pt x="4928" y="386"/>
                  <a:pt x="4928" y="743"/>
                  <a:pt x="5092" y="963"/>
                </a:cubicBezTo>
                <a:cubicBezTo>
                  <a:pt x="5256" y="1183"/>
                  <a:pt x="5522" y="1183"/>
                  <a:pt x="5686" y="963"/>
                </a:cubicBezTo>
                <a:cubicBezTo>
                  <a:pt x="5849" y="743"/>
                  <a:pt x="5849" y="386"/>
                  <a:pt x="5686" y="166"/>
                </a:cubicBezTo>
                <a:cubicBezTo>
                  <a:pt x="5604" y="55"/>
                  <a:pt x="5496" y="0"/>
                  <a:pt x="5389" y="0"/>
                </a:cubicBezTo>
                <a:close/>
                <a:moveTo>
                  <a:pt x="16177" y="0"/>
                </a:moveTo>
                <a:cubicBezTo>
                  <a:pt x="16070" y="0"/>
                  <a:pt x="15962" y="55"/>
                  <a:pt x="15881" y="166"/>
                </a:cubicBezTo>
                <a:cubicBezTo>
                  <a:pt x="15717" y="386"/>
                  <a:pt x="15717" y="743"/>
                  <a:pt x="15881" y="963"/>
                </a:cubicBezTo>
                <a:cubicBezTo>
                  <a:pt x="16044" y="1183"/>
                  <a:pt x="16310" y="1183"/>
                  <a:pt x="16474" y="963"/>
                </a:cubicBezTo>
                <a:cubicBezTo>
                  <a:pt x="16638" y="743"/>
                  <a:pt x="16638" y="386"/>
                  <a:pt x="16474" y="166"/>
                </a:cubicBezTo>
                <a:cubicBezTo>
                  <a:pt x="16392" y="55"/>
                  <a:pt x="16285" y="0"/>
                  <a:pt x="16177" y="0"/>
                </a:cubicBezTo>
                <a:close/>
                <a:moveTo>
                  <a:pt x="15196" y="1212"/>
                </a:moveTo>
                <a:cubicBezTo>
                  <a:pt x="15102" y="1214"/>
                  <a:pt x="15008" y="1259"/>
                  <a:pt x="14934" y="1348"/>
                </a:cubicBezTo>
                <a:lnTo>
                  <a:pt x="13740" y="2954"/>
                </a:lnTo>
                <a:cubicBezTo>
                  <a:pt x="13581" y="3168"/>
                  <a:pt x="13462" y="3329"/>
                  <a:pt x="13367" y="3473"/>
                </a:cubicBezTo>
                <a:cubicBezTo>
                  <a:pt x="13273" y="3618"/>
                  <a:pt x="13204" y="3747"/>
                  <a:pt x="13147" y="3896"/>
                </a:cubicBezTo>
                <a:cubicBezTo>
                  <a:pt x="13088" y="4066"/>
                  <a:pt x="13058" y="4249"/>
                  <a:pt x="13058" y="4432"/>
                </a:cubicBezTo>
                <a:cubicBezTo>
                  <a:pt x="13058" y="4615"/>
                  <a:pt x="13088" y="4798"/>
                  <a:pt x="13147" y="4968"/>
                </a:cubicBezTo>
                <a:cubicBezTo>
                  <a:pt x="13149" y="4973"/>
                  <a:pt x="13151" y="4977"/>
                  <a:pt x="13153" y="4982"/>
                </a:cubicBezTo>
                <a:lnTo>
                  <a:pt x="12665" y="5640"/>
                </a:lnTo>
                <a:lnTo>
                  <a:pt x="9119" y="5640"/>
                </a:lnTo>
                <a:lnTo>
                  <a:pt x="8490" y="4848"/>
                </a:lnTo>
                <a:cubicBezTo>
                  <a:pt x="8524" y="4713"/>
                  <a:pt x="8542" y="4573"/>
                  <a:pt x="8542" y="4432"/>
                </a:cubicBezTo>
                <a:cubicBezTo>
                  <a:pt x="8542" y="4249"/>
                  <a:pt x="8512" y="4066"/>
                  <a:pt x="8453" y="3896"/>
                </a:cubicBezTo>
                <a:cubicBezTo>
                  <a:pt x="8396" y="3747"/>
                  <a:pt x="8327" y="3618"/>
                  <a:pt x="8234" y="3475"/>
                </a:cubicBezTo>
                <a:cubicBezTo>
                  <a:pt x="8140" y="3331"/>
                  <a:pt x="8022" y="3172"/>
                  <a:pt x="7865" y="2961"/>
                </a:cubicBezTo>
                <a:lnTo>
                  <a:pt x="6724" y="1426"/>
                </a:lnTo>
                <a:cubicBezTo>
                  <a:pt x="6548" y="1203"/>
                  <a:pt x="6269" y="1226"/>
                  <a:pt x="6114" y="1475"/>
                </a:cubicBezTo>
                <a:cubicBezTo>
                  <a:pt x="5993" y="1670"/>
                  <a:pt x="5987" y="1952"/>
                  <a:pt x="6101" y="2155"/>
                </a:cubicBezTo>
                <a:lnTo>
                  <a:pt x="7564" y="4123"/>
                </a:lnTo>
                <a:cubicBezTo>
                  <a:pt x="7594" y="4163"/>
                  <a:pt x="7617" y="4194"/>
                  <a:pt x="7635" y="4221"/>
                </a:cubicBezTo>
                <a:cubicBezTo>
                  <a:pt x="7652" y="4249"/>
                  <a:pt x="7666" y="4273"/>
                  <a:pt x="7677" y="4301"/>
                </a:cubicBezTo>
                <a:cubicBezTo>
                  <a:pt x="7688" y="4334"/>
                  <a:pt x="7694" y="4369"/>
                  <a:pt x="7694" y="4404"/>
                </a:cubicBezTo>
                <a:cubicBezTo>
                  <a:pt x="7694" y="4439"/>
                  <a:pt x="7688" y="4473"/>
                  <a:pt x="7677" y="4506"/>
                </a:cubicBezTo>
                <a:cubicBezTo>
                  <a:pt x="7666" y="4534"/>
                  <a:pt x="7653" y="4558"/>
                  <a:pt x="7635" y="4586"/>
                </a:cubicBezTo>
                <a:cubicBezTo>
                  <a:pt x="7616" y="4613"/>
                  <a:pt x="7593" y="4644"/>
                  <a:pt x="7563" y="4685"/>
                </a:cubicBezTo>
                <a:lnTo>
                  <a:pt x="3327" y="10386"/>
                </a:lnTo>
                <a:cubicBezTo>
                  <a:pt x="3297" y="10427"/>
                  <a:pt x="3274" y="10457"/>
                  <a:pt x="3254" y="10481"/>
                </a:cubicBezTo>
                <a:cubicBezTo>
                  <a:pt x="3233" y="10505"/>
                  <a:pt x="3215" y="10522"/>
                  <a:pt x="3194" y="10537"/>
                </a:cubicBezTo>
                <a:cubicBezTo>
                  <a:pt x="3170" y="10552"/>
                  <a:pt x="3144" y="10560"/>
                  <a:pt x="3119" y="10560"/>
                </a:cubicBezTo>
                <a:cubicBezTo>
                  <a:pt x="3093" y="10560"/>
                  <a:pt x="3067" y="10552"/>
                  <a:pt x="3042" y="10537"/>
                </a:cubicBezTo>
                <a:cubicBezTo>
                  <a:pt x="3021" y="10522"/>
                  <a:pt x="3003" y="10504"/>
                  <a:pt x="2983" y="10480"/>
                </a:cubicBezTo>
                <a:cubicBezTo>
                  <a:pt x="2962" y="10456"/>
                  <a:pt x="2939" y="10426"/>
                  <a:pt x="2909" y="10385"/>
                </a:cubicBezTo>
                <a:lnTo>
                  <a:pt x="977" y="7786"/>
                </a:lnTo>
                <a:cubicBezTo>
                  <a:pt x="948" y="7746"/>
                  <a:pt x="925" y="7715"/>
                  <a:pt x="907" y="7688"/>
                </a:cubicBezTo>
                <a:cubicBezTo>
                  <a:pt x="889" y="7660"/>
                  <a:pt x="877" y="7636"/>
                  <a:pt x="866" y="7607"/>
                </a:cubicBezTo>
                <a:cubicBezTo>
                  <a:pt x="854" y="7575"/>
                  <a:pt x="849" y="7541"/>
                  <a:pt x="849" y="7506"/>
                </a:cubicBezTo>
                <a:cubicBezTo>
                  <a:pt x="849" y="7471"/>
                  <a:pt x="854" y="7436"/>
                  <a:pt x="866" y="7403"/>
                </a:cubicBezTo>
                <a:cubicBezTo>
                  <a:pt x="877" y="7375"/>
                  <a:pt x="889" y="7351"/>
                  <a:pt x="907" y="7323"/>
                </a:cubicBezTo>
                <a:cubicBezTo>
                  <a:pt x="925" y="7295"/>
                  <a:pt x="948" y="7265"/>
                  <a:pt x="977" y="7224"/>
                </a:cubicBezTo>
                <a:lnTo>
                  <a:pt x="4577" y="2380"/>
                </a:lnTo>
                <a:cubicBezTo>
                  <a:pt x="4723" y="2203"/>
                  <a:pt x="4756" y="1912"/>
                  <a:pt x="4654" y="1686"/>
                </a:cubicBezTo>
                <a:cubicBezTo>
                  <a:pt x="4504" y="1350"/>
                  <a:pt x="4155" y="1302"/>
                  <a:pt x="3957" y="1590"/>
                </a:cubicBezTo>
                <a:lnTo>
                  <a:pt x="682" y="5999"/>
                </a:lnTo>
                <a:cubicBezTo>
                  <a:pt x="523" y="6213"/>
                  <a:pt x="403" y="6374"/>
                  <a:pt x="309" y="6518"/>
                </a:cubicBezTo>
                <a:cubicBezTo>
                  <a:pt x="215" y="6663"/>
                  <a:pt x="146" y="6791"/>
                  <a:pt x="88" y="6941"/>
                </a:cubicBezTo>
                <a:cubicBezTo>
                  <a:pt x="30" y="7111"/>
                  <a:pt x="0" y="7294"/>
                  <a:pt x="0" y="7477"/>
                </a:cubicBezTo>
                <a:cubicBezTo>
                  <a:pt x="0" y="7660"/>
                  <a:pt x="30" y="7843"/>
                  <a:pt x="88" y="8013"/>
                </a:cubicBezTo>
                <a:cubicBezTo>
                  <a:pt x="146" y="8162"/>
                  <a:pt x="215" y="8291"/>
                  <a:pt x="308" y="8434"/>
                </a:cubicBezTo>
                <a:cubicBezTo>
                  <a:pt x="401" y="8578"/>
                  <a:pt x="520" y="8737"/>
                  <a:pt x="676" y="8948"/>
                </a:cubicBezTo>
                <a:lnTo>
                  <a:pt x="2041" y="10784"/>
                </a:lnTo>
                <a:cubicBezTo>
                  <a:pt x="2200" y="10999"/>
                  <a:pt x="2319" y="11159"/>
                  <a:pt x="2427" y="11286"/>
                </a:cubicBezTo>
                <a:cubicBezTo>
                  <a:pt x="2534" y="11412"/>
                  <a:pt x="2630" y="11505"/>
                  <a:pt x="2741" y="11583"/>
                </a:cubicBezTo>
                <a:cubicBezTo>
                  <a:pt x="2868" y="11662"/>
                  <a:pt x="3004" y="11702"/>
                  <a:pt x="3140" y="11702"/>
                </a:cubicBezTo>
                <a:cubicBezTo>
                  <a:pt x="3242" y="11702"/>
                  <a:pt x="3345" y="11679"/>
                  <a:pt x="3444" y="11634"/>
                </a:cubicBezTo>
                <a:lnTo>
                  <a:pt x="4917" y="13617"/>
                </a:lnTo>
                <a:cubicBezTo>
                  <a:pt x="4638" y="14347"/>
                  <a:pt x="4725" y="15266"/>
                  <a:pt x="5180" y="15879"/>
                </a:cubicBezTo>
                <a:cubicBezTo>
                  <a:pt x="5473" y="16273"/>
                  <a:pt x="5861" y="16461"/>
                  <a:pt x="6245" y="16444"/>
                </a:cubicBezTo>
                <a:cubicBezTo>
                  <a:pt x="6240" y="16951"/>
                  <a:pt x="6380" y="17459"/>
                  <a:pt x="6667" y="17846"/>
                </a:cubicBezTo>
                <a:cubicBezTo>
                  <a:pt x="6957" y="18236"/>
                  <a:pt x="7340" y="18424"/>
                  <a:pt x="7721" y="18412"/>
                </a:cubicBezTo>
                <a:cubicBezTo>
                  <a:pt x="7709" y="18929"/>
                  <a:pt x="7848" y="19452"/>
                  <a:pt x="8141" y="19847"/>
                </a:cubicBezTo>
                <a:cubicBezTo>
                  <a:pt x="8603" y="20468"/>
                  <a:pt x="9300" y="20579"/>
                  <a:pt x="9847" y="20181"/>
                </a:cubicBezTo>
                <a:lnTo>
                  <a:pt x="10437" y="20969"/>
                </a:lnTo>
                <a:cubicBezTo>
                  <a:pt x="10821" y="21469"/>
                  <a:pt x="11395" y="21600"/>
                  <a:pt x="11880" y="21298"/>
                </a:cubicBezTo>
                <a:cubicBezTo>
                  <a:pt x="12336" y="21013"/>
                  <a:pt x="12627" y="20397"/>
                  <a:pt x="12625" y="19720"/>
                </a:cubicBezTo>
                <a:cubicBezTo>
                  <a:pt x="12974" y="19708"/>
                  <a:pt x="13305" y="19507"/>
                  <a:pt x="13543" y="19163"/>
                </a:cubicBezTo>
                <a:cubicBezTo>
                  <a:pt x="13778" y="18822"/>
                  <a:pt x="13902" y="18370"/>
                  <a:pt x="13888" y="17906"/>
                </a:cubicBezTo>
                <a:cubicBezTo>
                  <a:pt x="14254" y="17903"/>
                  <a:pt x="14605" y="17707"/>
                  <a:pt x="14864" y="17360"/>
                </a:cubicBezTo>
                <a:cubicBezTo>
                  <a:pt x="15145" y="16985"/>
                  <a:pt x="15295" y="16468"/>
                  <a:pt x="15277" y="15936"/>
                </a:cubicBezTo>
                <a:cubicBezTo>
                  <a:pt x="15749" y="15913"/>
                  <a:pt x="16180" y="15567"/>
                  <a:pt x="16420" y="15020"/>
                </a:cubicBezTo>
                <a:cubicBezTo>
                  <a:pt x="16667" y="14457"/>
                  <a:pt x="16678" y="13762"/>
                  <a:pt x="16449" y="13186"/>
                </a:cubicBezTo>
                <a:lnTo>
                  <a:pt x="16442" y="13175"/>
                </a:lnTo>
                <a:lnTo>
                  <a:pt x="17883" y="11431"/>
                </a:lnTo>
                <a:cubicBezTo>
                  <a:pt x="17941" y="11488"/>
                  <a:pt x="17999" y="11539"/>
                  <a:pt x="18062" y="11583"/>
                </a:cubicBezTo>
                <a:cubicBezTo>
                  <a:pt x="18188" y="11662"/>
                  <a:pt x="18324" y="11702"/>
                  <a:pt x="18460" y="11702"/>
                </a:cubicBezTo>
                <a:cubicBezTo>
                  <a:pt x="18596" y="11702"/>
                  <a:pt x="18732" y="11662"/>
                  <a:pt x="18859" y="11583"/>
                </a:cubicBezTo>
                <a:cubicBezTo>
                  <a:pt x="18970" y="11505"/>
                  <a:pt x="19065" y="11413"/>
                  <a:pt x="19172" y="11287"/>
                </a:cubicBezTo>
                <a:cubicBezTo>
                  <a:pt x="19279" y="11161"/>
                  <a:pt x="19397" y="11002"/>
                  <a:pt x="19554" y="10791"/>
                </a:cubicBezTo>
                <a:lnTo>
                  <a:pt x="20918" y="8955"/>
                </a:lnTo>
                <a:cubicBezTo>
                  <a:pt x="21077" y="8741"/>
                  <a:pt x="21197" y="8580"/>
                  <a:pt x="21291" y="8436"/>
                </a:cubicBezTo>
                <a:cubicBezTo>
                  <a:pt x="21385" y="8291"/>
                  <a:pt x="21454" y="8162"/>
                  <a:pt x="21512" y="8013"/>
                </a:cubicBezTo>
                <a:cubicBezTo>
                  <a:pt x="21570" y="7843"/>
                  <a:pt x="21600" y="7660"/>
                  <a:pt x="21600" y="7477"/>
                </a:cubicBezTo>
                <a:cubicBezTo>
                  <a:pt x="21600" y="7294"/>
                  <a:pt x="21570" y="7111"/>
                  <a:pt x="21512" y="6941"/>
                </a:cubicBezTo>
                <a:cubicBezTo>
                  <a:pt x="21454" y="6791"/>
                  <a:pt x="21385" y="6663"/>
                  <a:pt x="21292" y="6519"/>
                </a:cubicBezTo>
                <a:cubicBezTo>
                  <a:pt x="21199" y="6375"/>
                  <a:pt x="21080" y="6216"/>
                  <a:pt x="20924" y="6005"/>
                </a:cubicBezTo>
                <a:lnTo>
                  <a:pt x="17680" y="1641"/>
                </a:lnTo>
                <a:cubicBezTo>
                  <a:pt x="17515" y="1374"/>
                  <a:pt x="17214" y="1361"/>
                  <a:pt x="17037" y="1612"/>
                </a:cubicBezTo>
                <a:cubicBezTo>
                  <a:pt x="16875" y="1840"/>
                  <a:pt x="16882" y="2201"/>
                  <a:pt x="17051" y="2419"/>
                </a:cubicBezTo>
                <a:lnTo>
                  <a:pt x="20623" y="7224"/>
                </a:lnTo>
                <a:cubicBezTo>
                  <a:pt x="20652" y="7265"/>
                  <a:pt x="20675" y="7295"/>
                  <a:pt x="20693" y="7323"/>
                </a:cubicBezTo>
                <a:cubicBezTo>
                  <a:pt x="20711" y="7351"/>
                  <a:pt x="20723" y="7375"/>
                  <a:pt x="20734" y="7403"/>
                </a:cubicBezTo>
                <a:cubicBezTo>
                  <a:pt x="20746" y="7436"/>
                  <a:pt x="20751" y="7470"/>
                  <a:pt x="20751" y="7505"/>
                </a:cubicBezTo>
                <a:cubicBezTo>
                  <a:pt x="20751" y="7540"/>
                  <a:pt x="20746" y="7575"/>
                  <a:pt x="20734" y="7607"/>
                </a:cubicBezTo>
                <a:cubicBezTo>
                  <a:pt x="20723" y="7636"/>
                  <a:pt x="20710" y="7660"/>
                  <a:pt x="20692" y="7688"/>
                </a:cubicBezTo>
                <a:cubicBezTo>
                  <a:pt x="20674" y="7715"/>
                  <a:pt x="20652" y="7746"/>
                  <a:pt x="20621" y="7787"/>
                </a:cubicBezTo>
                <a:lnTo>
                  <a:pt x="18690" y="10386"/>
                </a:lnTo>
                <a:cubicBezTo>
                  <a:pt x="18661" y="10427"/>
                  <a:pt x="18638" y="10457"/>
                  <a:pt x="18617" y="10481"/>
                </a:cubicBezTo>
                <a:cubicBezTo>
                  <a:pt x="18597" y="10505"/>
                  <a:pt x="18579" y="10523"/>
                  <a:pt x="18558" y="10538"/>
                </a:cubicBezTo>
                <a:cubicBezTo>
                  <a:pt x="18533" y="10553"/>
                  <a:pt x="18507" y="10560"/>
                  <a:pt x="18481" y="10560"/>
                </a:cubicBezTo>
                <a:cubicBezTo>
                  <a:pt x="18456" y="10560"/>
                  <a:pt x="18430" y="10553"/>
                  <a:pt x="18406" y="10538"/>
                </a:cubicBezTo>
                <a:cubicBezTo>
                  <a:pt x="18385" y="10523"/>
                  <a:pt x="18367" y="10505"/>
                  <a:pt x="18346" y="10481"/>
                </a:cubicBezTo>
                <a:cubicBezTo>
                  <a:pt x="18326" y="10457"/>
                  <a:pt x="18303" y="10426"/>
                  <a:pt x="18272" y="10385"/>
                </a:cubicBezTo>
                <a:lnTo>
                  <a:pt x="14036" y="4684"/>
                </a:lnTo>
                <a:cubicBezTo>
                  <a:pt x="14006" y="4644"/>
                  <a:pt x="13983" y="4613"/>
                  <a:pt x="13965" y="4586"/>
                </a:cubicBezTo>
                <a:cubicBezTo>
                  <a:pt x="13948" y="4558"/>
                  <a:pt x="13935" y="4534"/>
                  <a:pt x="13924" y="4506"/>
                </a:cubicBezTo>
                <a:cubicBezTo>
                  <a:pt x="13913" y="4473"/>
                  <a:pt x="13907" y="4439"/>
                  <a:pt x="13907" y="4404"/>
                </a:cubicBezTo>
                <a:cubicBezTo>
                  <a:pt x="13907" y="4369"/>
                  <a:pt x="13913" y="4334"/>
                  <a:pt x="13924" y="4301"/>
                </a:cubicBezTo>
                <a:cubicBezTo>
                  <a:pt x="13935" y="4273"/>
                  <a:pt x="13948" y="4249"/>
                  <a:pt x="13966" y="4221"/>
                </a:cubicBezTo>
                <a:cubicBezTo>
                  <a:pt x="13984" y="4193"/>
                  <a:pt x="14007" y="4163"/>
                  <a:pt x="14037" y="4122"/>
                </a:cubicBezTo>
                <a:lnTo>
                  <a:pt x="15499" y="2155"/>
                </a:lnTo>
                <a:cubicBezTo>
                  <a:pt x="15663" y="1918"/>
                  <a:pt x="15646" y="1544"/>
                  <a:pt x="15461" y="1337"/>
                </a:cubicBezTo>
                <a:cubicBezTo>
                  <a:pt x="15384" y="1252"/>
                  <a:pt x="15290" y="1210"/>
                  <a:pt x="15196" y="1212"/>
                </a:cubicBezTo>
                <a:close/>
                <a:moveTo>
                  <a:pt x="7970" y="5761"/>
                </a:moveTo>
                <a:lnTo>
                  <a:pt x="8585" y="6605"/>
                </a:lnTo>
                <a:cubicBezTo>
                  <a:pt x="8624" y="6651"/>
                  <a:pt x="8667" y="6689"/>
                  <a:pt x="8714" y="6717"/>
                </a:cubicBezTo>
                <a:cubicBezTo>
                  <a:pt x="8779" y="6756"/>
                  <a:pt x="8848" y="6775"/>
                  <a:pt x="8919" y="6775"/>
                </a:cubicBezTo>
                <a:lnTo>
                  <a:pt x="9560" y="6775"/>
                </a:lnTo>
                <a:lnTo>
                  <a:pt x="7651" y="9344"/>
                </a:lnTo>
                <a:cubicBezTo>
                  <a:pt x="7244" y="9987"/>
                  <a:pt x="7221" y="10922"/>
                  <a:pt x="7595" y="11599"/>
                </a:cubicBezTo>
                <a:cubicBezTo>
                  <a:pt x="8066" y="12450"/>
                  <a:pt x="8967" y="12605"/>
                  <a:pt x="9581" y="11942"/>
                </a:cubicBezTo>
                <a:lnTo>
                  <a:pt x="11177" y="9794"/>
                </a:lnTo>
                <a:lnTo>
                  <a:pt x="12764" y="9794"/>
                </a:lnTo>
                <a:lnTo>
                  <a:pt x="15684" y="13724"/>
                </a:lnTo>
                <a:cubicBezTo>
                  <a:pt x="15811" y="13962"/>
                  <a:pt x="15815" y="14282"/>
                  <a:pt x="15695" y="14526"/>
                </a:cubicBezTo>
                <a:cubicBezTo>
                  <a:pt x="15527" y="14867"/>
                  <a:pt x="15186" y="14960"/>
                  <a:pt x="14933" y="14733"/>
                </a:cubicBezTo>
                <a:lnTo>
                  <a:pt x="13863" y="13294"/>
                </a:lnTo>
                <a:cubicBezTo>
                  <a:pt x="13685" y="13097"/>
                  <a:pt x="13422" y="13130"/>
                  <a:pt x="13274" y="13368"/>
                </a:cubicBezTo>
                <a:cubicBezTo>
                  <a:pt x="13146" y="13575"/>
                  <a:pt x="13149" y="13876"/>
                  <a:pt x="13279" y="14080"/>
                </a:cubicBezTo>
                <a:lnTo>
                  <a:pt x="14323" y="15485"/>
                </a:lnTo>
                <a:cubicBezTo>
                  <a:pt x="14516" y="15791"/>
                  <a:pt x="14513" y="16241"/>
                  <a:pt x="14317" y="16543"/>
                </a:cubicBezTo>
                <a:cubicBezTo>
                  <a:pt x="14073" y="16918"/>
                  <a:pt x="13641" y="16926"/>
                  <a:pt x="13390" y="16559"/>
                </a:cubicBezTo>
                <a:lnTo>
                  <a:pt x="12523" y="15435"/>
                </a:lnTo>
                <a:cubicBezTo>
                  <a:pt x="12346" y="15184"/>
                  <a:pt x="12049" y="15186"/>
                  <a:pt x="11873" y="15438"/>
                </a:cubicBezTo>
                <a:cubicBezTo>
                  <a:pt x="11706" y="15678"/>
                  <a:pt x="11716" y="16056"/>
                  <a:pt x="11895" y="16280"/>
                </a:cubicBezTo>
                <a:lnTo>
                  <a:pt x="12887" y="17615"/>
                </a:lnTo>
                <a:cubicBezTo>
                  <a:pt x="13034" y="17825"/>
                  <a:pt x="13049" y="18147"/>
                  <a:pt x="12923" y="18382"/>
                </a:cubicBezTo>
                <a:cubicBezTo>
                  <a:pt x="12762" y="18680"/>
                  <a:pt x="12445" y="18728"/>
                  <a:pt x="12240" y="18485"/>
                </a:cubicBezTo>
                <a:lnTo>
                  <a:pt x="11792" y="17882"/>
                </a:lnTo>
                <a:cubicBezTo>
                  <a:pt x="11648" y="17631"/>
                  <a:pt x="11378" y="17592"/>
                  <a:pt x="11198" y="17796"/>
                </a:cubicBezTo>
                <a:cubicBezTo>
                  <a:pt x="10995" y="18026"/>
                  <a:pt x="10997" y="18448"/>
                  <a:pt x="11204" y="18673"/>
                </a:cubicBezTo>
                <a:lnTo>
                  <a:pt x="11694" y="19334"/>
                </a:lnTo>
                <a:cubicBezTo>
                  <a:pt x="11828" y="19559"/>
                  <a:pt x="11827" y="19878"/>
                  <a:pt x="11692" y="20101"/>
                </a:cubicBezTo>
                <a:cubicBezTo>
                  <a:pt x="11533" y="20363"/>
                  <a:pt x="11249" y="20408"/>
                  <a:pt x="11049" y="20202"/>
                </a:cubicBezTo>
                <a:lnTo>
                  <a:pt x="10438" y="19379"/>
                </a:lnTo>
                <a:cubicBezTo>
                  <a:pt x="10726" y="18646"/>
                  <a:pt x="10640" y="17718"/>
                  <a:pt x="10182" y="17101"/>
                </a:cubicBezTo>
                <a:cubicBezTo>
                  <a:pt x="9900" y="16722"/>
                  <a:pt x="9531" y="16532"/>
                  <a:pt x="9161" y="16532"/>
                </a:cubicBezTo>
                <a:cubicBezTo>
                  <a:pt x="9150" y="16532"/>
                  <a:pt x="9139" y="16534"/>
                  <a:pt x="9127" y="16534"/>
                </a:cubicBezTo>
                <a:cubicBezTo>
                  <a:pt x="9139" y="16017"/>
                  <a:pt x="9001" y="15495"/>
                  <a:pt x="8707" y="15100"/>
                </a:cubicBezTo>
                <a:cubicBezTo>
                  <a:pt x="8426" y="14721"/>
                  <a:pt x="8057" y="14531"/>
                  <a:pt x="7687" y="14531"/>
                </a:cubicBezTo>
                <a:cubicBezTo>
                  <a:pt x="7672" y="14531"/>
                  <a:pt x="7657" y="14533"/>
                  <a:pt x="7642" y="14534"/>
                </a:cubicBezTo>
                <a:cubicBezTo>
                  <a:pt x="7648" y="14028"/>
                  <a:pt x="7508" y="13519"/>
                  <a:pt x="7220" y="13133"/>
                </a:cubicBezTo>
                <a:cubicBezTo>
                  <a:pt x="6939" y="12754"/>
                  <a:pt x="6570" y="12564"/>
                  <a:pt x="6200" y="12564"/>
                </a:cubicBezTo>
                <a:cubicBezTo>
                  <a:pt x="5966" y="12564"/>
                  <a:pt x="5732" y="12641"/>
                  <a:pt x="5520" y="12793"/>
                </a:cubicBezTo>
                <a:lnTo>
                  <a:pt x="4132" y="10925"/>
                </a:lnTo>
                <a:cubicBezTo>
                  <a:pt x="4166" y="10881"/>
                  <a:pt x="4195" y="10842"/>
                  <a:pt x="4233" y="10791"/>
                </a:cubicBezTo>
                <a:lnTo>
                  <a:pt x="7861" y="5910"/>
                </a:lnTo>
                <a:cubicBezTo>
                  <a:pt x="7902" y="5854"/>
                  <a:pt x="7934" y="5810"/>
                  <a:pt x="7970" y="5761"/>
                </a:cubicBezTo>
                <a:close/>
                <a:moveTo>
                  <a:pt x="13728" y="5895"/>
                </a:moveTo>
                <a:cubicBezTo>
                  <a:pt x="13731" y="5898"/>
                  <a:pt x="13732" y="5900"/>
                  <a:pt x="13735" y="5904"/>
                </a:cubicBezTo>
                <a:lnTo>
                  <a:pt x="17251" y="10635"/>
                </a:lnTo>
                <a:lnTo>
                  <a:pt x="15866" y="12389"/>
                </a:lnTo>
                <a:lnTo>
                  <a:pt x="13304" y="8883"/>
                </a:lnTo>
                <a:cubicBezTo>
                  <a:pt x="13268" y="8828"/>
                  <a:pt x="13225" y="8782"/>
                  <a:pt x="13176" y="8749"/>
                </a:cubicBezTo>
                <a:cubicBezTo>
                  <a:pt x="13130" y="8717"/>
                  <a:pt x="13081" y="8698"/>
                  <a:pt x="13030" y="8691"/>
                </a:cubicBezTo>
                <a:lnTo>
                  <a:pt x="11018" y="8691"/>
                </a:lnTo>
                <a:cubicBezTo>
                  <a:pt x="10962" y="8682"/>
                  <a:pt x="10905" y="8689"/>
                  <a:pt x="10852" y="8713"/>
                </a:cubicBezTo>
                <a:cubicBezTo>
                  <a:pt x="10804" y="8735"/>
                  <a:pt x="10761" y="8768"/>
                  <a:pt x="10723" y="8812"/>
                </a:cubicBezTo>
                <a:lnTo>
                  <a:pt x="9101" y="10996"/>
                </a:lnTo>
                <a:cubicBezTo>
                  <a:pt x="8858" y="11229"/>
                  <a:pt x="8520" y="11152"/>
                  <a:pt x="8347" y="10824"/>
                </a:cubicBezTo>
                <a:cubicBezTo>
                  <a:pt x="8216" y="10574"/>
                  <a:pt x="8221" y="10239"/>
                  <a:pt x="8358" y="9996"/>
                </a:cubicBezTo>
                <a:lnTo>
                  <a:pt x="10752" y="6775"/>
                </a:lnTo>
                <a:lnTo>
                  <a:pt x="12802" y="6775"/>
                </a:lnTo>
                <a:cubicBezTo>
                  <a:pt x="12865" y="6782"/>
                  <a:pt x="12929" y="6771"/>
                  <a:pt x="12989" y="6743"/>
                </a:cubicBezTo>
                <a:cubicBezTo>
                  <a:pt x="13035" y="6721"/>
                  <a:pt x="13079" y="6688"/>
                  <a:pt x="13117" y="6646"/>
                </a:cubicBezTo>
                <a:lnTo>
                  <a:pt x="13728" y="5895"/>
                </a:lnTo>
                <a:close/>
                <a:moveTo>
                  <a:pt x="2893" y="7209"/>
                </a:moveTo>
                <a:cubicBezTo>
                  <a:pt x="2785" y="7209"/>
                  <a:pt x="2678" y="7264"/>
                  <a:pt x="2596" y="7374"/>
                </a:cubicBezTo>
                <a:cubicBezTo>
                  <a:pt x="2432" y="7595"/>
                  <a:pt x="2432" y="7951"/>
                  <a:pt x="2596" y="8172"/>
                </a:cubicBezTo>
                <a:cubicBezTo>
                  <a:pt x="2760" y="8392"/>
                  <a:pt x="3025" y="8392"/>
                  <a:pt x="3189" y="8172"/>
                </a:cubicBezTo>
                <a:cubicBezTo>
                  <a:pt x="3353" y="7951"/>
                  <a:pt x="3353" y="7595"/>
                  <a:pt x="3189" y="7374"/>
                </a:cubicBezTo>
                <a:cubicBezTo>
                  <a:pt x="3107" y="7264"/>
                  <a:pt x="3000" y="7209"/>
                  <a:pt x="2893" y="7209"/>
                </a:cubicBezTo>
                <a:close/>
                <a:moveTo>
                  <a:pt x="18677" y="7209"/>
                </a:moveTo>
                <a:cubicBezTo>
                  <a:pt x="18570" y="7209"/>
                  <a:pt x="18463" y="7264"/>
                  <a:pt x="18381" y="7374"/>
                </a:cubicBezTo>
                <a:cubicBezTo>
                  <a:pt x="18217" y="7595"/>
                  <a:pt x="18217" y="7951"/>
                  <a:pt x="18381" y="8172"/>
                </a:cubicBezTo>
                <a:cubicBezTo>
                  <a:pt x="18544" y="8392"/>
                  <a:pt x="18810" y="8392"/>
                  <a:pt x="18974" y="8172"/>
                </a:cubicBezTo>
                <a:cubicBezTo>
                  <a:pt x="19138" y="7951"/>
                  <a:pt x="19138" y="7595"/>
                  <a:pt x="18974" y="7374"/>
                </a:cubicBezTo>
                <a:cubicBezTo>
                  <a:pt x="18892" y="7264"/>
                  <a:pt x="18784" y="7209"/>
                  <a:pt x="18677" y="7209"/>
                </a:cubicBezTo>
                <a:close/>
                <a:moveTo>
                  <a:pt x="6200" y="13670"/>
                </a:moveTo>
                <a:cubicBezTo>
                  <a:pt x="6359" y="13670"/>
                  <a:pt x="6518" y="13751"/>
                  <a:pt x="6640" y="13915"/>
                </a:cubicBezTo>
                <a:cubicBezTo>
                  <a:pt x="6882" y="14241"/>
                  <a:pt x="6882" y="14770"/>
                  <a:pt x="6640" y="15097"/>
                </a:cubicBezTo>
                <a:cubicBezTo>
                  <a:pt x="6397" y="15423"/>
                  <a:pt x="6004" y="15423"/>
                  <a:pt x="5761" y="15097"/>
                </a:cubicBezTo>
                <a:cubicBezTo>
                  <a:pt x="5518" y="14770"/>
                  <a:pt x="5518" y="14241"/>
                  <a:pt x="5761" y="13915"/>
                </a:cubicBezTo>
                <a:cubicBezTo>
                  <a:pt x="5882" y="13751"/>
                  <a:pt x="6041" y="13670"/>
                  <a:pt x="6200" y="13670"/>
                </a:cubicBezTo>
                <a:close/>
                <a:moveTo>
                  <a:pt x="7687" y="15637"/>
                </a:moveTo>
                <a:cubicBezTo>
                  <a:pt x="7846" y="15637"/>
                  <a:pt x="8005" y="15718"/>
                  <a:pt x="8126" y="15882"/>
                </a:cubicBezTo>
                <a:cubicBezTo>
                  <a:pt x="8369" y="16208"/>
                  <a:pt x="8369" y="16737"/>
                  <a:pt x="8126" y="17064"/>
                </a:cubicBezTo>
                <a:cubicBezTo>
                  <a:pt x="7884" y="17390"/>
                  <a:pt x="7491" y="17390"/>
                  <a:pt x="7248" y="17064"/>
                </a:cubicBezTo>
                <a:cubicBezTo>
                  <a:pt x="7005" y="16737"/>
                  <a:pt x="7005" y="16208"/>
                  <a:pt x="7248" y="15882"/>
                </a:cubicBezTo>
                <a:cubicBezTo>
                  <a:pt x="7369" y="15718"/>
                  <a:pt x="7528" y="15637"/>
                  <a:pt x="7687" y="15637"/>
                </a:cubicBezTo>
                <a:close/>
                <a:moveTo>
                  <a:pt x="9161" y="17638"/>
                </a:moveTo>
                <a:cubicBezTo>
                  <a:pt x="9320" y="17638"/>
                  <a:pt x="9479" y="17719"/>
                  <a:pt x="9601" y="17883"/>
                </a:cubicBezTo>
                <a:cubicBezTo>
                  <a:pt x="9843" y="18209"/>
                  <a:pt x="9843" y="18738"/>
                  <a:pt x="9601" y="19065"/>
                </a:cubicBezTo>
                <a:cubicBezTo>
                  <a:pt x="9358" y="19391"/>
                  <a:pt x="8965" y="19391"/>
                  <a:pt x="8722" y="19065"/>
                </a:cubicBezTo>
                <a:cubicBezTo>
                  <a:pt x="8479" y="18738"/>
                  <a:pt x="8479" y="18209"/>
                  <a:pt x="8722" y="17883"/>
                </a:cubicBezTo>
                <a:cubicBezTo>
                  <a:pt x="8843" y="17719"/>
                  <a:pt x="9002" y="17638"/>
                  <a:pt x="9161" y="17638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0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Shape">
            <a:extLst>
              <a:ext uri="{FF2B5EF4-FFF2-40B4-BE49-F238E27FC236}">
                <a16:creationId xmlns:a16="http://schemas.microsoft.com/office/drawing/2014/main" id="{DD4B9DBA-522E-455C-93C3-FA2F4C0FF460}"/>
              </a:ext>
            </a:extLst>
          </p:cNvPr>
          <p:cNvSpPr/>
          <p:nvPr/>
        </p:nvSpPr>
        <p:spPr>
          <a:xfrm>
            <a:off x="7441694" y="4929556"/>
            <a:ext cx="316171" cy="370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8" h="21597" extrusionOk="0">
                <a:moveTo>
                  <a:pt x="4572" y="0"/>
                </a:moveTo>
                <a:cubicBezTo>
                  <a:pt x="4297" y="0"/>
                  <a:pt x="4075" y="191"/>
                  <a:pt x="4075" y="426"/>
                </a:cubicBezTo>
                <a:cubicBezTo>
                  <a:pt x="4075" y="660"/>
                  <a:pt x="4297" y="851"/>
                  <a:pt x="4572" y="851"/>
                </a:cubicBezTo>
                <a:lnTo>
                  <a:pt x="4607" y="851"/>
                </a:lnTo>
                <a:lnTo>
                  <a:pt x="4607" y="1894"/>
                </a:lnTo>
                <a:lnTo>
                  <a:pt x="1972" y="1894"/>
                </a:lnTo>
                <a:cubicBezTo>
                  <a:pt x="1438" y="1897"/>
                  <a:pt x="928" y="2084"/>
                  <a:pt x="557" y="2413"/>
                </a:cubicBezTo>
                <a:cubicBezTo>
                  <a:pt x="175" y="2752"/>
                  <a:pt x="-26" y="3212"/>
                  <a:pt x="3" y="3682"/>
                </a:cubicBezTo>
                <a:lnTo>
                  <a:pt x="3" y="4836"/>
                </a:lnTo>
                <a:cubicBezTo>
                  <a:pt x="76" y="5848"/>
                  <a:pt x="587" y="6801"/>
                  <a:pt x="1434" y="7510"/>
                </a:cubicBezTo>
                <a:cubicBezTo>
                  <a:pt x="2313" y="8245"/>
                  <a:pt x="3487" y="8659"/>
                  <a:pt x="4713" y="8676"/>
                </a:cubicBezTo>
                <a:cubicBezTo>
                  <a:pt x="4837" y="9340"/>
                  <a:pt x="5170" y="9963"/>
                  <a:pt x="5681" y="10475"/>
                </a:cubicBezTo>
                <a:cubicBezTo>
                  <a:pt x="6438" y="11232"/>
                  <a:pt x="7514" y="11691"/>
                  <a:pt x="8665" y="11764"/>
                </a:cubicBezTo>
                <a:cubicBezTo>
                  <a:pt x="8816" y="12375"/>
                  <a:pt x="8895" y="12997"/>
                  <a:pt x="8896" y="13621"/>
                </a:cubicBezTo>
                <a:cubicBezTo>
                  <a:pt x="8897" y="14228"/>
                  <a:pt x="8824" y="14833"/>
                  <a:pt x="8684" y="15427"/>
                </a:cubicBezTo>
                <a:lnTo>
                  <a:pt x="8355" y="15427"/>
                </a:lnTo>
                <a:lnTo>
                  <a:pt x="8348" y="15427"/>
                </a:lnTo>
                <a:cubicBezTo>
                  <a:pt x="8146" y="15427"/>
                  <a:pt x="7994" y="15428"/>
                  <a:pt x="7865" y="15435"/>
                </a:cubicBezTo>
                <a:cubicBezTo>
                  <a:pt x="7737" y="15443"/>
                  <a:pt x="7631" y="15457"/>
                  <a:pt x="7523" y="15487"/>
                </a:cubicBezTo>
                <a:cubicBezTo>
                  <a:pt x="7404" y="15524"/>
                  <a:pt x="7298" y="15582"/>
                  <a:pt x="7211" y="15657"/>
                </a:cubicBezTo>
                <a:cubicBezTo>
                  <a:pt x="7123" y="15732"/>
                  <a:pt x="7055" y="15823"/>
                  <a:pt x="7012" y="15925"/>
                </a:cubicBezTo>
                <a:cubicBezTo>
                  <a:pt x="6977" y="16018"/>
                  <a:pt x="6960" y="16108"/>
                  <a:pt x="6951" y="16218"/>
                </a:cubicBezTo>
                <a:cubicBezTo>
                  <a:pt x="6942" y="16328"/>
                  <a:pt x="6942" y="16458"/>
                  <a:pt x="6942" y="16631"/>
                </a:cubicBezTo>
                <a:lnTo>
                  <a:pt x="6942" y="19187"/>
                </a:lnTo>
                <a:lnTo>
                  <a:pt x="6231" y="19184"/>
                </a:lnTo>
                <a:cubicBezTo>
                  <a:pt x="5784" y="19210"/>
                  <a:pt x="5369" y="19389"/>
                  <a:pt x="5078" y="19680"/>
                </a:cubicBezTo>
                <a:cubicBezTo>
                  <a:pt x="4834" y="19925"/>
                  <a:pt x="4694" y="20234"/>
                  <a:pt x="4683" y="20556"/>
                </a:cubicBezTo>
                <a:lnTo>
                  <a:pt x="4683" y="21224"/>
                </a:lnTo>
                <a:cubicBezTo>
                  <a:pt x="4680" y="21330"/>
                  <a:pt x="4732" y="21433"/>
                  <a:pt x="4825" y="21505"/>
                </a:cubicBezTo>
                <a:cubicBezTo>
                  <a:pt x="4905" y="21566"/>
                  <a:pt x="5010" y="21600"/>
                  <a:pt x="5119" y="21597"/>
                </a:cubicBezTo>
                <a:lnTo>
                  <a:pt x="16380" y="21597"/>
                </a:lnTo>
                <a:cubicBezTo>
                  <a:pt x="16527" y="21600"/>
                  <a:pt x="16668" y="21551"/>
                  <a:pt x="16770" y="21461"/>
                </a:cubicBezTo>
                <a:cubicBezTo>
                  <a:pt x="16867" y="21374"/>
                  <a:pt x="16921" y="21258"/>
                  <a:pt x="16917" y="21138"/>
                </a:cubicBezTo>
                <a:lnTo>
                  <a:pt x="16917" y="20601"/>
                </a:lnTo>
                <a:cubicBezTo>
                  <a:pt x="16906" y="20256"/>
                  <a:pt x="16753" y="19925"/>
                  <a:pt x="16484" y="19668"/>
                </a:cubicBezTo>
                <a:cubicBezTo>
                  <a:pt x="16165" y="19362"/>
                  <a:pt x="15712" y="19184"/>
                  <a:pt x="15233" y="19176"/>
                </a:cubicBezTo>
                <a:lnTo>
                  <a:pt x="14692" y="19176"/>
                </a:lnTo>
                <a:lnTo>
                  <a:pt x="14692" y="16637"/>
                </a:lnTo>
                <a:cubicBezTo>
                  <a:pt x="14692" y="16461"/>
                  <a:pt x="14691" y="16330"/>
                  <a:pt x="14683" y="16219"/>
                </a:cubicBezTo>
                <a:cubicBezTo>
                  <a:pt x="14674" y="16108"/>
                  <a:pt x="14657" y="16018"/>
                  <a:pt x="14622" y="15925"/>
                </a:cubicBezTo>
                <a:cubicBezTo>
                  <a:pt x="14579" y="15823"/>
                  <a:pt x="14510" y="15732"/>
                  <a:pt x="14423" y="15657"/>
                </a:cubicBezTo>
                <a:cubicBezTo>
                  <a:pt x="14336" y="15582"/>
                  <a:pt x="14229" y="15524"/>
                  <a:pt x="14110" y="15487"/>
                </a:cubicBezTo>
                <a:cubicBezTo>
                  <a:pt x="14002" y="15457"/>
                  <a:pt x="13896" y="15442"/>
                  <a:pt x="13768" y="15435"/>
                </a:cubicBezTo>
                <a:cubicBezTo>
                  <a:pt x="13639" y="15427"/>
                  <a:pt x="13487" y="15427"/>
                  <a:pt x="13286" y="15427"/>
                </a:cubicBezTo>
                <a:lnTo>
                  <a:pt x="12859" y="15427"/>
                </a:lnTo>
                <a:cubicBezTo>
                  <a:pt x="12719" y="14833"/>
                  <a:pt x="12647" y="14228"/>
                  <a:pt x="12648" y="13621"/>
                </a:cubicBezTo>
                <a:cubicBezTo>
                  <a:pt x="12649" y="12996"/>
                  <a:pt x="12727" y="12373"/>
                  <a:pt x="12878" y="11761"/>
                </a:cubicBezTo>
                <a:cubicBezTo>
                  <a:pt x="14007" y="11691"/>
                  <a:pt x="15062" y="11252"/>
                  <a:pt x="15820" y="10530"/>
                </a:cubicBezTo>
                <a:cubicBezTo>
                  <a:pt x="16371" y="10005"/>
                  <a:pt x="16731" y="9361"/>
                  <a:pt x="16871" y="8674"/>
                </a:cubicBezTo>
                <a:cubicBezTo>
                  <a:pt x="18084" y="8650"/>
                  <a:pt x="19244" y="8238"/>
                  <a:pt x="20115" y="7510"/>
                </a:cubicBezTo>
                <a:cubicBezTo>
                  <a:pt x="20962" y="6801"/>
                  <a:pt x="21471" y="5848"/>
                  <a:pt x="21545" y="4836"/>
                </a:cubicBezTo>
                <a:lnTo>
                  <a:pt x="21545" y="3682"/>
                </a:lnTo>
                <a:cubicBezTo>
                  <a:pt x="21574" y="3212"/>
                  <a:pt x="21374" y="2753"/>
                  <a:pt x="20992" y="2413"/>
                </a:cubicBezTo>
                <a:cubicBezTo>
                  <a:pt x="20621" y="2084"/>
                  <a:pt x="20110" y="1897"/>
                  <a:pt x="19576" y="1894"/>
                </a:cubicBezTo>
                <a:lnTo>
                  <a:pt x="16940" y="1894"/>
                </a:lnTo>
                <a:lnTo>
                  <a:pt x="16940" y="850"/>
                </a:lnTo>
                <a:cubicBezTo>
                  <a:pt x="17205" y="841"/>
                  <a:pt x="17418" y="655"/>
                  <a:pt x="17418" y="426"/>
                </a:cubicBezTo>
                <a:cubicBezTo>
                  <a:pt x="17418" y="191"/>
                  <a:pt x="17195" y="0"/>
                  <a:pt x="16921" y="0"/>
                </a:cubicBezTo>
                <a:lnTo>
                  <a:pt x="4572" y="0"/>
                </a:lnTo>
                <a:close/>
                <a:moveTo>
                  <a:pt x="5600" y="851"/>
                </a:moveTo>
                <a:lnTo>
                  <a:pt x="15947" y="851"/>
                </a:lnTo>
                <a:lnTo>
                  <a:pt x="15942" y="7870"/>
                </a:lnTo>
                <a:cubicBezTo>
                  <a:pt x="15949" y="7989"/>
                  <a:pt x="15947" y="8109"/>
                  <a:pt x="15937" y="8228"/>
                </a:cubicBezTo>
                <a:cubicBezTo>
                  <a:pt x="15878" y="8926"/>
                  <a:pt x="15541" y="9587"/>
                  <a:pt x="14969" y="10087"/>
                </a:cubicBezTo>
                <a:cubicBezTo>
                  <a:pt x="14341" y="10636"/>
                  <a:pt x="13480" y="10945"/>
                  <a:pt x="12582" y="10945"/>
                </a:cubicBezTo>
                <a:lnTo>
                  <a:pt x="8826" y="10945"/>
                </a:lnTo>
                <a:cubicBezTo>
                  <a:pt x="7856" y="10895"/>
                  <a:pt x="6955" y="10498"/>
                  <a:pt x="6345" y="9850"/>
                </a:cubicBezTo>
                <a:cubicBezTo>
                  <a:pt x="5848" y="9324"/>
                  <a:pt x="5580" y="8666"/>
                  <a:pt x="5587" y="7989"/>
                </a:cubicBezTo>
                <a:cubicBezTo>
                  <a:pt x="5601" y="7823"/>
                  <a:pt x="5486" y="7668"/>
                  <a:pt x="5304" y="7609"/>
                </a:cubicBezTo>
                <a:cubicBezTo>
                  <a:pt x="5063" y="7531"/>
                  <a:pt x="4798" y="7639"/>
                  <a:pt x="4710" y="7843"/>
                </a:cubicBezTo>
                <a:cubicBezTo>
                  <a:pt x="3686" y="7824"/>
                  <a:pt x="2712" y="7457"/>
                  <a:pt x="2011" y="6815"/>
                </a:cubicBezTo>
                <a:cubicBezTo>
                  <a:pt x="1377" y="6235"/>
                  <a:pt x="1014" y="5475"/>
                  <a:pt x="991" y="4681"/>
                </a:cubicBezTo>
                <a:lnTo>
                  <a:pt x="991" y="3456"/>
                </a:lnTo>
                <a:cubicBezTo>
                  <a:pt x="996" y="3282"/>
                  <a:pt x="1072" y="3115"/>
                  <a:pt x="1207" y="2984"/>
                </a:cubicBezTo>
                <a:cubicBezTo>
                  <a:pt x="1371" y="2827"/>
                  <a:pt x="1606" y="2736"/>
                  <a:pt x="1852" y="2736"/>
                </a:cubicBezTo>
                <a:lnTo>
                  <a:pt x="4607" y="2736"/>
                </a:lnTo>
                <a:lnTo>
                  <a:pt x="4607" y="4864"/>
                </a:lnTo>
                <a:cubicBezTo>
                  <a:pt x="4607" y="5099"/>
                  <a:pt x="4829" y="5289"/>
                  <a:pt x="5104" y="5289"/>
                </a:cubicBezTo>
                <a:cubicBezTo>
                  <a:pt x="5378" y="5289"/>
                  <a:pt x="5601" y="5098"/>
                  <a:pt x="5600" y="4864"/>
                </a:cubicBezTo>
                <a:lnTo>
                  <a:pt x="5600" y="851"/>
                </a:lnTo>
                <a:close/>
                <a:moveTo>
                  <a:pt x="13883" y="2513"/>
                </a:moveTo>
                <a:cubicBezTo>
                  <a:pt x="13609" y="2513"/>
                  <a:pt x="13386" y="2703"/>
                  <a:pt x="13386" y="2938"/>
                </a:cubicBezTo>
                <a:cubicBezTo>
                  <a:pt x="13386" y="3173"/>
                  <a:pt x="13608" y="3364"/>
                  <a:pt x="13883" y="3364"/>
                </a:cubicBezTo>
                <a:cubicBezTo>
                  <a:pt x="14157" y="3364"/>
                  <a:pt x="14380" y="3173"/>
                  <a:pt x="14379" y="2938"/>
                </a:cubicBezTo>
                <a:cubicBezTo>
                  <a:pt x="14379" y="2703"/>
                  <a:pt x="14158" y="2513"/>
                  <a:pt x="13883" y="2513"/>
                </a:cubicBezTo>
                <a:close/>
                <a:moveTo>
                  <a:pt x="16940" y="2736"/>
                </a:moveTo>
                <a:lnTo>
                  <a:pt x="19696" y="2736"/>
                </a:lnTo>
                <a:cubicBezTo>
                  <a:pt x="19942" y="2736"/>
                  <a:pt x="20177" y="2827"/>
                  <a:pt x="20341" y="2984"/>
                </a:cubicBezTo>
                <a:cubicBezTo>
                  <a:pt x="20477" y="3115"/>
                  <a:pt x="20553" y="3282"/>
                  <a:pt x="20557" y="3456"/>
                </a:cubicBezTo>
                <a:lnTo>
                  <a:pt x="20557" y="4681"/>
                </a:lnTo>
                <a:cubicBezTo>
                  <a:pt x="20535" y="5475"/>
                  <a:pt x="20172" y="6235"/>
                  <a:pt x="19538" y="6815"/>
                </a:cubicBezTo>
                <a:cubicBezTo>
                  <a:pt x="18860" y="7435"/>
                  <a:pt x="17927" y="7798"/>
                  <a:pt x="16940" y="7838"/>
                </a:cubicBezTo>
                <a:lnTo>
                  <a:pt x="16940" y="2736"/>
                </a:lnTo>
                <a:close/>
                <a:moveTo>
                  <a:pt x="13890" y="4044"/>
                </a:moveTo>
                <a:cubicBezTo>
                  <a:pt x="13629" y="4041"/>
                  <a:pt x="13414" y="4221"/>
                  <a:pt x="13412" y="4445"/>
                </a:cubicBezTo>
                <a:lnTo>
                  <a:pt x="13412" y="7254"/>
                </a:lnTo>
                <a:cubicBezTo>
                  <a:pt x="13398" y="7509"/>
                  <a:pt x="13292" y="7754"/>
                  <a:pt x="13109" y="7955"/>
                </a:cubicBezTo>
                <a:cubicBezTo>
                  <a:pt x="12915" y="8168"/>
                  <a:pt x="12649" y="8318"/>
                  <a:pt x="12366" y="8435"/>
                </a:cubicBezTo>
                <a:cubicBezTo>
                  <a:pt x="12261" y="8478"/>
                  <a:pt x="12154" y="8517"/>
                  <a:pt x="12042" y="8541"/>
                </a:cubicBezTo>
                <a:cubicBezTo>
                  <a:pt x="11910" y="8570"/>
                  <a:pt x="11773" y="8579"/>
                  <a:pt x="11638" y="8567"/>
                </a:cubicBezTo>
                <a:cubicBezTo>
                  <a:pt x="11413" y="8572"/>
                  <a:pt x="11226" y="8716"/>
                  <a:pt x="11195" y="8906"/>
                </a:cubicBezTo>
                <a:cubicBezTo>
                  <a:pt x="11157" y="9146"/>
                  <a:pt x="11371" y="9362"/>
                  <a:pt x="11654" y="9368"/>
                </a:cubicBezTo>
                <a:cubicBezTo>
                  <a:pt x="11981" y="9384"/>
                  <a:pt x="12309" y="9343"/>
                  <a:pt x="12617" y="9247"/>
                </a:cubicBezTo>
                <a:cubicBezTo>
                  <a:pt x="13065" y="9108"/>
                  <a:pt x="13453" y="8861"/>
                  <a:pt x="13770" y="8556"/>
                </a:cubicBezTo>
                <a:cubicBezTo>
                  <a:pt x="13939" y="8394"/>
                  <a:pt x="14086" y="8216"/>
                  <a:pt x="14188" y="8019"/>
                </a:cubicBezTo>
                <a:cubicBezTo>
                  <a:pt x="14287" y="7828"/>
                  <a:pt x="14343" y="7622"/>
                  <a:pt x="14352" y="7412"/>
                </a:cubicBezTo>
                <a:lnTo>
                  <a:pt x="14352" y="4442"/>
                </a:lnTo>
                <a:cubicBezTo>
                  <a:pt x="14350" y="4224"/>
                  <a:pt x="14145" y="4047"/>
                  <a:pt x="13890" y="4044"/>
                </a:cubicBezTo>
                <a:close/>
                <a:moveTo>
                  <a:pt x="5104" y="6129"/>
                </a:moveTo>
                <a:cubicBezTo>
                  <a:pt x="4830" y="6129"/>
                  <a:pt x="4607" y="6319"/>
                  <a:pt x="4607" y="6554"/>
                </a:cubicBezTo>
                <a:cubicBezTo>
                  <a:pt x="4607" y="6789"/>
                  <a:pt x="4829" y="6980"/>
                  <a:pt x="5104" y="6980"/>
                </a:cubicBezTo>
                <a:cubicBezTo>
                  <a:pt x="5378" y="6980"/>
                  <a:pt x="5601" y="6789"/>
                  <a:pt x="5600" y="6554"/>
                </a:cubicBezTo>
                <a:cubicBezTo>
                  <a:pt x="5600" y="6319"/>
                  <a:pt x="5378" y="6130"/>
                  <a:pt x="5104" y="6129"/>
                </a:cubicBezTo>
                <a:close/>
                <a:moveTo>
                  <a:pt x="11879" y="11771"/>
                </a:moveTo>
                <a:cubicBezTo>
                  <a:pt x="11738" y="12396"/>
                  <a:pt x="11666" y="13031"/>
                  <a:pt x="11668" y="13667"/>
                </a:cubicBezTo>
                <a:cubicBezTo>
                  <a:pt x="11670" y="14258"/>
                  <a:pt x="11736" y="14847"/>
                  <a:pt x="11861" y="15427"/>
                </a:cubicBezTo>
                <a:lnTo>
                  <a:pt x="9682" y="15427"/>
                </a:lnTo>
                <a:cubicBezTo>
                  <a:pt x="9807" y="14847"/>
                  <a:pt x="9873" y="14258"/>
                  <a:pt x="9875" y="13667"/>
                </a:cubicBezTo>
                <a:cubicBezTo>
                  <a:pt x="9877" y="13033"/>
                  <a:pt x="9806" y="12400"/>
                  <a:pt x="9666" y="11777"/>
                </a:cubicBezTo>
                <a:lnTo>
                  <a:pt x="11879" y="11771"/>
                </a:lnTo>
                <a:close/>
                <a:moveTo>
                  <a:pt x="7852" y="16226"/>
                </a:moveTo>
                <a:lnTo>
                  <a:pt x="13695" y="16226"/>
                </a:lnTo>
                <a:lnTo>
                  <a:pt x="13695" y="19176"/>
                </a:lnTo>
                <a:lnTo>
                  <a:pt x="10701" y="19176"/>
                </a:lnTo>
                <a:cubicBezTo>
                  <a:pt x="10453" y="19191"/>
                  <a:pt x="10258" y="19363"/>
                  <a:pt x="10248" y="19576"/>
                </a:cubicBezTo>
                <a:cubicBezTo>
                  <a:pt x="10238" y="19802"/>
                  <a:pt x="10437" y="19995"/>
                  <a:pt x="10701" y="20013"/>
                </a:cubicBezTo>
                <a:lnTo>
                  <a:pt x="15202" y="20013"/>
                </a:lnTo>
                <a:cubicBezTo>
                  <a:pt x="15405" y="20020"/>
                  <a:pt x="15598" y="20096"/>
                  <a:pt x="15736" y="20225"/>
                </a:cubicBezTo>
                <a:cubicBezTo>
                  <a:pt x="15853" y="20334"/>
                  <a:pt x="15923" y="20473"/>
                  <a:pt x="15936" y="20620"/>
                </a:cubicBezTo>
                <a:lnTo>
                  <a:pt x="15936" y="20755"/>
                </a:lnTo>
                <a:lnTo>
                  <a:pt x="5635" y="20755"/>
                </a:lnTo>
                <a:lnTo>
                  <a:pt x="5635" y="20620"/>
                </a:lnTo>
                <a:cubicBezTo>
                  <a:pt x="5669" y="20461"/>
                  <a:pt x="5764" y="20317"/>
                  <a:pt x="5904" y="20210"/>
                </a:cubicBezTo>
                <a:cubicBezTo>
                  <a:pt x="6065" y="20087"/>
                  <a:pt x="6276" y="20020"/>
                  <a:pt x="6492" y="20025"/>
                </a:cubicBezTo>
                <a:lnTo>
                  <a:pt x="8093" y="20025"/>
                </a:lnTo>
                <a:cubicBezTo>
                  <a:pt x="8356" y="20011"/>
                  <a:pt x="8559" y="19820"/>
                  <a:pt x="8551" y="19595"/>
                </a:cubicBezTo>
                <a:cubicBezTo>
                  <a:pt x="8544" y="19379"/>
                  <a:pt x="8344" y="19204"/>
                  <a:pt x="8093" y="19192"/>
                </a:cubicBezTo>
                <a:lnTo>
                  <a:pt x="7852" y="19192"/>
                </a:lnTo>
                <a:lnTo>
                  <a:pt x="7852" y="16226"/>
                </a:lnTo>
                <a:close/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0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C68E484A-5E32-494E-A182-F22BBFB2CC8D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35" name="淘宝店chenying0907出品 7">
            <a:extLst>
              <a:ext uri="{FF2B5EF4-FFF2-40B4-BE49-F238E27FC236}">
                <a16:creationId xmlns:a16="http://schemas.microsoft.com/office/drawing/2014/main" id="{041F24C2-56CF-401A-BB31-5F1EAEB892EB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465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任意多边形 29">
            <a:extLst>
              <a:ext uri="{FF2B5EF4-FFF2-40B4-BE49-F238E27FC236}">
                <a16:creationId xmlns:a16="http://schemas.microsoft.com/office/drawing/2014/main" id="{789D71F5-E6A5-4544-8701-59A548E579C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91589" y="3923091"/>
            <a:ext cx="1868440" cy="1866324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" name="PA_任意多边形 30">
            <a:extLst>
              <a:ext uri="{FF2B5EF4-FFF2-40B4-BE49-F238E27FC236}">
                <a16:creationId xmlns:a16="http://schemas.microsoft.com/office/drawing/2014/main" id="{1BDE1ED5-9BAE-4DF2-A776-9EE245597F46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48901" y="3923089"/>
            <a:ext cx="1119371" cy="1115139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PA_任意多边形 31">
            <a:extLst>
              <a:ext uri="{FF2B5EF4-FFF2-40B4-BE49-F238E27FC236}">
                <a16:creationId xmlns:a16="http://schemas.microsoft.com/office/drawing/2014/main" id="{6E1FBB2D-0F76-4040-BF19-66752A43C11E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148902" y="1972127"/>
            <a:ext cx="1870556" cy="186420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5" name="PA_任意多边形 32">
            <a:extLst>
              <a:ext uri="{FF2B5EF4-FFF2-40B4-BE49-F238E27FC236}">
                <a16:creationId xmlns:a16="http://schemas.microsoft.com/office/drawing/2014/main" id="{C917F589-B801-47ED-B257-512B35A2908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193706" y="1974242"/>
            <a:ext cx="1866324" cy="186209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6" name="PA_任意多边形 35">
            <a:extLst>
              <a:ext uri="{FF2B5EF4-FFF2-40B4-BE49-F238E27FC236}">
                <a16:creationId xmlns:a16="http://schemas.microsoft.com/office/drawing/2014/main" id="{03A9A526-89D3-4B73-87AD-9C9762AB74AA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561525" y="4382266"/>
            <a:ext cx="292009" cy="19890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7" name="PA_任意多边形 36">
            <a:extLst>
              <a:ext uri="{FF2B5EF4-FFF2-40B4-BE49-F238E27FC236}">
                <a16:creationId xmlns:a16="http://schemas.microsoft.com/office/drawing/2014/main" id="{1ACD11FF-B0E3-4116-940A-B5171A217CF5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864116" y="2433417"/>
            <a:ext cx="283545" cy="359723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8" name="PA_任意多边形 37">
            <a:extLst>
              <a:ext uri="{FF2B5EF4-FFF2-40B4-BE49-F238E27FC236}">
                <a16:creationId xmlns:a16="http://schemas.microsoft.com/office/drawing/2014/main" id="{C28BAFF7-2E6A-4E2E-9794-383C9F4AAD76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947005" y="4306088"/>
            <a:ext cx="355491" cy="347027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9" name="PA_文本框 38">
            <a:extLst>
              <a:ext uri="{FF2B5EF4-FFF2-40B4-BE49-F238E27FC236}">
                <a16:creationId xmlns:a16="http://schemas.microsoft.com/office/drawing/2014/main" id="{4A3D0889-3208-4967-BB56-3878D6AFD7AF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31407" y="4691203"/>
            <a:ext cx="1031051" cy="74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199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30%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Option 2</a:t>
            </a:r>
          </a:p>
        </p:txBody>
      </p:sp>
      <p:sp>
        <p:nvSpPr>
          <p:cNvPr id="10" name="PA_文本框 39">
            <a:extLst>
              <a:ext uri="{FF2B5EF4-FFF2-40B4-BE49-F238E27FC236}">
                <a16:creationId xmlns:a16="http://schemas.microsoft.com/office/drawing/2014/main" id="{E6B09B9D-77D6-4D93-B946-D760B5FC35B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97731" y="2816417"/>
            <a:ext cx="1031051" cy="74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199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23%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Option 1</a:t>
            </a:r>
          </a:p>
        </p:txBody>
      </p:sp>
      <p:sp>
        <p:nvSpPr>
          <p:cNvPr id="12" name="PA_矩形 41">
            <a:extLst>
              <a:ext uri="{FF2B5EF4-FFF2-40B4-BE49-F238E27FC236}">
                <a16:creationId xmlns:a16="http://schemas.microsoft.com/office/drawing/2014/main" id="{468C9754-B130-4DD9-85F4-FF98AA02CB00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41940" y="4447862"/>
            <a:ext cx="2975115" cy="9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3" name="PA_任意多边形 33">
            <a:extLst>
              <a:ext uri="{FF2B5EF4-FFF2-40B4-BE49-F238E27FC236}">
                <a16:creationId xmlns:a16="http://schemas.microsoft.com/office/drawing/2014/main" id="{FDD86FE0-0684-4645-BA15-594CD6BA2181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940657" y="2719079"/>
            <a:ext cx="1119372" cy="1117255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4" name="PA_任意多边形 34">
            <a:extLst>
              <a:ext uri="{FF2B5EF4-FFF2-40B4-BE49-F238E27FC236}">
                <a16:creationId xmlns:a16="http://schemas.microsoft.com/office/drawing/2014/main" id="{697C9581-7505-49B5-B130-6D3D93BB2283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5456965" y="3133818"/>
            <a:ext cx="279313" cy="28777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5" name="PA_任意多边形 42">
            <a:extLst>
              <a:ext uri="{FF2B5EF4-FFF2-40B4-BE49-F238E27FC236}">
                <a16:creationId xmlns:a16="http://schemas.microsoft.com/office/drawing/2014/main" id="{3FC0AF5B-2EFE-4F74-ACB2-65658FCB864E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rot="10800000">
            <a:off x="6151016" y="3923091"/>
            <a:ext cx="1881136" cy="1876903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0B415AC1-454E-4C92-82A8-6F4C2ED8FCDA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7" name="淘宝店chenying0907出品 7">
            <a:extLst>
              <a:ext uri="{FF2B5EF4-FFF2-40B4-BE49-F238E27FC236}">
                <a16:creationId xmlns:a16="http://schemas.microsoft.com/office/drawing/2014/main" id="{59173476-CDA7-4990-AFE7-B682EED607CD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矩形 41">
            <a:extLst>
              <a:ext uri="{FF2B5EF4-FFF2-40B4-BE49-F238E27FC236}">
                <a16:creationId xmlns:a16="http://schemas.microsoft.com/office/drawing/2014/main" id="{9E4E94D5-222B-4C90-B84E-663E3ABFC41B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60984" y="2124778"/>
            <a:ext cx="2975115" cy="9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1" name="PA_矩形 41">
            <a:extLst>
              <a:ext uri="{FF2B5EF4-FFF2-40B4-BE49-F238E27FC236}">
                <a16:creationId xmlns:a16="http://schemas.microsoft.com/office/drawing/2014/main" id="{21FCF1FA-0817-4C7A-BCBF-24E57593AFE7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336857" y="4295211"/>
            <a:ext cx="2975115" cy="9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2" name="PA_矩形 41">
            <a:extLst>
              <a:ext uri="{FF2B5EF4-FFF2-40B4-BE49-F238E27FC236}">
                <a16:creationId xmlns:a16="http://schemas.microsoft.com/office/drawing/2014/main" id="{07D97C88-3A63-407A-AF9B-89BCCF22B678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355901" y="1972127"/>
            <a:ext cx="2975115" cy="9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02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8" grpId="0" animBg="1" autoUpdateAnimBg="0"/>
      <p:bldP spid="21" grpId="0" animBg="1" autoUpdateAnimBg="0"/>
      <p:bldP spid="22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aphic 758">
            <a:extLst>
              <a:ext uri="{FF2B5EF4-FFF2-40B4-BE49-F238E27FC236}">
                <a16:creationId xmlns:a16="http://schemas.microsoft.com/office/drawing/2014/main" id="{F6C018B0-CBD1-458C-B4A7-A4E72CE1E071}"/>
              </a:ext>
            </a:extLst>
          </p:cNvPr>
          <p:cNvGrpSpPr/>
          <p:nvPr/>
        </p:nvGrpSpPr>
        <p:grpSpPr>
          <a:xfrm>
            <a:off x="7902637" y="882488"/>
            <a:ext cx="2774133" cy="5093024"/>
            <a:chOff x="7349925" y="615815"/>
            <a:chExt cx="3147168" cy="5777878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6A18804-9D82-46BB-B98A-D2749B3E539D}"/>
                </a:ext>
              </a:extLst>
            </p:cNvPr>
            <p:cNvSpPr/>
            <p:nvPr/>
          </p:nvSpPr>
          <p:spPr>
            <a:xfrm>
              <a:off x="7346418" y="868923"/>
              <a:ext cx="500319" cy="903802"/>
            </a:xfrm>
            <a:custGeom>
              <a:avLst/>
              <a:gdLst>
                <a:gd name="connsiteX0" fmla="*/ 284331 w 500319"/>
                <a:gd name="connsiteY0" fmla="*/ 19647 h 903802"/>
                <a:gd name="connsiteX1" fmla="*/ 292401 w 500319"/>
                <a:gd name="connsiteY1" fmla="*/ 18033 h 903802"/>
                <a:gd name="connsiteX2" fmla="*/ 300471 w 500319"/>
                <a:gd name="connsiteY2" fmla="*/ 22874 h 903802"/>
                <a:gd name="connsiteX3" fmla="*/ 316610 w 500319"/>
                <a:gd name="connsiteY3" fmla="*/ 35786 h 903802"/>
                <a:gd name="connsiteX4" fmla="*/ 329522 w 500319"/>
                <a:gd name="connsiteY4" fmla="*/ 40628 h 903802"/>
                <a:gd name="connsiteX5" fmla="*/ 331135 w 500319"/>
                <a:gd name="connsiteY5" fmla="*/ 42242 h 903802"/>
                <a:gd name="connsiteX6" fmla="*/ 332749 w 500319"/>
                <a:gd name="connsiteY6" fmla="*/ 45469 h 903802"/>
                <a:gd name="connsiteX7" fmla="*/ 332749 w 500319"/>
                <a:gd name="connsiteY7" fmla="*/ 53539 h 903802"/>
                <a:gd name="connsiteX8" fmla="*/ 334363 w 500319"/>
                <a:gd name="connsiteY8" fmla="*/ 58381 h 903802"/>
                <a:gd name="connsiteX9" fmla="*/ 340819 w 500319"/>
                <a:gd name="connsiteY9" fmla="*/ 63223 h 903802"/>
                <a:gd name="connsiteX10" fmla="*/ 350503 w 500319"/>
                <a:gd name="connsiteY10" fmla="*/ 61609 h 903802"/>
                <a:gd name="connsiteX11" fmla="*/ 366642 w 500319"/>
                <a:gd name="connsiteY11" fmla="*/ 53539 h 903802"/>
                <a:gd name="connsiteX12" fmla="*/ 382781 w 500319"/>
                <a:gd name="connsiteY12" fmla="*/ 53539 h 903802"/>
                <a:gd name="connsiteX13" fmla="*/ 400535 w 500319"/>
                <a:gd name="connsiteY13" fmla="*/ 55153 h 903802"/>
                <a:gd name="connsiteX14" fmla="*/ 416674 w 500319"/>
                <a:gd name="connsiteY14" fmla="*/ 53539 h 903802"/>
                <a:gd name="connsiteX15" fmla="*/ 431199 w 500319"/>
                <a:gd name="connsiteY15" fmla="*/ 47083 h 903802"/>
                <a:gd name="connsiteX16" fmla="*/ 431199 w 500319"/>
                <a:gd name="connsiteY16" fmla="*/ 47083 h 903802"/>
                <a:gd name="connsiteX17" fmla="*/ 431199 w 500319"/>
                <a:gd name="connsiteY17" fmla="*/ 51925 h 903802"/>
                <a:gd name="connsiteX18" fmla="*/ 432813 w 500319"/>
                <a:gd name="connsiteY18" fmla="*/ 59995 h 903802"/>
                <a:gd name="connsiteX19" fmla="*/ 434427 w 500319"/>
                <a:gd name="connsiteY19" fmla="*/ 63223 h 903802"/>
                <a:gd name="connsiteX20" fmla="*/ 436041 w 500319"/>
                <a:gd name="connsiteY20" fmla="*/ 68064 h 903802"/>
                <a:gd name="connsiteX21" fmla="*/ 440883 w 500319"/>
                <a:gd name="connsiteY21" fmla="*/ 71292 h 903802"/>
                <a:gd name="connsiteX22" fmla="*/ 440883 w 500319"/>
                <a:gd name="connsiteY22" fmla="*/ 71292 h 903802"/>
                <a:gd name="connsiteX23" fmla="*/ 440883 w 500319"/>
                <a:gd name="connsiteY23" fmla="*/ 72906 h 903802"/>
                <a:gd name="connsiteX24" fmla="*/ 445725 w 500319"/>
                <a:gd name="connsiteY24" fmla="*/ 76134 h 903802"/>
                <a:gd name="connsiteX25" fmla="*/ 448953 w 500319"/>
                <a:gd name="connsiteY25" fmla="*/ 79362 h 903802"/>
                <a:gd name="connsiteX26" fmla="*/ 457022 w 500319"/>
                <a:gd name="connsiteY26" fmla="*/ 84204 h 903802"/>
                <a:gd name="connsiteX27" fmla="*/ 458636 w 500319"/>
                <a:gd name="connsiteY27" fmla="*/ 85818 h 903802"/>
                <a:gd name="connsiteX28" fmla="*/ 458636 w 500319"/>
                <a:gd name="connsiteY28" fmla="*/ 85818 h 903802"/>
                <a:gd name="connsiteX29" fmla="*/ 460250 w 500319"/>
                <a:gd name="connsiteY29" fmla="*/ 87432 h 903802"/>
                <a:gd name="connsiteX30" fmla="*/ 460250 w 500319"/>
                <a:gd name="connsiteY30" fmla="*/ 97115 h 903802"/>
                <a:gd name="connsiteX31" fmla="*/ 460250 w 500319"/>
                <a:gd name="connsiteY31" fmla="*/ 100343 h 903802"/>
                <a:gd name="connsiteX32" fmla="*/ 463478 w 500319"/>
                <a:gd name="connsiteY32" fmla="*/ 105185 h 903802"/>
                <a:gd name="connsiteX33" fmla="*/ 463478 w 500319"/>
                <a:gd name="connsiteY33" fmla="*/ 106799 h 903802"/>
                <a:gd name="connsiteX34" fmla="*/ 463478 w 500319"/>
                <a:gd name="connsiteY34" fmla="*/ 108413 h 903802"/>
                <a:gd name="connsiteX35" fmla="*/ 466706 w 500319"/>
                <a:gd name="connsiteY35" fmla="*/ 110027 h 903802"/>
                <a:gd name="connsiteX36" fmla="*/ 468320 w 500319"/>
                <a:gd name="connsiteY36" fmla="*/ 111641 h 903802"/>
                <a:gd name="connsiteX37" fmla="*/ 468320 w 500319"/>
                <a:gd name="connsiteY37" fmla="*/ 113255 h 903802"/>
                <a:gd name="connsiteX38" fmla="*/ 468320 w 500319"/>
                <a:gd name="connsiteY38" fmla="*/ 114869 h 903802"/>
                <a:gd name="connsiteX39" fmla="*/ 469934 w 500319"/>
                <a:gd name="connsiteY39" fmla="*/ 122938 h 903802"/>
                <a:gd name="connsiteX40" fmla="*/ 469934 w 500319"/>
                <a:gd name="connsiteY40" fmla="*/ 124552 h 903802"/>
                <a:gd name="connsiteX41" fmla="*/ 469934 w 500319"/>
                <a:gd name="connsiteY41" fmla="*/ 124552 h 903802"/>
                <a:gd name="connsiteX42" fmla="*/ 471548 w 500319"/>
                <a:gd name="connsiteY42" fmla="*/ 126166 h 903802"/>
                <a:gd name="connsiteX43" fmla="*/ 473162 w 500319"/>
                <a:gd name="connsiteY43" fmla="*/ 127780 h 903802"/>
                <a:gd name="connsiteX44" fmla="*/ 476389 w 500319"/>
                <a:gd name="connsiteY44" fmla="*/ 129394 h 903802"/>
                <a:gd name="connsiteX45" fmla="*/ 478003 w 500319"/>
                <a:gd name="connsiteY45" fmla="*/ 131008 h 903802"/>
                <a:gd name="connsiteX46" fmla="*/ 479617 w 500319"/>
                <a:gd name="connsiteY46" fmla="*/ 134236 h 903802"/>
                <a:gd name="connsiteX47" fmla="*/ 481231 w 500319"/>
                <a:gd name="connsiteY47" fmla="*/ 135850 h 903802"/>
                <a:gd name="connsiteX48" fmla="*/ 481231 w 500319"/>
                <a:gd name="connsiteY48" fmla="*/ 137464 h 903802"/>
                <a:gd name="connsiteX49" fmla="*/ 481231 w 500319"/>
                <a:gd name="connsiteY49" fmla="*/ 140691 h 903802"/>
                <a:gd name="connsiteX50" fmla="*/ 481231 w 500319"/>
                <a:gd name="connsiteY50" fmla="*/ 142305 h 903802"/>
                <a:gd name="connsiteX51" fmla="*/ 479617 w 500319"/>
                <a:gd name="connsiteY51" fmla="*/ 148761 h 903802"/>
                <a:gd name="connsiteX52" fmla="*/ 478003 w 500319"/>
                <a:gd name="connsiteY52" fmla="*/ 153603 h 903802"/>
                <a:gd name="connsiteX53" fmla="*/ 478003 w 500319"/>
                <a:gd name="connsiteY53" fmla="*/ 161673 h 903802"/>
                <a:gd name="connsiteX54" fmla="*/ 478003 w 500319"/>
                <a:gd name="connsiteY54" fmla="*/ 164900 h 903802"/>
                <a:gd name="connsiteX55" fmla="*/ 478003 w 500319"/>
                <a:gd name="connsiteY55" fmla="*/ 168128 h 903802"/>
                <a:gd name="connsiteX56" fmla="*/ 478003 w 500319"/>
                <a:gd name="connsiteY56" fmla="*/ 169742 h 903802"/>
                <a:gd name="connsiteX57" fmla="*/ 476389 w 500319"/>
                <a:gd name="connsiteY57" fmla="*/ 171356 h 903802"/>
                <a:gd name="connsiteX58" fmla="*/ 474775 w 500319"/>
                <a:gd name="connsiteY58" fmla="*/ 174584 h 903802"/>
                <a:gd name="connsiteX59" fmla="*/ 474775 w 500319"/>
                <a:gd name="connsiteY59" fmla="*/ 176198 h 903802"/>
                <a:gd name="connsiteX60" fmla="*/ 476389 w 500319"/>
                <a:gd name="connsiteY60" fmla="*/ 181040 h 903802"/>
                <a:gd name="connsiteX61" fmla="*/ 476389 w 500319"/>
                <a:gd name="connsiteY61" fmla="*/ 182654 h 903802"/>
                <a:gd name="connsiteX62" fmla="*/ 478003 w 500319"/>
                <a:gd name="connsiteY62" fmla="*/ 184268 h 903802"/>
                <a:gd name="connsiteX63" fmla="*/ 479617 w 500319"/>
                <a:gd name="connsiteY63" fmla="*/ 184268 h 903802"/>
                <a:gd name="connsiteX64" fmla="*/ 479617 w 500319"/>
                <a:gd name="connsiteY64" fmla="*/ 185882 h 903802"/>
                <a:gd name="connsiteX65" fmla="*/ 479617 w 500319"/>
                <a:gd name="connsiteY65" fmla="*/ 187495 h 903802"/>
                <a:gd name="connsiteX66" fmla="*/ 481231 w 500319"/>
                <a:gd name="connsiteY66" fmla="*/ 190723 h 903802"/>
                <a:gd name="connsiteX67" fmla="*/ 479617 w 500319"/>
                <a:gd name="connsiteY67" fmla="*/ 193951 h 903802"/>
                <a:gd name="connsiteX68" fmla="*/ 481231 w 500319"/>
                <a:gd name="connsiteY68" fmla="*/ 198793 h 903802"/>
                <a:gd name="connsiteX69" fmla="*/ 481231 w 500319"/>
                <a:gd name="connsiteY69" fmla="*/ 200407 h 903802"/>
                <a:gd name="connsiteX70" fmla="*/ 482845 w 500319"/>
                <a:gd name="connsiteY70" fmla="*/ 203635 h 903802"/>
                <a:gd name="connsiteX71" fmla="*/ 482845 w 500319"/>
                <a:gd name="connsiteY71" fmla="*/ 211704 h 903802"/>
                <a:gd name="connsiteX72" fmla="*/ 482845 w 500319"/>
                <a:gd name="connsiteY72" fmla="*/ 214932 h 903802"/>
                <a:gd name="connsiteX73" fmla="*/ 481231 w 500319"/>
                <a:gd name="connsiteY73" fmla="*/ 219774 h 903802"/>
                <a:gd name="connsiteX74" fmla="*/ 478003 w 500319"/>
                <a:gd name="connsiteY74" fmla="*/ 237527 h 903802"/>
                <a:gd name="connsiteX75" fmla="*/ 474775 w 500319"/>
                <a:gd name="connsiteY75" fmla="*/ 245597 h 903802"/>
                <a:gd name="connsiteX76" fmla="*/ 473162 w 500319"/>
                <a:gd name="connsiteY76" fmla="*/ 247211 h 903802"/>
                <a:gd name="connsiteX77" fmla="*/ 474775 w 500319"/>
                <a:gd name="connsiteY77" fmla="*/ 248825 h 903802"/>
                <a:gd name="connsiteX78" fmla="*/ 474775 w 500319"/>
                <a:gd name="connsiteY78" fmla="*/ 250439 h 903802"/>
                <a:gd name="connsiteX79" fmla="*/ 476389 w 500319"/>
                <a:gd name="connsiteY79" fmla="*/ 252053 h 903802"/>
                <a:gd name="connsiteX80" fmla="*/ 476389 w 500319"/>
                <a:gd name="connsiteY80" fmla="*/ 253667 h 903802"/>
                <a:gd name="connsiteX81" fmla="*/ 484459 w 500319"/>
                <a:gd name="connsiteY81" fmla="*/ 260122 h 903802"/>
                <a:gd name="connsiteX82" fmla="*/ 487687 w 500319"/>
                <a:gd name="connsiteY82" fmla="*/ 263350 h 903802"/>
                <a:gd name="connsiteX83" fmla="*/ 497371 w 500319"/>
                <a:gd name="connsiteY83" fmla="*/ 279490 h 903802"/>
                <a:gd name="connsiteX84" fmla="*/ 497371 w 500319"/>
                <a:gd name="connsiteY84" fmla="*/ 281104 h 903802"/>
                <a:gd name="connsiteX85" fmla="*/ 498984 w 500319"/>
                <a:gd name="connsiteY85" fmla="*/ 289173 h 903802"/>
                <a:gd name="connsiteX86" fmla="*/ 497371 w 500319"/>
                <a:gd name="connsiteY86" fmla="*/ 297243 h 903802"/>
                <a:gd name="connsiteX87" fmla="*/ 495757 w 500319"/>
                <a:gd name="connsiteY87" fmla="*/ 303699 h 903802"/>
                <a:gd name="connsiteX88" fmla="*/ 494143 w 500319"/>
                <a:gd name="connsiteY88" fmla="*/ 306927 h 903802"/>
                <a:gd name="connsiteX89" fmla="*/ 492529 w 500319"/>
                <a:gd name="connsiteY89" fmla="*/ 308540 h 903802"/>
                <a:gd name="connsiteX90" fmla="*/ 486073 w 500319"/>
                <a:gd name="connsiteY90" fmla="*/ 311768 h 903802"/>
                <a:gd name="connsiteX91" fmla="*/ 484459 w 500319"/>
                <a:gd name="connsiteY91" fmla="*/ 313382 h 903802"/>
                <a:gd name="connsiteX92" fmla="*/ 482845 w 500319"/>
                <a:gd name="connsiteY92" fmla="*/ 313382 h 903802"/>
                <a:gd name="connsiteX93" fmla="*/ 479617 w 500319"/>
                <a:gd name="connsiteY93" fmla="*/ 313382 h 903802"/>
                <a:gd name="connsiteX94" fmla="*/ 473162 w 500319"/>
                <a:gd name="connsiteY94" fmla="*/ 314996 h 903802"/>
                <a:gd name="connsiteX95" fmla="*/ 471548 w 500319"/>
                <a:gd name="connsiteY95" fmla="*/ 314996 h 903802"/>
                <a:gd name="connsiteX96" fmla="*/ 468320 w 500319"/>
                <a:gd name="connsiteY96" fmla="*/ 316610 h 903802"/>
                <a:gd name="connsiteX97" fmla="*/ 463478 w 500319"/>
                <a:gd name="connsiteY97" fmla="*/ 318224 h 903802"/>
                <a:gd name="connsiteX98" fmla="*/ 461864 w 500319"/>
                <a:gd name="connsiteY98" fmla="*/ 319838 h 903802"/>
                <a:gd name="connsiteX99" fmla="*/ 460250 w 500319"/>
                <a:gd name="connsiteY99" fmla="*/ 319838 h 903802"/>
                <a:gd name="connsiteX100" fmla="*/ 457022 w 500319"/>
                <a:gd name="connsiteY100" fmla="*/ 319838 h 903802"/>
                <a:gd name="connsiteX101" fmla="*/ 455408 w 500319"/>
                <a:gd name="connsiteY101" fmla="*/ 319838 h 903802"/>
                <a:gd name="connsiteX102" fmla="*/ 452180 w 500319"/>
                <a:gd name="connsiteY102" fmla="*/ 319838 h 903802"/>
                <a:gd name="connsiteX103" fmla="*/ 442497 w 500319"/>
                <a:gd name="connsiteY103" fmla="*/ 316610 h 903802"/>
                <a:gd name="connsiteX104" fmla="*/ 437655 w 500319"/>
                <a:gd name="connsiteY104" fmla="*/ 314996 h 903802"/>
                <a:gd name="connsiteX105" fmla="*/ 436041 w 500319"/>
                <a:gd name="connsiteY105" fmla="*/ 314996 h 903802"/>
                <a:gd name="connsiteX106" fmla="*/ 434427 w 500319"/>
                <a:gd name="connsiteY106" fmla="*/ 314996 h 903802"/>
                <a:gd name="connsiteX107" fmla="*/ 432813 w 500319"/>
                <a:gd name="connsiteY107" fmla="*/ 314996 h 903802"/>
                <a:gd name="connsiteX108" fmla="*/ 431199 w 500319"/>
                <a:gd name="connsiteY108" fmla="*/ 316610 h 903802"/>
                <a:gd name="connsiteX109" fmla="*/ 431199 w 500319"/>
                <a:gd name="connsiteY109" fmla="*/ 318224 h 903802"/>
                <a:gd name="connsiteX110" fmla="*/ 426357 w 500319"/>
                <a:gd name="connsiteY110" fmla="*/ 326294 h 903802"/>
                <a:gd name="connsiteX111" fmla="*/ 426357 w 500319"/>
                <a:gd name="connsiteY111" fmla="*/ 326294 h 903802"/>
                <a:gd name="connsiteX112" fmla="*/ 424744 w 500319"/>
                <a:gd name="connsiteY112" fmla="*/ 327908 h 903802"/>
                <a:gd name="connsiteX113" fmla="*/ 423130 w 500319"/>
                <a:gd name="connsiteY113" fmla="*/ 326294 h 903802"/>
                <a:gd name="connsiteX114" fmla="*/ 419902 w 500319"/>
                <a:gd name="connsiteY114" fmla="*/ 323066 h 903802"/>
                <a:gd name="connsiteX115" fmla="*/ 415060 w 500319"/>
                <a:gd name="connsiteY115" fmla="*/ 321452 h 903802"/>
                <a:gd name="connsiteX116" fmla="*/ 410218 w 500319"/>
                <a:gd name="connsiteY116" fmla="*/ 319838 h 903802"/>
                <a:gd name="connsiteX117" fmla="*/ 403762 w 500319"/>
                <a:gd name="connsiteY117" fmla="*/ 318224 h 903802"/>
                <a:gd name="connsiteX118" fmla="*/ 397307 w 500319"/>
                <a:gd name="connsiteY118" fmla="*/ 318224 h 903802"/>
                <a:gd name="connsiteX119" fmla="*/ 386009 w 500319"/>
                <a:gd name="connsiteY119" fmla="*/ 318224 h 903802"/>
                <a:gd name="connsiteX120" fmla="*/ 382781 w 500319"/>
                <a:gd name="connsiteY120" fmla="*/ 318224 h 903802"/>
                <a:gd name="connsiteX121" fmla="*/ 381167 w 500319"/>
                <a:gd name="connsiteY121" fmla="*/ 316610 h 903802"/>
                <a:gd name="connsiteX122" fmla="*/ 377940 w 500319"/>
                <a:gd name="connsiteY122" fmla="*/ 316610 h 903802"/>
                <a:gd name="connsiteX123" fmla="*/ 377940 w 500319"/>
                <a:gd name="connsiteY123" fmla="*/ 314996 h 903802"/>
                <a:gd name="connsiteX124" fmla="*/ 374712 w 500319"/>
                <a:gd name="connsiteY124" fmla="*/ 313382 h 903802"/>
                <a:gd name="connsiteX125" fmla="*/ 374712 w 500319"/>
                <a:gd name="connsiteY125" fmla="*/ 311768 h 903802"/>
                <a:gd name="connsiteX126" fmla="*/ 373098 w 500319"/>
                <a:gd name="connsiteY126" fmla="*/ 308540 h 903802"/>
                <a:gd name="connsiteX127" fmla="*/ 371484 w 500319"/>
                <a:gd name="connsiteY127" fmla="*/ 306927 h 903802"/>
                <a:gd name="connsiteX128" fmla="*/ 366642 w 500319"/>
                <a:gd name="connsiteY128" fmla="*/ 302085 h 903802"/>
                <a:gd name="connsiteX129" fmla="*/ 366642 w 500319"/>
                <a:gd name="connsiteY129" fmla="*/ 298857 h 903802"/>
                <a:gd name="connsiteX130" fmla="*/ 365028 w 500319"/>
                <a:gd name="connsiteY130" fmla="*/ 297243 h 903802"/>
                <a:gd name="connsiteX131" fmla="*/ 361800 w 500319"/>
                <a:gd name="connsiteY131" fmla="*/ 295629 h 903802"/>
                <a:gd name="connsiteX132" fmla="*/ 356958 w 500319"/>
                <a:gd name="connsiteY132" fmla="*/ 292401 h 903802"/>
                <a:gd name="connsiteX133" fmla="*/ 356958 w 500319"/>
                <a:gd name="connsiteY133" fmla="*/ 290787 h 903802"/>
                <a:gd name="connsiteX134" fmla="*/ 355344 w 500319"/>
                <a:gd name="connsiteY134" fmla="*/ 289173 h 903802"/>
                <a:gd name="connsiteX135" fmla="*/ 353731 w 500319"/>
                <a:gd name="connsiteY135" fmla="*/ 289173 h 903802"/>
                <a:gd name="connsiteX136" fmla="*/ 350503 w 500319"/>
                <a:gd name="connsiteY136" fmla="*/ 279490 h 903802"/>
                <a:gd name="connsiteX137" fmla="*/ 350503 w 500319"/>
                <a:gd name="connsiteY137" fmla="*/ 279490 h 903802"/>
                <a:gd name="connsiteX138" fmla="*/ 344047 w 500319"/>
                <a:gd name="connsiteY138" fmla="*/ 273034 h 903802"/>
                <a:gd name="connsiteX139" fmla="*/ 342433 w 500319"/>
                <a:gd name="connsiteY139" fmla="*/ 271420 h 903802"/>
                <a:gd name="connsiteX140" fmla="*/ 340819 w 500319"/>
                <a:gd name="connsiteY140" fmla="*/ 271420 h 903802"/>
                <a:gd name="connsiteX141" fmla="*/ 340819 w 500319"/>
                <a:gd name="connsiteY141" fmla="*/ 269806 h 903802"/>
                <a:gd name="connsiteX142" fmla="*/ 337591 w 500319"/>
                <a:gd name="connsiteY142" fmla="*/ 269806 h 903802"/>
                <a:gd name="connsiteX143" fmla="*/ 335977 w 500319"/>
                <a:gd name="connsiteY143" fmla="*/ 269806 h 903802"/>
                <a:gd name="connsiteX144" fmla="*/ 334363 w 500319"/>
                <a:gd name="connsiteY144" fmla="*/ 268192 h 903802"/>
                <a:gd name="connsiteX145" fmla="*/ 332749 w 500319"/>
                <a:gd name="connsiteY145" fmla="*/ 268192 h 903802"/>
                <a:gd name="connsiteX146" fmla="*/ 332749 w 500319"/>
                <a:gd name="connsiteY146" fmla="*/ 264964 h 903802"/>
                <a:gd name="connsiteX147" fmla="*/ 331135 w 500319"/>
                <a:gd name="connsiteY147" fmla="*/ 264964 h 903802"/>
                <a:gd name="connsiteX148" fmla="*/ 329522 w 500319"/>
                <a:gd name="connsiteY148" fmla="*/ 264964 h 903802"/>
                <a:gd name="connsiteX149" fmla="*/ 327908 w 500319"/>
                <a:gd name="connsiteY149" fmla="*/ 263350 h 903802"/>
                <a:gd name="connsiteX150" fmla="*/ 323066 w 500319"/>
                <a:gd name="connsiteY150" fmla="*/ 263350 h 903802"/>
                <a:gd name="connsiteX151" fmla="*/ 321452 w 500319"/>
                <a:gd name="connsiteY151" fmla="*/ 264964 h 903802"/>
                <a:gd name="connsiteX152" fmla="*/ 319838 w 500319"/>
                <a:gd name="connsiteY152" fmla="*/ 264964 h 903802"/>
                <a:gd name="connsiteX153" fmla="*/ 319838 w 500319"/>
                <a:gd name="connsiteY153" fmla="*/ 264964 h 903802"/>
                <a:gd name="connsiteX154" fmla="*/ 316610 w 500319"/>
                <a:gd name="connsiteY154" fmla="*/ 268192 h 903802"/>
                <a:gd name="connsiteX155" fmla="*/ 314996 w 500319"/>
                <a:gd name="connsiteY155" fmla="*/ 269806 h 903802"/>
                <a:gd name="connsiteX156" fmla="*/ 313382 w 500319"/>
                <a:gd name="connsiteY156" fmla="*/ 269806 h 903802"/>
                <a:gd name="connsiteX157" fmla="*/ 311768 w 500319"/>
                <a:gd name="connsiteY157" fmla="*/ 269806 h 903802"/>
                <a:gd name="connsiteX158" fmla="*/ 311768 w 500319"/>
                <a:gd name="connsiteY158" fmla="*/ 269806 h 903802"/>
                <a:gd name="connsiteX159" fmla="*/ 310154 w 500319"/>
                <a:gd name="connsiteY159" fmla="*/ 271420 h 903802"/>
                <a:gd name="connsiteX160" fmla="*/ 308540 w 500319"/>
                <a:gd name="connsiteY160" fmla="*/ 279490 h 903802"/>
                <a:gd name="connsiteX161" fmla="*/ 306926 w 500319"/>
                <a:gd name="connsiteY161" fmla="*/ 284331 h 903802"/>
                <a:gd name="connsiteX162" fmla="*/ 306926 w 500319"/>
                <a:gd name="connsiteY162" fmla="*/ 285945 h 903802"/>
                <a:gd name="connsiteX163" fmla="*/ 305313 w 500319"/>
                <a:gd name="connsiteY163" fmla="*/ 287559 h 903802"/>
                <a:gd name="connsiteX164" fmla="*/ 303699 w 500319"/>
                <a:gd name="connsiteY164" fmla="*/ 289173 h 903802"/>
                <a:gd name="connsiteX165" fmla="*/ 298857 w 500319"/>
                <a:gd name="connsiteY165" fmla="*/ 292401 h 903802"/>
                <a:gd name="connsiteX166" fmla="*/ 297243 w 500319"/>
                <a:gd name="connsiteY166" fmla="*/ 294015 h 903802"/>
                <a:gd name="connsiteX167" fmla="*/ 295629 w 500319"/>
                <a:gd name="connsiteY167" fmla="*/ 295629 h 903802"/>
                <a:gd name="connsiteX168" fmla="*/ 295629 w 500319"/>
                <a:gd name="connsiteY168" fmla="*/ 297243 h 903802"/>
                <a:gd name="connsiteX169" fmla="*/ 295629 w 500319"/>
                <a:gd name="connsiteY169" fmla="*/ 298857 h 903802"/>
                <a:gd name="connsiteX170" fmla="*/ 300471 w 500319"/>
                <a:gd name="connsiteY170" fmla="*/ 310154 h 903802"/>
                <a:gd name="connsiteX171" fmla="*/ 300471 w 500319"/>
                <a:gd name="connsiteY171" fmla="*/ 311768 h 903802"/>
                <a:gd name="connsiteX172" fmla="*/ 300471 w 500319"/>
                <a:gd name="connsiteY172" fmla="*/ 313382 h 903802"/>
                <a:gd name="connsiteX173" fmla="*/ 292401 w 500319"/>
                <a:gd name="connsiteY173" fmla="*/ 329522 h 903802"/>
                <a:gd name="connsiteX174" fmla="*/ 292401 w 500319"/>
                <a:gd name="connsiteY174" fmla="*/ 329522 h 903802"/>
                <a:gd name="connsiteX175" fmla="*/ 292401 w 500319"/>
                <a:gd name="connsiteY175" fmla="*/ 331136 h 903802"/>
                <a:gd name="connsiteX176" fmla="*/ 292401 w 500319"/>
                <a:gd name="connsiteY176" fmla="*/ 332749 h 903802"/>
                <a:gd name="connsiteX177" fmla="*/ 292401 w 500319"/>
                <a:gd name="connsiteY177" fmla="*/ 335977 h 903802"/>
                <a:gd name="connsiteX178" fmla="*/ 295629 w 500319"/>
                <a:gd name="connsiteY178" fmla="*/ 345661 h 903802"/>
                <a:gd name="connsiteX179" fmla="*/ 297243 w 500319"/>
                <a:gd name="connsiteY179" fmla="*/ 350503 h 903802"/>
                <a:gd name="connsiteX180" fmla="*/ 297243 w 500319"/>
                <a:gd name="connsiteY180" fmla="*/ 352117 h 903802"/>
                <a:gd name="connsiteX181" fmla="*/ 297243 w 500319"/>
                <a:gd name="connsiteY181" fmla="*/ 355344 h 903802"/>
                <a:gd name="connsiteX182" fmla="*/ 297243 w 500319"/>
                <a:gd name="connsiteY182" fmla="*/ 361800 h 903802"/>
                <a:gd name="connsiteX183" fmla="*/ 294015 w 500319"/>
                <a:gd name="connsiteY183" fmla="*/ 373098 h 903802"/>
                <a:gd name="connsiteX184" fmla="*/ 282717 w 500319"/>
                <a:gd name="connsiteY184" fmla="*/ 397307 h 903802"/>
                <a:gd name="connsiteX185" fmla="*/ 282717 w 500319"/>
                <a:gd name="connsiteY185" fmla="*/ 400535 h 903802"/>
                <a:gd name="connsiteX186" fmla="*/ 282717 w 500319"/>
                <a:gd name="connsiteY186" fmla="*/ 403762 h 903802"/>
                <a:gd name="connsiteX187" fmla="*/ 287559 w 500319"/>
                <a:gd name="connsiteY187" fmla="*/ 416674 h 903802"/>
                <a:gd name="connsiteX188" fmla="*/ 289173 w 500319"/>
                <a:gd name="connsiteY188" fmla="*/ 419902 h 903802"/>
                <a:gd name="connsiteX189" fmla="*/ 289173 w 500319"/>
                <a:gd name="connsiteY189" fmla="*/ 419902 h 903802"/>
                <a:gd name="connsiteX190" fmla="*/ 290787 w 500319"/>
                <a:gd name="connsiteY190" fmla="*/ 419902 h 903802"/>
                <a:gd name="connsiteX191" fmla="*/ 294015 w 500319"/>
                <a:gd name="connsiteY191" fmla="*/ 419902 h 903802"/>
                <a:gd name="connsiteX192" fmla="*/ 295629 w 500319"/>
                <a:gd name="connsiteY192" fmla="*/ 419902 h 903802"/>
                <a:gd name="connsiteX193" fmla="*/ 295629 w 500319"/>
                <a:gd name="connsiteY193" fmla="*/ 419902 h 903802"/>
                <a:gd name="connsiteX194" fmla="*/ 297243 w 500319"/>
                <a:gd name="connsiteY194" fmla="*/ 421516 h 903802"/>
                <a:gd name="connsiteX195" fmla="*/ 297243 w 500319"/>
                <a:gd name="connsiteY195" fmla="*/ 424744 h 903802"/>
                <a:gd name="connsiteX196" fmla="*/ 295629 w 500319"/>
                <a:gd name="connsiteY196" fmla="*/ 427971 h 903802"/>
                <a:gd name="connsiteX197" fmla="*/ 294015 w 500319"/>
                <a:gd name="connsiteY197" fmla="*/ 431199 h 903802"/>
                <a:gd name="connsiteX198" fmla="*/ 294015 w 500319"/>
                <a:gd name="connsiteY198" fmla="*/ 432813 h 903802"/>
                <a:gd name="connsiteX199" fmla="*/ 292401 w 500319"/>
                <a:gd name="connsiteY199" fmla="*/ 436041 h 903802"/>
                <a:gd name="connsiteX200" fmla="*/ 292401 w 500319"/>
                <a:gd name="connsiteY200" fmla="*/ 439269 h 903802"/>
                <a:gd name="connsiteX201" fmla="*/ 292401 w 500319"/>
                <a:gd name="connsiteY201" fmla="*/ 442497 h 903802"/>
                <a:gd name="connsiteX202" fmla="*/ 292401 w 500319"/>
                <a:gd name="connsiteY202" fmla="*/ 447339 h 903802"/>
                <a:gd name="connsiteX203" fmla="*/ 292401 w 500319"/>
                <a:gd name="connsiteY203" fmla="*/ 448953 h 903802"/>
                <a:gd name="connsiteX204" fmla="*/ 292401 w 500319"/>
                <a:gd name="connsiteY204" fmla="*/ 455408 h 903802"/>
                <a:gd name="connsiteX205" fmla="*/ 292401 w 500319"/>
                <a:gd name="connsiteY205" fmla="*/ 461864 h 903802"/>
                <a:gd name="connsiteX206" fmla="*/ 292401 w 500319"/>
                <a:gd name="connsiteY206" fmla="*/ 465092 h 903802"/>
                <a:gd name="connsiteX207" fmla="*/ 292401 w 500319"/>
                <a:gd name="connsiteY207" fmla="*/ 468320 h 903802"/>
                <a:gd name="connsiteX208" fmla="*/ 292401 w 500319"/>
                <a:gd name="connsiteY208" fmla="*/ 468320 h 903802"/>
                <a:gd name="connsiteX209" fmla="*/ 290787 w 500319"/>
                <a:gd name="connsiteY209" fmla="*/ 471548 h 903802"/>
                <a:gd name="connsiteX210" fmla="*/ 289173 w 500319"/>
                <a:gd name="connsiteY210" fmla="*/ 471548 h 903802"/>
                <a:gd name="connsiteX211" fmla="*/ 289173 w 500319"/>
                <a:gd name="connsiteY211" fmla="*/ 473162 h 903802"/>
                <a:gd name="connsiteX212" fmla="*/ 289173 w 500319"/>
                <a:gd name="connsiteY212" fmla="*/ 474775 h 903802"/>
                <a:gd name="connsiteX213" fmla="*/ 289173 w 500319"/>
                <a:gd name="connsiteY213" fmla="*/ 478003 h 903802"/>
                <a:gd name="connsiteX214" fmla="*/ 290787 w 500319"/>
                <a:gd name="connsiteY214" fmla="*/ 481231 h 903802"/>
                <a:gd name="connsiteX215" fmla="*/ 294015 w 500319"/>
                <a:gd name="connsiteY215" fmla="*/ 484459 h 903802"/>
                <a:gd name="connsiteX216" fmla="*/ 295629 w 500319"/>
                <a:gd name="connsiteY216" fmla="*/ 487687 h 903802"/>
                <a:gd name="connsiteX217" fmla="*/ 295629 w 500319"/>
                <a:gd name="connsiteY217" fmla="*/ 490915 h 903802"/>
                <a:gd name="connsiteX218" fmla="*/ 295629 w 500319"/>
                <a:gd name="connsiteY218" fmla="*/ 503826 h 903802"/>
                <a:gd name="connsiteX219" fmla="*/ 295629 w 500319"/>
                <a:gd name="connsiteY219" fmla="*/ 507054 h 903802"/>
                <a:gd name="connsiteX220" fmla="*/ 294015 w 500319"/>
                <a:gd name="connsiteY220" fmla="*/ 510282 h 903802"/>
                <a:gd name="connsiteX221" fmla="*/ 294015 w 500319"/>
                <a:gd name="connsiteY221" fmla="*/ 511896 h 903802"/>
                <a:gd name="connsiteX222" fmla="*/ 294015 w 500319"/>
                <a:gd name="connsiteY222" fmla="*/ 513510 h 903802"/>
                <a:gd name="connsiteX223" fmla="*/ 300471 w 500319"/>
                <a:gd name="connsiteY223" fmla="*/ 523193 h 903802"/>
                <a:gd name="connsiteX224" fmla="*/ 310154 w 500319"/>
                <a:gd name="connsiteY224" fmla="*/ 536105 h 903802"/>
                <a:gd name="connsiteX225" fmla="*/ 311768 w 500319"/>
                <a:gd name="connsiteY225" fmla="*/ 536105 h 903802"/>
                <a:gd name="connsiteX226" fmla="*/ 314996 w 500319"/>
                <a:gd name="connsiteY226" fmla="*/ 537719 h 903802"/>
                <a:gd name="connsiteX227" fmla="*/ 316610 w 500319"/>
                <a:gd name="connsiteY227" fmla="*/ 537719 h 903802"/>
                <a:gd name="connsiteX228" fmla="*/ 316610 w 500319"/>
                <a:gd name="connsiteY228" fmla="*/ 539333 h 903802"/>
                <a:gd name="connsiteX229" fmla="*/ 319838 w 500319"/>
                <a:gd name="connsiteY229" fmla="*/ 539333 h 903802"/>
                <a:gd name="connsiteX230" fmla="*/ 321452 w 500319"/>
                <a:gd name="connsiteY230" fmla="*/ 540947 h 903802"/>
                <a:gd name="connsiteX231" fmla="*/ 324680 w 500319"/>
                <a:gd name="connsiteY231" fmla="*/ 544175 h 903802"/>
                <a:gd name="connsiteX232" fmla="*/ 327908 w 500319"/>
                <a:gd name="connsiteY232" fmla="*/ 544175 h 903802"/>
                <a:gd name="connsiteX233" fmla="*/ 329522 w 500319"/>
                <a:gd name="connsiteY233" fmla="*/ 545789 h 903802"/>
                <a:gd name="connsiteX234" fmla="*/ 331135 w 500319"/>
                <a:gd name="connsiteY234" fmla="*/ 547402 h 903802"/>
                <a:gd name="connsiteX235" fmla="*/ 331135 w 500319"/>
                <a:gd name="connsiteY235" fmla="*/ 549016 h 903802"/>
                <a:gd name="connsiteX236" fmla="*/ 329522 w 500319"/>
                <a:gd name="connsiteY236" fmla="*/ 552244 h 903802"/>
                <a:gd name="connsiteX237" fmla="*/ 327908 w 500319"/>
                <a:gd name="connsiteY237" fmla="*/ 553858 h 903802"/>
                <a:gd name="connsiteX238" fmla="*/ 326294 w 500319"/>
                <a:gd name="connsiteY238" fmla="*/ 553858 h 903802"/>
                <a:gd name="connsiteX239" fmla="*/ 324680 w 500319"/>
                <a:gd name="connsiteY239" fmla="*/ 555472 h 903802"/>
                <a:gd name="connsiteX240" fmla="*/ 323066 w 500319"/>
                <a:gd name="connsiteY240" fmla="*/ 555472 h 903802"/>
                <a:gd name="connsiteX241" fmla="*/ 321452 w 500319"/>
                <a:gd name="connsiteY241" fmla="*/ 555472 h 903802"/>
                <a:gd name="connsiteX242" fmla="*/ 321452 w 500319"/>
                <a:gd name="connsiteY242" fmla="*/ 553858 h 903802"/>
                <a:gd name="connsiteX243" fmla="*/ 318224 w 500319"/>
                <a:gd name="connsiteY243" fmla="*/ 553858 h 903802"/>
                <a:gd name="connsiteX244" fmla="*/ 316610 w 500319"/>
                <a:gd name="connsiteY244" fmla="*/ 553858 h 903802"/>
                <a:gd name="connsiteX245" fmla="*/ 316610 w 500319"/>
                <a:gd name="connsiteY245" fmla="*/ 553858 h 903802"/>
                <a:gd name="connsiteX246" fmla="*/ 314996 w 500319"/>
                <a:gd name="connsiteY246" fmla="*/ 553858 h 903802"/>
                <a:gd name="connsiteX247" fmla="*/ 314996 w 500319"/>
                <a:gd name="connsiteY247" fmla="*/ 555472 h 903802"/>
                <a:gd name="connsiteX248" fmla="*/ 313382 w 500319"/>
                <a:gd name="connsiteY248" fmla="*/ 558700 h 903802"/>
                <a:gd name="connsiteX249" fmla="*/ 313382 w 500319"/>
                <a:gd name="connsiteY249" fmla="*/ 563542 h 903802"/>
                <a:gd name="connsiteX250" fmla="*/ 311768 w 500319"/>
                <a:gd name="connsiteY250" fmla="*/ 565156 h 903802"/>
                <a:gd name="connsiteX251" fmla="*/ 308540 w 500319"/>
                <a:gd name="connsiteY251" fmla="*/ 569998 h 903802"/>
                <a:gd name="connsiteX252" fmla="*/ 306926 w 500319"/>
                <a:gd name="connsiteY252" fmla="*/ 571611 h 903802"/>
                <a:gd name="connsiteX253" fmla="*/ 292401 w 500319"/>
                <a:gd name="connsiteY253" fmla="*/ 586137 h 903802"/>
                <a:gd name="connsiteX254" fmla="*/ 290787 w 500319"/>
                <a:gd name="connsiteY254" fmla="*/ 586137 h 903802"/>
                <a:gd name="connsiteX255" fmla="*/ 290787 w 500319"/>
                <a:gd name="connsiteY255" fmla="*/ 587751 h 903802"/>
                <a:gd name="connsiteX256" fmla="*/ 289173 w 500319"/>
                <a:gd name="connsiteY256" fmla="*/ 589365 h 903802"/>
                <a:gd name="connsiteX257" fmla="*/ 289173 w 500319"/>
                <a:gd name="connsiteY257" fmla="*/ 590979 h 903802"/>
                <a:gd name="connsiteX258" fmla="*/ 289173 w 500319"/>
                <a:gd name="connsiteY258" fmla="*/ 592593 h 903802"/>
                <a:gd name="connsiteX259" fmla="*/ 289173 w 500319"/>
                <a:gd name="connsiteY259" fmla="*/ 594206 h 903802"/>
                <a:gd name="connsiteX260" fmla="*/ 289173 w 500319"/>
                <a:gd name="connsiteY260" fmla="*/ 595820 h 903802"/>
                <a:gd name="connsiteX261" fmla="*/ 289173 w 500319"/>
                <a:gd name="connsiteY261" fmla="*/ 597434 h 903802"/>
                <a:gd name="connsiteX262" fmla="*/ 290787 w 500319"/>
                <a:gd name="connsiteY262" fmla="*/ 600662 h 903802"/>
                <a:gd name="connsiteX263" fmla="*/ 292401 w 500319"/>
                <a:gd name="connsiteY263" fmla="*/ 602276 h 903802"/>
                <a:gd name="connsiteX264" fmla="*/ 295629 w 500319"/>
                <a:gd name="connsiteY264" fmla="*/ 603890 h 903802"/>
                <a:gd name="connsiteX265" fmla="*/ 295629 w 500319"/>
                <a:gd name="connsiteY265" fmla="*/ 603890 h 903802"/>
                <a:gd name="connsiteX266" fmla="*/ 295629 w 500319"/>
                <a:gd name="connsiteY266" fmla="*/ 605504 h 903802"/>
                <a:gd name="connsiteX267" fmla="*/ 295629 w 500319"/>
                <a:gd name="connsiteY267" fmla="*/ 608732 h 903802"/>
                <a:gd name="connsiteX268" fmla="*/ 292401 w 500319"/>
                <a:gd name="connsiteY268" fmla="*/ 613574 h 903802"/>
                <a:gd name="connsiteX269" fmla="*/ 290787 w 500319"/>
                <a:gd name="connsiteY269" fmla="*/ 618415 h 903802"/>
                <a:gd name="connsiteX270" fmla="*/ 285945 w 500319"/>
                <a:gd name="connsiteY270" fmla="*/ 634555 h 903802"/>
                <a:gd name="connsiteX271" fmla="*/ 285945 w 500319"/>
                <a:gd name="connsiteY271" fmla="*/ 636169 h 903802"/>
                <a:gd name="connsiteX272" fmla="*/ 285945 w 500319"/>
                <a:gd name="connsiteY272" fmla="*/ 637783 h 903802"/>
                <a:gd name="connsiteX273" fmla="*/ 290787 w 500319"/>
                <a:gd name="connsiteY273" fmla="*/ 642624 h 903802"/>
                <a:gd name="connsiteX274" fmla="*/ 290787 w 500319"/>
                <a:gd name="connsiteY274" fmla="*/ 644238 h 903802"/>
                <a:gd name="connsiteX275" fmla="*/ 292401 w 500319"/>
                <a:gd name="connsiteY275" fmla="*/ 647466 h 903802"/>
                <a:gd name="connsiteX276" fmla="*/ 292401 w 500319"/>
                <a:gd name="connsiteY276" fmla="*/ 652308 h 903802"/>
                <a:gd name="connsiteX277" fmla="*/ 292401 w 500319"/>
                <a:gd name="connsiteY277" fmla="*/ 660378 h 903802"/>
                <a:gd name="connsiteX278" fmla="*/ 292401 w 500319"/>
                <a:gd name="connsiteY278" fmla="*/ 661992 h 903802"/>
                <a:gd name="connsiteX279" fmla="*/ 290787 w 500319"/>
                <a:gd name="connsiteY279" fmla="*/ 668447 h 903802"/>
                <a:gd name="connsiteX280" fmla="*/ 290787 w 500319"/>
                <a:gd name="connsiteY280" fmla="*/ 671675 h 903802"/>
                <a:gd name="connsiteX281" fmla="*/ 292401 w 500319"/>
                <a:gd name="connsiteY281" fmla="*/ 674903 h 903802"/>
                <a:gd name="connsiteX282" fmla="*/ 297243 w 500319"/>
                <a:gd name="connsiteY282" fmla="*/ 681359 h 903802"/>
                <a:gd name="connsiteX283" fmla="*/ 298857 w 500319"/>
                <a:gd name="connsiteY283" fmla="*/ 684587 h 903802"/>
                <a:gd name="connsiteX284" fmla="*/ 298857 w 500319"/>
                <a:gd name="connsiteY284" fmla="*/ 686201 h 903802"/>
                <a:gd name="connsiteX285" fmla="*/ 298857 w 500319"/>
                <a:gd name="connsiteY285" fmla="*/ 691042 h 903802"/>
                <a:gd name="connsiteX286" fmla="*/ 298857 w 500319"/>
                <a:gd name="connsiteY286" fmla="*/ 692656 h 903802"/>
                <a:gd name="connsiteX287" fmla="*/ 298857 w 500319"/>
                <a:gd name="connsiteY287" fmla="*/ 694270 h 903802"/>
                <a:gd name="connsiteX288" fmla="*/ 297243 w 500319"/>
                <a:gd name="connsiteY288" fmla="*/ 695884 h 903802"/>
                <a:gd name="connsiteX289" fmla="*/ 294015 w 500319"/>
                <a:gd name="connsiteY289" fmla="*/ 697498 h 903802"/>
                <a:gd name="connsiteX290" fmla="*/ 290787 w 500319"/>
                <a:gd name="connsiteY290" fmla="*/ 699112 h 903802"/>
                <a:gd name="connsiteX291" fmla="*/ 290787 w 500319"/>
                <a:gd name="connsiteY291" fmla="*/ 699112 h 903802"/>
                <a:gd name="connsiteX292" fmla="*/ 289173 w 500319"/>
                <a:gd name="connsiteY292" fmla="*/ 700726 h 903802"/>
                <a:gd name="connsiteX293" fmla="*/ 287559 w 500319"/>
                <a:gd name="connsiteY293" fmla="*/ 703954 h 903802"/>
                <a:gd name="connsiteX294" fmla="*/ 287559 w 500319"/>
                <a:gd name="connsiteY294" fmla="*/ 705568 h 903802"/>
                <a:gd name="connsiteX295" fmla="*/ 284331 w 500319"/>
                <a:gd name="connsiteY295" fmla="*/ 713638 h 903802"/>
                <a:gd name="connsiteX296" fmla="*/ 284331 w 500319"/>
                <a:gd name="connsiteY296" fmla="*/ 715251 h 903802"/>
                <a:gd name="connsiteX297" fmla="*/ 282717 w 500319"/>
                <a:gd name="connsiteY297" fmla="*/ 718479 h 903802"/>
                <a:gd name="connsiteX298" fmla="*/ 282717 w 500319"/>
                <a:gd name="connsiteY298" fmla="*/ 720093 h 903802"/>
                <a:gd name="connsiteX299" fmla="*/ 282717 w 500319"/>
                <a:gd name="connsiteY299" fmla="*/ 721707 h 903802"/>
                <a:gd name="connsiteX300" fmla="*/ 282717 w 500319"/>
                <a:gd name="connsiteY300" fmla="*/ 723321 h 903802"/>
                <a:gd name="connsiteX301" fmla="*/ 284331 w 500319"/>
                <a:gd name="connsiteY301" fmla="*/ 729777 h 903802"/>
                <a:gd name="connsiteX302" fmla="*/ 285945 w 500319"/>
                <a:gd name="connsiteY302" fmla="*/ 737846 h 903802"/>
                <a:gd name="connsiteX303" fmla="*/ 287559 w 500319"/>
                <a:gd name="connsiteY303" fmla="*/ 739460 h 903802"/>
                <a:gd name="connsiteX304" fmla="*/ 289173 w 500319"/>
                <a:gd name="connsiteY304" fmla="*/ 742688 h 903802"/>
                <a:gd name="connsiteX305" fmla="*/ 297243 w 500319"/>
                <a:gd name="connsiteY305" fmla="*/ 749144 h 903802"/>
                <a:gd name="connsiteX306" fmla="*/ 308540 w 500319"/>
                <a:gd name="connsiteY306" fmla="*/ 755600 h 903802"/>
                <a:gd name="connsiteX307" fmla="*/ 310154 w 500319"/>
                <a:gd name="connsiteY307" fmla="*/ 757214 h 903802"/>
                <a:gd name="connsiteX308" fmla="*/ 319838 w 500319"/>
                <a:gd name="connsiteY308" fmla="*/ 768511 h 903802"/>
                <a:gd name="connsiteX309" fmla="*/ 321452 w 500319"/>
                <a:gd name="connsiteY309" fmla="*/ 771739 h 903802"/>
                <a:gd name="connsiteX310" fmla="*/ 329522 w 500319"/>
                <a:gd name="connsiteY310" fmla="*/ 781423 h 903802"/>
                <a:gd name="connsiteX311" fmla="*/ 332749 w 500319"/>
                <a:gd name="connsiteY311" fmla="*/ 783037 h 903802"/>
                <a:gd name="connsiteX312" fmla="*/ 334363 w 500319"/>
                <a:gd name="connsiteY312" fmla="*/ 784651 h 903802"/>
                <a:gd name="connsiteX313" fmla="*/ 335977 w 500319"/>
                <a:gd name="connsiteY313" fmla="*/ 786264 h 903802"/>
                <a:gd name="connsiteX314" fmla="*/ 337591 w 500319"/>
                <a:gd name="connsiteY314" fmla="*/ 786264 h 903802"/>
                <a:gd name="connsiteX315" fmla="*/ 339205 w 500319"/>
                <a:gd name="connsiteY315" fmla="*/ 787878 h 903802"/>
                <a:gd name="connsiteX316" fmla="*/ 340819 w 500319"/>
                <a:gd name="connsiteY316" fmla="*/ 789492 h 903802"/>
                <a:gd name="connsiteX317" fmla="*/ 342433 w 500319"/>
                <a:gd name="connsiteY317" fmla="*/ 792720 h 903802"/>
                <a:gd name="connsiteX318" fmla="*/ 342433 w 500319"/>
                <a:gd name="connsiteY318" fmla="*/ 795948 h 903802"/>
                <a:gd name="connsiteX319" fmla="*/ 342433 w 500319"/>
                <a:gd name="connsiteY319" fmla="*/ 799176 h 903802"/>
                <a:gd name="connsiteX320" fmla="*/ 342433 w 500319"/>
                <a:gd name="connsiteY320" fmla="*/ 800790 h 903802"/>
                <a:gd name="connsiteX321" fmla="*/ 340819 w 500319"/>
                <a:gd name="connsiteY321" fmla="*/ 802404 h 903802"/>
                <a:gd name="connsiteX322" fmla="*/ 340819 w 500319"/>
                <a:gd name="connsiteY322" fmla="*/ 802404 h 903802"/>
                <a:gd name="connsiteX323" fmla="*/ 337591 w 500319"/>
                <a:gd name="connsiteY323" fmla="*/ 804018 h 903802"/>
                <a:gd name="connsiteX324" fmla="*/ 335977 w 500319"/>
                <a:gd name="connsiteY324" fmla="*/ 805632 h 903802"/>
                <a:gd name="connsiteX325" fmla="*/ 335977 w 500319"/>
                <a:gd name="connsiteY325" fmla="*/ 807246 h 903802"/>
                <a:gd name="connsiteX326" fmla="*/ 335977 w 500319"/>
                <a:gd name="connsiteY326" fmla="*/ 808860 h 903802"/>
                <a:gd name="connsiteX327" fmla="*/ 335977 w 500319"/>
                <a:gd name="connsiteY327" fmla="*/ 812087 h 903802"/>
                <a:gd name="connsiteX328" fmla="*/ 335977 w 500319"/>
                <a:gd name="connsiteY328" fmla="*/ 813701 h 903802"/>
                <a:gd name="connsiteX329" fmla="*/ 334363 w 500319"/>
                <a:gd name="connsiteY329" fmla="*/ 815315 h 903802"/>
                <a:gd name="connsiteX330" fmla="*/ 332749 w 500319"/>
                <a:gd name="connsiteY330" fmla="*/ 815315 h 903802"/>
                <a:gd name="connsiteX331" fmla="*/ 331135 w 500319"/>
                <a:gd name="connsiteY331" fmla="*/ 815315 h 903802"/>
                <a:gd name="connsiteX332" fmla="*/ 331135 w 500319"/>
                <a:gd name="connsiteY332" fmla="*/ 816929 h 903802"/>
                <a:gd name="connsiteX333" fmla="*/ 331135 w 500319"/>
                <a:gd name="connsiteY333" fmla="*/ 820157 h 903802"/>
                <a:gd name="connsiteX334" fmla="*/ 332749 w 500319"/>
                <a:gd name="connsiteY334" fmla="*/ 821771 h 903802"/>
                <a:gd name="connsiteX335" fmla="*/ 337591 w 500319"/>
                <a:gd name="connsiteY335" fmla="*/ 828227 h 903802"/>
                <a:gd name="connsiteX336" fmla="*/ 339205 w 500319"/>
                <a:gd name="connsiteY336" fmla="*/ 833069 h 903802"/>
                <a:gd name="connsiteX337" fmla="*/ 339205 w 500319"/>
                <a:gd name="connsiteY337" fmla="*/ 837910 h 903802"/>
                <a:gd name="connsiteX338" fmla="*/ 344047 w 500319"/>
                <a:gd name="connsiteY338" fmla="*/ 841138 h 903802"/>
                <a:gd name="connsiteX339" fmla="*/ 365028 w 500319"/>
                <a:gd name="connsiteY339" fmla="*/ 850822 h 903802"/>
                <a:gd name="connsiteX340" fmla="*/ 345661 w 500319"/>
                <a:gd name="connsiteY340" fmla="*/ 854050 h 903802"/>
                <a:gd name="connsiteX341" fmla="*/ 342433 w 500319"/>
                <a:gd name="connsiteY341" fmla="*/ 855663 h 903802"/>
                <a:gd name="connsiteX342" fmla="*/ 340819 w 500319"/>
                <a:gd name="connsiteY342" fmla="*/ 857278 h 903802"/>
                <a:gd name="connsiteX343" fmla="*/ 337591 w 500319"/>
                <a:gd name="connsiteY343" fmla="*/ 858891 h 903802"/>
                <a:gd name="connsiteX344" fmla="*/ 332749 w 500319"/>
                <a:gd name="connsiteY344" fmla="*/ 862119 h 903802"/>
                <a:gd name="connsiteX345" fmla="*/ 329522 w 500319"/>
                <a:gd name="connsiteY345" fmla="*/ 868575 h 903802"/>
                <a:gd name="connsiteX346" fmla="*/ 327908 w 500319"/>
                <a:gd name="connsiteY346" fmla="*/ 870189 h 903802"/>
                <a:gd name="connsiteX347" fmla="*/ 326294 w 500319"/>
                <a:gd name="connsiteY347" fmla="*/ 870189 h 903802"/>
                <a:gd name="connsiteX348" fmla="*/ 324680 w 500319"/>
                <a:gd name="connsiteY348" fmla="*/ 870189 h 903802"/>
                <a:gd name="connsiteX349" fmla="*/ 313382 w 500319"/>
                <a:gd name="connsiteY349" fmla="*/ 870189 h 903802"/>
                <a:gd name="connsiteX350" fmla="*/ 298857 w 500319"/>
                <a:gd name="connsiteY350" fmla="*/ 870189 h 903802"/>
                <a:gd name="connsiteX351" fmla="*/ 295629 w 500319"/>
                <a:gd name="connsiteY351" fmla="*/ 870189 h 903802"/>
                <a:gd name="connsiteX352" fmla="*/ 290787 w 500319"/>
                <a:gd name="connsiteY352" fmla="*/ 873417 h 903802"/>
                <a:gd name="connsiteX353" fmla="*/ 250439 w 500319"/>
                <a:gd name="connsiteY353" fmla="*/ 892784 h 903802"/>
                <a:gd name="connsiteX354" fmla="*/ 243983 w 500319"/>
                <a:gd name="connsiteY354" fmla="*/ 897626 h 903802"/>
                <a:gd name="connsiteX355" fmla="*/ 243983 w 500319"/>
                <a:gd name="connsiteY355" fmla="*/ 897626 h 903802"/>
                <a:gd name="connsiteX356" fmla="*/ 239141 w 500319"/>
                <a:gd name="connsiteY356" fmla="*/ 899240 h 903802"/>
                <a:gd name="connsiteX357" fmla="*/ 223002 w 500319"/>
                <a:gd name="connsiteY357" fmla="*/ 900854 h 903802"/>
                <a:gd name="connsiteX358" fmla="*/ 216546 w 500319"/>
                <a:gd name="connsiteY358" fmla="*/ 905695 h 903802"/>
                <a:gd name="connsiteX359" fmla="*/ 216546 w 500319"/>
                <a:gd name="connsiteY359" fmla="*/ 905695 h 903802"/>
                <a:gd name="connsiteX360" fmla="*/ 163286 w 500319"/>
                <a:gd name="connsiteY360" fmla="*/ 857278 h 903802"/>
                <a:gd name="connsiteX361" fmla="*/ 160059 w 500319"/>
                <a:gd name="connsiteY361" fmla="*/ 852436 h 903802"/>
                <a:gd name="connsiteX362" fmla="*/ 156831 w 500319"/>
                <a:gd name="connsiteY362" fmla="*/ 845980 h 903802"/>
                <a:gd name="connsiteX363" fmla="*/ 156831 w 500319"/>
                <a:gd name="connsiteY363" fmla="*/ 841138 h 903802"/>
                <a:gd name="connsiteX364" fmla="*/ 156831 w 500319"/>
                <a:gd name="connsiteY364" fmla="*/ 836296 h 903802"/>
                <a:gd name="connsiteX365" fmla="*/ 156831 w 500319"/>
                <a:gd name="connsiteY365" fmla="*/ 833069 h 903802"/>
                <a:gd name="connsiteX366" fmla="*/ 153603 w 500319"/>
                <a:gd name="connsiteY366" fmla="*/ 828227 h 903802"/>
                <a:gd name="connsiteX367" fmla="*/ 143919 w 500319"/>
                <a:gd name="connsiteY367" fmla="*/ 820157 h 903802"/>
                <a:gd name="connsiteX368" fmla="*/ 142305 w 500319"/>
                <a:gd name="connsiteY368" fmla="*/ 816929 h 903802"/>
                <a:gd name="connsiteX369" fmla="*/ 140691 w 500319"/>
                <a:gd name="connsiteY369" fmla="*/ 810473 h 903802"/>
                <a:gd name="connsiteX370" fmla="*/ 135850 w 500319"/>
                <a:gd name="connsiteY370" fmla="*/ 805632 h 903802"/>
                <a:gd name="connsiteX371" fmla="*/ 131008 w 500319"/>
                <a:gd name="connsiteY371" fmla="*/ 802404 h 903802"/>
                <a:gd name="connsiteX372" fmla="*/ 127780 w 500319"/>
                <a:gd name="connsiteY372" fmla="*/ 795948 h 903802"/>
                <a:gd name="connsiteX373" fmla="*/ 137464 w 500319"/>
                <a:gd name="connsiteY373" fmla="*/ 795948 h 903802"/>
                <a:gd name="connsiteX374" fmla="*/ 132622 w 500319"/>
                <a:gd name="connsiteY374" fmla="*/ 776581 h 903802"/>
                <a:gd name="connsiteX375" fmla="*/ 134236 w 500319"/>
                <a:gd name="connsiteY375" fmla="*/ 770125 h 903802"/>
                <a:gd name="connsiteX376" fmla="*/ 145533 w 500319"/>
                <a:gd name="connsiteY376" fmla="*/ 752372 h 903802"/>
                <a:gd name="connsiteX377" fmla="*/ 155217 w 500319"/>
                <a:gd name="connsiteY377" fmla="*/ 744302 h 903802"/>
                <a:gd name="connsiteX378" fmla="*/ 156831 w 500319"/>
                <a:gd name="connsiteY378" fmla="*/ 744302 h 903802"/>
                <a:gd name="connsiteX379" fmla="*/ 158445 w 500319"/>
                <a:gd name="connsiteY379" fmla="*/ 741074 h 903802"/>
                <a:gd name="connsiteX380" fmla="*/ 156831 w 500319"/>
                <a:gd name="connsiteY380" fmla="*/ 736233 h 903802"/>
                <a:gd name="connsiteX381" fmla="*/ 155217 w 500319"/>
                <a:gd name="connsiteY381" fmla="*/ 733005 h 903802"/>
                <a:gd name="connsiteX382" fmla="*/ 153603 w 500319"/>
                <a:gd name="connsiteY382" fmla="*/ 729777 h 903802"/>
                <a:gd name="connsiteX383" fmla="*/ 151989 w 500319"/>
                <a:gd name="connsiteY383" fmla="*/ 728163 h 903802"/>
                <a:gd name="connsiteX384" fmla="*/ 147147 w 500319"/>
                <a:gd name="connsiteY384" fmla="*/ 715251 h 903802"/>
                <a:gd name="connsiteX385" fmla="*/ 145533 w 500319"/>
                <a:gd name="connsiteY385" fmla="*/ 710410 h 903802"/>
                <a:gd name="connsiteX386" fmla="*/ 145533 w 500319"/>
                <a:gd name="connsiteY386" fmla="*/ 708796 h 903802"/>
                <a:gd name="connsiteX387" fmla="*/ 140691 w 500319"/>
                <a:gd name="connsiteY387" fmla="*/ 705568 h 903802"/>
                <a:gd name="connsiteX388" fmla="*/ 139078 w 500319"/>
                <a:gd name="connsiteY388" fmla="*/ 703954 h 903802"/>
                <a:gd name="connsiteX389" fmla="*/ 135850 w 500319"/>
                <a:gd name="connsiteY389" fmla="*/ 705568 h 903802"/>
                <a:gd name="connsiteX390" fmla="*/ 135850 w 500319"/>
                <a:gd name="connsiteY390" fmla="*/ 703954 h 903802"/>
                <a:gd name="connsiteX391" fmla="*/ 134236 w 500319"/>
                <a:gd name="connsiteY391" fmla="*/ 700726 h 903802"/>
                <a:gd name="connsiteX392" fmla="*/ 135850 w 500319"/>
                <a:gd name="connsiteY392" fmla="*/ 699112 h 903802"/>
                <a:gd name="connsiteX393" fmla="*/ 137464 w 500319"/>
                <a:gd name="connsiteY393" fmla="*/ 695884 h 903802"/>
                <a:gd name="connsiteX394" fmla="*/ 137464 w 500319"/>
                <a:gd name="connsiteY394" fmla="*/ 692656 h 903802"/>
                <a:gd name="connsiteX395" fmla="*/ 135850 w 500319"/>
                <a:gd name="connsiteY395" fmla="*/ 689429 h 903802"/>
                <a:gd name="connsiteX396" fmla="*/ 132622 w 500319"/>
                <a:gd name="connsiteY396" fmla="*/ 681359 h 903802"/>
                <a:gd name="connsiteX397" fmla="*/ 132622 w 500319"/>
                <a:gd name="connsiteY397" fmla="*/ 676517 h 903802"/>
                <a:gd name="connsiteX398" fmla="*/ 132622 w 500319"/>
                <a:gd name="connsiteY398" fmla="*/ 673289 h 903802"/>
                <a:gd name="connsiteX399" fmla="*/ 131008 w 500319"/>
                <a:gd name="connsiteY399" fmla="*/ 671675 h 903802"/>
                <a:gd name="connsiteX400" fmla="*/ 129394 w 500319"/>
                <a:gd name="connsiteY400" fmla="*/ 668447 h 903802"/>
                <a:gd name="connsiteX401" fmla="*/ 110027 w 500319"/>
                <a:gd name="connsiteY401" fmla="*/ 641011 h 903802"/>
                <a:gd name="connsiteX402" fmla="*/ 106799 w 500319"/>
                <a:gd name="connsiteY402" fmla="*/ 632941 h 903802"/>
                <a:gd name="connsiteX403" fmla="*/ 106799 w 500319"/>
                <a:gd name="connsiteY403" fmla="*/ 629713 h 903802"/>
                <a:gd name="connsiteX404" fmla="*/ 113255 w 500319"/>
                <a:gd name="connsiteY404" fmla="*/ 626485 h 903802"/>
                <a:gd name="connsiteX405" fmla="*/ 116482 w 500319"/>
                <a:gd name="connsiteY405" fmla="*/ 620029 h 903802"/>
                <a:gd name="connsiteX406" fmla="*/ 116482 w 500319"/>
                <a:gd name="connsiteY406" fmla="*/ 613574 h 903802"/>
                <a:gd name="connsiteX407" fmla="*/ 113255 w 500319"/>
                <a:gd name="connsiteY407" fmla="*/ 607118 h 903802"/>
                <a:gd name="connsiteX408" fmla="*/ 108413 w 500319"/>
                <a:gd name="connsiteY408" fmla="*/ 603890 h 903802"/>
                <a:gd name="connsiteX409" fmla="*/ 89046 w 500319"/>
                <a:gd name="connsiteY409" fmla="*/ 595820 h 903802"/>
                <a:gd name="connsiteX410" fmla="*/ 85818 w 500319"/>
                <a:gd name="connsiteY410" fmla="*/ 597434 h 903802"/>
                <a:gd name="connsiteX411" fmla="*/ 84204 w 500319"/>
                <a:gd name="connsiteY411" fmla="*/ 599048 h 903802"/>
                <a:gd name="connsiteX412" fmla="*/ 77748 w 500319"/>
                <a:gd name="connsiteY412" fmla="*/ 616802 h 903802"/>
                <a:gd name="connsiteX413" fmla="*/ 76134 w 500319"/>
                <a:gd name="connsiteY413" fmla="*/ 620029 h 903802"/>
                <a:gd name="connsiteX414" fmla="*/ 72906 w 500319"/>
                <a:gd name="connsiteY414" fmla="*/ 623257 h 903802"/>
                <a:gd name="connsiteX415" fmla="*/ 64837 w 500319"/>
                <a:gd name="connsiteY415" fmla="*/ 618415 h 903802"/>
                <a:gd name="connsiteX416" fmla="*/ 56767 w 500319"/>
                <a:gd name="connsiteY416" fmla="*/ 613574 h 903802"/>
                <a:gd name="connsiteX417" fmla="*/ 48697 w 500319"/>
                <a:gd name="connsiteY417" fmla="*/ 605504 h 903802"/>
                <a:gd name="connsiteX418" fmla="*/ 43856 w 500319"/>
                <a:gd name="connsiteY418" fmla="*/ 595820 h 903802"/>
                <a:gd name="connsiteX419" fmla="*/ 42242 w 500319"/>
                <a:gd name="connsiteY419" fmla="*/ 586137 h 903802"/>
                <a:gd name="connsiteX420" fmla="*/ 42242 w 500319"/>
                <a:gd name="connsiteY420" fmla="*/ 578067 h 903802"/>
                <a:gd name="connsiteX421" fmla="*/ 40628 w 500319"/>
                <a:gd name="connsiteY421" fmla="*/ 568384 h 903802"/>
                <a:gd name="connsiteX422" fmla="*/ 30944 w 500319"/>
                <a:gd name="connsiteY422" fmla="*/ 553858 h 903802"/>
                <a:gd name="connsiteX423" fmla="*/ 21260 w 500319"/>
                <a:gd name="connsiteY423" fmla="*/ 534491 h 903802"/>
                <a:gd name="connsiteX424" fmla="*/ 19647 w 500319"/>
                <a:gd name="connsiteY424" fmla="*/ 529649 h 903802"/>
                <a:gd name="connsiteX425" fmla="*/ 16419 w 500319"/>
                <a:gd name="connsiteY425" fmla="*/ 521580 h 903802"/>
                <a:gd name="connsiteX426" fmla="*/ 8349 w 500319"/>
                <a:gd name="connsiteY426" fmla="*/ 513510 h 903802"/>
                <a:gd name="connsiteX427" fmla="*/ 5121 w 500319"/>
                <a:gd name="connsiteY427" fmla="*/ 510282 h 903802"/>
                <a:gd name="connsiteX428" fmla="*/ 13191 w 500319"/>
                <a:gd name="connsiteY428" fmla="*/ 510282 h 903802"/>
                <a:gd name="connsiteX429" fmla="*/ 16419 w 500319"/>
                <a:gd name="connsiteY429" fmla="*/ 510282 h 903802"/>
                <a:gd name="connsiteX430" fmla="*/ 19647 w 500319"/>
                <a:gd name="connsiteY430" fmla="*/ 513510 h 903802"/>
                <a:gd name="connsiteX431" fmla="*/ 27716 w 500319"/>
                <a:gd name="connsiteY431" fmla="*/ 524807 h 903802"/>
                <a:gd name="connsiteX432" fmla="*/ 29330 w 500319"/>
                <a:gd name="connsiteY432" fmla="*/ 528035 h 903802"/>
                <a:gd name="connsiteX433" fmla="*/ 30944 w 500319"/>
                <a:gd name="connsiteY433" fmla="*/ 531263 h 903802"/>
                <a:gd name="connsiteX434" fmla="*/ 34172 w 500319"/>
                <a:gd name="connsiteY434" fmla="*/ 534491 h 903802"/>
                <a:gd name="connsiteX435" fmla="*/ 39014 w 500319"/>
                <a:gd name="connsiteY435" fmla="*/ 534491 h 903802"/>
                <a:gd name="connsiteX436" fmla="*/ 47083 w 500319"/>
                <a:gd name="connsiteY436" fmla="*/ 532877 h 903802"/>
                <a:gd name="connsiteX437" fmla="*/ 64837 w 500319"/>
                <a:gd name="connsiteY437" fmla="*/ 532877 h 903802"/>
                <a:gd name="connsiteX438" fmla="*/ 79362 w 500319"/>
                <a:gd name="connsiteY438" fmla="*/ 526421 h 903802"/>
                <a:gd name="connsiteX439" fmla="*/ 106799 w 500319"/>
                <a:gd name="connsiteY439" fmla="*/ 508668 h 903802"/>
                <a:gd name="connsiteX440" fmla="*/ 113255 w 500319"/>
                <a:gd name="connsiteY440" fmla="*/ 505440 h 903802"/>
                <a:gd name="connsiteX441" fmla="*/ 134236 w 500319"/>
                <a:gd name="connsiteY441" fmla="*/ 507054 h 903802"/>
                <a:gd name="connsiteX442" fmla="*/ 151989 w 500319"/>
                <a:gd name="connsiteY442" fmla="*/ 502212 h 903802"/>
                <a:gd name="connsiteX443" fmla="*/ 153603 w 500319"/>
                <a:gd name="connsiteY443" fmla="*/ 502212 h 903802"/>
                <a:gd name="connsiteX444" fmla="*/ 155217 w 500319"/>
                <a:gd name="connsiteY444" fmla="*/ 502212 h 903802"/>
                <a:gd name="connsiteX445" fmla="*/ 156831 w 500319"/>
                <a:gd name="connsiteY445" fmla="*/ 497371 h 903802"/>
                <a:gd name="connsiteX446" fmla="*/ 160059 w 500319"/>
                <a:gd name="connsiteY446" fmla="*/ 481231 h 903802"/>
                <a:gd name="connsiteX447" fmla="*/ 156831 w 500319"/>
                <a:gd name="connsiteY447" fmla="*/ 465092 h 903802"/>
                <a:gd name="connsiteX448" fmla="*/ 153603 w 500319"/>
                <a:gd name="connsiteY448" fmla="*/ 448953 h 903802"/>
                <a:gd name="connsiteX449" fmla="*/ 151989 w 500319"/>
                <a:gd name="connsiteY449" fmla="*/ 434427 h 903802"/>
                <a:gd name="connsiteX450" fmla="*/ 150375 w 500319"/>
                <a:gd name="connsiteY450" fmla="*/ 424744 h 903802"/>
                <a:gd name="connsiteX451" fmla="*/ 150375 w 500319"/>
                <a:gd name="connsiteY451" fmla="*/ 418288 h 903802"/>
                <a:gd name="connsiteX452" fmla="*/ 145533 w 500319"/>
                <a:gd name="connsiteY452" fmla="*/ 403762 h 903802"/>
                <a:gd name="connsiteX453" fmla="*/ 145533 w 500319"/>
                <a:gd name="connsiteY453" fmla="*/ 398921 h 903802"/>
                <a:gd name="connsiteX454" fmla="*/ 145533 w 500319"/>
                <a:gd name="connsiteY454" fmla="*/ 389237 h 903802"/>
                <a:gd name="connsiteX455" fmla="*/ 145533 w 500319"/>
                <a:gd name="connsiteY455" fmla="*/ 384395 h 903802"/>
                <a:gd name="connsiteX456" fmla="*/ 140691 w 500319"/>
                <a:gd name="connsiteY456" fmla="*/ 379553 h 903802"/>
                <a:gd name="connsiteX457" fmla="*/ 131008 w 500319"/>
                <a:gd name="connsiteY457" fmla="*/ 373098 h 903802"/>
                <a:gd name="connsiteX458" fmla="*/ 122938 w 500319"/>
                <a:gd name="connsiteY458" fmla="*/ 365028 h 903802"/>
                <a:gd name="connsiteX459" fmla="*/ 121324 w 500319"/>
                <a:gd name="connsiteY459" fmla="*/ 360186 h 903802"/>
                <a:gd name="connsiteX460" fmla="*/ 126166 w 500319"/>
                <a:gd name="connsiteY460" fmla="*/ 355344 h 903802"/>
                <a:gd name="connsiteX461" fmla="*/ 132622 w 500319"/>
                <a:gd name="connsiteY461" fmla="*/ 350503 h 903802"/>
                <a:gd name="connsiteX462" fmla="*/ 139078 w 500319"/>
                <a:gd name="connsiteY462" fmla="*/ 344047 h 903802"/>
                <a:gd name="connsiteX463" fmla="*/ 140691 w 500319"/>
                <a:gd name="connsiteY463" fmla="*/ 337591 h 903802"/>
                <a:gd name="connsiteX464" fmla="*/ 143919 w 500319"/>
                <a:gd name="connsiteY464" fmla="*/ 323066 h 903802"/>
                <a:gd name="connsiteX465" fmla="*/ 148761 w 500319"/>
                <a:gd name="connsiteY465" fmla="*/ 314996 h 903802"/>
                <a:gd name="connsiteX466" fmla="*/ 171356 w 500319"/>
                <a:gd name="connsiteY466" fmla="*/ 297243 h 903802"/>
                <a:gd name="connsiteX467" fmla="*/ 176198 w 500319"/>
                <a:gd name="connsiteY467" fmla="*/ 290787 h 903802"/>
                <a:gd name="connsiteX468" fmla="*/ 179426 w 500319"/>
                <a:gd name="connsiteY468" fmla="*/ 284331 h 903802"/>
                <a:gd name="connsiteX469" fmla="*/ 181040 w 500319"/>
                <a:gd name="connsiteY469" fmla="*/ 253667 h 903802"/>
                <a:gd name="connsiteX470" fmla="*/ 179426 w 500319"/>
                <a:gd name="connsiteY470" fmla="*/ 247211 h 903802"/>
                <a:gd name="connsiteX471" fmla="*/ 177812 w 500319"/>
                <a:gd name="connsiteY471" fmla="*/ 239141 h 903802"/>
                <a:gd name="connsiteX472" fmla="*/ 174584 w 500319"/>
                <a:gd name="connsiteY472" fmla="*/ 235913 h 903802"/>
                <a:gd name="connsiteX473" fmla="*/ 163286 w 500319"/>
                <a:gd name="connsiteY473" fmla="*/ 226230 h 903802"/>
                <a:gd name="connsiteX474" fmla="*/ 161673 w 500319"/>
                <a:gd name="connsiteY474" fmla="*/ 223002 h 903802"/>
                <a:gd name="connsiteX475" fmla="*/ 163286 w 500319"/>
                <a:gd name="connsiteY475" fmla="*/ 219774 h 903802"/>
                <a:gd name="connsiteX476" fmla="*/ 166514 w 500319"/>
                <a:gd name="connsiteY476" fmla="*/ 218160 h 903802"/>
                <a:gd name="connsiteX477" fmla="*/ 171356 w 500319"/>
                <a:gd name="connsiteY477" fmla="*/ 218160 h 903802"/>
                <a:gd name="connsiteX478" fmla="*/ 174584 w 500319"/>
                <a:gd name="connsiteY478" fmla="*/ 216546 h 903802"/>
                <a:gd name="connsiteX479" fmla="*/ 177812 w 500319"/>
                <a:gd name="connsiteY479" fmla="*/ 210091 h 903802"/>
                <a:gd name="connsiteX480" fmla="*/ 174584 w 500319"/>
                <a:gd name="connsiteY480" fmla="*/ 202021 h 903802"/>
                <a:gd name="connsiteX481" fmla="*/ 169742 w 500319"/>
                <a:gd name="connsiteY481" fmla="*/ 195565 h 903802"/>
                <a:gd name="connsiteX482" fmla="*/ 166514 w 500319"/>
                <a:gd name="connsiteY482" fmla="*/ 185882 h 903802"/>
                <a:gd name="connsiteX483" fmla="*/ 166514 w 500319"/>
                <a:gd name="connsiteY483" fmla="*/ 181040 h 903802"/>
                <a:gd name="connsiteX484" fmla="*/ 163286 w 500319"/>
                <a:gd name="connsiteY484" fmla="*/ 172970 h 903802"/>
                <a:gd name="connsiteX485" fmla="*/ 163286 w 500319"/>
                <a:gd name="connsiteY485" fmla="*/ 171356 h 903802"/>
                <a:gd name="connsiteX486" fmla="*/ 176198 w 500319"/>
                <a:gd name="connsiteY486" fmla="*/ 153603 h 903802"/>
                <a:gd name="connsiteX487" fmla="*/ 187495 w 500319"/>
                <a:gd name="connsiteY487" fmla="*/ 142305 h 903802"/>
                <a:gd name="connsiteX488" fmla="*/ 190723 w 500319"/>
                <a:gd name="connsiteY488" fmla="*/ 137464 h 903802"/>
                <a:gd name="connsiteX489" fmla="*/ 193951 w 500319"/>
                <a:gd name="connsiteY489" fmla="*/ 132622 h 903802"/>
                <a:gd name="connsiteX490" fmla="*/ 193951 w 500319"/>
                <a:gd name="connsiteY490" fmla="*/ 129394 h 903802"/>
                <a:gd name="connsiteX491" fmla="*/ 192337 w 500319"/>
                <a:gd name="connsiteY491" fmla="*/ 127780 h 903802"/>
                <a:gd name="connsiteX492" fmla="*/ 190723 w 500319"/>
                <a:gd name="connsiteY492" fmla="*/ 122938 h 903802"/>
                <a:gd name="connsiteX493" fmla="*/ 190723 w 500319"/>
                <a:gd name="connsiteY493" fmla="*/ 114869 h 903802"/>
                <a:gd name="connsiteX494" fmla="*/ 190723 w 500319"/>
                <a:gd name="connsiteY494" fmla="*/ 106799 h 903802"/>
                <a:gd name="connsiteX495" fmla="*/ 193951 w 500319"/>
                <a:gd name="connsiteY495" fmla="*/ 101957 h 903802"/>
                <a:gd name="connsiteX496" fmla="*/ 202021 w 500319"/>
                <a:gd name="connsiteY496" fmla="*/ 101957 h 903802"/>
                <a:gd name="connsiteX497" fmla="*/ 208477 w 500319"/>
                <a:gd name="connsiteY497" fmla="*/ 100343 h 903802"/>
                <a:gd name="connsiteX498" fmla="*/ 231072 w 500319"/>
                <a:gd name="connsiteY498" fmla="*/ 89046 h 903802"/>
                <a:gd name="connsiteX499" fmla="*/ 234300 w 500319"/>
                <a:gd name="connsiteY499" fmla="*/ 85818 h 903802"/>
                <a:gd name="connsiteX500" fmla="*/ 240755 w 500319"/>
                <a:gd name="connsiteY500" fmla="*/ 79362 h 903802"/>
                <a:gd name="connsiteX501" fmla="*/ 243983 w 500319"/>
                <a:gd name="connsiteY501" fmla="*/ 76134 h 903802"/>
                <a:gd name="connsiteX502" fmla="*/ 247211 w 500319"/>
                <a:gd name="connsiteY502" fmla="*/ 74520 h 903802"/>
                <a:gd name="connsiteX503" fmla="*/ 250439 w 500319"/>
                <a:gd name="connsiteY503" fmla="*/ 74520 h 903802"/>
                <a:gd name="connsiteX504" fmla="*/ 253667 w 500319"/>
                <a:gd name="connsiteY504" fmla="*/ 72906 h 903802"/>
                <a:gd name="connsiteX505" fmla="*/ 256895 w 500319"/>
                <a:gd name="connsiteY505" fmla="*/ 68064 h 903802"/>
                <a:gd name="connsiteX506" fmla="*/ 256895 w 500319"/>
                <a:gd name="connsiteY506" fmla="*/ 61609 h 903802"/>
                <a:gd name="connsiteX507" fmla="*/ 253667 w 500319"/>
                <a:gd name="connsiteY507" fmla="*/ 47083 h 903802"/>
                <a:gd name="connsiteX508" fmla="*/ 252053 w 500319"/>
                <a:gd name="connsiteY508" fmla="*/ 39014 h 903802"/>
                <a:gd name="connsiteX509" fmla="*/ 258509 w 500319"/>
                <a:gd name="connsiteY509" fmla="*/ 13191 h 903802"/>
                <a:gd name="connsiteX510" fmla="*/ 260122 w 500319"/>
                <a:gd name="connsiteY510" fmla="*/ 8349 h 903802"/>
                <a:gd name="connsiteX511" fmla="*/ 268192 w 500319"/>
                <a:gd name="connsiteY511" fmla="*/ 5121 h 903802"/>
                <a:gd name="connsiteX512" fmla="*/ 274648 w 500319"/>
                <a:gd name="connsiteY512" fmla="*/ 11577 h 903802"/>
                <a:gd name="connsiteX513" fmla="*/ 277876 w 500319"/>
                <a:gd name="connsiteY513" fmla="*/ 18033 h 90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</a:cxnLst>
              <a:rect l="l" t="t" r="r" b="b"/>
              <a:pathLst>
                <a:path w="500319" h="903802">
                  <a:moveTo>
                    <a:pt x="284331" y="19647"/>
                  </a:moveTo>
                  <a:lnTo>
                    <a:pt x="292401" y="18033"/>
                  </a:lnTo>
                  <a:lnTo>
                    <a:pt x="300471" y="22874"/>
                  </a:lnTo>
                  <a:lnTo>
                    <a:pt x="316610" y="35786"/>
                  </a:lnTo>
                  <a:lnTo>
                    <a:pt x="329522" y="40628"/>
                  </a:lnTo>
                  <a:lnTo>
                    <a:pt x="331135" y="42242"/>
                  </a:lnTo>
                  <a:lnTo>
                    <a:pt x="332749" y="45469"/>
                  </a:lnTo>
                  <a:lnTo>
                    <a:pt x="332749" y="53539"/>
                  </a:lnTo>
                  <a:lnTo>
                    <a:pt x="334363" y="58381"/>
                  </a:lnTo>
                  <a:lnTo>
                    <a:pt x="340819" y="63223"/>
                  </a:lnTo>
                  <a:lnTo>
                    <a:pt x="350503" y="61609"/>
                  </a:lnTo>
                  <a:lnTo>
                    <a:pt x="366642" y="53539"/>
                  </a:lnTo>
                  <a:lnTo>
                    <a:pt x="382781" y="53539"/>
                  </a:lnTo>
                  <a:lnTo>
                    <a:pt x="400535" y="55153"/>
                  </a:lnTo>
                  <a:lnTo>
                    <a:pt x="416674" y="53539"/>
                  </a:lnTo>
                  <a:lnTo>
                    <a:pt x="431199" y="47083"/>
                  </a:lnTo>
                  <a:lnTo>
                    <a:pt x="431199" y="47083"/>
                  </a:lnTo>
                  <a:lnTo>
                    <a:pt x="431199" y="51925"/>
                  </a:lnTo>
                  <a:lnTo>
                    <a:pt x="432813" y="59995"/>
                  </a:lnTo>
                  <a:lnTo>
                    <a:pt x="434427" y="63223"/>
                  </a:lnTo>
                  <a:lnTo>
                    <a:pt x="436041" y="68064"/>
                  </a:lnTo>
                  <a:lnTo>
                    <a:pt x="440883" y="71292"/>
                  </a:lnTo>
                  <a:lnTo>
                    <a:pt x="440883" y="71292"/>
                  </a:lnTo>
                  <a:lnTo>
                    <a:pt x="440883" y="72906"/>
                  </a:lnTo>
                  <a:lnTo>
                    <a:pt x="445725" y="76134"/>
                  </a:lnTo>
                  <a:lnTo>
                    <a:pt x="448953" y="79362"/>
                  </a:lnTo>
                  <a:lnTo>
                    <a:pt x="457022" y="84204"/>
                  </a:lnTo>
                  <a:lnTo>
                    <a:pt x="458636" y="85818"/>
                  </a:lnTo>
                  <a:lnTo>
                    <a:pt x="458636" y="85818"/>
                  </a:lnTo>
                  <a:lnTo>
                    <a:pt x="460250" y="87432"/>
                  </a:lnTo>
                  <a:lnTo>
                    <a:pt x="460250" y="97115"/>
                  </a:lnTo>
                  <a:lnTo>
                    <a:pt x="460250" y="100343"/>
                  </a:lnTo>
                  <a:lnTo>
                    <a:pt x="463478" y="105185"/>
                  </a:lnTo>
                  <a:lnTo>
                    <a:pt x="463478" y="106799"/>
                  </a:lnTo>
                  <a:lnTo>
                    <a:pt x="463478" y="108413"/>
                  </a:lnTo>
                  <a:lnTo>
                    <a:pt x="466706" y="110027"/>
                  </a:lnTo>
                  <a:lnTo>
                    <a:pt x="468320" y="111641"/>
                  </a:lnTo>
                  <a:lnTo>
                    <a:pt x="468320" y="113255"/>
                  </a:lnTo>
                  <a:lnTo>
                    <a:pt x="468320" y="114869"/>
                  </a:lnTo>
                  <a:lnTo>
                    <a:pt x="469934" y="122938"/>
                  </a:lnTo>
                  <a:lnTo>
                    <a:pt x="469934" y="124552"/>
                  </a:lnTo>
                  <a:lnTo>
                    <a:pt x="469934" y="124552"/>
                  </a:lnTo>
                  <a:lnTo>
                    <a:pt x="471548" y="126166"/>
                  </a:lnTo>
                  <a:lnTo>
                    <a:pt x="473162" y="127780"/>
                  </a:lnTo>
                  <a:lnTo>
                    <a:pt x="476389" y="129394"/>
                  </a:lnTo>
                  <a:lnTo>
                    <a:pt x="478003" y="131008"/>
                  </a:lnTo>
                  <a:lnTo>
                    <a:pt x="479617" y="134236"/>
                  </a:lnTo>
                  <a:lnTo>
                    <a:pt x="481231" y="135850"/>
                  </a:lnTo>
                  <a:lnTo>
                    <a:pt x="481231" y="137464"/>
                  </a:lnTo>
                  <a:lnTo>
                    <a:pt x="481231" y="140691"/>
                  </a:lnTo>
                  <a:lnTo>
                    <a:pt x="481231" y="142305"/>
                  </a:lnTo>
                  <a:lnTo>
                    <a:pt x="479617" y="148761"/>
                  </a:lnTo>
                  <a:lnTo>
                    <a:pt x="478003" y="153603"/>
                  </a:lnTo>
                  <a:lnTo>
                    <a:pt x="478003" y="161673"/>
                  </a:lnTo>
                  <a:lnTo>
                    <a:pt x="478003" y="164900"/>
                  </a:lnTo>
                  <a:lnTo>
                    <a:pt x="478003" y="168128"/>
                  </a:lnTo>
                  <a:lnTo>
                    <a:pt x="478003" y="169742"/>
                  </a:lnTo>
                  <a:lnTo>
                    <a:pt x="476389" y="171356"/>
                  </a:lnTo>
                  <a:lnTo>
                    <a:pt x="474775" y="174584"/>
                  </a:lnTo>
                  <a:lnTo>
                    <a:pt x="474775" y="176198"/>
                  </a:lnTo>
                  <a:lnTo>
                    <a:pt x="476389" y="181040"/>
                  </a:lnTo>
                  <a:lnTo>
                    <a:pt x="476389" y="182654"/>
                  </a:lnTo>
                  <a:lnTo>
                    <a:pt x="478003" y="184268"/>
                  </a:lnTo>
                  <a:lnTo>
                    <a:pt x="479617" y="184268"/>
                  </a:lnTo>
                  <a:lnTo>
                    <a:pt x="479617" y="185882"/>
                  </a:lnTo>
                  <a:lnTo>
                    <a:pt x="479617" y="187495"/>
                  </a:lnTo>
                  <a:lnTo>
                    <a:pt x="481231" y="190723"/>
                  </a:lnTo>
                  <a:lnTo>
                    <a:pt x="479617" y="193951"/>
                  </a:lnTo>
                  <a:lnTo>
                    <a:pt x="481231" y="198793"/>
                  </a:lnTo>
                  <a:lnTo>
                    <a:pt x="481231" y="200407"/>
                  </a:lnTo>
                  <a:lnTo>
                    <a:pt x="482845" y="203635"/>
                  </a:lnTo>
                  <a:lnTo>
                    <a:pt x="482845" y="211704"/>
                  </a:lnTo>
                  <a:lnTo>
                    <a:pt x="482845" y="214932"/>
                  </a:lnTo>
                  <a:lnTo>
                    <a:pt x="481231" y="219774"/>
                  </a:lnTo>
                  <a:lnTo>
                    <a:pt x="478003" y="237527"/>
                  </a:lnTo>
                  <a:lnTo>
                    <a:pt x="474775" y="245597"/>
                  </a:lnTo>
                  <a:lnTo>
                    <a:pt x="473162" y="247211"/>
                  </a:lnTo>
                  <a:lnTo>
                    <a:pt x="474775" y="248825"/>
                  </a:lnTo>
                  <a:lnTo>
                    <a:pt x="474775" y="250439"/>
                  </a:lnTo>
                  <a:lnTo>
                    <a:pt x="476389" y="252053"/>
                  </a:lnTo>
                  <a:lnTo>
                    <a:pt x="476389" y="253667"/>
                  </a:lnTo>
                  <a:lnTo>
                    <a:pt x="484459" y="260122"/>
                  </a:lnTo>
                  <a:lnTo>
                    <a:pt x="487687" y="263350"/>
                  </a:lnTo>
                  <a:lnTo>
                    <a:pt x="497371" y="279490"/>
                  </a:lnTo>
                  <a:lnTo>
                    <a:pt x="497371" y="281104"/>
                  </a:lnTo>
                  <a:lnTo>
                    <a:pt x="498984" y="289173"/>
                  </a:lnTo>
                  <a:lnTo>
                    <a:pt x="497371" y="297243"/>
                  </a:lnTo>
                  <a:lnTo>
                    <a:pt x="495757" y="303699"/>
                  </a:lnTo>
                  <a:lnTo>
                    <a:pt x="494143" y="306927"/>
                  </a:lnTo>
                  <a:lnTo>
                    <a:pt x="492529" y="308540"/>
                  </a:lnTo>
                  <a:lnTo>
                    <a:pt x="486073" y="311768"/>
                  </a:lnTo>
                  <a:lnTo>
                    <a:pt x="484459" y="313382"/>
                  </a:lnTo>
                  <a:lnTo>
                    <a:pt x="482845" y="313382"/>
                  </a:lnTo>
                  <a:lnTo>
                    <a:pt x="479617" y="313382"/>
                  </a:lnTo>
                  <a:lnTo>
                    <a:pt x="473162" y="314996"/>
                  </a:lnTo>
                  <a:lnTo>
                    <a:pt x="471548" y="314996"/>
                  </a:lnTo>
                  <a:lnTo>
                    <a:pt x="468320" y="316610"/>
                  </a:lnTo>
                  <a:lnTo>
                    <a:pt x="463478" y="318224"/>
                  </a:lnTo>
                  <a:lnTo>
                    <a:pt x="461864" y="319838"/>
                  </a:lnTo>
                  <a:lnTo>
                    <a:pt x="460250" y="319838"/>
                  </a:lnTo>
                  <a:lnTo>
                    <a:pt x="457022" y="319838"/>
                  </a:lnTo>
                  <a:lnTo>
                    <a:pt x="455408" y="319838"/>
                  </a:lnTo>
                  <a:lnTo>
                    <a:pt x="452180" y="319838"/>
                  </a:lnTo>
                  <a:lnTo>
                    <a:pt x="442497" y="316610"/>
                  </a:lnTo>
                  <a:lnTo>
                    <a:pt x="437655" y="314996"/>
                  </a:lnTo>
                  <a:lnTo>
                    <a:pt x="436041" y="314996"/>
                  </a:lnTo>
                  <a:lnTo>
                    <a:pt x="434427" y="314996"/>
                  </a:lnTo>
                  <a:lnTo>
                    <a:pt x="432813" y="314996"/>
                  </a:lnTo>
                  <a:lnTo>
                    <a:pt x="431199" y="316610"/>
                  </a:lnTo>
                  <a:lnTo>
                    <a:pt x="431199" y="318224"/>
                  </a:lnTo>
                  <a:lnTo>
                    <a:pt x="426357" y="326294"/>
                  </a:lnTo>
                  <a:lnTo>
                    <a:pt x="426357" y="326294"/>
                  </a:lnTo>
                  <a:lnTo>
                    <a:pt x="424744" y="327908"/>
                  </a:lnTo>
                  <a:lnTo>
                    <a:pt x="423130" y="326294"/>
                  </a:lnTo>
                  <a:lnTo>
                    <a:pt x="419902" y="323066"/>
                  </a:lnTo>
                  <a:lnTo>
                    <a:pt x="415060" y="321452"/>
                  </a:lnTo>
                  <a:lnTo>
                    <a:pt x="410218" y="319838"/>
                  </a:lnTo>
                  <a:lnTo>
                    <a:pt x="403762" y="318224"/>
                  </a:lnTo>
                  <a:lnTo>
                    <a:pt x="397307" y="318224"/>
                  </a:lnTo>
                  <a:lnTo>
                    <a:pt x="386009" y="318224"/>
                  </a:lnTo>
                  <a:lnTo>
                    <a:pt x="382781" y="318224"/>
                  </a:lnTo>
                  <a:lnTo>
                    <a:pt x="381167" y="316610"/>
                  </a:lnTo>
                  <a:lnTo>
                    <a:pt x="377940" y="316610"/>
                  </a:lnTo>
                  <a:lnTo>
                    <a:pt x="377940" y="314996"/>
                  </a:lnTo>
                  <a:lnTo>
                    <a:pt x="374712" y="313382"/>
                  </a:lnTo>
                  <a:lnTo>
                    <a:pt x="374712" y="311768"/>
                  </a:lnTo>
                  <a:lnTo>
                    <a:pt x="373098" y="308540"/>
                  </a:lnTo>
                  <a:lnTo>
                    <a:pt x="371484" y="306927"/>
                  </a:lnTo>
                  <a:lnTo>
                    <a:pt x="366642" y="302085"/>
                  </a:lnTo>
                  <a:lnTo>
                    <a:pt x="366642" y="298857"/>
                  </a:lnTo>
                  <a:lnTo>
                    <a:pt x="365028" y="297243"/>
                  </a:lnTo>
                  <a:lnTo>
                    <a:pt x="361800" y="295629"/>
                  </a:lnTo>
                  <a:lnTo>
                    <a:pt x="356958" y="292401"/>
                  </a:lnTo>
                  <a:lnTo>
                    <a:pt x="356958" y="290787"/>
                  </a:lnTo>
                  <a:lnTo>
                    <a:pt x="355344" y="289173"/>
                  </a:lnTo>
                  <a:lnTo>
                    <a:pt x="353731" y="289173"/>
                  </a:lnTo>
                  <a:lnTo>
                    <a:pt x="350503" y="279490"/>
                  </a:lnTo>
                  <a:lnTo>
                    <a:pt x="350503" y="279490"/>
                  </a:lnTo>
                  <a:lnTo>
                    <a:pt x="344047" y="273034"/>
                  </a:lnTo>
                  <a:lnTo>
                    <a:pt x="342433" y="271420"/>
                  </a:lnTo>
                  <a:lnTo>
                    <a:pt x="340819" y="271420"/>
                  </a:lnTo>
                  <a:lnTo>
                    <a:pt x="340819" y="269806"/>
                  </a:lnTo>
                  <a:lnTo>
                    <a:pt x="337591" y="269806"/>
                  </a:lnTo>
                  <a:lnTo>
                    <a:pt x="335977" y="269806"/>
                  </a:lnTo>
                  <a:lnTo>
                    <a:pt x="334363" y="268192"/>
                  </a:lnTo>
                  <a:lnTo>
                    <a:pt x="332749" y="268192"/>
                  </a:lnTo>
                  <a:lnTo>
                    <a:pt x="332749" y="264964"/>
                  </a:lnTo>
                  <a:lnTo>
                    <a:pt x="331135" y="264964"/>
                  </a:lnTo>
                  <a:lnTo>
                    <a:pt x="329522" y="264964"/>
                  </a:lnTo>
                  <a:lnTo>
                    <a:pt x="327908" y="263350"/>
                  </a:lnTo>
                  <a:lnTo>
                    <a:pt x="323066" y="263350"/>
                  </a:lnTo>
                  <a:lnTo>
                    <a:pt x="321452" y="264964"/>
                  </a:lnTo>
                  <a:lnTo>
                    <a:pt x="319838" y="264964"/>
                  </a:lnTo>
                  <a:lnTo>
                    <a:pt x="319838" y="264964"/>
                  </a:lnTo>
                  <a:lnTo>
                    <a:pt x="316610" y="268192"/>
                  </a:lnTo>
                  <a:lnTo>
                    <a:pt x="314996" y="269806"/>
                  </a:lnTo>
                  <a:lnTo>
                    <a:pt x="313382" y="269806"/>
                  </a:lnTo>
                  <a:lnTo>
                    <a:pt x="311768" y="269806"/>
                  </a:lnTo>
                  <a:lnTo>
                    <a:pt x="311768" y="269806"/>
                  </a:lnTo>
                  <a:lnTo>
                    <a:pt x="310154" y="271420"/>
                  </a:lnTo>
                  <a:lnTo>
                    <a:pt x="308540" y="279490"/>
                  </a:lnTo>
                  <a:lnTo>
                    <a:pt x="306926" y="284331"/>
                  </a:lnTo>
                  <a:lnTo>
                    <a:pt x="306926" y="285945"/>
                  </a:lnTo>
                  <a:lnTo>
                    <a:pt x="305313" y="287559"/>
                  </a:lnTo>
                  <a:lnTo>
                    <a:pt x="303699" y="289173"/>
                  </a:lnTo>
                  <a:lnTo>
                    <a:pt x="298857" y="292401"/>
                  </a:lnTo>
                  <a:lnTo>
                    <a:pt x="297243" y="294015"/>
                  </a:lnTo>
                  <a:lnTo>
                    <a:pt x="295629" y="295629"/>
                  </a:lnTo>
                  <a:lnTo>
                    <a:pt x="295629" y="297243"/>
                  </a:lnTo>
                  <a:lnTo>
                    <a:pt x="295629" y="298857"/>
                  </a:lnTo>
                  <a:lnTo>
                    <a:pt x="300471" y="310154"/>
                  </a:lnTo>
                  <a:lnTo>
                    <a:pt x="300471" y="311768"/>
                  </a:lnTo>
                  <a:lnTo>
                    <a:pt x="300471" y="313382"/>
                  </a:lnTo>
                  <a:lnTo>
                    <a:pt x="292401" y="329522"/>
                  </a:lnTo>
                  <a:lnTo>
                    <a:pt x="292401" y="329522"/>
                  </a:lnTo>
                  <a:lnTo>
                    <a:pt x="292401" y="331136"/>
                  </a:lnTo>
                  <a:lnTo>
                    <a:pt x="292401" y="332749"/>
                  </a:lnTo>
                  <a:lnTo>
                    <a:pt x="292401" y="335977"/>
                  </a:lnTo>
                  <a:lnTo>
                    <a:pt x="295629" y="345661"/>
                  </a:lnTo>
                  <a:lnTo>
                    <a:pt x="297243" y="350503"/>
                  </a:lnTo>
                  <a:lnTo>
                    <a:pt x="297243" y="352117"/>
                  </a:lnTo>
                  <a:lnTo>
                    <a:pt x="297243" y="355344"/>
                  </a:lnTo>
                  <a:lnTo>
                    <a:pt x="297243" y="361800"/>
                  </a:lnTo>
                  <a:lnTo>
                    <a:pt x="294015" y="373098"/>
                  </a:lnTo>
                  <a:lnTo>
                    <a:pt x="282717" y="397307"/>
                  </a:lnTo>
                  <a:lnTo>
                    <a:pt x="282717" y="400535"/>
                  </a:lnTo>
                  <a:lnTo>
                    <a:pt x="282717" y="403762"/>
                  </a:lnTo>
                  <a:lnTo>
                    <a:pt x="287559" y="416674"/>
                  </a:lnTo>
                  <a:lnTo>
                    <a:pt x="289173" y="419902"/>
                  </a:lnTo>
                  <a:lnTo>
                    <a:pt x="289173" y="419902"/>
                  </a:lnTo>
                  <a:lnTo>
                    <a:pt x="290787" y="419902"/>
                  </a:lnTo>
                  <a:lnTo>
                    <a:pt x="294015" y="419902"/>
                  </a:lnTo>
                  <a:lnTo>
                    <a:pt x="295629" y="419902"/>
                  </a:lnTo>
                  <a:lnTo>
                    <a:pt x="295629" y="419902"/>
                  </a:lnTo>
                  <a:lnTo>
                    <a:pt x="297243" y="421516"/>
                  </a:lnTo>
                  <a:lnTo>
                    <a:pt x="297243" y="424744"/>
                  </a:lnTo>
                  <a:lnTo>
                    <a:pt x="295629" y="427971"/>
                  </a:lnTo>
                  <a:lnTo>
                    <a:pt x="294015" y="431199"/>
                  </a:lnTo>
                  <a:lnTo>
                    <a:pt x="294015" y="432813"/>
                  </a:lnTo>
                  <a:lnTo>
                    <a:pt x="292401" y="436041"/>
                  </a:lnTo>
                  <a:lnTo>
                    <a:pt x="292401" y="439269"/>
                  </a:lnTo>
                  <a:lnTo>
                    <a:pt x="292401" y="442497"/>
                  </a:lnTo>
                  <a:lnTo>
                    <a:pt x="292401" y="447339"/>
                  </a:lnTo>
                  <a:lnTo>
                    <a:pt x="292401" y="448953"/>
                  </a:lnTo>
                  <a:lnTo>
                    <a:pt x="292401" y="455408"/>
                  </a:lnTo>
                  <a:lnTo>
                    <a:pt x="292401" y="461864"/>
                  </a:lnTo>
                  <a:lnTo>
                    <a:pt x="292401" y="465092"/>
                  </a:lnTo>
                  <a:lnTo>
                    <a:pt x="292401" y="468320"/>
                  </a:lnTo>
                  <a:lnTo>
                    <a:pt x="292401" y="468320"/>
                  </a:lnTo>
                  <a:lnTo>
                    <a:pt x="290787" y="471548"/>
                  </a:lnTo>
                  <a:lnTo>
                    <a:pt x="289173" y="471548"/>
                  </a:lnTo>
                  <a:lnTo>
                    <a:pt x="289173" y="473162"/>
                  </a:lnTo>
                  <a:lnTo>
                    <a:pt x="289173" y="474775"/>
                  </a:lnTo>
                  <a:lnTo>
                    <a:pt x="289173" y="478003"/>
                  </a:lnTo>
                  <a:lnTo>
                    <a:pt x="290787" y="481231"/>
                  </a:lnTo>
                  <a:lnTo>
                    <a:pt x="294015" y="484459"/>
                  </a:lnTo>
                  <a:lnTo>
                    <a:pt x="295629" y="487687"/>
                  </a:lnTo>
                  <a:lnTo>
                    <a:pt x="295629" y="490915"/>
                  </a:lnTo>
                  <a:lnTo>
                    <a:pt x="295629" y="503826"/>
                  </a:lnTo>
                  <a:lnTo>
                    <a:pt x="295629" y="507054"/>
                  </a:lnTo>
                  <a:lnTo>
                    <a:pt x="294015" y="510282"/>
                  </a:lnTo>
                  <a:lnTo>
                    <a:pt x="294015" y="511896"/>
                  </a:lnTo>
                  <a:lnTo>
                    <a:pt x="294015" y="513510"/>
                  </a:lnTo>
                  <a:lnTo>
                    <a:pt x="300471" y="523193"/>
                  </a:lnTo>
                  <a:lnTo>
                    <a:pt x="310154" y="536105"/>
                  </a:lnTo>
                  <a:lnTo>
                    <a:pt x="311768" y="536105"/>
                  </a:lnTo>
                  <a:lnTo>
                    <a:pt x="314996" y="537719"/>
                  </a:lnTo>
                  <a:lnTo>
                    <a:pt x="316610" y="537719"/>
                  </a:lnTo>
                  <a:lnTo>
                    <a:pt x="316610" y="539333"/>
                  </a:lnTo>
                  <a:lnTo>
                    <a:pt x="319838" y="539333"/>
                  </a:lnTo>
                  <a:lnTo>
                    <a:pt x="321452" y="540947"/>
                  </a:lnTo>
                  <a:lnTo>
                    <a:pt x="324680" y="544175"/>
                  </a:lnTo>
                  <a:lnTo>
                    <a:pt x="327908" y="544175"/>
                  </a:lnTo>
                  <a:lnTo>
                    <a:pt x="329522" y="545789"/>
                  </a:lnTo>
                  <a:lnTo>
                    <a:pt x="331135" y="547402"/>
                  </a:lnTo>
                  <a:lnTo>
                    <a:pt x="331135" y="549016"/>
                  </a:lnTo>
                  <a:lnTo>
                    <a:pt x="329522" y="552244"/>
                  </a:lnTo>
                  <a:lnTo>
                    <a:pt x="327908" y="553858"/>
                  </a:lnTo>
                  <a:lnTo>
                    <a:pt x="326294" y="553858"/>
                  </a:lnTo>
                  <a:lnTo>
                    <a:pt x="324680" y="555472"/>
                  </a:lnTo>
                  <a:lnTo>
                    <a:pt x="323066" y="555472"/>
                  </a:lnTo>
                  <a:lnTo>
                    <a:pt x="321452" y="555472"/>
                  </a:lnTo>
                  <a:lnTo>
                    <a:pt x="321452" y="553858"/>
                  </a:lnTo>
                  <a:lnTo>
                    <a:pt x="318224" y="553858"/>
                  </a:lnTo>
                  <a:lnTo>
                    <a:pt x="316610" y="553858"/>
                  </a:lnTo>
                  <a:lnTo>
                    <a:pt x="316610" y="553858"/>
                  </a:lnTo>
                  <a:lnTo>
                    <a:pt x="314996" y="553858"/>
                  </a:lnTo>
                  <a:lnTo>
                    <a:pt x="314996" y="555472"/>
                  </a:lnTo>
                  <a:lnTo>
                    <a:pt x="313382" y="558700"/>
                  </a:lnTo>
                  <a:lnTo>
                    <a:pt x="313382" y="563542"/>
                  </a:lnTo>
                  <a:lnTo>
                    <a:pt x="311768" y="565156"/>
                  </a:lnTo>
                  <a:lnTo>
                    <a:pt x="308540" y="569998"/>
                  </a:lnTo>
                  <a:lnTo>
                    <a:pt x="306926" y="571611"/>
                  </a:lnTo>
                  <a:lnTo>
                    <a:pt x="292401" y="586137"/>
                  </a:lnTo>
                  <a:lnTo>
                    <a:pt x="290787" y="586137"/>
                  </a:lnTo>
                  <a:lnTo>
                    <a:pt x="290787" y="587751"/>
                  </a:lnTo>
                  <a:lnTo>
                    <a:pt x="289173" y="589365"/>
                  </a:lnTo>
                  <a:lnTo>
                    <a:pt x="289173" y="590979"/>
                  </a:lnTo>
                  <a:lnTo>
                    <a:pt x="289173" y="592593"/>
                  </a:lnTo>
                  <a:lnTo>
                    <a:pt x="289173" y="594206"/>
                  </a:lnTo>
                  <a:lnTo>
                    <a:pt x="289173" y="595820"/>
                  </a:lnTo>
                  <a:lnTo>
                    <a:pt x="289173" y="597434"/>
                  </a:lnTo>
                  <a:lnTo>
                    <a:pt x="290787" y="600662"/>
                  </a:lnTo>
                  <a:lnTo>
                    <a:pt x="292401" y="602276"/>
                  </a:lnTo>
                  <a:lnTo>
                    <a:pt x="295629" y="603890"/>
                  </a:lnTo>
                  <a:lnTo>
                    <a:pt x="295629" y="603890"/>
                  </a:lnTo>
                  <a:lnTo>
                    <a:pt x="295629" y="605504"/>
                  </a:lnTo>
                  <a:lnTo>
                    <a:pt x="295629" y="608732"/>
                  </a:lnTo>
                  <a:lnTo>
                    <a:pt x="292401" y="613574"/>
                  </a:lnTo>
                  <a:lnTo>
                    <a:pt x="290787" y="618415"/>
                  </a:lnTo>
                  <a:lnTo>
                    <a:pt x="285945" y="634555"/>
                  </a:lnTo>
                  <a:lnTo>
                    <a:pt x="285945" y="636169"/>
                  </a:lnTo>
                  <a:lnTo>
                    <a:pt x="285945" y="637783"/>
                  </a:lnTo>
                  <a:lnTo>
                    <a:pt x="290787" y="642624"/>
                  </a:lnTo>
                  <a:lnTo>
                    <a:pt x="290787" y="644238"/>
                  </a:lnTo>
                  <a:lnTo>
                    <a:pt x="292401" y="647466"/>
                  </a:lnTo>
                  <a:lnTo>
                    <a:pt x="292401" y="652308"/>
                  </a:lnTo>
                  <a:lnTo>
                    <a:pt x="292401" y="660378"/>
                  </a:lnTo>
                  <a:lnTo>
                    <a:pt x="292401" y="661992"/>
                  </a:lnTo>
                  <a:lnTo>
                    <a:pt x="290787" y="668447"/>
                  </a:lnTo>
                  <a:lnTo>
                    <a:pt x="290787" y="671675"/>
                  </a:lnTo>
                  <a:lnTo>
                    <a:pt x="292401" y="674903"/>
                  </a:lnTo>
                  <a:lnTo>
                    <a:pt x="297243" y="681359"/>
                  </a:lnTo>
                  <a:lnTo>
                    <a:pt x="298857" y="684587"/>
                  </a:lnTo>
                  <a:lnTo>
                    <a:pt x="298857" y="686201"/>
                  </a:lnTo>
                  <a:lnTo>
                    <a:pt x="298857" y="691042"/>
                  </a:lnTo>
                  <a:lnTo>
                    <a:pt x="298857" y="692656"/>
                  </a:lnTo>
                  <a:lnTo>
                    <a:pt x="298857" y="694270"/>
                  </a:lnTo>
                  <a:lnTo>
                    <a:pt x="297243" y="695884"/>
                  </a:lnTo>
                  <a:lnTo>
                    <a:pt x="294015" y="697498"/>
                  </a:lnTo>
                  <a:lnTo>
                    <a:pt x="290787" y="699112"/>
                  </a:lnTo>
                  <a:lnTo>
                    <a:pt x="290787" y="699112"/>
                  </a:lnTo>
                  <a:lnTo>
                    <a:pt x="289173" y="700726"/>
                  </a:lnTo>
                  <a:lnTo>
                    <a:pt x="287559" y="703954"/>
                  </a:lnTo>
                  <a:lnTo>
                    <a:pt x="287559" y="705568"/>
                  </a:lnTo>
                  <a:lnTo>
                    <a:pt x="284331" y="713638"/>
                  </a:lnTo>
                  <a:lnTo>
                    <a:pt x="284331" y="715251"/>
                  </a:lnTo>
                  <a:lnTo>
                    <a:pt x="282717" y="718479"/>
                  </a:lnTo>
                  <a:lnTo>
                    <a:pt x="282717" y="720093"/>
                  </a:lnTo>
                  <a:lnTo>
                    <a:pt x="282717" y="721707"/>
                  </a:lnTo>
                  <a:lnTo>
                    <a:pt x="282717" y="723321"/>
                  </a:lnTo>
                  <a:lnTo>
                    <a:pt x="284331" y="729777"/>
                  </a:lnTo>
                  <a:lnTo>
                    <a:pt x="285945" y="737846"/>
                  </a:lnTo>
                  <a:lnTo>
                    <a:pt x="287559" y="739460"/>
                  </a:lnTo>
                  <a:lnTo>
                    <a:pt x="289173" y="742688"/>
                  </a:lnTo>
                  <a:lnTo>
                    <a:pt x="297243" y="749144"/>
                  </a:lnTo>
                  <a:lnTo>
                    <a:pt x="308540" y="755600"/>
                  </a:lnTo>
                  <a:lnTo>
                    <a:pt x="310154" y="757214"/>
                  </a:lnTo>
                  <a:lnTo>
                    <a:pt x="319838" y="768511"/>
                  </a:lnTo>
                  <a:lnTo>
                    <a:pt x="321452" y="771739"/>
                  </a:lnTo>
                  <a:lnTo>
                    <a:pt x="329522" y="781423"/>
                  </a:lnTo>
                  <a:lnTo>
                    <a:pt x="332749" y="783037"/>
                  </a:lnTo>
                  <a:lnTo>
                    <a:pt x="334363" y="784651"/>
                  </a:lnTo>
                  <a:lnTo>
                    <a:pt x="335977" y="786264"/>
                  </a:lnTo>
                  <a:lnTo>
                    <a:pt x="337591" y="786264"/>
                  </a:lnTo>
                  <a:lnTo>
                    <a:pt x="339205" y="787878"/>
                  </a:lnTo>
                  <a:lnTo>
                    <a:pt x="340819" y="789492"/>
                  </a:lnTo>
                  <a:lnTo>
                    <a:pt x="342433" y="792720"/>
                  </a:lnTo>
                  <a:lnTo>
                    <a:pt x="342433" y="795948"/>
                  </a:lnTo>
                  <a:lnTo>
                    <a:pt x="342433" y="799176"/>
                  </a:lnTo>
                  <a:lnTo>
                    <a:pt x="342433" y="800790"/>
                  </a:lnTo>
                  <a:lnTo>
                    <a:pt x="340819" y="802404"/>
                  </a:lnTo>
                  <a:lnTo>
                    <a:pt x="340819" y="802404"/>
                  </a:lnTo>
                  <a:lnTo>
                    <a:pt x="337591" y="804018"/>
                  </a:lnTo>
                  <a:lnTo>
                    <a:pt x="335977" y="805632"/>
                  </a:lnTo>
                  <a:lnTo>
                    <a:pt x="335977" y="807246"/>
                  </a:lnTo>
                  <a:lnTo>
                    <a:pt x="335977" y="808860"/>
                  </a:lnTo>
                  <a:lnTo>
                    <a:pt x="335977" y="812087"/>
                  </a:lnTo>
                  <a:lnTo>
                    <a:pt x="335977" y="813701"/>
                  </a:lnTo>
                  <a:lnTo>
                    <a:pt x="334363" y="815315"/>
                  </a:lnTo>
                  <a:lnTo>
                    <a:pt x="332749" y="815315"/>
                  </a:lnTo>
                  <a:lnTo>
                    <a:pt x="331135" y="815315"/>
                  </a:lnTo>
                  <a:lnTo>
                    <a:pt x="331135" y="816929"/>
                  </a:lnTo>
                  <a:lnTo>
                    <a:pt x="331135" y="820157"/>
                  </a:lnTo>
                  <a:lnTo>
                    <a:pt x="332749" y="821771"/>
                  </a:lnTo>
                  <a:lnTo>
                    <a:pt x="337591" y="828227"/>
                  </a:lnTo>
                  <a:lnTo>
                    <a:pt x="339205" y="833069"/>
                  </a:lnTo>
                  <a:lnTo>
                    <a:pt x="339205" y="837910"/>
                  </a:lnTo>
                  <a:lnTo>
                    <a:pt x="344047" y="841138"/>
                  </a:lnTo>
                  <a:lnTo>
                    <a:pt x="365028" y="850822"/>
                  </a:lnTo>
                  <a:lnTo>
                    <a:pt x="345661" y="854050"/>
                  </a:lnTo>
                  <a:lnTo>
                    <a:pt x="342433" y="855663"/>
                  </a:lnTo>
                  <a:lnTo>
                    <a:pt x="340819" y="857278"/>
                  </a:lnTo>
                  <a:lnTo>
                    <a:pt x="337591" y="858891"/>
                  </a:lnTo>
                  <a:lnTo>
                    <a:pt x="332749" y="862119"/>
                  </a:lnTo>
                  <a:lnTo>
                    <a:pt x="329522" y="868575"/>
                  </a:lnTo>
                  <a:lnTo>
                    <a:pt x="327908" y="870189"/>
                  </a:lnTo>
                  <a:lnTo>
                    <a:pt x="326294" y="870189"/>
                  </a:lnTo>
                  <a:lnTo>
                    <a:pt x="324680" y="870189"/>
                  </a:lnTo>
                  <a:lnTo>
                    <a:pt x="313382" y="870189"/>
                  </a:lnTo>
                  <a:lnTo>
                    <a:pt x="298857" y="870189"/>
                  </a:lnTo>
                  <a:lnTo>
                    <a:pt x="295629" y="870189"/>
                  </a:lnTo>
                  <a:lnTo>
                    <a:pt x="290787" y="873417"/>
                  </a:lnTo>
                  <a:lnTo>
                    <a:pt x="250439" y="892784"/>
                  </a:lnTo>
                  <a:lnTo>
                    <a:pt x="243983" y="897626"/>
                  </a:lnTo>
                  <a:lnTo>
                    <a:pt x="243983" y="897626"/>
                  </a:lnTo>
                  <a:lnTo>
                    <a:pt x="239141" y="899240"/>
                  </a:lnTo>
                  <a:lnTo>
                    <a:pt x="223002" y="900854"/>
                  </a:lnTo>
                  <a:lnTo>
                    <a:pt x="216546" y="905695"/>
                  </a:lnTo>
                  <a:lnTo>
                    <a:pt x="216546" y="905695"/>
                  </a:lnTo>
                  <a:lnTo>
                    <a:pt x="163286" y="857278"/>
                  </a:lnTo>
                  <a:lnTo>
                    <a:pt x="160059" y="852436"/>
                  </a:lnTo>
                  <a:lnTo>
                    <a:pt x="156831" y="845980"/>
                  </a:lnTo>
                  <a:lnTo>
                    <a:pt x="156831" y="841138"/>
                  </a:lnTo>
                  <a:lnTo>
                    <a:pt x="156831" y="836296"/>
                  </a:lnTo>
                  <a:lnTo>
                    <a:pt x="156831" y="833069"/>
                  </a:lnTo>
                  <a:lnTo>
                    <a:pt x="153603" y="828227"/>
                  </a:lnTo>
                  <a:lnTo>
                    <a:pt x="143919" y="820157"/>
                  </a:lnTo>
                  <a:lnTo>
                    <a:pt x="142305" y="816929"/>
                  </a:lnTo>
                  <a:lnTo>
                    <a:pt x="140691" y="810473"/>
                  </a:lnTo>
                  <a:lnTo>
                    <a:pt x="135850" y="805632"/>
                  </a:lnTo>
                  <a:lnTo>
                    <a:pt x="131008" y="802404"/>
                  </a:lnTo>
                  <a:lnTo>
                    <a:pt x="127780" y="795948"/>
                  </a:lnTo>
                  <a:lnTo>
                    <a:pt x="137464" y="795948"/>
                  </a:lnTo>
                  <a:lnTo>
                    <a:pt x="132622" y="776581"/>
                  </a:lnTo>
                  <a:lnTo>
                    <a:pt x="134236" y="770125"/>
                  </a:lnTo>
                  <a:lnTo>
                    <a:pt x="145533" y="752372"/>
                  </a:lnTo>
                  <a:lnTo>
                    <a:pt x="155217" y="744302"/>
                  </a:lnTo>
                  <a:lnTo>
                    <a:pt x="156831" y="744302"/>
                  </a:lnTo>
                  <a:lnTo>
                    <a:pt x="158445" y="741074"/>
                  </a:lnTo>
                  <a:lnTo>
                    <a:pt x="156831" y="736233"/>
                  </a:lnTo>
                  <a:lnTo>
                    <a:pt x="155217" y="733005"/>
                  </a:lnTo>
                  <a:lnTo>
                    <a:pt x="153603" y="729777"/>
                  </a:lnTo>
                  <a:lnTo>
                    <a:pt x="151989" y="728163"/>
                  </a:lnTo>
                  <a:lnTo>
                    <a:pt x="147147" y="715251"/>
                  </a:lnTo>
                  <a:lnTo>
                    <a:pt x="145533" y="710410"/>
                  </a:lnTo>
                  <a:lnTo>
                    <a:pt x="145533" y="708796"/>
                  </a:lnTo>
                  <a:lnTo>
                    <a:pt x="140691" y="705568"/>
                  </a:lnTo>
                  <a:lnTo>
                    <a:pt x="139078" y="703954"/>
                  </a:lnTo>
                  <a:lnTo>
                    <a:pt x="135850" y="705568"/>
                  </a:lnTo>
                  <a:lnTo>
                    <a:pt x="135850" y="703954"/>
                  </a:lnTo>
                  <a:lnTo>
                    <a:pt x="134236" y="700726"/>
                  </a:lnTo>
                  <a:lnTo>
                    <a:pt x="135850" y="699112"/>
                  </a:lnTo>
                  <a:lnTo>
                    <a:pt x="137464" y="695884"/>
                  </a:lnTo>
                  <a:lnTo>
                    <a:pt x="137464" y="692656"/>
                  </a:lnTo>
                  <a:lnTo>
                    <a:pt x="135850" y="689429"/>
                  </a:lnTo>
                  <a:lnTo>
                    <a:pt x="132622" y="681359"/>
                  </a:lnTo>
                  <a:lnTo>
                    <a:pt x="132622" y="676517"/>
                  </a:lnTo>
                  <a:lnTo>
                    <a:pt x="132622" y="673289"/>
                  </a:lnTo>
                  <a:lnTo>
                    <a:pt x="131008" y="671675"/>
                  </a:lnTo>
                  <a:lnTo>
                    <a:pt x="129394" y="668447"/>
                  </a:lnTo>
                  <a:lnTo>
                    <a:pt x="110027" y="641011"/>
                  </a:lnTo>
                  <a:lnTo>
                    <a:pt x="106799" y="632941"/>
                  </a:lnTo>
                  <a:lnTo>
                    <a:pt x="106799" y="629713"/>
                  </a:lnTo>
                  <a:lnTo>
                    <a:pt x="113255" y="626485"/>
                  </a:lnTo>
                  <a:lnTo>
                    <a:pt x="116482" y="620029"/>
                  </a:lnTo>
                  <a:lnTo>
                    <a:pt x="116482" y="613574"/>
                  </a:lnTo>
                  <a:lnTo>
                    <a:pt x="113255" y="607118"/>
                  </a:lnTo>
                  <a:lnTo>
                    <a:pt x="108413" y="603890"/>
                  </a:lnTo>
                  <a:lnTo>
                    <a:pt x="89046" y="595820"/>
                  </a:lnTo>
                  <a:lnTo>
                    <a:pt x="85818" y="597434"/>
                  </a:lnTo>
                  <a:lnTo>
                    <a:pt x="84204" y="599048"/>
                  </a:lnTo>
                  <a:lnTo>
                    <a:pt x="77748" y="616802"/>
                  </a:lnTo>
                  <a:lnTo>
                    <a:pt x="76134" y="620029"/>
                  </a:lnTo>
                  <a:lnTo>
                    <a:pt x="72906" y="623257"/>
                  </a:lnTo>
                  <a:lnTo>
                    <a:pt x="64837" y="618415"/>
                  </a:lnTo>
                  <a:lnTo>
                    <a:pt x="56767" y="613574"/>
                  </a:lnTo>
                  <a:lnTo>
                    <a:pt x="48697" y="605504"/>
                  </a:lnTo>
                  <a:lnTo>
                    <a:pt x="43856" y="595820"/>
                  </a:lnTo>
                  <a:lnTo>
                    <a:pt x="42242" y="586137"/>
                  </a:lnTo>
                  <a:lnTo>
                    <a:pt x="42242" y="578067"/>
                  </a:lnTo>
                  <a:lnTo>
                    <a:pt x="40628" y="568384"/>
                  </a:lnTo>
                  <a:lnTo>
                    <a:pt x="30944" y="553858"/>
                  </a:lnTo>
                  <a:lnTo>
                    <a:pt x="21260" y="534491"/>
                  </a:lnTo>
                  <a:lnTo>
                    <a:pt x="19647" y="529649"/>
                  </a:lnTo>
                  <a:lnTo>
                    <a:pt x="16419" y="521580"/>
                  </a:lnTo>
                  <a:lnTo>
                    <a:pt x="8349" y="513510"/>
                  </a:lnTo>
                  <a:lnTo>
                    <a:pt x="5121" y="510282"/>
                  </a:lnTo>
                  <a:lnTo>
                    <a:pt x="13191" y="510282"/>
                  </a:lnTo>
                  <a:lnTo>
                    <a:pt x="16419" y="510282"/>
                  </a:lnTo>
                  <a:lnTo>
                    <a:pt x="19647" y="513510"/>
                  </a:lnTo>
                  <a:lnTo>
                    <a:pt x="27716" y="524807"/>
                  </a:lnTo>
                  <a:lnTo>
                    <a:pt x="29330" y="528035"/>
                  </a:lnTo>
                  <a:lnTo>
                    <a:pt x="30944" y="531263"/>
                  </a:lnTo>
                  <a:lnTo>
                    <a:pt x="34172" y="534491"/>
                  </a:lnTo>
                  <a:lnTo>
                    <a:pt x="39014" y="534491"/>
                  </a:lnTo>
                  <a:lnTo>
                    <a:pt x="47083" y="532877"/>
                  </a:lnTo>
                  <a:lnTo>
                    <a:pt x="64837" y="532877"/>
                  </a:lnTo>
                  <a:lnTo>
                    <a:pt x="79362" y="526421"/>
                  </a:lnTo>
                  <a:lnTo>
                    <a:pt x="106799" y="508668"/>
                  </a:lnTo>
                  <a:lnTo>
                    <a:pt x="113255" y="505440"/>
                  </a:lnTo>
                  <a:lnTo>
                    <a:pt x="134236" y="507054"/>
                  </a:lnTo>
                  <a:lnTo>
                    <a:pt x="151989" y="502212"/>
                  </a:lnTo>
                  <a:lnTo>
                    <a:pt x="153603" y="502212"/>
                  </a:lnTo>
                  <a:lnTo>
                    <a:pt x="155217" y="502212"/>
                  </a:lnTo>
                  <a:lnTo>
                    <a:pt x="156831" y="497371"/>
                  </a:lnTo>
                  <a:lnTo>
                    <a:pt x="160059" y="481231"/>
                  </a:lnTo>
                  <a:lnTo>
                    <a:pt x="156831" y="465092"/>
                  </a:lnTo>
                  <a:lnTo>
                    <a:pt x="153603" y="448953"/>
                  </a:lnTo>
                  <a:lnTo>
                    <a:pt x="151989" y="434427"/>
                  </a:lnTo>
                  <a:lnTo>
                    <a:pt x="150375" y="424744"/>
                  </a:lnTo>
                  <a:lnTo>
                    <a:pt x="150375" y="418288"/>
                  </a:lnTo>
                  <a:lnTo>
                    <a:pt x="145533" y="403762"/>
                  </a:lnTo>
                  <a:lnTo>
                    <a:pt x="145533" y="398921"/>
                  </a:lnTo>
                  <a:lnTo>
                    <a:pt x="145533" y="389237"/>
                  </a:lnTo>
                  <a:lnTo>
                    <a:pt x="145533" y="384395"/>
                  </a:lnTo>
                  <a:lnTo>
                    <a:pt x="140691" y="379553"/>
                  </a:lnTo>
                  <a:lnTo>
                    <a:pt x="131008" y="373098"/>
                  </a:lnTo>
                  <a:lnTo>
                    <a:pt x="122938" y="365028"/>
                  </a:lnTo>
                  <a:lnTo>
                    <a:pt x="121324" y="360186"/>
                  </a:lnTo>
                  <a:lnTo>
                    <a:pt x="126166" y="355344"/>
                  </a:lnTo>
                  <a:lnTo>
                    <a:pt x="132622" y="350503"/>
                  </a:lnTo>
                  <a:lnTo>
                    <a:pt x="139078" y="344047"/>
                  </a:lnTo>
                  <a:lnTo>
                    <a:pt x="140691" y="337591"/>
                  </a:lnTo>
                  <a:lnTo>
                    <a:pt x="143919" y="323066"/>
                  </a:lnTo>
                  <a:lnTo>
                    <a:pt x="148761" y="314996"/>
                  </a:lnTo>
                  <a:lnTo>
                    <a:pt x="171356" y="297243"/>
                  </a:lnTo>
                  <a:lnTo>
                    <a:pt x="176198" y="290787"/>
                  </a:lnTo>
                  <a:lnTo>
                    <a:pt x="179426" y="284331"/>
                  </a:lnTo>
                  <a:lnTo>
                    <a:pt x="181040" y="253667"/>
                  </a:lnTo>
                  <a:lnTo>
                    <a:pt x="179426" y="247211"/>
                  </a:lnTo>
                  <a:lnTo>
                    <a:pt x="177812" y="239141"/>
                  </a:lnTo>
                  <a:lnTo>
                    <a:pt x="174584" y="235913"/>
                  </a:lnTo>
                  <a:lnTo>
                    <a:pt x="163286" y="226230"/>
                  </a:lnTo>
                  <a:lnTo>
                    <a:pt x="161673" y="223002"/>
                  </a:lnTo>
                  <a:lnTo>
                    <a:pt x="163286" y="219774"/>
                  </a:lnTo>
                  <a:lnTo>
                    <a:pt x="166514" y="218160"/>
                  </a:lnTo>
                  <a:lnTo>
                    <a:pt x="171356" y="218160"/>
                  </a:lnTo>
                  <a:lnTo>
                    <a:pt x="174584" y="216546"/>
                  </a:lnTo>
                  <a:lnTo>
                    <a:pt x="177812" y="210091"/>
                  </a:lnTo>
                  <a:lnTo>
                    <a:pt x="174584" y="202021"/>
                  </a:lnTo>
                  <a:lnTo>
                    <a:pt x="169742" y="195565"/>
                  </a:lnTo>
                  <a:lnTo>
                    <a:pt x="166514" y="185882"/>
                  </a:lnTo>
                  <a:lnTo>
                    <a:pt x="166514" y="181040"/>
                  </a:lnTo>
                  <a:lnTo>
                    <a:pt x="163286" y="172970"/>
                  </a:lnTo>
                  <a:lnTo>
                    <a:pt x="163286" y="171356"/>
                  </a:lnTo>
                  <a:lnTo>
                    <a:pt x="176198" y="153603"/>
                  </a:lnTo>
                  <a:lnTo>
                    <a:pt x="187495" y="142305"/>
                  </a:lnTo>
                  <a:lnTo>
                    <a:pt x="190723" y="137464"/>
                  </a:lnTo>
                  <a:lnTo>
                    <a:pt x="193951" y="132622"/>
                  </a:lnTo>
                  <a:lnTo>
                    <a:pt x="193951" y="129394"/>
                  </a:lnTo>
                  <a:lnTo>
                    <a:pt x="192337" y="127780"/>
                  </a:lnTo>
                  <a:lnTo>
                    <a:pt x="190723" y="122938"/>
                  </a:lnTo>
                  <a:lnTo>
                    <a:pt x="190723" y="114869"/>
                  </a:lnTo>
                  <a:lnTo>
                    <a:pt x="190723" y="106799"/>
                  </a:lnTo>
                  <a:lnTo>
                    <a:pt x="193951" y="101957"/>
                  </a:lnTo>
                  <a:lnTo>
                    <a:pt x="202021" y="101957"/>
                  </a:lnTo>
                  <a:lnTo>
                    <a:pt x="208477" y="100343"/>
                  </a:lnTo>
                  <a:lnTo>
                    <a:pt x="231072" y="89046"/>
                  </a:lnTo>
                  <a:lnTo>
                    <a:pt x="234300" y="85818"/>
                  </a:lnTo>
                  <a:lnTo>
                    <a:pt x="240755" y="79362"/>
                  </a:lnTo>
                  <a:lnTo>
                    <a:pt x="243983" y="76134"/>
                  </a:lnTo>
                  <a:lnTo>
                    <a:pt x="247211" y="74520"/>
                  </a:lnTo>
                  <a:lnTo>
                    <a:pt x="250439" y="74520"/>
                  </a:lnTo>
                  <a:lnTo>
                    <a:pt x="253667" y="72906"/>
                  </a:lnTo>
                  <a:lnTo>
                    <a:pt x="256895" y="68064"/>
                  </a:lnTo>
                  <a:lnTo>
                    <a:pt x="256895" y="61609"/>
                  </a:lnTo>
                  <a:lnTo>
                    <a:pt x="253667" y="47083"/>
                  </a:lnTo>
                  <a:lnTo>
                    <a:pt x="252053" y="39014"/>
                  </a:lnTo>
                  <a:lnTo>
                    <a:pt x="258509" y="13191"/>
                  </a:lnTo>
                  <a:lnTo>
                    <a:pt x="260122" y="8349"/>
                  </a:lnTo>
                  <a:lnTo>
                    <a:pt x="268192" y="5121"/>
                  </a:lnTo>
                  <a:lnTo>
                    <a:pt x="274648" y="11577"/>
                  </a:lnTo>
                  <a:lnTo>
                    <a:pt x="277876" y="180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7815EC9-1762-4699-ABD9-D01CBB4D66FC}"/>
                </a:ext>
              </a:extLst>
            </p:cNvPr>
            <p:cNvSpPr/>
            <p:nvPr/>
          </p:nvSpPr>
          <p:spPr>
            <a:xfrm>
              <a:off x="7832211" y="4316283"/>
              <a:ext cx="338926" cy="548737"/>
            </a:xfrm>
            <a:custGeom>
              <a:avLst/>
              <a:gdLst>
                <a:gd name="connsiteX0" fmla="*/ 247211 w 338925"/>
                <a:gd name="connsiteY0" fmla="*/ 37400 h 548737"/>
                <a:gd name="connsiteX1" fmla="*/ 248825 w 338925"/>
                <a:gd name="connsiteY1" fmla="*/ 37400 h 548737"/>
                <a:gd name="connsiteX2" fmla="*/ 250439 w 338925"/>
                <a:gd name="connsiteY2" fmla="*/ 35786 h 548737"/>
                <a:gd name="connsiteX3" fmla="*/ 252053 w 338925"/>
                <a:gd name="connsiteY3" fmla="*/ 34172 h 548737"/>
                <a:gd name="connsiteX4" fmla="*/ 261736 w 338925"/>
                <a:gd name="connsiteY4" fmla="*/ 34172 h 548737"/>
                <a:gd name="connsiteX5" fmla="*/ 264964 w 338925"/>
                <a:gd name="connsiteY5" fmla="*/ 34172 h 548737"/>
                <a:gd name="connsiteX6" fmla="*/ 268192 w 338925"/>
                <a:gd name="connsiteY6" fmla="*/ 35786 h 548737"/>
                <a:gd name="connsiteX7" fmla="*/ 269806 w 338925"/>
                <a:gd name="connsiteY7" fmla="*/ 37400 h 548737"/>
                <a:gd name="connsiteX8" fmla="*/ 273034 w 338925"/>
                <a:gd name="connsiteY8" fmla="*/ 37400 h 548737"/>
                <a:gd name="connsiteX9" fmla="*/ 273034 w 338925"/>
                <a:gd name="connsiteY9" fmla="*/ 37400 h 548737"/>
                <a:gd name="connsiteX10" fmla="*/ 274648 w 338925"/>
                <a:gd name="connsiteY10" fmla="*/ 37400 h 548737"/>
                <a:gd name="connsiteX11" fmla="*/ 276262 w 338925"/>
                <a:gd name="connsiteY11" fmla="*/ 37400 h 548737"/>
                <a:gd name="connsiteX12" fmla="*/ 279490 w 338925"/>
                <a:gd name="connsiteY12" fmla="*/ 35786 h 548737"/>
                <a:gd name="connsiteX13" fmla="*/ 297243 w 338925"/>
                <a:gd name="connsiteY13" fmla="*/ 37400 h 548737"/>
                <a:gd name="connsiteX14" fmla="*/ 298857 w 338925"/>
                <a:gd name="connsiteY14" fmla="*/ 37400 h 548737"/>
                <a:gd name="connsiteX15" fmla="*/ 300471 w 338925"/>
                <a:gd name="connsiteY15" fmla="*/ 37400 h 548737"/>
                <a:gd name="connsiteX16" fmla="*/ 302085 w 338925"/>
                <a:gd name="connsiteY16" fmla="*/ 35786 h 548737"/>
                <a:gd name="connsiteX17" fmla="*/ 303699 w 338925"/>
                <a:gd name="connsiteY17" fmla="*/ 34172 h 548737"/>
                <a:gd name="connsiteX18" fmla="*/ 306927 w 338925"/>
                <a:gd name="connsiteY18" fmla="*/ 32558 h 548737"/>
                <a:gd name="connsiteX19" fmla="*/ 308540 w 338925"/>
                <a:gd name="connsiteY19" fmla="*/ 32558 h 548737"/>
                <a:gd name="connsiteX20" fmla="*/ 310154 w 338925"/>
                <a:gd name="connsiteY20" fmla="*/ 30944 h 548737"/>
                <a:gd name="connsiteX21" fmla="*/ 313382 w 338925"/>
                <a:gd name="connsiteY21" fmla="*/ 29330 h 548737"/>
                <a:gd name="connsiteX22" fmla="*/ 313382 w 338925"/>
                <a:gd name="connsiteY22" fmla="*/ 29330 h 548737"/>
                <a:gd name="connsiteX23" fmla="*/ 314996 w 338925"/>
                <a:gd name="connsiteY23" fmla="*/ 27716 h 548737"/>
                <a:gd name="connsiteX24" fmla="*/ 314996 w 338925"/>
                <a:gd name="connsiteY24" fmla="*/ 27716 h 548737"/>
                <a:gd name="connsiteX25" fmla="*/ 316610 w 338925"/>
                <a:gd name="connsiteY25" fmla="*/ 26102 h 548737"/>
                <a:gd name="connsiteX26" fmla="*/ 316610 w 338925"/>
                <a:gd name="connsiteY26" fmla="*/ 26102 h 548737"/>
                <a:gd name="connsiteX27" fmla="*/ 318224 w 338925"/>
                <a:gd name="connsiteY27" fmla="*/ 24488 h 548737"/>
                <a:gd name="connsiteX28" fmla="*/ 319838 w 338925"/>
                <a:gd name="connsiteY28" fmla="*/ 24488 h 548737"/>
                <a:gd name="connsiteX29" fmla="*/ 323066 w 338925"/>
                <a:gd name="connsiteY29" fmla="*/ 24488 h 548737"/>
                <a:gd name="connsiteX30" fmla="*/ 324680 w 338925"/>
                <a:gd name="connsiteY30" fmla="*/ 22874 h 548737"/>
                <a:gd name="connsiteX31" fmla="*/ 334363 w 338925"/>
                <a:gd name="connsiteY31" fmla="*/ 21260 h 548737"/>
                <a:gd name="connsiteX32" fmla="*/ 332749 w 338925"/>
                <a:gd name="connsiteY32" fmla="*/ 26102 h 548737"/>
                <a:gd name="connsiteX33" fmla="*/ 331135 w 338925"/>
                <a:gd name="connsiteY33" fmla="*/ 34172 h 548737"/>
                <a:gd name="connsiteX34" fmla="*/ 331135 w 338925"/>
                <a:gd name="connsiteY34" fmla="*/ 42241 h 548737"/>
                <a:gd name="connsiteX35" fmla="*/ 337591 w 338925"/>
                <a:gd name="connsiteY35" fmla="*/ 58381 h 548737"/>
                <a:gd name="connsiteX36" fmla="*/ 339205 w 338925"/>
                <a:gd name="connsiteY36" fmla="*/ 66450 h 548737"/>
                <a:gd name="connsiteX37" fmla="*/ 337591 w 338925"/>
                <a:gd name="connsiteY37" fmla="*/ 72906 h 548737"/>
                <a:gd name="connsiteX38" fmla="*/ 334363 w 338925"/>
                <a:gd name="connsiteY38" fmla="*/ 72906 h 548737"/>
                <a:gd name="connsiteX39" fmla="*/ 331135 w 338925"/>
                <a:gd name="connsiteY39" fmla="*/ 69678 h 548737"/>
                <a:gd name="connsiteX40" fmla="*/ 331135 w 338925"/>
                <a:gd name="connsiteY40" fmla="*/ 68064 h 548737"/>
                <a:gd name="connsiteX41" fmla="*/ 323066 w 338925"/>
                <a:gd name="connsiteY41" fmla="*/ 68064 h 548737"/>
                <a:gd name="connsiteX42" fmla="*/ 318224 w 338925"/>
                <a:gd name="connsiteY42" fmla="*/ 68064 h 548737"/>
                <a:gd name="connsiteX43" fmla="*/ 314996 w 338925"/>
                <a:gd name="connsiteY43" fmla="*/ 69678 h 548737"/>
                <a:gd name="connsiteX44" fmla="*/ 311768 w 338925"/>
                <a:gd name="connsiteY44" fmla="*/ 71292 h 548737"/>
                <a:gd name="connsiteX45" fmla="*/ 310154 w 338925"/>
                <a:gd name="connsiteY45" fmla="*/ 74520 h 548737"/>
                <a:gd name="connsiteX46" fmla="*/ 310154 w 338925"/>
                <a:gd name="connsiteY46" fmla="*/ 90659 h 548737"/>
                <a:gd name="connsiteX47" fmla="*/ 308540 w 338925"/>
                <a:gd name="connsiteY47" fmla="*/ 97115 h 548737"/>
                <a:gd name="connsiteX48" fmla="*/ 285945 w 338925"/>
                <a:gd name="connsiteY48" fmla="*/ 132622 h 548737"/>
                <a:gd name="connsiteX49" fmla="*/ 284331 w 338925"/>
                <a:gd name="connsiteY49" fmla="*/ 135850 h 548737"/>
                <a:gd name="connsiteX50" fmla="*/ 285945 w 338925"/>
                <a:gd name="connsiteY50" fmla="*/ 139077 h 548737"/>
                <a:gd name="connsiteX51" fmla="*/ 285945 w 338925"/>
                <a:gd name="connsiteY51" fmla="*/ 142305 h 548737"/>
                <a:gd name="connsiteX52" fmla="*/ 285945 w 338925"/>
                <a:gd name="connsiteY52" fmla="*/ 143919 h 548737"/>
                <a:gd name="connsiteX53" fmla="*/ 281104 w 338925"/>
                <a:gd name="connsiteY53" fmla="*/ 143919 h 548737"/>
                <a:gd name="connsiteX54" fmla="*/ 274648 w 338925"/>
                <a:gd name="connsiteY54" fmla="*/ 145533 h 548737"/>
                <a:gd name="connsiteX55" fmla="*/ 268192 w 338925"/>
                <a:gd name="connsiteY55" fmla="*/ 150375 h 548737"/>
                <a:gd name="connsiteX56" fmla="*/ 261736 w 338925"/>
                <a:gd name="connsiteY56" fmla="*/ 156831 h 548737"/>
                <a:gd name="connsiteX57" fmla="*/ 258509 w 338925"/>
                <a:gd name="connsiteY57" fmla="*/ 163286 h 548737"/>
                <a:gd name="connsiteX58" fmla="*/ 255281 w 338925"/>
                <a:gd name="connsiteY58" fmla="*/ 171356 h 548737"/>
                <a:gd name="connsiteX59" fmla="*/ 253667 w 338925"/>
                <a:gd name="connsiteY59" fmla="*/ 189109 h 548737"/>
                <a:gd name="connsiteX60" fmla="*/ 248825 w 338925"/>
                <a:gd name="connsiteY60" fmla="*/ 195565 h 548737"/>
                <a:gd name="connsiteX61" fmla="*/ 245597 w 338925"/>
                <a:gd name="connsiteY61" fmla="*/ 197179 h 548737"/>
                <a:gd name="connsiteX62" fmla="*/ 240755 w 338925"/>
                <a:gd name="connsiteY62" fmla="*/ 198793 h 548737"/>
                <a:gd name="connsiteX63" fmla="*/ 235913 w 338925"/>
                <a:gd name="connsiteY63" fmla="*/ 200407 h 548737"/>
                <a:gd name="connsiteX64" fmla="*/ 234300 w 338925"/>
                <a:gd name="connsiteY64" fmla="*/ 205249 h 548737"/>
                <a:gd name="connsiteX65" fmla="*/ 235913 w 338925"/>
                <a:gd name="connsiteY65" fmla="*/ 208476 h 548737"/>
                <a:gd name="connsiteX66" fmla="*/ 237527 w 338925"/>
                <a:gd name="connsiteY66" fmla="*/ 210091 h 548737"/>
                <a:gd name="connsiteX67" fmla="*/ 240755 w 338925"/>
                <a:gd name="connsiteY67" fmla="*/ 210091 h 548737"/>
                <a:gd name="connsiteX68" fmla="*/ 245597 w 338925"/>
                <a:gd name="connsiteY68" fmla="*/ 210091 h 548737"/>
                <a:gd name="connsiteX69" fmla="*/ 242369 w 338925"/>
                <a:gd name="connsiteY69" fmla="*/ 214932 h 548737"/>
                <a:gd name="connsiteX70" fmla="*/ 239141 w 338925"/>
                <a:gd name="connsiteY70" fmla="*/ 219774 h 548737"/>
                <a:gd name="connsiteX71" fmla="*/ 235913 w 338925"/>
                <a:gd name="connsiteY71" fmla="*/ 224616 h 548737"/>
                <a:gd name="connsiteX72" fmla="*/ 234300 w 338925"/>
                <a:gd name="connsiteY72" fmla="*/ 229458 h 548737"/>
                <a:gd name="connsiteX73" fmla="*/ 237527 w 338925"/>
                <a:gd name="connsiteY73" fmla="*/ 234299 h 548737"/>
                <a:gd name="connsiteX74" fmla="*/ 248825 w 338925"/>
                <a:gd name="connsiteY74" fmla="*/ 242369 h 548737"/>
                <a:gd name="connsiteX75" fmla="*/ 253667 w 338925"/>
                <a:gd name="connsiteY75" fmla="*/ 247211 h 548737"/>
                <a:gd name="connsiteX76" fmla="*/ 253667 w 338925"/>
                <a:gd name="connsiteY76" fmla="*/ 252053 h 548737"/>
                <a:gd name="connsiteX77" fmla="*/ 253667 w 338925"/>
                <a:gd name="connsiteY77" fmla="*/ 260122 h 548737"/>
                <a:gd name="connsiteX78" fmla="*/ 252053 w 338925"/>
                <a:gd name="connsiteY78" fmla="*/ 264964 h 548737"/>
                <a:gd name="connsiteX79" fmla="*/ 248825 w 338925"/>
                <a:gd name="connsiteY79" fmla="*/ 268192 h 548737"/>
                <a:gd name="connsiteX80" fmla="*/ 243983 w 338925"/>
                <a:gd name="connsiteY80" fmla="*/ 268192 h 548737"/>
                <a:gd name="connsiteX81" fmla="*/ 240755 w 338925"/>
                <a:gd name="connsiteY81" fmla="*/ 268192 h 548737"/>
                <a:gd name="connsiteX82" fmla="*/ 232686 w 338925"/>
                <a:gd name="connsiteY82" fmla="*/ 273034 h 548737"/>
                <a:gd name="connsiteX83" fmla="*/ 231072 w 338925"/>
                <a:gd name="connsiteY83" fmla="*/ 268192 h 548737"/>
                <a:gd name="connsiteX84" fmla="*/ 227844 w 338925"/>
                <a:gd name="connsiteY84" fmla="*/ 264964 h 548737"/>
                <a:gd name="connsiteX85" fmla="*/ 224616 w 338925"/>
                <a:gd name="connsiteY85" fmla="*/ 263350 h 548737"/>
                <a:gd name="connsiteX86" fmla="*/ 219774 w 338925"/>
                <a:gd name="connsiteY86" fmla="*/ 260122 h 548737"/>
                <a:gd name="connsiteX87" fmla="*/ 213318 w 338925"/>
                <a:gd name="connsiteY87" fmla="*/ 263350 h 548737"/>
                <a:gd name="connsiteX88" fmla="*/ 208477 w 338925"/>
                <a:gd name="connsiteY88" fmla="*/ 263350 h 548737"/>
                <a:gd name="connsiteX89" fmla="*/ 205249 w 338925"/>
                <a:gd name="connsiteY89" fmla="*/ 264964 h 548737"/>
                <a:gd name="connsiteX90" fmla="*/ 200407 w 338925"/>
                <a:gd name="connsiteY90" fmla="*/ 268192 h 548737"/>
                <a:gd name="connsiteX91" fmla="*/ 200407 w 338925"/>
                <a:gd name="connsiteY91" fmla="*/ 273034 h 548737"/>
                <a:gd name="connsiteX92" fmla="*/ 203635 w 338925"/>
                <a:gd name="connsiteY92" fmla="*/ 289173 h 548737"/>
                <a:gd name="connsiteX93" fmla="*/ 208477 w 338925"/>
                <a:gd name="connsiteY93" fmla="*/ 295629 h 548737"/>
                <a:gd name="connsiteX94" fmla="*/ 221388 w 338925"/>
                <a:gd name="connsiteY94" fmla="*/ 308540 h 548737"/>
                <a:gd name="connsiteX95" fmla="*/ 229458 w 338925"/>
                <a:gd name="connsiteY95" fmla="*/ 316610 h 548737"/>
                <a:gd name="connsiteX96" fmla="*/ 232686 w 338925"/>
                <a:gd name="connsiteY96" fmla="*/ 318224 h 548737"/>
                <a:gd name="connsiteX97" fmla="*/ 240755 w 338925"/>
                <a:gd name="connsiteY97" fmla="*/ 314996 h 548737"/>
                <a:gd name="connsiteX98" fmla="*/ 235913 w 338925"/>
                <a:gd name="connsiteY98" fmla="*/ 323066 h 548737"/>
                <a:gd name="connsiteX99" fmla="*/ 219774 w 338925"/>
                <a:gd name="connsiteY99" fmla="*/ 324680 h 548737"/>
                <a:gd name="connsiteX100" fmla="*/ 216546 w 338925"/>
                <a:gd name="connsiteY100" fmla="*/ 331135 h 548737"/>
                <a:gd name="connsiteX101" fmla="*/ 214932 w 338925"/>
                <a:gd name="connsiteY101" fmla="*/ 339205 h 548737"/>
                <a:gd name="connsiteX102" fmla="*/ 203635 w 338925"/>
                <a:gd name="connsiteY102" fmla="*/ 356958 h 548737"/>
                <a:gd name="connsiteX103" fmla="*/ 200407 w 338925"/>
                <a:gd name="connsiteY103" fmla="*/ 366642 h 548737"/>
                <a:gd name="connsiteX104" fmla="*/ 202021 w 338925"/>
                <a:gd name="connsiteY104" fmla="*/ 376326 h 548737"/>
                <a:gd name="connsiteX105" fmla="*/ 205249 w 338925"/>
                <a:gd name="connsiteY105" fmla="*/ 384395 h 548737"/>
                <a:gd name="connsiteX106" fmla="*/ 210091 w 338925"/>
                <a:gd name="connsiteY106" fmla="*/ 389237 h 548737"/>
                <a:gd name="connsiteX107" fmla="*/ 211704 w 338925"/>
                <a:gd name="connsiteY107" fmla="*/ 395693 h 548737"/>
                <a:gd name="connsiteX108" fmla="*/ 210091 w 338925"/>
                <a:gd name="connsiteY108" fmla="*/ 400535 h 548737"/>
                <a:gd name="connsiteX109" fmla="*/ 205249 w 338925"/>
                <a:gd name="connsiteY109" fmla="*/ 405376 h 548737"/>
                <a:gd name="connsiteX110" fmla="*/ 203635 w 338925"/>
                <a:gd name="connsiteY110" fmla="*/ 410218 h 548737"/>
                <a:gd name="connsiteX111" fmla="*/ 206863 w 338925"/>
                <a:gd name="connsiteY111" fmla="*/ 426357 h 548737"/>
                <a:gd name="connsiteX112" fmla="*/ 206863 w 338925"/>
                <a:gd name="connsiteY112" fmla="*/ 457022 h 548737"/>
                <a:gd name="connsiteX113" fmla="*/ 206863 w 338925"/>
                <a:gd name="connsiteY113" fmla="*/ 458636 h 548737"/>
                <a:gd name="connsiteX114" fmla="*/ 208477 w 338925"/>
                <a:gd name="connsiteY114" fmla="*/ 458636 h 548737"/>
                <a:gd name="connsiteX115" fmla="*/ 208477 w 338925"/>
                <a:gd name="connsiteY115" fmla="*/ 460250 h 548737"/>
                <a:gd name="connsiteX116" fmla="*/ 208477 w 338925"/>
                <a:gd name="connsiteY116" fmla="*/ 463478 h 548737"/>
                <a:gd name="connsiteX117" fmla="*/ 206863 w 338925"/>
                <a:gd name="connsiteY117" fmla="*/ 465092 h 548737"/>
                <a:gd name="connsiteX118" fmla="*/ 202021 w 338925"/>
                <a:gd name="connsiteY118" fmla="*/ 469933 h 548737"/>
                <a:gd name="connsiteX119" fmla="*/ 200407 w 338925"/>
                <a:gd name="connsiteY119" fmla="*/ 471548 h 548737"/>
                <a:gd name="connsiteX120" fmla="*/ 200407 w 338925"/>
                <a:gd name="connsiteY120" fmla="*/ 474776 h 548737"/>
                <a:gd name="connsiteX121" fmla="*/ 198793 w 338925"/>
                <a:gd name="connsiteY121" fmla="*/ 479617 h 548737"/>
                <a:gd name="connsiteX122" fmla="*/ 198793 w 338925"/>
                <a:gd name="connsiteY122" fmla="*/ 486073 h 548737"/>
                <a:gd name="connsiteX123" fmla="*/ 198793 w 338925"/>
                <a:gd name="connsiteY123" fmla="*/ 486073 h 548737"/>
                <a:gd name="connsiteX124" fmla="*/ 198793 w 338925"/>
                <a:gd name="connsiteY124" fmla="*/ 486073 h 548737"/>
                <a:gd name="connsiteX125" fmla="*/ 192337 w 338925"/>
                <a:gd name="connsiteY125" fmla="*/ 486073 h 548737"/>
                <a:gd name="connsiteX126" fmla="*/ 187495 w 338925"/>
                <a:gd name="connsiteY126" fmla="*/ 487687 h 548737"/>
                <a:gd name="connsiteX127" fmla="*/ 184268 w 338925"/>
                <a:gd name="connsiteY127" fmla="*/ 487687 h 548737"/>
                <a:gd name="connsiteX128" fmla="*/ 182654 w 338925"/>
                <a:gd name="connsiteY128" fmla="*/ 487687 h 548737"/>
                <a:gd name="connsiteX129" fmla="*/ 181040 w 338925"/>
                <a:gd name="connsiteY129" fmla="*/ 489301 h 548737"/>
                <a:gd name="connsiteX130" fmla="*/ 176198 w 338925"/>
                <a:gd name="connsiteY130" fmla="*/ 492528 h 548737"/>
                <a:gd name="connsiteX131" fmla="*/ 168128 w 338925"/>
                <a:gd name="connsiteY131" fmla="*/ 497371 h 548737"/>
                <a:gd name="connsiteX132" fmla="*/ 164900 w 338925"/>
                <a:gd name="connsiteY132" fmla="*/ 498985 h 548737"/>
                <a:gd name="connsiteX133" fmla="*/ 161673 w 338925"/>
                <a:gd name="connsiteY133" fmla="*/ 502212 h 548737"/>
                <a:gd name="connsiteX134" fmla="*/ 160059 w 338925"/>
                <a:gd name="connsiteY134" fmla="*/ 503826 h 548737"/>
                <a:gd name="connsiteX135" fmla="*/ 158445 w 338925"/>
                <a:gd name="connsiteY135" fmla="*/ 505440 h 548737"/>
                <a:gd name="connsiteX136" fmla="*/ 156831 w 338925"/>
                <a:gd name="connsiteY136" fmla="*/ 507054 h 548737"/>
                <a:gd name="connsiteX137" fmla="*/ 155217 w 338925"/>
                <a:gd name="connsiteY137" fmla="*/ 508668 h 548737"/>
                <a:gd name="connsiteX138" fmla="*/ 153603 w 338925"/>
                <a:gd name="connsiteY138" fmla="*/ 508668 h 548737"/>
                <a:gd name="connsiteX139" fmla="*/ 148761 w 338925"/>
                <a:gd name="connsiteY139" fmla="*/ 510282 h 548737"/>
                <a:gd name="connsiteX140" fmla="*/ 147147 w 338925"/>
                <a:gd name="connsiteY140" fmla="*/ 510282 h 548737"/>
                <a:gd name="connsiteX141" fmla="*/ 145533 w 338925"/>
                <a:gd name="connsiteY141" fmla="*/ 508668 h 548737"/>
                <a:gd name="connsiteX142" fmla="*/ 143919 w 338925"/>
                <a:gd name="connsiteY142" fmla="*/ 508668 h 548737"/>
                <a:gd name="connsiteX143" fmla="*/ 143919 w 338925"/>
                <a:gd name="connsiteY143" fmla="*/ 508668 h 548737"/>
                <a:gd name="connsiteX144" fmla="*/ 142305 w 338925"/>
                <a:gd name="connsiteY144" fmla="*/ 508668 h 548737"/>
                <a:gd name="connsiteX145" fmla="*/ 129394 w 338925"/>
                <a:gd name="connsiteY145" fmla="*/ 511896 h 548737"/>
                <a:gd name="connsiteX146" fmla="*/ 126166 w 338925"/>
                <a:gd name="connsiteY146" fmla="*/ 513510 h 548737"/>
                <a:gd name="connsiteX147" fmla="*/ 119710 w 338925"/>
                <a:gd name="connsiteY147" fmla="*/ 513510 h 548737"/>
                <a:gd name="connsiteX148" fmla="*/ 118096 w 338925"/>
                <a:gd name="connsiteY148" fmla="*/ 513510 h 548737"/>
                <a:gd name="connsiteX149" fmla="*/ 116482 w 338925"/>
                <a:gd name="connsiteY149" fmla="*/ 511896 h 548737"/>
                <a:gd name="connsiteX150" fmla="*/ 114869 w 338925"/>
                <a:gd name="connsiteY150" fmla="*/ 511896 h 548737"/>
                <a:gd name="connsiteX151" fmla="*/ 111641 w 338925"/>
                <a:gd name="connsiteY151" fmla="*/ 510282 h 548737"/>
                <a:gd name="connsiteX152" fmla="*/ 110027 w 338925"/>
                <a:gd name="connsiteY152" fmla="*/ 510282 h 548737"/>
                <a:gd name="connsiteX153" fmla="*/ 108413 w 338925"/>
                <a:gd name="connsiteY153" fmla="*/ 510282 h 548737"/>
                <a:gd name="connsiteX154" fmla="*/ 106799 w 338925"/>
                <a:gd name="connsiteY154" fmla="*/ 510282 h 548737"/>
                <a:gd name="connsiteX155" fmla="*/ 101957 w 338925"/>
                <a:gd name="connsiteY155" fmla="*/ 511896 h 548737"/>
                <a:gd name="connsiteX156" fmla="*/ 95501 w 338925"/>
                <a:gd name="connsiteY156" fmla="*/ 513510 h 548737"/>
                <a:gd name="connsiteX157" fmla="*/ 87432 w 338925"/>
                <a:gd name="connsiteY157" fmla="*/ 518351 h 548737"/>
                <a:gd name="connsiteX158" fmla="*/ 82590 w 338925"/>
                <a:gd name="connsiteY158" fmla="*/ 521580 h 548737"/>
                <a:gd name="connsiteX159" fmla="*/ 79362 w 338925"/>
                <a:gd name="connsiteY159" fmla="*/ 521580 h 548737"/>
                <a:gd name="connsiteX160" fmla="*/ 76134 w 338925"/>
                <a:gd name="connsiteY160" fmla="*/ 524807 h 548737"/>
                <a:gd name="connsiteX161" fmla="*/ 76134 w 338925"/>
                <a:gd name="connsiteY161" fmla="*/ 524807 h 548737"/>
                <a:gd name="connsiteX162" fmla="*/ 71292 w 338925"/>
                <a:gd name="connsiteY162" fmla="*/ 528035 h 548737"/>
                <a:gd name="connsiteX163" fmla="*/ 69678 w 338925"/>
                <a:gd name="connsiteY163" fmla="*/ 528035 h 548737"/>
                <a:gd name="connsiteX164" fmla="*/ 68064 w 338925"/>
                <a:gd name="connsiteY164" fmla="*/ 528035 h 548737"/>
                <a:gd name="connsiteX165" fmla="*/ 68064 w 338925"/>
                <a:gd name="connsiteY165" fmla="*/ 528035 h 548737"/>
                <a:gd name="connsiteX166" fmla="*/ 66451 w 338925"/>
                <a:gd name="connsiteY166" fmla="*/ 526421 h 548737"/>
                <a:gd name="connsiteX167" fmla="*/ 66451 w 338925"/>
                <a:gd name="connsiteY167" fmla="*/ 526421 h 548737"/>
                <a:gd name="connsiteX168" fmla="*/ 64837 w 338925"/>
                <a:gd name="connsiteY168" fmla="*/ 526421 h 548737"/>
                <a:gd name="connsiteX169" fmla="*/ 63223 w 338925"/>
                <a:gd name="connsiteY169" fmla="*/ 528035 h 548737"/>
                <a:gd name="connsiteX170" fmla="*/ 61609 w 338925"/>
                <a:gd name="connsiteY170" fmla="*/ 529649 h 548737"/>
                <a:gd name="connsiteX171" fmla="*/ 58381 w 338925"/>
                <a:gd name="connsiteY171" fmla="*/ 542560 h 548737"/>
                <a:gd name="connsiteX172" fmla="*/ 56767 w 338925"/>
                <a:gd name="connsiteY172" fmla="*/ 547403 h 548737"/>
                <a:gd name="connsiteX173" fmla="*/ 48697 w 338925"/>
                <a:gd name="connsiteY173" fmla="*/ 558700 h 548737"/>
                <a:gd name="connsiteX174" fmla="*/ 40628 w 338925"/>
                <a:gd name="connsiteY174" fmla="*/ 549016 h 548737"/>
                <a:gd name="connsiteX175" fmla="*/ 27716 w 338925"/>
                <a:gd name="connsiteY175" fmla="*/ 542560 h 548737"/>
                <a:gd name="connsiteX176" fmla="*/ 24488 w 338925"/>
                <a:gd name="connsiteY176" fmla="*/ 539333 h 548737"/>
                <a:gd name="connsiteX177" fmla="*/ 18033 w 338925"/>
                <a:gd name="connsiteY177" fmla="*/ 537719 h 548737"/>
                <a:gd name="connsiteX178" fmla="*/ 16419 w 338925"/>
                <a:gd name="connsiteY178" fmla="*/ 537719 h 548737"/>
                <a:gd name="connsiteX179" fmla="*/ 14805 w 338925"/>
                <a:gd name="connsiteY179" fmla="*/ 536105 h 548737"/>
                <a:gd name="connsiteX180" fmla="*/ 14805 w 338925"/>
                <a:gd name="connsiteY180" fmla="*/ 534491 h 548737"/>
                <a:gd name="connsiteX181" fmla="*/ 16419 w 338925"/>
                <a:gd name="connsiteY181" fmla="*/ 532877 h 548737"/>
                <a:gd name="connsiteX182" fmla="*/ 16419 w 338925"/>
                <a:gd name="connsiteY182" fmla="*/ 531263 h 548737"/>
                <a:gd name="connsiteX183" fmla="*/ 16419 w 338925"/>
                <a:gd name="connsiteY183" fmla="*/ 529649 h 548737"/>
                <a:gd name="connsiteX184" fmla="*/ 14805 w 338925"/>
                <a:gd name="connsiteY184" fmla="*/ 526421 h 548737"/>
                <a:gd name="connsiteX185" fmla="*/ 14805 w 338925"/>
                <a:gd name="connsiteY185" fmla="*/ 524807 h 548737"/>
                <a:gd name="connsiteX186" fmla="*/ 14805 w 338925"/>
                <a:gd name="connsiteY186" fmla="*/ 523194 h 548737"/>
                <a:gd name="connsiteX187" fmla="*/ 13191 w 338925"/>
                <a:gd name="connsiteY187" fmla="*/ 521580 h 548737"/>
                <a:gd name="connsiteX188" fmla="*/ 13191 w 338925"/>
                <a:gd name="connsiteY188" fmla="*/ 519965 h 548737"/>
                <a:gd name="connsiteX189" fmla="*/ 11577 w 338925"/>
                <a:gd name="connsiteY189" fmla="*/ 515124 h 548737"/>
                <a:gd name="connsiteX190" fmla="*/ 9963 w 338925"/>
                <a:gd name="connsiteY190" fmla="*/ 513510 h 548737"/>
                <a:gd name="connsiteX191" fmla="*/ 9963 w 338925"/>
                <a:gd name="connsiteY191" fmla="*/ 513510 h 548737"/>
                <a:gd name="connsiteX192" fmla="*/ 8349 w 338925"/>
                <a:gd name="connsiteY192" fmla="*/ 507054 h 548737"/>
                <a:gd name="connsiteX193" fmla="*/ 6735 w 338925"/>
                <a:gd name="connsiteY193" fmla="*/ 500598 h 548737"/>
                <a:gd name="connsiteX194" fmla="*/ 5121 w 338925"/>
                <a:gd name="connsiteY194" fmla="*/ 497371 h 548737"/>
                <a:gd name="connsiteX195" fmla="*/ 5121 w 338925"/>
                <a:gd name="connsiteY195" fmla="*/ 494142 h 548737"/>
                <a:gd name="connsiteX196" fmla="*/ 8349 w 338925"/>
                <a:gd name="connsiteY196" fmla="*/ 487687 h 548737"/>
                <a:gd name="connsiteX197" fmla="*/ 8349 w 338925"/>
                <a:gd name="connsiteY197" fmla="*/ 487687 h 548737"/>
                <a:gd name="connsiteX198" fmla="*/ 9963 w 338925"/>
                <a:gd name="connsiteY198" fmla="*/ 486073 h 548737"/>
                <a:gd name="connsiteX199" fmla="*/ 11577 w 338925"/>
                <a:gd name="connsiteY199" fmla="*/ 484459 h 548737"/>
                <a:gd name="connsiteX200" fmla="*/ 14805 w 338925"/>
                <a:gd name="connsiteY200" fmla="*/ 481231 h 548737"/>
                <a:gd name="connsiteX201" fmla="*/ 16419 w 338925"/>
                <a:gd name="connsiteY201" fmla="*/ 479617 h 548737"/>
                <a:gd name="connsiteX202" fmla="*/ 18033 w 338925"/>
                <a:gd name="connsiteY202" fmla="*/ 478003 h 548737"/>
                <a:gd name="connsiteX203" fmla="*/ 21260 w 338925"/>
                <a:gd name="connsiteY203" fmla="*/ 473162 h 548737"/>
                <a:gd name="connsiteX204" fmla="*/ 22874 w 338925"/>
                <a:gd name="connsiteY204" fmla="*/ 473162 h 548737"/>
                <a:gd name="connsiteX205" fmla="*/ 24488 w 338925"/>
                <a:gd name="connsiteY205" fmla="*/ 473162 h 548737"/>
                <a:gd name="connsiteX206" fmla="*/ 26102 w 338925"/>
                <a:gd name="connsiteY206" fmla="*/ 471548 h 548737"/>
                <a:gd name="connsiteX207" fmla="*/ 26102 w 338925"/>
                <a:gd name="connsiteY207" fmla="*/ 471548 h 548737"/>
                <a:gd name="connsiteX208" fmla="*/ 27716 w 338925"/>
                <a:gd name="connsiteY208" fmla="*/ 471548 h 548737"/>
                <a:gd name="connsiteX209" fmla="*/ 29330 w 338925"/>
                <a:gd name="connsiteY209" fmla="*/ 471548 h 548737"/>
                <a:gd name="connsiteX210" fmla="*/ 30944 w 338925"/>
                <a:gd name="connsiteY210" fmla="*/ 469933 h 548737"/>
                <a:gd name="connsiteX211" fmla="*/ 32558 w 338925"/>
                <a:gd name="connsiteY211" fmla="*/ 466706 h 548737"/>
                <a:gd name="connsiteX212" fmla="*/ 34172 w 338925"/>
                <a:gd name="connsiteY212" fmla="*/ 465092 h 548737"/>
                <a:gd name="connsiteX213" fmla="*/ 37400 w 338925"/>
                <a:gd name="connsiteY213" fmla="*/ 460250 h 548737"/>
                <a:gd name="connsiteX214" fmla="*/ 39014 w 338925"/>
                <a:gd name="connsiteY214" fmla="*/ 458636 h 548737"/>
                <a:gd name="connsiteX215" fmla="*/ 40628 w 338925"/>
                <a:gd name="connsiteY215" fmla="*/ 455408 h 548737"/>
                <a:gd name="connsiteX216" fmla="*/ 40628 w 338925"/>
                <a:gd name="connsiteY216" fmla="*/ 450567 h 548737"/>
                <a:gd name="connsiteX217" fmla="*/ 42242 w 338925"/>
                <a:gd name="connsiteY217" fmla="*/ 447339 h 548737"/>
                <a:gd name="connsiteX218" fmla="*/ 42242 w 338925"/>
                <a:gd name="connsiteY218" fmla="*/ 445724 h 548737"/>
                <a:gd name="connsiteX219" fmla="*/ 43855 w 338925"/>
                <a:gd name="connsiteY219" fmla="*/ 442497 h 548737"/>
                <a:gd name="connsiteX220" fmla="*/ 45469 w 338925"/>
                <a:gd name="connsiteY220" fmla="*/ 442497 h 548737"/>
                <a:gd name="connsiteX221" fmla="*/ 47083 w 338925"/>
                <a:gd name="connsiteY221" fmla="*/ 440883 h 548737"/>
                <a:gd name="connsiteX222" fmla="*/ 47083 w 338925"/>
                <a:gd name="connsiteY222" fmla="*/ 440883 h 548737"/>
                <a:gd name="connsiteX223" fmla="*/ 50311 w 338925"/>
                <a:gd name="connsiteY223" fmla="*/ 439269 h 548737"/>
                <a:gd name="connsiteX224" fmla="*/ 51925 w 338925"/>
                <a:gd name="connsiteY224" fmla="*/ 436041 h 548737"/>
                <a:gd name="connsiteX225" fmla="*/ 55153 w 338925"/>
                <a:gd name="connsiteY225" fmla="*/ 431199 h 548737"/>
                <a:gd name="connsiteX226" fmla="*/ 56767 w 338925"/>
                <a:gd name="connsiteY226" fmla="*/ 429585 h 548737"/>
                <a:gd name="connsiteX227" fmla="*/ 58381 w 338925"/>
                <a:gd name="connsiteY227" fmla="*/ 427971 h 548737"/>
                <a:gd name="connsiteX228" fmla="*/ 61609 w 338925"/>
                <a:gd name="connsiteY228" fmla="*/ 426357 h 548737"/>
                <a:gd name="connsiteX229" fmla="*/ 63223 w 338925"/>
                <a:gd name="connsiteY229" fmla="*/ 426357 h 548737"/>
                <a:gd name="connsiteX230" fmla="*/ 63223 w 338925"/>
                <a:gd name="connsiteY230" fmla="*/ 426357 h 548737"/>
                <a:gd name="connsiteX231" fmla="*/ 64837 w 338925"/>
                <a:gd name="connsiteY231" fmla="*/ 426357 h 548737"/>
                <a:gd name="connsiteX232" fmla="*/ 66451 w 338925"/>
                <a:gd name="connsiteY232" fmla="*/ 426357 h 548737"/>
                <a:gd name="connsiteX233" fmla="*/ 68064 w 338925"/>
                <a:gd name="connsiteY233" fmla="*/ 427971 h 548737"/>
                <a:gd name="connsiteX234" fmla="*/ 69678 w 338925"/>
                <a:gd name="connsiteY234" fmla="*/ 427971 h 548737"/>
                <a:gd name="connsiteX235" fmla="*/ 72906 w 338925"/>
                <a:gd name="connsiteY235" fmla="*/ 427971 h 548737"/>
                <a:gd name="connsiteX236" fmla="*/ 74520 w 338925"/>
                <a:gd name="connsiteY236" fmla="*/ 427971 h 548737"/>
                <a:gd name="connsiteX237" fmla="*/ 76134 w 338925"/>
                <a:gd name="connsiteY237" fmla="*/ 426357 h 548737"/>
                <a:gd name="connsiteX238" fmla="*/ 82590 w 338925"/>
                <a:gd name="connsiteY238" fmla="*/ 416674 h 548737"/>
                <a:gd name="connsiteX239" fmla="*/ 85818 w 338925"/>
                <a:gd name="connsiteY239" fmla="*/ 411832 h 548737"/>
                <a:gd name="connsiteX240" fmla="*/ 87432 w 338925"/>
                <a:gd name="connsiteY240" fmla="*/ 410218 h 548737"/>
                <a:gd name="connsiteX241" fmla="*/ 87432 w 338925"/>
                <a:gd name="connsiteY241" fmla="*/ 410218 h 548737"/>
                <a:gd name="connsiteX242" fmla="*/ 89046 w 338925"/>
                <a:gd name="connsiteY242" fmla="*/ 408604 h 548737"/>
                <a:gd name="connsiteX243" fmla="*/ 92273 w 338925"/>
                <a:gd name="connsiteY243" fmla="*/ 405376 h 548737"/>
                <a:gd name="connsiteX244" fmla="*/ 93887 w 338925"/>
                <a:gd name="connsiteY244" fmla="*/ 405376 h 548737"/>
                <a:gd name="connsiteX245" fmla="*/ 95501 w 338925"/>
                <a:gd name="connsiteY245" fmla="*/ 405376 h 548737"/>
                <a:gd name="connsiteX246" fmla="*/ 101957 w 338925"/>
                <a:gd name="connsiteY246" fmla="*/ 403762 h 548737"/>
                <a:gd name="connsiteX247" fmla="*/ 101957 w 338925"/>
                <a:gd name="connsiteY247" fmla="*/ 403762 h 548737"/>
                <a:gd name="connsiteX248" fmla="*/ 106799 w 338925"/>
                <a:gd name="connsiteY248" fmla="*/ 398921 h 548737"/>
                <a:gd name="connsiteX249" fmla="*/ 110027 w 338925"/>
                <a:gd name="connsiteY249" fmla="*/ 395693 h 548737"/>
                <a:gd name="connsiteX250" fmla="*/ 110027 w 338925"/>
                <a:gd name="connsiteY250" fmla="*/ 394079 h 548737"/>
                <a:gd name="connsiteX251" fmla="*/ 111641 w 338925"/>
                <a:gd name="connsiteY251" fmla="*/ 389237 h 548737"/>
                <a:gd name="connsiteX252" fmla="*/ 111641 w 338925"/>
                <a:gd name="connsiteY252" fmla="*/ 387623 h 548737"/>
                <a:gd name="connsiteX253" fmla="*/ 113255 w 338925"/>
                <a:gd name="connsiteY253" fmla="*/ 386009 h 548737"/>
                <a:gd name="connsiteX254" fmla="*/ 116482 w 338925"/>
                <a:gd name="connsiteY254" fmla="*/ 381167 h 548737"/>
                <a:gd name="connsiteX255" fmla="*/ 118096 w 338925"/>
                <a:gd name="connsiteY255" fmla="*/ 379553 h 548737"/>
                <a:gd name="connsiteX256" fmla="*/ 119710 w 338925"/>
                <a:gd name="connsiteY256" fmla="*/ 363414 h 548737"/>
                <a:gd name="connsiteX257" fmla="*/ 121324 w 338925"/>
                <a:gd name="connsiteY257" fmla="*/ 360186 h 548737"/>
                <a:gd name="connsiteX258" fmla="*/ 119710 w 338925"/>
                <a:gd name="connsiteY258" fmla="*/ 356958 h 548737"/>
                <a:gd name="connsiteX259" fmla="*/ 110027 w 338925"/>
                <a:gd name="connsiteY259" fmla="*/ 342433 h 548737"/>
                <a:gd name="connsiteX260" fmla="*/ 108413 w 338925"/>
                <a:gd name="connsiteY260" fmla="*/ 339205 h 548737"/>
                <a:gd name="connsiteX261" fmla="*/ 106799 w 338925"/>
                <a:gd name="connsiteY261" fmla="*/ 335977 h 548737"/>
                <a:gd name="connsiteX262" fmla="*/ 105185 w 338925"/>
                <a:gd name="connsiteY262" fmla="*/ 332749 h 548737"/>
                <a:gd name="connsiteX263" fmla="*/ 103571 w 338925"/>
                <a:gd name="connsiteY263" fmla="*/ 331135 h 548737"/>
                <a:gd name="connsiteX264" fmla="*/ 103571 w 338925"/>
                <a:gd name="connsiteY264" fmla="*/ 329521 h 548737"/>
                <a:gd name="connsiteX265" fmla="*/ 103571 w 338925"/>
                <a:gd name="connsiteY265" fmla="*/ 326294 h 548737"/>
                <a:gd name="connsiteX266" fmla="*/ 105185 w 338925"/>
                <a:gd name="connsiteY266" fmla="*/ 318224 h 548737"/>
                <a:gd name="connsiteX267" fmla="*/ 106799 w 338925"/>
                <a:gd name="connsiteY267" fmla="*/ 316610 h 548737"/>
                <a:gd name="connsiteX268" fmla="*/ 108413 w 338925"/>
                <a:gd name="connsiteY268" fmla="*/ 314996 h 548737"/>
                <a:gd name="connsiteX269" fmla="*/ 108413 w 338925"/>
                <a:gd name="connsiteY269" fmla="*/ 313382 h 548737"/>
                <a:gd name="connsiteX270" fmla="*/ 110027 w 338925"/>
                <a:gd name="connsiteY270" fmla="*/ 310154 h 548737"/>
                <a:gd name="connsiteX271" fmla="*/ 111641 w 338925"/>
                <a:gd name="connsiteY271" fmla="*/ 306926 h 548737"/>
                <a:gd name="connsiteX272" fmla="*/ 113255 w 338925"/>
                <a:gd name="connsiteY272" fmla="*/ 305312 h 548737"/>
                <a:gd name="connsiteX273" fmla="*/ 111641 w 338925"/>
                <a:gd name="connsiteY273" fmla="*/ 303699 h 548737"/>
                <a:gd name="connsiteX274" fmla="*/ 111641 w 338925"/>
                <a:gd name="connsiteY274" fmla="*/ 300471 h 548737"/>
                <a:gd name="connsiteX275" fmla="*/ 111641 w 338925"/>
                <a:gd name="connsiteY275" fmla="*/ 295629 h 548737"/>
                <a:gd name="connsiteX276" fmla="*/ 111641 w 338925"/>
                <a:gd name="connsiteY276" fmla="*/ 294015 h 548737"/>
                <a:gd name="connsiteX277" fmla="*/ 111641 w 338925"/>
                <a:gd name="connsiteY277" fmla="*/ 292401 h 548737"/>
                <a:gd name="connsiteX278" fmla="*/ 113255 w 338925"/>
                <a:gd name="connsiteY278" fmla="*/ 292401 h 548737"/>
                <a:gd name="connsiteX279" fmla="*/ 114869 w 338925"/>
                <a:gd name="connsiteY279" fmla="*/ 290787 h 548737"/>
                <a:gd name="connsiteX280" fmla="*/ 116482 w 338925"/>
                <a:gd name="connsiteY280" fmla="*/ 290787 h 548737"/>
                <a:gd name="connsiteX281" fmla="*/ 118096 w 338925"/>
                <a:gd name="connsiteY281" fmla="*/ 284331 h 548737"/>
                <a:gd name="connsiteX282" fmla="*/ 122938 w 338925"/>
                <a:gd name="connsiteY282" fmla="*/ 279490 h 548737"/>
                <a:gd name="connsiteX283" fmla="*/ 124552 w 338925"/>
                <a:gd name="connsiteY283" fmla="*/ 274648 h 548737"/>
                <a:gd name="connsiteX284" fmla="*/ 126166 w 338925"/>
                <a:gd name="connsiteY284" fmla="*/ 271420 h 548737"/>
                <a:gd name="connsiteX285" fmla="*/ 126166 w 338925"/>
                <a:gd name="connsiteY285" fmla="*/ 269806 h 548737"/>
                <a:gd name="connsiteX286" fmla="*/ 126166 w 338925"/>
                <a:gd name="connsiteY286" fmla="*/ 268192 h 548737"/>
                <a:gd name="connsiteX287" fmla="*/ 124552 w 338925"/>
                <a:gd name="connsiteY287" fmla="*/ 268192 h 548737"/>
                <a:gd name="connsiteX288" fmla="*/ 122938 w 338925"/>
                <a:gd name="connsiteY288" fmla="*/ 264964 h 548737"/>
                <a:gd name="connsiteX289" fmla="*/ 122938 w 338925"/>
                <a:gd name="connsiteY289" fmla="*/ 261736 h 548737"/>
                <a:gd name="connsiteX290" fmla="*/ 122938 w 338925"/>
                <a:gd name="connsiteY290" fmla="*/ 260122 h 548737"/>
                <a:gd name="connsiteX291" fmla="*/ 122938 w 338925"/>
                <a:gd name="connsiteY291" fmla="*/ 258508 h 548737"/>
                <a:gd name="connsiteX292" fmla="*/ 121324 w 338925"/>
                <a:gd name="connsiteY292" fmla="*/ 256894 h 548737"/>
                <a:gd name="connsiteX293" fmla="*/ 121324 w 338925"/>
                <a:gd name="connsiteY293" fmla="*/ 256894 h 548737"/>
                <a:gd name="connsiteX294" fmla="*/ 119710 w 338925"/>
                <a:gd name="connsiteY294" fmla="*/ 255281 h 548737"/>
                <a:gd name="connsiteX295" fmla="*/ 116482 w 338925"/>
                <a:gd name="connsiteY295" fmla="*/ 253667 h 548737"/>
                <a:gd name="connsiteX296" fmla="*/ 114869 w 338925"/>
                <a:gd name="connsiteY296" fmla="*/ 253667 h 548737"/>
                <a:gd name="connsiteX297" fmla="*/ 113255 w 338925"/>
                <a:gd name="connsiteY297" fmla="*/ 253667 h 548737"/>
                <a:gd name="connsiteX298" fmla="*/ 111641 w 338925"/>
                <a:gd name="connsiteY298" fmla="*/ 252053 h 548737"/>
                <a:gd name="connsiteX299" fmla="*/ 111641 w 338925"/>
                <a:gd name="connsiteY299" fmla="*/ 250439 h 548737"/>
                <a:gd name="connsiteX300" fmla="*/ 111641 w 338925"/>
                <a:gd name="connsiteY300" fmla="*/ 248825 h 548737"/>
                <a:gd name="connsiteX301" fmla="*/ 110027 w 338925"/>
                <a:gd name="connsiteY301" fmla="*/ 248825 h 548737"/>
                <a:gd name="connsiteX302" fmla="*/ 108413 w 338925"/>
                <a:gd name="connsiteY302" fmla="*/ 247211 h 548737"/>
                <a:gd name="connsiteX303" fmla="*/ 108413 w 338925"/>
                <a:gd name="connsiteY303" fmla="*/ 245597 h 548737"/>
                <a:gd name="connsiteX304" fmla="*/ 106799 w 338925"/>
                <a:gd name="connsiteY304" fmla="*/ 243983 h 548737"/>
                <a:gd name="connsiteX305" fmla="*/ 106799 w 338925"/>
                <a:gd name="connsiteY305" fmla="*/ 242369 h 548737"/>
                <a:gd name="connsiteX306" fmla="*/ 106799 w 338925"/>
                <a:gd name="connsiteY306" fmla="*/ 231072 h 548737"/>
                <a:gd name="connsiteX307" fmla="*/ 106799 w 338925"/>
                <a:gd name="connsiteY307" fmla="*/ 227844 h 548737"/>
                <a:gd name="connsiteX308" fmla="*/ 108413 w 338925"/>
                <a:gd name="connsiteY308" fmla="*/ 226230 h 548737"/>
                <a:gd name="connsiteX309" fmla="*/ 108413 w 338925"/>
                <a:gd name="connsiteY309" fmla="*/ 224616 h 548737"/>
                <a:gd name="connsiteX310" fmla="*/ 110027 w 338925"/>
                <a:gd name="connsiteY310" fmla="*/ 219774 h 548737"/>
                <a:gd name="connsiteX311" fmla="*/ 111641 w 338925"/>
                <a:gd name="connsiteY311" fmla="*/ 219774 h 548737"/>
                <a:gd name="connsiteX312" fmla="*/ 111641 w 338925"/>
                <a:gd name="connsiteY312" fmla="*/ 218160 h 548737"/>
                <a:gd name="connsiteX313" fmla="*/ 114869 w 338925"/>
                <a:gd name="connsiteY313" fmla="*/ 216546 h 548737"/>
                <a:gd name="connsiteX314" fmla="*/ 114869 w 338925"/>
                <a:gd name="connsiteY314" fmla="*/ 214932 h 548737"/>
                <a:gd name="connsiteX315" fmla="*/ 118096 w 338925"/>
                <a:gd name="connsiteY315" fmla="*/ 211704 h 548737"/>
                <a:gd name="connsiteX316" fmla="*/ 118096 w 338925"/>
                <a:gd name="connsiteY316" fmla="*/ 211704 h 548737"/>
                <a:gd name="connsiteX317" fmla="*/ 119710 w 338925"/>
                <a:gd name="connsiteY317" fmla="*/ 210091 h 548737"/>
                <a:gd name="connsiteX318" fmla="*/ 122938 w 338925"/>
                <a:gd name="connsiteY318" fmla="*/ 210091 h 548737"/>
                <a:gd name="connsiteX319" fmla="*/ 124552 w 338925"/>
                <a:gd name="connsiteY319" fmla="*/ 208476 h 548737"/>
                <a:gd name="connsiteX320" fmla="*/ 124552 w 338925"/>
                <a:gd name="connsiteY320" fmla="*/ 208476 h 548737"/>
                <a:gd name="connsiteX321" fmla="*/ 127780 w 338925"/>
                <a:gd name="connsiteY321" fmla="*/ 203635 h 548737"/>
                <a:gd name="connsiteX322" fmla="*/ 131008 w 338925"/>
                <a:gd name="connsiteY322" fmla="*/ 198793 h 548737"/>
                <a:gd name="connsiteX323" fmla="*/ 131008 w 338925"/>
                <a:gd name="connsiteY323" fmla="*/ 197179 h 548737"/>
                <a:gd name="connsiteX324" fmla="*/ 131008 w 338925"/>
                <a:gd name="connsiteY324" fmla="*/ 197179 h 548737"/>
                <a:gd name="connsiteX325" fmla="*/ 131008 w 338925"/>
                <a:gd name="connsiteY325" fmla="*/ 195565 h 548737"/>
                <a:gd name="connsiteX326" fmla="*/ 127780 w 338925"/>
                <a:gd name="connsiteY326" fmla="*/ 193951 h 548737"/>
                <a:gd name="connsiteX327" fmla="*/ 127780 w 338925"/>
                <a:gd name="connsiteY327" fmla="*/ 192337 h 548737"/>
                <a:gd name="connsiteX328" fmla="*/ 126166 w 338925"/>
                <a:gd name="connsiteY328" fmla="*/ 190723 h 548737"/>
                <a:gd name="connsiteX329" fmla="*/ 126166 w 338925"/>
                <a:gd name="connsiteY329" fmla="*/ 189109 h 548737"/>
                <a:gd name="connsiteX330" fmla="*/ 127780 w 338925"/>
                <a:gd name="connsiteY330" fmla="*/ 187495 h 548737"/>
                <a:gd name="connsiteX331" fmla="*/ 127780 w 338925"/>
                <a:gd name="connsiteY331" fmla="*/ 185882 h 548737"/>
                <a:gd name="connsiteX332" fmla="*/ 129394 w 338925"/>
                <a:gd name="connsiteY332" fmla="*/ 184267 h 548737"/>
                <a:gd name="connsiteX333" fmla="*/ 131008 w 338925"/>
                <a:gd name="connsiteY333" fmla="*/ 182654 h 548737"/>
                <a:gd name="connsiteX334" fmla="*/ 134236 w 338925"/>
                <a:gd name="connsiteY334" fmla="*/ 176198 h 548737"/>
                <a:gd name="connsiteX335" fmla="*/ 134236 w 338925"/>
                <a:gd name="connsiteY335" fmla="*/ 174584 h 548737"/>
                <a:gd name="connsiteX336" fmla="*/ 134236 w 338925"/>
                <a:gd name="connsiteY336" fmla="*/ 171356 h 548737"/>
                <a:gd name="connsiteX337" fmla="*/ 132622 w 338925"/>
                <a:gd name="connsiteY337" fmla="*/ 169742 h 548737"/>
                <a:gd name="connsiteX338" fmla="*/ 131008 w 338925"/>
                <a:gd name="connsiteY338" fmla="*/ 168128 h 548737"/>
                <a:gd name="connsiteX339" fmla="*/ 129394 w 338925"/>
                <a:gd name="connsiteY339" fmla="*/ 163286 h 548737"/>
                <a:gd name="connsiteX340" fmla="*/ 129394 w 338925"/>
                <a:gd name="connsiteY340" fmla="*/ 161673 h 548737"/>
                <a:gd name="connsiteX341" fmla="*/ 127780 w 338925"/>
                <a:gd name="connsiteY341" fmla="*/ 158445 h 548737"/>
                <a:gd name="connsiteX342" fmla="*/ 126166 w 338925"/>
                <a:gd name="connsiteY342" fmla="*/ 158445 h 548737"/>
                <a:gd name="connsiteX343" fmla="*/ 124552 w 338925"/>
                <a:gd name="connsiteY343" fmla="*/ 156831 h 548737"/>
                <a:gd name="connsiteX344" fmla="*/ 122938 w 338925"/>
                <a:gd name="connsiteY344" fmla="*/ 156831 h 548737"/>
                <a:gd name="connsiteX345" fmla="*/ 122938 w 338925"/>
                <a:gd name="connsiteY345" fmla="*/ 155217 h 548737"/>
                <a:gd name="connsiteX346" fmla="*/ 122938 w 338925"/>
                <a:gd name="connsiteY346" fmla="*/ 153603 h 548737"/>
                <a:gd name="connsiteX347" fmla="*/ 121324 w 338925"/>
                <a:gd name="connsiteY347" fmla="*/ 148761 h 548737"/>
                <a:gd name="connsiteX348" fmla="*/ 121324 w 338925"/>
                <a:gd name="connsiteY348" fmla="*/ 148761 h 548737"/>
                <a:gd name="connsiteX349" fmla="*/ 119710 w 338925"/>
                <a:gd name="connsiteY349" fmla="*/ 147147 h 548737"/>
                <a:gd name="connsiteX350" fmla="*/ 118096 w 338925"/>
                <a:gd name="connsiteY350" fmla="*/ 147147 h 548737"/>
                <a:gd name="connsiteX351" fmla="*/ 116482 w 338925"/>
                <a:gd name="connsiteY351" fmla="*/ 147147 h 548737"/>
                <a:gd name="connsiteX352" fmla="*/ 114869 w 338925"/>
                <a:gd name="connsiteY352" fmla="*/ 145533 h 548737"/>
                <a:gd name="connsiteX353" fmla="*/ 114869 w 338925"/>
                <a:gd name="connsiteY353" fmla="*/ 145533 h 548737"/>
                <a:gd name="connsiteX354" fmla="*/ 113255 w 338925"/>
                <a:gd name="connsiteY354" fmla="*/ 143919 h 548737"/>
                <a:gd name="connsiteX355" fmla="*/ 113255 w 338925"/>
                <a:gd name="connsiteY355" fmla="*/ 142305 h 548737"/>
                <a:gd name="connsiteX356" fmla="*/ 113255 w 338925"/>
                <a:gd name="connsiteY356" fmla="*/ 142305 h 548737"/>
                <a:gd name="connsiteX357" fmla="*/ 110027 w 338925"/>
                <a:gd name="connsiteY357" fmla="*/ 142305 h 548737"/>
                <a:gd name="connsiteX358" fmla="*/ 108413 w 338925"/>
                <a:gd name="connsiteY358" fmla="*/ 140691 h 548737"/>
                <a:gd name="connsiteX359" fmla="*/ 108413 w 338925"/>
                <a:gd name="connsiteY359" fmla="*/ 139077 h 548737"/>
                <a:gd name="connsiteX360" fmla="*/ 108413 w 338925"/>
                <a:gd name="connsiteY360" fmla="*/ 137464 h 548737"/>
                <a:gd name="connsiteX361" fmla="*/ 108413 w 338925"/>
                <a:gd name="connsiteY361" fmla="*/ 135850 h 548737"/>
                <a:gd name="connsiteX362" fmla="*/ 108413 w 338925"/>
                <a:gd name="connsiteY362" fmla="*/ 134236 h 548737"/>
                <a:gd name="connsiteX363" fmla="*/ 110027 w 338925"/>
                <a:gd name="connsiteY363" fmla="*/ 132622 h 548737"/>
                <a:gd name="connsiteX364" fmla="*/ 110027 w 338925"/>
                <a:gd name="connsiteY364" fmla="*/ 131008 h 548737"/>
                <a:gd name="connsiteX365" fmla="*/ 114869 w 338925"/>
                <a:gd name="connsiteY365" fmla="*/ 119710 h 548737"/>
                <a:gd name="connsiteX366" fmla="*/ 114869 w 338925"/>
                <a:gd name="connsiteY366" fmla="*/ 118096 h 548737"/>
                <a:gd name="connsiteX367" fmla="*/ 114869 w 338925"/>
                <a:gd name="connsiteY367" fmla="*/ 116482 h 548737"/>
                <a:gd name="connsiteX368" fmla="*/ 110027 w 338925"/>
                <a:gd name="connsiteY368" fmla="*/ 114868 h 548737"/>
                <a:gd name="connsiteX369" fmla="*/ 110027 w 338925"/>
                <a:gd name="connsiteY369" fmla="*/ 114868 h 548737"/>
                <a:gd name="connsiteX370" fmla="*/ 108413 w 338925"/>
                <a:gd name="connsiteY370" fmla="*/ 113255 h 548737"/>
                <a:gd name="connsiteX371" fmla="*/ 108413 w 338925"/>
                <a:gd name="connsiteY371" fmla="*/ 113255 h 548737"/>
                <a:gd name="connsiteX372" fmla="*/ 106799 w 338925"/>
                <a:gd name="connsiteY372" fmla="*/ 110027 h 548737"/>
                <a:gd name="connsiteX373" fmla="*/ 105185 w 338925"/>
                <a:gd name="connsiteY373" fmla="*/ 106799 h 548737"/>
                <a:gd name="connsiteX374" fmla="*/ 98729 w 338925"/>
                <a:gd name="connsiteY374" fmla="*/ 101957 h 548737"/>
                <a:gd name="connsiteX375" fmla="*/ 100343 w 338925"/>
                <a:gd name="connsiteY375" fmla="*/ 98729 h 548737"/>
                <a:gd name="connsiteX376" fmla="*/ 103571 w 338925"/>
                <a:gd name="connsiteY376" fmla="*/ 93887 h 548737"/>
                <a:gd name="connsiteX377" fmla="*/ 108413 w 338925"/>
                <a:gd name="connsiteY377" fmla="*/ 92273 h 548737"/>
                <a:gd name="connsiteX378" fmla="*/ 111641 w 338925"/>
                <a:gd name="connsiteY378" fmla="*/ 93887 h 548737"/>
                <a:gd name="connsiteX379" fmla="*/ 114869 w 338925"/>
                <a:gd name="connsiteY379" fmla="*/ 95501 h 548737"/>
                <a:gd name="connsiteX380" fmla="*/ 118096 w 338925"/>
                <a:gd name="connsiteY380" fmla="*/ 95501 h 548737"/>
                <a:gd name="connsiteX381" fmla="*/ 132622 w 338925"/>
                <a:gd name="connsiteY381" fmla="*/ 89046 h 548737"/>
                <a:gd name="connsiteX382" fmla="*/ 134236 w 338925"/>
                <a:gd name="connsiteY382" fmla="*/ 89046 h 548737"/>
                <a:gd name="connsiteX383" fmla="*/ 137464 w 338925"/>
                <a:gd name="connsiteY383" fmla="*/ 85818 h 548737"/>
                <a:gd name="connsiteX384" fmla="*/ 139078 w 338925"/>
                <a:gd name="connsiteY384" fmla="*/ 82590 h 548737"/>
                <a:gd name="connsiteX385" fmla="*/ 140691 w 338925"/>
                <a:gd name="connsiteY385" fmla="*/ 74520 h 548737"/>
                <a:gd name="connsiteX386" fmla="*/ 140691 w 338925"/>
                <a:gd name="connsiteY386" fmla="*/ 69678 h 548737"/>
                <a:gd name="connsiteX387" fmla="*/ 137464 w 338925"/>
                <a:gd name="connsiteY387" fmla="*/ 61609 h 548737"/>
                <a:gd name="connsiteX388" fmla="*/ 135850 w 338925"/>
                <a:gd name="connsiteY388" fmla="*/ 56767 h 548737"/>
                <a:gd name="connsiteX389" fmla="*/ 135850 w 338925"/>
                <a:gd name="connsiteY389" fmla="*/ 51925 h 548737"/>
                <a:gd name="connsiteX390" fmla="*/ 137464 w 338925"/>
                <a:gd name="connsiteY390" fmla="*/ 48697 h 548737"/>
                <a:gd name="connsiteX391" fmla="*/ 139078 w 338925"/>
                <a:gd name="connsiteY391" fmla="*/ 43855 h 548737"/>
                <a:gd name="connsiteX392" fmla="*/ 140691 w 338925"/>
                <a:gd name="connsiteY392" fmla="*/ 40628 h 548737"/>
                <a:gd name="connsiteX393" fmla="*/ 143919 w 338925"/>
                <a:gd name="connsiteY393" fmla="*/ 37400 h 548737"/>
                <a:gd name="connsiteX394" fmla="*/ 145533 w 338925"/>
                <a:gd name="connsiteY394" fmla="*/ 37400 h 548737"/>
                <a:gd name="connsiteX395" fmla="*/ 147147 w 338925"/>
                <a:gd name="connsiteY395" fmla="*/ 37400 h 548737"/>
                <a:gd name="connsiteX396" fmla="*/ 151989 w 338925"/>
                <a:gd name="connsiteY396" fmla="*/ 39014 h 548737"/>
                <a:gd name="connsiteX397" fmla="*/ 156831 w 338925"/>
                <a:gd name="connsiteY397" fmla="*/ 39014 h 548737"/>
                <a:gd name="connsiteX398" fmla="*/ 161673 w 338925"/>
                <a:gd name="connsiteY398" fmla="*/ 42241 h 548737"/>
                <a:gd name="connsiteX399" fmla="*/ 164900 w 338925"/>
                <a:gd name="connsiteY399" fmla="*/ 42241 h 548737"/>
                <a:gd name="connsiteX400" fmla="*/ 168128 w 338925"/>
                <a:gd name="connsiteY400" fmla="*/ 37400 h 548737"/>
                <a:gd name="connsiteX401" fmla="*/ 171356 w 338925"/>
                <a:gd name="connsiteY401" fmla="*/ 26102 h 548737"/>
                <a:gd name="connsiteX402" fmla="*/ 172970 w 338925"/>
                <a:gd name="connsiteY402" fmla="*/ 22874 h 548737"/>
                <a:gd name="connsiteX403" fmla="*/ 179426 w 338925"/>
                <a:gd name="connsiteY403" fmla="*/ 16419 h 548737"/>
                <a:gd name="connsiteX404" fmla="*/ 193951 w 338925"/>
                <a:gd name="connsiteY404" fmla="*/ 8349 h 548737"/>
                <a:gd name="connsiteX405" fmla="*/ 197179 w 338925"/>
                <a:gd name="connsiteY405" fmla="*/ 5121 h 548737"/>
                <a:gd name="connsiteX406" fmla="*/ 198793 w 338925"/>
                <a:gd name="connsiteY406" fmla="*/ 8349 h 548737"/>
                <a:gd name="connsiteX407" fmla="*/ 200407 w 338925"/>
                <a:gd name="connsiteY407" fmla="*/ 16419 h 548737"/>
                <a:gd name="connsiteX408" fmla="*/ 200407 w 338925"/>
                <a:gd name="connsiteY408" fmla="*/ 18032 h 548737"/>
                <a:gd name="connsiteX409" fmla="*/ 202021 w 338925"/>
                <a:gd name="connsiteY409" fmla="*/ 19646 h 548737"/>
                <a:gd name="connsiteX410" fmla="*/ 206863 w 338925"/>
                <a:gd name="connsiteY410" fmla="*/ 21260 h 548737"/>
                <a:gd name="connsiteX411" fmla="*/ 213318 w 338925"/>
                <a:gd name="connsiteY411" fmla="*/ 24488 h 548737"/>
                <a:gd name="connsiteX412" fmla="*/ 229458 w 338925"/>
                <a:gd name="connsiteY412" fmla="*/ 32558 h 548737"/>
                <a:gd name="connsiteX413" fmla="*/ 232686 w 338925"/>
                <a:gd name="connsiteY413" fmla="*/ 34172 h 548737"/>
                <a:gd name="connsiteX414" fmla="*/ 235913 w 338925"/>
                <a:gd name="connsiteY414" fmla="*/ 35786 h 548737"/>
                <a:gd name="connsiteX415" fmla="*/ 239141 w 338925"/>
                <a:gd name="connsiteY415" fmla="*/ 35786 h 548737"/>
                <a:gd name="connsiteX416" fmla="*/ 243983 w 338925"/>
                <a:gd name="connsiteY416" fmla="*/ 37400 h 54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</a:cxnLst>
              <a:rect l="l" t="t" r="r" b="b"/>
              <a:pathLst>
                <a:path w="338925" h="548737">
                  <a:moveTo>
                    <a:pt x="247211" y="37400"/>
                  </a:moveTo>
                  <a:lnTo>
                    <a:pt x="248825" y="37400"/>
                  </a:lnTo>
                  <a:lnTo>
                    <a:pt x="250439" y="35786"/>
                  </a:lnTo>
                  <a:lnTo>
                    <a:pt x="252053" y="34172"/>
                  </a:lnTo>
                  <a:lnTo>
                    <a:pt x="261736" y="34172"/>
                  </a:lnTo>
                  <a:lnTo>
                    <a:pt x="264964" y="34172"/>
                  </a:lnTo>
                  <a:lnTo>
                    <a:pt x="268192" y="35786"/>
                  </a:lnTo>
                  <a:lnTo>
                    <a:pt x="269806" y="37400"/>
                  </a:lnTo>
                  <a:lnTo>
                    <a:pt x="273034" y="37400"/>
                  </a:lnTo>
                  <a:lnTo>
                    <a:pt x="273034" y="37400"/>
                  </a:lnTo>
                  <a:lnTo>
                    <a:pt x="274648" y="37400"/>
                  </a:lnTo>
                  <a:lnTo>
                    <a:pt x="276262" y="37400"/>
                  </a:lnTo>
                  <a:lnTo>
                    <a:pt x="279490" y="35786"/>
                  </a:lnTo>
                  <a:lnTo>
                    <a:pt x="297243" y="37400"/>
                  </a:lnTo>
                  <a:lnTo>
                    <a:pt x="298857" y="37400"/>
                  </a:lnTo>
                  <a:lnTo>
                    <a:pt x="300471" y="37400"/>
                  </a:lnTo>
                  <a:lnTo>
                    <a:pt x="302085" y="35786"/>
                  </a:lnTo>
                  <a:lnTo>
                    <a:pt x="303699" y="34172"/>
                  </a:lnTo>
                  <a:lnTo>
                    <a:pt x="306927" y="32558"/>
                  </a:lnTo>
                  <a:lnTo>
                    <a:pt x="308540" y="32558"/>
                  </a:lnTo>
                  <a:lnTo>
                    <a:pt x="310154" y="30944"/>
                  </a:lnTo>
                  <a:lnTo>
                    <a:pt x="313382" y="29330"/>
                  </a:lnTo>
                  <a:lnTo>
                    <a:pt x="313382" y="29330"/>
                  </a:lnTo>
                  <a:lnTo>
                    <a:pt x="314996" y="27716"/>
                  </a:lnTo>
                  <a:lnTo>
                    <a:pt x="314996" y="27716"/>
                  </a:lnTo>
                  <a:lnTo>
                    <a:pt x="316610" y="26102"/>
                  </a:lnTo>
                  <a:lnTo>
                    <a:pt x="316610" y="26102"/>
                  </a:lnTo>
                  <a:lnTo>
                    <a:pt x="318224" y="24488"/>
                  </a:lnTo>
                  <a:lnTo>
                    <a:pt x="319838" y="24488"/>
                  </a:lnTo>
                  <a:lnTo>
                    <a:pt x="323066" y="24488"/>
                  </a:lnTo>
                  <a:lnTo>
                    <a:pt x="324680" y="22874"/>
                  </a:lnTo>
                  <a:lnTo>
                    <a:pt x="334363" y="21260"/>
                  </a:lnTo>
                  <a:lnTo>
                    <a:pt x="332749" y="26102"/>
                  </a:lnTo>
                  <a:lnTo>
                    <a:pt x="331135" y="34172"/>
                  </a:lnTo>
                  <a:lnTo>
                    <a:pt x="331135" y="42241"/>
                  </a:lnTo>
                  <a:lnTo>
                    <a:pt x="337591" y="58381"/>
                  </a:lnTo>
                  <a:lnTo>
                    <a:pt x="339205" y="66450"/>
                  </a:lnTo>
                  <a:lnTo>
                    <a:pt x="337591" y="72906"/>
                  </a:lnTo>
                  <a:lnTo>
                    <a:pt x="334363" y="72906"/>
                  </a:lnTo>
                  <a:lnTo>
                    <a:pt x="331135" y="69678"/>
                  </a:lnTo>
                  <a:lnTo>
                    <a:pt x="331135" y="68064"/>
                  </a:lnTo>
                  <a:lnTo>
                    <a:pt x="323066" y="68064"/>
                  </a:lnTo>
                  <a:lnTo>
                    <a:pt x="318224" y="68064"/>
                  </a:lnTo>
                  <a:lnTo>
                    <a:pt x="314996" y="69678"/>
                  </a:lnTo>
                  <a:lnTo>
                    <a:pt x="311768" y="71292"/>
                  </a:lnTo>
                  <a:lnTo>
                    <a:pt x="310154" y="74520"/>
                  </a:lnTo>
                  <a:lnTo>
                    <a:pt x="310154" y="90659"/>
                  </a:lnTo>
                  <a:lnTo>
                    <a:pt x="308540" y="97115"/>
                  </a:lnTo>
                  <a:lnTo>
                    <a:pt x="285945" y="132622"/>
                  </a:lnTo>
                  <a:lnTo>
                    <a:pt x="284331" y="135850"/>
                  </a:lnTo>
                  <a:lnTo>
                    <a:pt x="285945" y="139077"/>
                  </a:lnTo>
                  <a:lnTo>
                    <a:pt x="285945" y="142305"/>
                  </a:lnTo>
                  <a:lnTo>
                    <a:pt x="285945" y="143919"/>
                  </a:lnTo>
                  <a:lnTo>
                    <a:pt x="281104" y="143919"/>
                  </a:lnTo>
                  <a:lnTo>
                    <a:pt x="274648" y="145533"/>
                  </a:lnTo>
                  <a:lnTo>
                    <a:pt x="268192" y="150375"/>
                  </a:lnTo>
                  <a:lnTo>
                    <a:pt x="261736" y="156831"/>
                  </a:lnTo>
                  <a:lnTo>
                    <a:pt x="258509" y="163286"/>
                  </a:lnTo>
                  <a:lnTo>
                    <a:pt x="255281" y="171356"/>
                  </a:lnTo>
                  <a:lnTo>
                    <a:pt x="253667" y="189109"/>
                  </a:lnTo>
                  <a:lnTo>
                    <a:pt x="248825" y="195565"/>
                  </a:lnTo>
                  <a:lnTo>
                    <a:pt x="245597" y="197179"/>
                  </a:lnTo>
                  <a:lnTo>
                    <a:pt x="240755" y="198793"/>
                  </a:lnTo>
                  <a:lnTo>
                    <a:pt x="235913" y="200407"/>
                  </a:lnTo>
                  <a:lnTo>
                    <a:pt x="234300" y="205249"/>
                  </a:lnTo>
                  <a:lnTo>
                    <a:pt x="235913" y="208476"/>
                  </a:lnTo>
                  <a:lnTo>
                    <a:pt x="237527" y="210091"/>
                  </a:lnTo>
                  <a:lnTo>
                    <a:pt x="240755" y="210091"/>
                  </a:lnTo>
                  <a:lnTo>
                    <a:pt x="245597" y="210091"/>
                  </a:lnTo>
                  <a:lnTo>
                    <a:pt x="242369" y="214932"/>
                  </a:lnTo>
                  <a:lnTo>
                    <a:pt x="239141" y="219774"/>
                  </a:lnTo>
                  <a:lnTo>
                    <a:pt x="235913" y="224616"/>
                  </a:lnTo>
                  <a:lnTo>
                    <a:pt x="234300" y="229458"/>
                  </a:lnTo>
                  <a:lnTo>
                    <a:pt x="237527" y="234299"/>
                  </a:lnTo>
                  <a:lnTo>
                    <a:pt x="248825" y="242369"/>
                  </a:lnTo>
                  <a:lnTo>
                    <a:pt x="253667" y="247211"/>
                  </a:lnTo>
                  <a:lnTo>
                    <a:pt x="253667" y="252053"/>
                  </a:lnTo>
                  <a:lnTo>
                    <a:pt x="253667" y="260122"/>
                  </a:lnTo>
                  <a:lnTo>
                    <a:pt x="252053" y="264964"/>
                  </a:lnTo>
                  <a:lnTo>
                    <a:pt x="248825" y="268192"/>
                  </a:lnTo>
                  <a:lnTo>
                    <a:pt x="243983" y="268192"/>
                  </a:lnTo>
                  <a:lnTo>
                    <a:pt x="240755" y="268192"/>
                  </a:lnTo>
                  <a:lnTo>
                    <a:pt x="232686" y="273034"/>
                  </a:lnTo>
                  <a:lnTo>
                    <a:pt x="231072" y="268192"/>
                  </a:lnTo>
                  <a:lnTo>
                    <a:pt x="227844" y="264964"/>
                  </a:lnTo>
                  <a:lnTo>
                    <a:pt x="224616" y="263350"/>
                  </a:lnTo>
                  <a:lnTo>
                    <a:pt x="219774" y="260122"/>
                  </a:lnTo>
                  <a:lnTo>
                    <a:pt x="213318" y="263350"/>
                  </a:lnTo>
                  <a:lnTo>
                    <a:pt x="208477" y="263350"/>
                  </a:lnTo>
                  <a:lnTo>
                    <a:pt x="205249" y="264964"/>
                  </a:lnTo>
                  <a:lnTo>
                    <a:pt x="200407" y="268192"/>
                  </a:lnTo>
                  <a:lnTo>
                    <a:pt x="200407" y="273034"/>
                  </a:lnTo>
                  <a:lnTo>
                    <a:pt x="203635" y="289173"/>
                  </a:lnTo>
                  <a:lnTo>
                    <a:pt x="208477" y="295629"/>
                  </a:lnTo>
                  <a:lnTo>
                    <a:pt x="221388" y="308540"/>
                  </a:lnTo>
                  <a:lnTo>
                    <a:pt x="229458" y="316610"/>
                  </a:lnTo>
                  <a:lnTo>
                    <a:pt x="232686" y="318224"/>
                  </a:lnTo>
                  <a:lnTo>
                    <a:pt x="240755" y="314996"/>
                  </a:lnTo>
                  <a:lnTo>
                    <a:pt x="235913" y="323066"/>
                  </a:lnTo>
                  <a:lnTo>
                    <a:pt x="219774" y="324680"/>
                  </a:lnTo>
                  <a:lnTo>
                    <a:pt x="216546" y="331135"/>
                  </a:lnTo>
                  <a:lnTo>
                    <a:pt x="214932" y="339205"/>
                  </a:lnTo>
                  <a:lnTo>
                    <a:pt x="203635" y="356958"/>
                  </a:lnTo>
                  <a:lnTo>
                    <a:pt x="200407" y="366642"/>
                  </a:lnTo>
                  <a:lnTo>
                    <a:pt x="202021" y="376326"/>
                  </a:lnTo>
                  <a:lnTo>
                    <a:pt x="205249" y="384395"/>
                  </a:lnTo>
                  <a:lnTo>
                    <a:pt x="210091" y="389237"/>
                  </a:lnTo>
                  <a:lnTo>
                    <a:pt x="211704" y="395693"/>
                  </a:lnTo>
                  <a:lnTo>
                    <a:pt x="210091" y="400535"/>
                  </a:lnTo>
                  <a:lnTo>
                    <a:pt x="205249" y="405376"/>
                  </a:lnTo>
                  <a:lnTo>
                    <a:pt x="203635" y="410218"/>
                  </a:lnTo>
                  <a:lnTo>
                    <a:pt x="206863" y="426357"/>
                  </a:lnTo>
                  <a:lnTo>
                    <a:pt x="206863" y="457022"/>
                  </a:lnTo>
                  <a:lnTo>
                    <a:pt x="206863" y="458636"/>
                  </a:lnTo>
                  <a:lnTo>
                    <a:pt x="208477" y="458636"/>
                  </a:lnTo>
                  <a:lnTo>
                    <a:pt x="208477" y="460250"/>
                  </a:lnTo>
                  <a:lnTo>
                    <a:pt x="208477" y="463478"/>
                  </a:lnTo>
                  <a:lnTo>
                    <a:pt x="206863" y="465092"/>
                  </a:lnTo>
                  <a:lnTo>
                    <a:pt x="202021" y="469933"/>
                  </a:lnTo>
                  <a:lnTo>
                    <a:pt x="200407" y="471548"/>
                  </a:lnTo>
                  <a:lnTo>
                    <a:pt x="200407" y="474776"/>
                  </a:lnTo>
                  <a:lnTo>
                    <a:pt x="198793" y="479617"/>
                  </a:lnTo>
                  <a:lnTo>
                    <a:pt x="198793" y="486073"/>
                  </a:lnTo>
                  <a:lnTo>
                    <a:pt x="198793" y="486073"/>
                  </a:lnTo>
                  <a:lnTo>
                    <a:pt x="198793" y="486073"/>
                  </a:lnTo>
                  <a:lnTo>
                    <a:pt x="192337" y="486073"/>
                  </a:lnTo>
                  <a:lnTo>
                    <a:pt x="187495" y="487687"/>
                  </a:lnTo>
                  <a:lnTo>
                    <a:pt x="184268" y="487687"/>
                  </a:lnTo>
                  <a:lnTo>
                    <a:pt x="182654" y="487687"/>
                  </a:lnTo>
                  <a:lnTo>
                    <a:pt x="181040" y="489301"/>
                  </a:lnTo>
                  <a:lnTo>
                    <a:pt x="176198" y="492528"/>
                  </a:lnTo>
                  <a:lnTo>
                    <a:pt x="168128" y="497371"/>
                  </a:lnTo>
                  <a:lnTo>
                    <a:pt x="164900" y="498985"/>
                  </a:lnTo>
                  <a:lnTo>
                    <a:pt x="161673" y="502212"/>
                  </a:lnTo>
                  <a:lnTo>
                    <a:pt x="160059" y="503826"/>
                  </a:lnTo>
                  <a:lnTo>
                    <a:pt x="158445" y="505440"/>
                  </a:lnTo>
                  <a:lnTo>
                    <a:pt x="156831" y="507054"/>
                  </a:lnTo>
                  <a:lnTo>
                    <a:pt x="155217" y="508668"/>
                  </a:lnTo>
                  <a:lnTo>
                    <a:pt x="153603" y="508668"/>
                  </a:lnTo>
                  <a:lnTo>
                    <a:pt x="148761" y="510282"/>
                  </a:lnTo>
                  <a:lnTo>
                    <a:pt x="147147" y="510282"/>
                  </a:lnTo>
                  <a:lnTo>
                    <a:pt x="145533" y="508668"/>
                  </a:lnTo>
                  <a:lnTo>
                    <a:pt x="143919" y="508668"/>
                  </a:lnTo>
                  <a:lnTo>
                    <a:pt x="143919" y="508668"/>
                  </a:lnTo>
                  <a:lnTo>
                    <a:pt x="142305" y="508668"/>
                  </a:lnTo>
                  <a:lnTo>
                    <a:pt x="129394" y="511896"/>
                  </a:lnTo>
                  <a:lnTo>
                    <a:pt x="126166" y="513510"/>
                  </a:lnTo>
                  <a:lnTo>
                    <a:pt x="119710" y="513510"/>
                  </a:lnTo>
                  <a:lnTo>
                    <a:pt x="118096" y="513510"/>
                  </a:lnTo>
                  <a:lnTo>
                    <a:pt x="116482" y="511896"/>
                  </a:lnTo>
                  <a:lnTo>
                    <a:pt x="114869" y="511896"/>
                  </a:lnTo>
                  <a:lnTo>
                    <a:pt x="111641" y="510282"/>
                  </a:lnTo>
                  <a:lnTo>
                    <a:pt x="110027" y="510282"/>
                  </a:lnTo>
                  <a:lnTo>
                    <a:pt x="108413" y="510282"/>
                  </a:lnTo>
                  <a:lnTo>
                    <a:pt x="106799" y="510282"/>
                  </a:lnTo>
                  <a:lnTo>
                    <a:pt x="101957" y="511896"/>
                  </a:lnTo>
                  <a:lnTo>
                    <a:pt x="95501" y="513510"/>
                  </a:lnTo>
                  <a:lnTo>
                    <a:pt x="87432" y="518351"/>
                  </a:lnTo>
                  <a:lnTo>
                    <a:pt x="82590" y="521580"/>
                  </a:lnTo>
                  <a:lnTo>
                    <a:pt x="79362" y="521580"/>
                  </a:lnTo>
                  <a:lnTo>
                    <a:pt x="76134" y="524807"/>
                  </a:lnTo>
                  <a:lnTo>
                    <a:pt x="76134" y="524807"/>
                  </a:lnTo>
                  <a:lnTo>
                    <a:pt x="71292" y="528035"/>
                  </a:lnTo>
                  <a:lnTo>
                    <a:pt x="69678" y="528035"/>
                  </a:lnTo>
                  <a:lnTo>
                    <a:pt x="68064" y="528035"/>
                  </a:lnTo>
                  <a:lnTo>
                    <a:pt x="68064" y="528035"/>
                  </a:lnTo>
                  <a:lnTo>
                    <a:pt x="66451" y="526421"/>
                  </a:lnTo>
                  <a:lnTo>
                    <a:pt x="66451" y="526421"/>
                  </a:lnTo>
                  <a:lnTo>
                    <a:pt x="64837" y="526421"/>
                  </a:lnTo>
                  <a:lnTo>
                    <a:pt x="63223" y="528035"/>
                  </a:lnTo>
                  <a:lnTo>
                    <a:pt x="61609" y="529649"/>
                  </a:lnTo>
                  <a:lnTo>
                    <a:pt x="58381" y="542560"/>
                  </a:lnTo>
                  <a:lnTo>
                    <a:pt x="56767" y="547403"/>
                  </a:lnTo>
                  <a:lnTo>
                    <a:pt x="48697" y="558700"/>
                  </a:lnTo>
                  <a:lnTo>
                    <a:pt x="40628" y="549016"/>
                  </a:lnTo>
                  <a:lnTo>
                    <a:pt x="27716" y="542560"/>
                  </a:lnTo>
                  <a:lnTo>
                    <a:pt x="24488" y="539333"/>
                  </a:lnTo>
                  <a:lnTo>
                    <a:pt x="18033" y="537719"/>
                  </a:lnTo>
                  <a:lnTo>
                    <a:pt x="16419" y="537719"/>
                  </a:lnTo>
                  <a:lnTo>
                    <a:pt x="14805" y="536105"/>
                  </a:lnTo>
                  <a:lnTo>
                    <a:pt x="14805" y="534491"/>
                  </a:lnTo>
                  <a:lnTo>
                    <a:pt x="16419" y="532877"/>
                  </a:lnTo>
                  <a:lnTo>
                    <a:pt x="16419" y="531263"/>
                  </a:lnTo>
                  <a:lnTo>
                    <a:pt x="16419" y="529649"/>
                  </a:lnTo>
                  <a:lnTo>
                    <a:pt x="14805" y="526421"/>
                  </a:lnTo>
                  <a:lnTo>
                    <a:pt x="14805" y="524807"/>
                  </a:lnTo>
                  <a:lnTo>
                    <a:pt x="14805" y="523194"/>
                  </a:lnTo>
                  <a:lnTo>
                    <a:pt x="13191" y="521580"/>
                  </a:lnTo>
                  <a:lnTo>
                    <a:pt x="13191" y="519965"/>
                  </a:lnTo>
                  <a:lnTo>
                    <a:pt x="11577" y="515124"/>
                  </a:lnTo>
                  <a:lnTo>
                    <a:pt x="9963" y="513510"/>
                  </a:lnTo>
                  <a:lnTo>
                    <a:pt x="9963" y="513510"/>
                  </a:lnTo>
                  <a:lnTo>
                    <a:pt x="8349" y="507054"/>
                  </a:lnTo>
                  <a:lnTo>
                    <a:pt x="6735" y="500598"/>
                  </a:lnTo>
                  <a:lnTo>
                    <a:pt x="5121" y="497371"/>
                  </a:lnTo>
                  <a:lnTo>
                    <a:pt x="5121" y="494142"/>
                  </a:lnTo>
                  <a:lnTo>
                    <a:pt x="8349" y="487687"/>
                  </a:lnTo>
                  <a:lnTo>
                    <a:pt x="8349" y="487687"/>
                  </a:lnTo>
                  <a:lnTo>
                    <a:pt x="9963" y="486073"/>
                  </a:lnTo>
                  <a:lnTo>
                    <a:pt x="11577" y="484459"/>
                  </a:lnTo>
                  <a:lnTo>
                    <a:pt x="14805" y="481231"/>
                  </a:lnTo>
                  <a:lnTo>
                    <a:pt x="16419" y="479617"/>
                  </a:lnTo>
                  <a:lnTo>
                    <a:pt x="18033" y="478003"/>
                  </a:lnTo>
                  <a:lnTo>
                    <a:pt x="21260" y="473162"/>
                  </a:lnTo>
                  <a:lnTo>
                    <a:pt x="22874" y="473162"/>
                  </a:lnTo>
                  <a:lnTo>
                    <a:pt x="24488" y="473162"/>
                  </a:lnTo>
                  <a:lnTo>
                    <a:pt x="26102" y="471548"/>
                  </a:lnTo>
                  <a:lnTo>
                    <a:pt x="26102" y="471548"/>
                  </a:lnTo>
                  <a:lnTo>
                    <a:pt x="27716" y="471548"/>
                  </a:lnTo>
                  <a:lnTo>
                    <a:pt x="29330" y="471548"/>
                  </a:lnTo>
                  <a:lnTo>
                    <a:pt x="30944" y="469933"/>
                  </a:lnTo>
                  <a:lnTo>
                    <a:pt x="32558" y="466706"/>
                  </a:lnTo>
                  <a:lnTo>
                    <a:pt x="34172" y="465092"/>
                  </a:lnTo>
                  <a:lnTo>
                    <a:pt x="37400" y="460250"/>
                  </a:lnTo>
                  <a:lnTo>
                    <a:pt x="39014" y="458636"/>
                  </a:lnTo>
                  <a:lnTo>
                    <a:pt x="40628" y="455408"/>
                  </a:lnTo>
                  <a:lnTo>
                    <a:pt x="40628" y="450567"/>
                  </a:lnTo>
                  <a:lnTo>
                    <a:pt x="42242" y="447339"/>
                  </a:lnTo>
                  <a:lnTo>
                    <a:pt x="42242" y="445724"/>
                  </a:lnTo>
                  <a:lnTo>
                    <a:pt x="43855" y="442497"/>
                  </a:lnTo>
                  <a:lnTo>
                    <a:pt x="45469" y="442497"/>
                  </a:lnTo>
                  <a:lnTo>
                    <a:pt x="47083" y="440883"/>
                  </a:lnTo>
                  <a:lnTo>
                    <a:pt x="47083" y="440883"/>
                  </a:lnTo>
                  <a:lnTo>
                    <a:pt x="50311" y="439269"/>
                  </a:lnTo>
                  <a:lnTo>
                    <a:pt x="51925" y="436041"/>
                  </a:lnTo>
                  <a:lnTo>
                    <a:pt x="55153" y="431199"/>
                  </a:lnTo>
                  <a:lnTo>
                    <a:pt x="56767" y="429585"/>
                  </a:lnTo>
                  <a:lnTo>
                    <a:pt x="58381" y="427971"/>
                  </a:lnTo>
                  <a:lnTo>
                    <a:pt x="61609" y="426357"/>
                  </a:lnTo>
                  <a:lnTo>
                    <a:pt x="63223" y="426357"/>
                  </a:lnTo>
                  <a:lnTo>
                    <a:pt x="63223" y="426357"/>
                  </a:lnTo>
                  <a:lnTo>
                    <a:pt x="64837" y="426357"/>
                  </a:lnTo>
                  <a:lnTo>
                    <a:pt x="66451" y="426357"/>
                  </a:lnTo>
                  <a:lnTo>
                    <a:pt x="68064" y="427971"/>
                  </a:lnTo>
                  <a:lnTo>
                    <a:pt x="69678" y="427971"/>
                  </a:lnTo>
                  <a:lnTo>
                    <a:pt x="72906" y="427971"/>
                  </a:lnTo>
                  <a:lnTo>
                    <a:pt x="74520" y="427971"/>
                  </a:lnTo>
                  <a:lnTo>
                    <a:pt x="76134" y="426357"/>
                  </a:lnTo>
                  <a:lnTo>
                    <a:pt x="82590" y="416674"/>
                  </a:lnTo>
                  <a:lnTo>
                    <a:pt x="85818" y="411832"/>
                  </a:lnTo>
                  <a:lnTo>
                    <a:pt x="87432" y="410218"/>
                  </a:lnTo>
                  <a:lnTo>
                    <a:pt x="87432" y="410218"/>
                  </a:lnTo>
                  <a:lnTo>
                    <a:pt x="89046" y="408604"/>
                  </a:lnTo>
                  <a:lnTo>
                    <a:pt x="92273" y="405376"/>
                  </a:lnTo>
                  <a:lnTo>
                    <a:pt x="93887" y="405376"/>
                  </a:lnTo>
                  <a:lnTo>
                    <a:pt x="95501" y="405376"/>
                  </a:lnTo>
                  <a:lnTo>
                    <a:pt x="101957" y="403762"/>
                  </a:lnTo>
                  <a:lnTo>
                    <a:pt x="101957" y="403762"/>
                  </a:lnTo>
                  <a:lnTo>
                    <a:pt x="106799" y="398921"/>
                  </a:lnTo>
                  <a:lnTo>
                    <a:pt x="110027" y="395693"/>
                  </a:lnTo>
                  <a:lnTo>
                    <a:pt x="110027" y="394079"/>
                  </a:lnTo>
                  <a:lnTo>
                    <a:pt x="111641" y="389237"/>
                  </a:lnTo>
                  <a:lnTo>
                    <a:pt x="111641" y="387623"/>
                  </a:lnTo>
                  <a:lnTo>
                    <a:pt x="113255" y="386009"/>
                  </a:lnTo>
                  <a:lnTo>
                    <a:pt x="116482" y="381167"/>
                  </a:lnTo>
                  <a:lnTo>
                    <a:pt x="118096" y="379553"/>
                  </a:lnTo>
                  <a:lnTo>
                    <a:pt x="119710" y="363414"/>
                  </a:lnTo>
                  <a:lnTo>
                    <a:pt x="121324" y="360186"/>
                  </a:lnTo>
                  <a:lnTo>
                    <a:pt x="119710" y="356958"/>
                  </a:lnTo>
                  <a:lnTo>
                    <a:pt x="110027" y="342433"/>
                  </a:lnTo>
                  <a:lnTo>
                    <a:pt x="108413" y="339205"/>
                  </a:lnTo>
                  <a:lnTo>
                    <a:pt x="106799" y="335977"/>
                  </a:lnTo>
                  <a:lnTo>
                    <a:pt x="105185" y="332749"/>
                  </a:lnTo>
                  <a:lnTo>
                    <a:pt x="103571" y="331135"/>
                  </a:lnTo>
                  <a:lnTo>
                    <a:pt x="103571" y="329521"/>
                  </a:lnTo>
                  <a:lnTo>
                    <a:pt x="103571" y="326294"/>
                  </a:lnTo>
                  <a:lnTo>
                    <a:pt x="105185" y="318224"/>
                  </a:lnTo>
                  <a:lnTo>
                    <a:pt x="106799" y="316610"/>
                  </a:lnTo>
                  <a:lnTo>
                    <a:pt x="108413" y="314996"/>
                  </a:lnTo>
                  <a:lnTo>
                    <a:pt x="108413" y="313382"/>
                  </a:lnTo>
                  <a:lnTo>
                    <a:pt x="110027" y="310154"/>
                  </a:lnTo>
                  <a:lnTo>
                    <a:pt x="111641" y="306926"/>
                  </a:lnTo>
                  <a:lnTo>
                    <a:pt x="113255" y="305312"/>
                  </a:lnTo>
                  <a:lnTo>
                    <a:pt x="111641" y="303699"/>
                  </a:lnTo>
                  <a:lnTo>
                    <a:pt x="111641" y="300471"/>
                  </a:lnTo>
                  <a:lnTo>
                    <a:pt x="111641" y="295629"/>
                  </a:lnTo>
                  <a:lnTo>
                    <a:pt x="111641" y="294015"/>
                  </a:lnTo>
                  <a:lnTo>
                    <a:pt x="111641" y="292401"/>
                  </a:lnTo>
                  <a:lnTo>
                    <a:pt x="113255" y="292401"/>
                  </a:lnTo>
                  <a:lnTo>
                    <a:pt x="114869" y="290787"/>
                  </a:lnTo>
                  <a:lnTo>
                    <a:pt x="116482" y="290787"/>
                  </a:lnTo>
                  <a:lnTo>
                    <a:pt x="118096" y="284331"/>
                  </a:lnTo>
                  <a:lnTo>
                    <a:pt x="122938" y="279490"/>
                  </a:lnTo>
                  <a:lnTo>
                    <a:pt x="124552" y="274648"/>
                  </a:lnTo>
                  <a:lnTo>
                    <a:pt x="126166" y="271420"/>
                  </a:lnTo>
                  <a:lnTo>
                    <a:pt x="126166" y="269806"/>
                  </a:lnTo>
                  <a:lnTo>
                    <a:pt x="126166" y="268192"/>
                  </a:lnTo>
                  <a:lnTo>
                    <a:pt x="124552" y="268192"/>
                  </a:lnTo>
                  <a:lnTo>
                    <a:pt x="122938" y="264964"/>
                  </a:lnTo>
                  <a:lnTo>
                    <a:pt x="122938" y="261736"/>
                  </a:lnTo>
                  <a:lnTo>
                    <a:pt x="122938" y="260122"/>
                  </a:lnTo>
                  <a:lnTo>
                    <a:pt x="122938" y="258508"/>
                  </a:lnTo>
                  <a:lnTo>
                    <a:pt x="121324" y="256894"/>
                  </a:lnTo>
                  <a:lnTo>
                    <a:pt x="121324" y="256894"/>
                  </a:lnTo>
                  <a:lnTo>
                    <a:pt x="119710" y="255281"/>
                  </a:lnTo>
                  <a:lnTo>
                    <a:pt x="116482" y="253667"/>
                  </a:lnTo>
                  <a:lnTo>
                    <a:pt x="114869" y="253667"/>
                  </a:lnTo>
                  <a:lnTo>
                    <a:pt x="113255" y="253667"/>
                  </a:lnTo>
                  <a:lnTo>
                    <a:pt x="111641" y="252053"/>
                  </a:lnTo>
                  <a:lnTo>
                    <a:pt x="111641" y="250439"/>
                  </a:lnTo>
                  <a:lnTo>
                    <a:pt x="111641" y="248825"/>
                  </a:lnTo>
                  <a:lnTo>
                    <a:pt x="110027" y="248825"/>
                  </a:lnTo>
                  <a:lnTo>
                    <a:pt x="108413" y="247211"/>
                  </a:lnTo>
                  <a:lnTo>
                    <a:pt x="108413" y="245597"/>
                  </a:lnTo>
                  <a:lnTo>
                    <a:pt x="106799" y="243983"/>
                  </a:lnTo>
                  <a:lnTo>
                    <a:pt x="106799" y="242369"/>
                  </a:lnTo>
                  <a:lnTo>
                    <a:pt x="106799" y="231072"/>
                  </a:lnTo>
                  <a:lnTo>
                    <a:pt x="106799" y="227844"/>
                  </a:lnTo>
                  <a:lnTo>
                    <a:pt x="108413" y="226230"/>
                  </a:lnTo>
                  <a:lnTo>
                    <a:pt x="108413" y="224616"/>
                  </a:lnTo>
                  <a:lnTo>
                    <a:pt x="110027" y="219774"/>
                  </a:lnTo>
                  <a:lnTo>
                    <a:pt x="111641" y="219774"/>
                  </a:lnTo>
                  <a:lnTo>
                    <a:pt x="111641" y="218160"/>
                  </a:lnTo>
                  <a:lnTo>
                    <a:pt x="114869" y="216546"/>
                  </a:lnTo>
                  <a:lnTo>
                    <a:pt x="114869" y="214932"/>
                  </a:lnTo>
                  <a:lnTo>
                    <a:pt x="118096" y="211704"/>
                  </a:lnTo>
                  <a:lnTo>
                    <a:pt x="118096" y="211704"/>
                  </a:lnTo>
                  <a:lnTo>
                    <a:pt x="119710" y="210091"/>
                  </a:lnTo>
                  <a:lnTo>
                    <a:pt x="122938" y="210091"/>
                  </a:lnTo>
                  <a:lnTo>
                    <a:pt x="124552" y="208476"/>
                  </a:lnTo>
                  <a:lnTo>
                    <a:pt x="124552" y="208476"/>
                  </a:lnTo>
                  <a:lnTo>
                    <a:pt x="127780" y="203635"/>
                  </a:lnTo>
                  <a:lnTo>
                    <a:pt x="131008" y="198793"/>
                  </a:lnTo>
                  <a:lnTo>
                    <a:pt x="131008" y="197179"/>
                  </a:lnTo>
                  <a:lnTo>
                    <a:pt x="131008" y="197179"/>
                  </a:lnTo>
                  <a:lnTo>
                    <a:pt x="131008" y="195565"/>
                  </a:lnTo>
                  <a:lnTo>
                    <a:pt x="127780" y="193951"/>
                  </a:lnTo>
                  <a:lnTo>
                    <a:pt x="127780" y="192337"/>
                  </a:lnTo>
                  <a:lnTo>
                    <a:pt x="126166" y="190723"/>
                  </a:lnTo>
                  <a:lnTo>
                    <a:pt x="126166" y="189109"/>
                  </a:lnTo>
                  <a:lnTo>
                    <a:pt x="127780" y="187495"/>
                  </a:lnTo>
                  <a:lnTo>
                    <a:pt x="127780" y="185882"/>
                  </a:lnTo>
                  <a:lnTo>
                    <a:pt x="129394" y="184267"/>
                  </a:lnTo>
                  <a:lnTo>
                    <a:pt x="131008" y="182654"/>
                  </a:lnTo>
                  <a:lnTo>
                    <a:pt x="134236" y="176198"/>
                  </a:lnTo>
                  <a:lnTo>
                    <a:pt x="134236" y="174584"/>
                  </a:lnTo>
                  <a:lnTo>
                    <a:pt x="134236" y="171356"/>
                  </a:lnTo>
                  <a:lnTo>
                    <a:pt x="132622" y="169742"/>
                  </a:lnTo>
                  <a:lnTo>
                    <a:pt x="131008" y="168128"/>
                  </a:lnTo>
                  <a:lnTo>
                    <a:pt x="129394" y="163286"/>
                  </a:lnTo>
                  <a:lnTo>
                    <a:pt x="129394" y="161673"/>
                  </a:lnTo>
                  <a:lnTo>
                    <a:pt x="127780" y="158445"/>
                  </a:lnTo>
                  <a:lnTo>
                    <a:pt x="126166" y="158445"/>
                  </a:lnTo>
                  <a:lnTo>
                    <a:pt x="124552" y="156831"/>
                  </a:lnTo>
                  <a:lnTo>
                    <a:pt x="122938" y="156831"/>
                  </a:lnTo>
                  <a:lnTo>
                    <a:pt x="122938" y="155217"/>
                  </a:lnTo>
                  <a:lnTo>
                    <a:pt x="122938" y="153603"/>
                  </a:lnTo>
                  <a:lnTo>
                    <a:pt x="121324" y="148761"/>
                  </a:lnTo>
                  <a:lnTo>
                    <a:pt x="121324" y="148761"/>
                  </a:lnTo>
                  <a:lnTo>
                    <a:pt x="119710" y="147147"/>
                  </a:lnTo>
                  <a:lnTo>
                    <a:pt x="118096" y="147147"/>
                  </a:lnTo>
                  <a:lnTo>
                    <a:pt x="116482" y="147147"/>
                  </a:lnTo>
                  <a:lnTo>
                    <a:pt x="114869" y="145533"/>
                  </a:lnTo>
                  <a:lnTo>
                    <a:pt x="114869" y="145533"/>
                  </a:lnTo>
                  <a:lnTo>
                    <a:pt x="113255" y="143919"/>
                  </a:lnTo>
                  <a:lnTo>
                    <a:pt x="113255" y="142305"/>
                  </a:lnTo>
                  <a:lnTo>
                    <a:pt x="113255" y="142305"/>
                  </a:lnTo>
                  <a:lnTo>
                    <a:pt x="110027" y="142305"/>
                  </a:lnTo>
                  <a:lnTo>
                    <a:pt x="108413" y="140691"/>
                  </a:lnTo>
                  <a:lnTo>
                    <a:pt x="108413" y="139077"/>
                  </a:lnTo>
                  <a:lnTo>
                    <a:pt x="108413" y="137464"/>
                  </a:lnTo>
                  <a:lnTo>
                    <a:pt x="108413" y="135850"/>
                  </a:lnTo>
                  <a:lnTo>
                    <a:pt x="108413" y="134236"/>
                  </a:lnTo>
                  <a:lnTo>
                    <a:pt x="110027" y="132622"/>
                  </a:lnTo>
                  <a:lnTo>
                    <a:pt x="110027" y="131008"/>
                  </a:lnTo>
                  <a:lnTo>
                    <a:pt x="114869" y="119710"/>
                  </a:lnTo>
                  <a:lnTo>
                    <a:pt x="114869" y="118096"/>
                  </a:lnTo>
                  <a:lnTo>
                    <a:pt x="114869" y="116482"/>
                  </a:lnTo>
                  <a:lnTo>
                    <a:pt x="110027" y="114868"/>
                  </a:lnTo>
                  <a:lnTo>
                    <a:pt x="110027" y="114868"/>
                  </a:lnTo>
                  <a:lnTo>
                    <a:pt x="108413" y="113255"/>
                  </a:lnTo>
                  <a:lnTo>
                    <a:pt x="108413" y="113255"/>
                  </a:lnTo>
                  <a:lnTo>
                    <a:pt x="106799" y="110027"/>
                  </a:lnTo>
                  <a:lnTo>
                    <a:pt x="105185" y="106799"/>
                  </a:lnTo>
                  <a:lnTo>
                    <a:pt x="98729" y="101957"/>
                  </a:lnTo>
                  <a:lnTo>
                    <a:pt x="100343" y="98729"/>
                  </a:lnTo>
                  <a:lnTo>
                    <a:pt x="103571" y="93887"/>
                  </a:lnTo>
                  <a:lnTo>
                    <a:pt x="108413" y="92273"/>
                  </a:lnTo>
                  <a:lnTo>
                    <a:pt x="111641" y="93887"/>
                  </a:lnTo>
                  <a:lnTo>
                    <a:pt x="114869" y="95501"/>
                  </a:lnTo>
                  <a:lnTo>
                    <a:pt x="118096" y="95501"/>
                  </a:lnTo>
                  <a:lnTo>
                    <a:pt x="132622" y="89046"/>
                  </a:lnTo>
                  <a:lnTo>
                    <a:pt x="134236" y="89046"/>
                  </a:lnTo>
                  <a:lnTo>
                    <a:pt x="137464" y="85818"/>
                  </a:lnTo>
                  <a:lnTo>
                    <a:pt x="139078" y="82590"/>
                  </a:lnTo>
                  <a:lnTo>
                    <a:pt x="140691" y="74520"/>
                  </a:lnTo>
                  <a:lnTo>
                    <a:pt x="140691" y="69678"/>
                  </a:lnTo>
                  <a:lnTo>
                    <a:pt x="137464" y="61609"/>
                  </a:lnTo>
                  <a:lnTo>
                    <a:pt x="135850" y="56767"/>
                  </a:lnTo>
                  <a:lnTo>
                    <a:pt x="135850" y="51925"/>
                  </a:lnTo>
                  <a:lnTo>
                    <a:pt x="137464" y="48697"/>
                  </a:lnTo>
                  <a:lnTo>
                    <a:pt x="139078" y="43855"/>
                  </a:lnTo>
                  <a:lnTo>
                    <a:pt x="140691" y="40628"/>
                  </a:lnTo>
                  <a:lnTo>
                    <a:pt x="143919" y="37400"/>
                  </a:lnTo>
                  <a:lnTo>
                    <a:pt x="145533" y="37400"/>
                  </a:lnTo>
                  <a:lnTo>
                    <a:pt x="147147" y="37400"/>
                  </a:lnTo>
                  <a:lnTo>
                    <a:pt x="151989" y="39014"/>
                  </a:lnTo>
                  <a:lnTo>
                    <a:pt x="156831" y="39014"/>
                  </a:lnTo>
                  <a:lnTo>
                    <a:pt x="161673" y="42241"/>
                  </a:lnTo>
                  <a:lnTo>
                    <a:pt x="164900" y="42241"/>
                  </a:lnTo>
                  <a:lnTo>
                    <a:pt x="168128" y="37400"/>
                  </a:lnTo>
                  <a:lnTo>
                    <a:pt x="171356" y="26102"/>
                  </a:lnTo>
                  <a:lnTo>
                    <a:pt x="172970" y="22874"/>
                  </a:lnTo>
                  <a:lnTo>
                    <a:pt x="179426" y="16419"/>
                  </a:lnTo>
                  <a:lnTo>
                    <a:pt x="193951" y="8349"/>
                  </a:lnTo>
                  <a:lnTo>
                    <a:pt x="197179" y="5121"/>
                  </a:lnTo>
                  <a:lnTo>
                    <a:pt x="198793" y="8349"/>
                  </a:lnTo>
                  <a:lnTo>
                    <a:pt x="200407" y="16419"/>
                  </a:lnTo>
                  <a:lnTo>
                    <a:pt x="200407" y="18032"/>
                  </a:lnTo>
                  <a:lnTo>
                    <a:pt x="202021" y="19646"/>
                  </a:lnTo>
                  <a:lnTo>
                    <a:pt x="206863" y="21260"/>
                  </a:lnTo>
                  <a:lnTo>
                    <a:pt x="213318" y="24488"/>
                  </a:lnTo>
                  <a:lnTo>
                    <a:pt x="229458" y="32558"/>
                  </a:lnTo>
                  <a:lnTo>
                    <a:pt x="232686" y="34172"/>
                  </a:lnTo>
                  <a:lnTo>
                    <a:pt x="235913" y="35786"/>
                  </a:lnTo>
                  <a:lnTo>
                    <a:pt x="239141" y="35786"/>
                  </a:lnTo>
                  <a:lnTo>
                    <a:pt x="243983" y="374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1078874-CB52-4A34-A49A-5AB1F2D45E70}"/>
                </a:ext>
              </a:extLst>
            </p:cNvPr>
            <p:cNvSpPr/>
            <p:nvPr/>
          </p:nvSpPr>
          <p:spPr>
            <a:xfrm>
              <a:off x="8061390" y="4976381"/>
              <a:ext cx="419622" cy="581016"/>
            </a:xfrm>
            <a:custGeom>
              <a:avLst/>
              <a:gdLst>
                <a:gd name="connsiteX0" fmla="*/ 423130 w 419622"/>
                <a:gd name="connsiteY0" fmla="*/ 536105 h 581015"/>
                <a:gd name="connsiteX1" fmla="*/ 421516 w 419622"/>
                <a:gd name="connsiteY1" fmla="*/ 536105 h 581015"/>
                <a:gd name="connsiteX2" fmla="*/ 411832 w 419622"/>
                <a:gd name="connsiteY2" fmla="*/ 537719 h 581015"/>
                <a:gd name="connsiteX3" fmla="*/ 402148 w 419622"/>
                <a:gd name="connsiteY3" fmla="*/ 539333 h 581015"/>
                <a:gd name="connsiteX4" fmla="*/ 398921 w 419622"/>
                <a:gd name="connsiteY4" fmla="*/ 540947 h 581015"/>
                <a:gd name="connsiteX5" fmla="*/ 386009 w 419622"/>
                <a:gd name="connsiteY5" fmla="*/ 547403 h 581015"/>
                <a:gd name="connsiteX6" fmla="*/ 381167 w 419622"/>
                <a:gd name="connsiteY6" fmla="*/ 549017 h 581015"/>
                <a:gd name="connsiteX7" fmla="*/ 368256 w 419622"/>
                <a:gd name="connsiteY7" fmla="*/ 552244 h 581015"/>
                <a:gd name="connsiteX8" fmla="*/ 353731 w 419622"/>
                <a:gd name="connsiteY8" fmla="*/ 558700 h 581015"/>
                <a:gd name="connsiteX9" fmla="*/ 353731 w 419622"/>
                <a:gd name="connsiteY9" fmla="*/ 560314 h 581015"/>
                <a:gd name="connsiteX10" fmla="*/ 352117 w 419622"/>
                <a:gd name="connsiteY10" fmla="*/ 560314 h 581015"/>
                <a:gd name="connsiteX11" fmla="*/ 348889 w 419622"/>
                <a:gd name="connsiteY11" fmla="*/ 565156 h 581015"/>
                <a:gd name="connsiteX12" fmla="*/ 342433 w 419622"/>
                <a:gd name="connsiteY12" fmla="*/ 587751 h 581015"/>
                <a:gd name="connsiteX13" fmla="*/ 334363 w 419622"/>
                <a:gd name="connsiteY13" fmla="*/ 586137 h 581015"/>
                <a:gd name="connsiteX14" fmla="*/ 316610 w 419622"/>
                <a:gd name="connsiteY14" fmla="*/ 581295 h 581015"/>
                <a:gd name="connsiteX15" fmla="*/ 311768 w 419622"/>
                <a:gd name="connsiteY15" fmla="*/ 581295 h 581015"/>
                <a:gd name="connsiteX16" fmla="*/ 310154 w 419622"/>
                <a:gd name="connsiteY16" fmla="*/ 579681 h 581015"/>
                <a:gd name="connsiteX17" fmla="*/ 306926 w 419622"/>
                <a:gd name="connsiteY17" fmla="*/ 574839 h 581015"/>
                <a:gd name="connsiteX18" fmla="*/ 305313 w 419622"/>
                <a:gd name="connsiteY18" fmla="*/ 573226 h 581015"/>
                <a:gd name="connsiteX19" fmla="*/ 300471 w 419622"/>
                <a:gd name="connsiteY19" fmla="*/ 571612 h 581015"/>
                <a:gd name="connsiteX20" fmla="*/ 300471 w 419622"/>
                <a:gd name="connsiteY20" fmla="*/ 569998 h 581015"/>
                <a:gd name="connsiteX21" fmla="*/ 298857 w 419622"/>
                <a:gd name="connsiteY21" fmla="*/ 568383 h 581015"/>
                <a:gd name="connsiteX22" fmla="*/ 298857 w 419622"/>
                <a:gd name="connsiteY22" fmla="*/ 568383 h 581015"/>
                <a:gd name="connsiteX23" fmla="*/ 298857 w 419622"/>
                <a:gd name="connsiteY23" fmla="*/ 566769 h 581015"/>
                <a:gd name="connsiteX24" fmla="*/ 298857 w 419622"/>
                <a:gd name="connsiteY24" fmla="*/ 565156 h 581015"/>
                <a:gd name="connsiteX25" fmla="*/ 298857 w 419622"/>
                <a:gd name="connsiteY25" fmla="*/ 563542 h 581015"/>
                <a:gd name="connsiteX26" fmla="*/ 298857 w 419622"/>
                <a:gd name="connsiteY26" fmla="*/ 561928 h 581015"/>
                <a:gd name="connsiteX27" fmla="*/ 297243 w 419622"/>
                <a:gd name="connsiteY27" fmla="*/ 560314 h 581015"/>
                <a:gd name="connsiteX28" fmla="*/ 297243 w 419622"/>
                <a:gd name="connsiteY28" fmla="*/ 558700 h 581015"/>
                <a:gd name="connsiteX29" fmla="*/ 294015 w 419622"/>
                <a:gd name="connsiteY29" fmla="*/ 555472 h 581015"/>
                <a:gd name="connsiteX30" fmla="*/ 290787 w 419622"/>
                <a:gd name="connsiteY30" fmla="*/ 553858 h 581015"/>
                <a:gd name="connsiteX31" fmla="*/ 284331 w 419622"/>
                <a:gd name="connsiteY31" fmla="*/ 552244 h 581015"/>
                <a:gd name="connsiteX32" fmla="*/ 277876 w 419622"/>
                <a:gd name="connsiteY32" fmla="*/ 549017 h 581015"/>
                <a:gd name="connsiteX33" fmla="*/ 227844 w 419622"/>
                <a:gd name="connsiteY33" fmla="*/ 555472 h 581015"/>
                <a:gd name="connsiteX34" fmla="*/ 226230 w 419622"/>
                <a:gd name="connsiteY34" fmla="*/ 555472 h 581015"/>
                <a:gd name="connsiteX35" fmla="*/ 223002 w 419622"/>
                <a:gd name="connsiteY35" fmla="*/ 557086 h 581015"/>
                <a:gd name="connsiteX36" fmla="*/ 221388 w 419622"/>
                <a:gd name="connsiteY36" fmla="*/ 557086 h 581015"/>
                <a:gd name="connsiteX37" fmla="*/ 219774 w 419622"/>
                <a:gd name="connsiteY37" fmla="*/ 560314 h 581015"/>
                <a:gd name="connsiteX38" fmla="*/ 216546 w 419622"/>
                <a:gd name="connsiteY38" fmla="*/ 561928 h 581015"/>
                <a:gd name="connsiteX39" fmla="*/ 216546 w 419622"/>
                <a:gd name="connsiteY39" fmla="*/ 563542 h 581015"/>
                <a:gd name="connsiteX40" fmla="*/ 213318 w 419622"/>
                <a:gd name="connsiteY40" fmla="*/ 565156 h 581015"/>
                <a:gd name="connsiteX41" fmla="*/ 198793 w 419622"/>
                <a:gd name="connsiteY41" fmla="*/ 566769 h 581015"/>
                <a:gd name="connsiteX42" fmla="*/ 197179 w 419622"/>
                <a:gd name="connsiteY42" fmla="*/ 569998 h 581015"/>
                <a:gd name="connsiteX43" fmla="*/ 193951 w 419622"/>
                <a:gd name="connsiteY43" fmla="*/ 565156 h 581015"/>
                <a:gd name="connsiteX44" fmla="*/ 192337 w 419622"/>
                <a:gd name="connsiteY44" fmla="*/ 553858 h 581015"/>
                <a:gd name="connsiteX45" fmla="*/ 192337 w 419622"/>
                <a:gd name="connsiteY45" fmla="*/ 549017 h 581015"/>
                <a:gd name="connsiteX46" fmla="*/ 192337 w 419622"/>
                <a:gd name="connsiteY46" fmla="*/ 545789 h 581015"/>
                <a:gd name="connsiteX47" fmla="*/ 192337 w 419622"/>
                <a:gd name="connsiteY47" fmla="*/ 544174 h 581015"/>
                <a:gd name="connsiteX48" fmla="*/ 193951 w 419622"/>
                <a:gd name="connsiteY48" fmla="*/ 532877 h 581015"/>
                <a:gd name="connsiteX49" fmla="*/ 197179 w 419622"/>
                <a:gd name="connsiteY49" fmla="*/ 524808 h 581015"/>
                <a:gd name="connsiteX50" fmla="*/ 198793 w 419622"/>
                <a:gd name="connsiteY50" fmla="*/ 523194 h 581015"/>
                <a:gd name="connsiteX51" fmla="*/ 197179 w 419622"/>
                <a:gd name="connsiteY51" fmla="*/ 521580 h 581015"/>
                <a:gd name="connsiteX52" fmla="*/ 197179 w 419622"/>
                <a:gd name="connsiteY52" fmla="*/ 519965 h 581015"/>
                <a:gd name="connsiteX53" fmla="*/ 193951 w 419622"/>
                <a:gd name="connsiteY53" fmla="*/ 516738 h 581015"/>
                <a:gd name="connsiteX54" fmla="*/ 193951 w 419622"/>
                <a:gd name="connsiteY54" fmla="*/ 516738 h 581015"/>
                <a:gd name="connsiteX55" fmla="*/ 192337 w 419622"/>
                <a:gd name="connsiteY55" fmla="*/ 515124 h 581015"/>
                <a:gd name="connsiteX56" fmla="*/ 190723 w 419622"/>
                <a:gd name="connsiteY56" fmla="*/ 515124 h 581015"/>
                <a:gd name="connsiteX57" fmla="*/ 189109 w 419622"/>
                <a:gd name="connsiteY57" fmla="*/ 515124 h 581015"/>
                <a:gd name="connsiteX58" fmla="*/ 182654 w 419622"/>
                <a:gd name="connsiteY58" fmla="*/ 516738 h 581015"/>
                <a:gd name="connsiteX59" fmla="*/ 181040 w 419622"/>
                <a:gd name="connsiteY59" fmla="*/ 516738 h 581015"/>
                <a:gd name="connsiteX60" fmla="*/ 177812 w 419622"/>
                <a:gd name="connsiteY60" fmla="*/ 516738 h 581015"/>
                <a:gd name="connsiteX61" fmla="*/ 169742 w 419622"/>
                <a:gd name="connsiteY61" fmla="*/ 516738 h 581015"/>
                <a:gd name="connsiteX62" fmla="*/ 168128 w 419622"/>
                <a:gd name="connsiteY62" fmla="*/ 516738 h 581015"/>
                <a:gd name="connsiteX63" fmla="*/ 161673 w 419622"/>
                <a:gd name="connsiteY63" fmla="*/ 518351 h 581015"/>
                <a:gd name="connsiteX64" fmla="*/ 158445 w 419622"/>
                <a:gd name="connsiteY64" fmla="*/ 518351 h 581015"/>
                <a:gd name="connsiteX65" fmla="*/ 148761 w 419622"/>
                <a:gd name="connsiteY65" fmla="*/ 518351 h 581015"/>
                <a:gd name="connsiteX66" fmla="*/ 147147 w 419622"/>
                <a:gd name="connsiteY66" fmla="*/ 518351 h 581015"/>
                <a:gd name="connsiteX67" fmla="*/ 145533 w 419622"/>
                <a:gd name="connsiteY67" fmla="*/ 518351 h 581015"/>
                <a:gd name="connsiteX68" fmla="*/ 145533 w 419622"/>
                <a:gd name="connsiteY68" fmla="*/ 519965 h 581015"/>
                <a:gd name="connsiteX69" fmla="*/ 143919 w 419622"/>
                <a:gd name="connsiteY69" fmla="*/ 519965 h 581015"/>
                <a:gd name="connsiteX70" fmla="*/ 143919 w 419622"/>
                <a:gd name="connsiteY70" fmla="*/ 521580 h 581015"/>
                <a:gd name="connsiteX71" fmla="*/ 143919 w 419622"/>
                <a:gd name="connsiteY71" fmla="*/ 523194 h 581015"/>
                <a:gd name="connsiteX72" fmla="*/ 142305 w 419622"/>
                <a:gd name="connsiteY72" fmla="*/ 524808 h 581015"/>
                <a:gd name="connsiteX73" fmla="*/ 142305 w 419622"/>
                <a:gd name="connsiteY73" fmla="*/ 524808 h 581015"/>
                <a:gd name="connsiteX74" fmla="*/ 140691 w 419622"/>
                <a:gd name="connsiteY74" fmla="*/ 526421 h 581015"/>
                <a:gd name="connsiteX75" fmla="*/ 139078 w 419622"/>
                <a:gd name="connsiteY75" fmla="*/ 529649 h 581015"/>
                <a:gd name="connsiteX76" fmla="*/ 137464 w 419622"/>
                <a:gd name="connsiteY76" fmla="*/ 531263 h 581015"/>
                <a:gd name="connsiteX77" fmla="*/ 134236 w 419622"/>
                <a:gd name="connsiteY77" fmla="*/ 534491 h 581015"/>
                <a:gd name="connsiteX78" fmla="*/ 132622 w 419622"/>
                <a:gd name="connsiteY78" fmla="*/ 534491 h 581015"/>
                <a:gd name="connsiteX79" fmla="*/ 131008 w 419622"/>
                <a:gd name="connsiteY79" fmla="*/ 536105 h 581015"/>
                <a:gd name="connsiteX80" fmla="*/ 131008 w 419622"/>
                <a:gd name="connsiteY80" fmla="*/ 536105 h 581015"/>
                <a:gd name="connsiteX81" fmla="*/ 129394 w 419622"/>
                <a:gd name="connsiteY81" fmla="*/ 537719 h 581015"/>
                <a:gd name="connsiteX82" fmla="*/ 129394 w 419622"/>
                <a:gd name="connsiteY82" fmla="*/ 539333 h 581015"/>
                <a:gd name="connsiteX83" fmla="*/ 127780 w 419622"/>
                <a:gd name="connsiteY83" fmla="*/ 542560 h 581015"/>
                <a:gd name="connsiteX84" fmla="*/ 127780 w 419622"/>
                <a:gd name="connsiteY84" fmla="*/ 544174 h 581015"/>
                <a:gd name="connsiteX85" fmla="*/ 126166 w 419622"/>
                <a:gd name="connsiteY85" fmla="*/ 545789 h 581015"/>
                <a:gd name="connsiteX86" fmla="*/ 124552 w 419622"/>
                <a:gd name="connsiteY86" fmla="*/ 545789 h 581015"/>
                <a:gd name="connsiteX87" fmla="*/ 122938 w 419622"/>
                <a:gd name="connsiteY87" fmla="*/ 545789 h 581015"/>
                <a:gd name="connsiteX88" fmla="*/ 122938 w 419622"/>
                <a:gd name="connsiteY88" fmla="*/ 547403 h 581015"/>
                <a:gd name="connsiteX89" fmla="*/ 121324 w 419622"/>
                <a:gd name="connsiteY89" fmla="*/ 547403 h 581015"/>
                <a:gd name="connsiteX90" fmla="*/ 121324 w 419622"/>
                <a:gd name="connsiteY90" fmla="*/ 549017 h 581015"/>
                <a:gd name="connsiteX91" fmla="*/ 119710 w 419622"/>
                <a:gd name="connsiteY91" fmla="*/ 552244 h 581015"/>
                <a:gd name="connsiteX92" fmla="*/ 119710 w 419622"/>
                <a:gd name="connsiteY92" fmla="*/ 553858 h 581015"/>
                <a:gd name="connsiteX93" fmla="*/ 119710 w 419622"/>
                <a:gd name="connsiteY93" fmla="*/ 557086 h 581015"/>
                <a:gd name="connsiteX94" fmla="*/ 118096 w 419622"/>
                <a:gd name="connsiteY94" fmla="*/ 558700 h 581015"/>
                <a:gd name="connsiteX95" fmla="*/ 118096 w 419622"/>
                <a:gd name="connsiteY95" fmla="*/ 558700 h 581015"/>
                <a:gd name="connsiteX96" fmla="*/ 116482 w 419622"/>
                <a:gd name="connsiteY96" fmla="*/ 560314 h 581015"/>
                <a:gd name="connsiteX97" fmla="*/ 108413 w 419622"/>
                <a:gd name="connsiteY97" fmla="*/ 561928 h 581015"/>
                <a:gd name="connsiteX98" fmla="*/ 105185 w 419622"/>
                <a:gd name="connsiteY98" fmla="*/ 561928 h 581015"/>
                <a:gd name="connsiteX99" fmla="*/ 103571 w 419622"/>
                <a:gd name="connsiteY99" fmla="*/ 561928 h 581015"/>
                <a:gd name="connsiteX100" fmla="*/ 101957 w 419622"/>
                <a:gd name="connsiteY100" fmla="*/ 560314 h 581015"/>
                <a:gd name="connsiteX101" fmla="*/ 98729 w 419622"/>
                <a:gd name="connsiteY101" fmla="*/ 557086 h 581015"/>
                <a:gd name="connsiteX102" fmla="*/ 92273 w 419622"/>
                <a:gd name="connsiteY102" fmla="*/ 555472 h 581015"/>
                <a:gd name="connsiteX103" fmla="*/ 90660 w 419622"/>
                <a:gd name="connsiteY103" fmla="*/ 553858 h 581015"/>
                <a:gd name="connsiteX104" fmla="*/ 89046 w 419622"/>
                <a:gd name="connsiteY104" fmla="*/ 553858 h 581015"/>
                <a:gd name="connsiteX105" fmla="*/ 72906 w 419622"/>
                <a:gd name="connsiteY105" fmla="*/ 555472 h 581015"/>
                <a:gd name="connsiteX106" fmla="*/ 69678 w 419622"/>
                <a:gd name="connsiteY106" fmla="*/ 555472 h 581015"/>
                <a:gd name="connsiteX107" fmla="*/ 66451 w 419622"/>
                <a:gd name="connsiteY107" fmla="*/ 553858 h 581015"/>
                <a:gd name="connsiteX108" fmla="*/ 64837 w 419622"/>
                <a:gd name="connsiteY108" fmla="*/ 553858 h 581015"/>
                <a:gd name="connsiteX109" fmla="*/ 64837 w 419622"/>
                <a:gd name="connsiteY109" fmla="*/ 552244 h 581015"/>
                <a:gd name="connsiteX110" fmla="*/ 63223 w 419622"/>
                <a:gd name="connsiteY110" fmla="*/ 550630 h 581015"/>
                <a:gd name="connsiteX111" fmla="*/ 61609 w 419622"/>
                <a:gd name="connsiteY111" fmla="*/ 549017 h 581015"/>
                <a:gd name="connsiteX112" fmla="*/ 59995 w 419622"/>
                <a:gd name="connsiteY112" fmla="*/ 547403 h 581015"/>
                <a:gd name="connsiteX113" fmla="*/ 58381 w 419622"/>
                <a:gd name="connsiteY113" fmla="*/ 545789 h 581015"/>
                <a:gd name="connsiteX114" fmla="*/ 58381 w 419622"/>
                <a:gd name="connsiteY114" fmla="*/ 544174 h 581015"/>
                <a:gd name="connsiteX115" fmla="*/ 56767 w 419622"/>
                <a:gd name="connsiteY115" fmla="*/ 542560 h 581015"/>
                <a:gd name="connsiteX116" fmla="*/ 55153 w 419622"/>
                <a:gd name="connsiteY116" fmla="*/ 539333 h 581015"/>
                <a:gd name="connsiteX117" fmla="*/ 42242 w 419622"/>
                <a:gd name="connsiteY117" fmla="*/ 534491 h 581015"/>
                <a:gd name="connsiteX118" fmla="*/ 37400 w 419622"/>
                <a:gd name="connsiteY118" fmla="*/ 528035 h 581015"/>
                <a:gd name="connsiteX119" fmla="*/ 37400 w 419622"/>
                <a:gd name="connsiteY119" fmla="*/ 528035 h 581015"/>
                <a:gd name="connsiteX120" fmla="*/ 39014 w 419622"/>
                <a:gd name="connsiteY120" fmla="*/ 526421 h 581015"/>
                <a:gd name="connsiteX121" fmla="*/ 39014 w 419622"/>
                <a:gd name="connsiteY121" fmla="*/ 526421 h 581015"/>
                <a:gd name="connsiteX122" fmla="*/ 40628 w 419622"/>
                <a:gd name="connsiteY122" fmla="*/ 524808 h 581015"/>
                <a:gd name="connsiteX123" fmla="*/ 42242 w 419622"/>
                <a:gd name="connsiteY123" fmla="*/ 524808 h 581015"/>
                <a:gd name="connsiteX124" fmla="*/ 42242 w 419622"/>
                <a:gd name="connsiteY124" fmla="*/ 521580 h 581015"/>
                <a:gd name="connsiteX125" fmla="*/ 45469 w 419622"/>
                <a:gd name="connsiteY125" fmla="*/ 516738 h 581015"/>
                <a:gd name="connsiteX126" fmla="*/ 45469 w 419622"/>
                <a:gd name="connsiteY126" fmla="*/ 513510 h 581015"/>
                <a:gd name="connsiteX127" fmla="*/ 45469 w 419622"/>
                <a:gd name="connsiteY127" fmla="*/ 513510 h 581015"/>
                <a:gd name="connsiteX128" fmla="*/ 43855 w 419622"/>
                <a:gd name="connsiteY128" fmla="*/ 511896 h 581015"/>
                <a:gd name="connsiteX129" fmla="*/ 40628 w 419622"/>
                <a:gd name="connsiteY129" fmla="*/ 502212 h 581015"/>
                <a:gd name="connsiteX130" fmla="*/ 40628 w 419622"/>
                <a:gd name="connsiteY130" fmla="*/ 500599 h 581015"/>
                <a:gd name="connsiteX131" fmla="*/ 39014 w 419622"/>
                <a:gd name="connsiteY131" fmla="*/ 498985 h 581015"/>
                <a:gd name="connsiteX132" fmla="*/ 37400 w 419622"/>
                <a:gd name="connsiteY132" fmla="*/ 498985 h 581015"/>
                <a:gd name="connsiteX133" fmla="*/ 35786 w 419622"/>
                <a:gd name="connsiteY133" fmla="*/ 497371 h 581015"/>
                <a:gd name="connsiteX134" fmla="*/ 32558 w 419622"/>
                <a:gd name="connsiteY134" fmla="*/ 494142 h 581015"/>
                <a:gd name="connsiteX135" fmla="*/ 30944 w 419622"/>
                <a:gd name="connsiteY135" fmla="*/ 490915 h 581015"/>
                <a:gd name="connsiteX136" fmla="*/ 24488 w 419622"/>
                <a:gd name="connsiteY136" fmla="*/ 478003 h 581015"/>
                <a:gd name="connsiteX137" fmla="*/ 22874 w 419622"/>
                <a:gd name="connsiteY137" fmla="*/ 474776 h 581015"/>
                <a:gd name="connsiteX138" fmla="*/ 22874 w 419622"/>
                <a:gd name="connsiteY138" fmla="*/ 473162 h 581015"/>
                <a:gd name="connsiteX139" fmla="*/ 26102 w 419622"/>
                <a:gd name="connsiteY139" fmla="*/ 471548 h 581015"/>
                <a:gd name="connsiteX140" fmla="*/ 26102 w 419622"/>
                <a:gd name="connsiteY140" fmla="*/ 469933 h 581015"/>
                <a:gd name="connsiteX141" fmla="*/ 27716 w 419622"/>
                <a:gd name="connsiteY141" fmla="*/ 468320 h 581015"/>
                <a:gd name="connsiteX142" fmla="*/ 27716 w 419622"/>
                <a:gd name="connsiteY142" fmla="*/ 463478 h 581015"/>
                <a:gd name="connsiteX143" fmla="*/ 26102 w 419622"/>
                <a:gd name="connsiteY143" fmla="*/ 458636 h 581015"/>
                <a:gd name="connsiteX144" fmla="*/ 24488 w 419622"/>
                <a:gd name="connsiteY144" fmla="*/ 453794 h 581015"/>
                <a:gd name="connsiteX145" fmla="*/ 26102 w 419622"/>
                <a:gd name="connsiteY145" fmla="*/ 452181 h 581015"/>
                <a:gd name="connsiteX146" fmla="*/ 26102 w 419622"/>
                <a:gd name="connsiteY146" fmla="*/ 450567 h 581015"/>
                <a:gd name="connsiteX147" fmla="*/ 27716 w 419622"/>
                <a:gd name="connsiteY147" fmla="*/ 448953 h 581015"/>
                <a:gd name="connsiteX148" fmla="*/ 27716 w 419622"/>
                <a:gd name="connsiteY148" fmla="*/ 447339 h 581015"/>
                <a:gd name="connsiteX149" fmla="*/ 29330 w 419622"/>
                <a:gd name="connsiteY149" fmla="*/ 444111 h 581015"/>
                <a:gd name="connsiteX150" fmla="*/ 29330 w 419622"/>
                <a:gd name="connsiteY150" fmla="*/ 442497 h 581015"/>
                <a:gd name="connsiteX151" fmla="*/ 29330 w 419622"/>
                <a:gd name="connsiteY151" fmla="*/ 442497 h 581015"/>
                <a:gd name="connsiteX152" fmla="*/ 30944 w 419622"/>
                <a:gd name="connsiteY152" fmla="*/ 440883 h 581015"/>
                <a:gd name="connsiteX153" fmla="*/ 34172 w 419622"/>
                <a:gd name="connsiteY153" fmla="*/ 437655 h 581015"/>
                <a:gd name="connsiteX154" fmla="*/ 34172 w 419622"/>
                <a:gd name="connsiteY154" fmla="*/ 436041 h 581015"/>
                <a:gd name="connsiteX155" fmla="*/ 35786 w 419622"/>
                <a:gd name="connsiteY155" fmla="*/ 410218 h 581015"/>
                <a:gd name="connsiteX156" fmla="*/ 34172 w 419622"/>
                <a:gd name="connsiteY156" fmla="*/ 405376 h 581015"/>
                <a:gd name="connsiteX157" fmla="*/ 34172 w 419622"/>
                <a:gd name="connsiteY157" fmla="*/ 400535 h 581015"/>
                <a:gd name="connsiteX158" fmla="*/ 32558 w 419622"/>
                <a:gd name="connsiteY158" fmla="*/ 398921 h 581015"/>
                <a:gd name="connsiteX159" fmla="*/ 29330 w 419622"/>
                <a:gd name="connsiteY159" fmla="*/ 395693 h 581015"/>
                <a:gd name="connsiteX160" fmla="*/ 21260 w 419622"/>
                <a:gd name="connsiteY160" fmla="*/ 389237 h 581015"/>
                <a:gd name="connsiteX161" fmla="*/ 19646 w 419622"/>
                <a:gd name="connsiteY161" fmla="*/ 389237 h 581015"/>
                <a:gd name="connsiteX162" fmla="*/ 14805 w 419622"/>
                <a:gd name="connsiteY162" fmla="*/ 381167 h 581015"/>
                <a:gd name="connsiteX163" fmla="*/ 8349 w 419622"/>
                <a:gd name="connsiteY163" fmla="*/ 371484 h 581015"/>
                <a:gd name="connsiteX164" fmla="*/ 5121 w 419622"/>
                <a:gd name="connsiteY164" fmla="*/ 366642 h 581015"/>
                <a:gd name="connsiteX165" fmla="*/ 5121 w 419622"/>
                <a:gd name="connsiteY165" fmla="*/ 363414 h 581015"/>
                <a:gd name="connsiteX166" fmla="*/ 6735 w 419622"/>
                <a:gd name="connsiteY166" fmla="*/ 361800 h 581015"/>
                <a:gd name="connsiteX167" fmla="*/ 6735 w 419622"/>
                <a:gd name="connsiteY167" fmla="*/ 360186 h 581015"/>
                <a:gd name="connsiteX168" fmla="*/ 8349 w 419622"/>
                <a:gd name="connsiteY168" fmla="*/ 358572 h 581015"/>
                <a:gd name="connsiteX169" fmla="*/ 11577 w 419622"/>
                <a:gd name="connsiteY169" fmla="*/ 347275 h 581015"/>
                <a:gd name="connsiteX170" fmla="*/ 13191 w 419622"/>
                <a:gd name="connsiteY170" fmla="*/ 344047 h 581015"/>
                <a:gd name="connsiteX171" fmla="*/ 14805 w 419622"/>
                <a:gd name="connsiteY171" fmla="*/ 342433 h 581015"/>
                <a:gd name="connsiteX172" fmla="*/ 18033 w 419622"/>
                <a:gd name="connsiteY172" fmla="*/ 339205 h 581015"/>
                <a:gd name="connsiteX173" fmla="*/ 19646 w 419622"/>
                <a:gd name="connsiteY173" fmla="*/ 337591 h 581015"/>
                <a:gd name="connsiteX174" fmla="*/ 21260 w 419622"/>
                <a:gd name="connsiteY174" fmla="*/ 334363 h 581015"/>
                <a:gd name="connsiteX175" fmla="*/ 22874 w 419622"/>
                <a:gd name="connsiteY175" fmla="*/ 331136 h 581015"/>
                <a:gd name="connsiteX176" fmla="*/ 22874 w 419622"/>
                <a:gd name="connsiteY176" fmla="*/ 327908 h 581015"/>
                <a:gd name="connsiteX177" fmla="*/ 22874 w 419622"/>
                <a:gd name="connsiteY177" fmla="*/ 326294 h 581015"/>
                <a:gd name="connsiteX178" fmla="*/ 22874 w 419622"/>
                <a:gd name="connsiteY178" fmla="*/ 323066 h 581015"/>
                <a:gd name="connsiteX179" fmla="*/ 21260 w 419622"/>
                <a:gd name="connsiteY179" fmla="*/ 308540 h 581015"/>
                <a:gd name="connsiteX180" fmla="*/ 21260 w 419622"/>
                <a:gd name="connsiteY180" fmla="*/ 306927 h 581015"/>
                <a:gd name="connsiteX181" fmla="*/ 22874 w 419622"/>
                <a:gd name="connsiteY181" fmla="*/ 305313 h 581015"/>
                <a:gd name="connsiteX182" fmla="*/ 24488 w 419622"/>
                <a:gd name="connsiteY182" fmla="*/ 305313 h 581015"/>
                <a:gd name="connsiteX183" fmla="*/ 24488 w 419622"/>
                <a:gd name="connsiteY183" fmla="*/ 305313 h 581015"/>
                <a:gd name="connsiteX184" fmla="*/ 26102 w 419622"/>
                <a:gd name="connsiteY184" fmla="*/ 305313 h 581015"/>
                <a:gd name="connsiteX185" fmla="*/ 27716 w 419622"/>
                <a:gd name="connsiteY185" fmla="*/ 306927 h 581015"/>
                <a:gd name="connsiteX186" fmla="*/ 34172 w 419622"/>
                <a:gd name="connsiteY186" fmla="*/ 311768 h 581015"/>
                <a:gd name="connsiteX187" fmla="*/ 35786 w 419622"/>
                <a:gd name="connsiteY187" fmla="*/ 311768 h 581015"/>
                <a:gd name="connsiteX188" fmla="*/ 35786 w 419622"/>
                <a:gd name="connsiteY188" fmla="*/ 313382 h 581015"/>
                <a:gd name="connsiteX189" fmla="*/ 37400 w 419622"/>
                <a:gd name="connsiteY189" fmla="*/ 313382 h 581015"/>
                <a:gd name="connsiteX190" fmla="*/ 39014 w 419622"/>
                <a:gd name="connsiteY190" fmla="*/ 313382 h 581015"/>
                <a:gd name="connsiteX191" fmla="*/ 40628 w 419622"/>
                <a:gd name="connsiteY191" fmla="*/ 313382 h 581015"/>
                <a:gd name="connsiteX192" fmla="*/ 42242 w 419622"/>
                <a:gd name="connsiteY192" fmla="*/ 311768 h 581015"/>
                <a:gd name="connsiteX193" fmla="*/ 45469 w 419622"/>
                <a:gd name="connsiteY193" fmla="*/ 308540 h 581015"/>
                <a:gd name="connsiteX194" fmla="*/ 55153 w 419622"/>
                <a:gd name="connsiteY194" fmla="*/ 303699 h 581015"/>
                <a:gd name="connsiteX195" fmla="*/ 59995 w 419622"/>
                <a:gd name="connsiteY195" fmla="*/ 300471 h 581015"/>
                <a:gd name="connsiteX196" fmla="*/ 66451 w 419622"/>
                <a:gd name="connsiteY196" fmla="*/ 298857 h 581015"/>
                <a:gd name="connsiteX197" fmla="*/ 66451 w 419622"/>
                <a:gd name="connsiteY197" fmla="*/ 298857 h 581015"/>
                <a:gd name="connsiteX198" fmla="*/ 69678 w 419622"/>
                <a:gd name="connsiteY198" fmla="*/ 297243 h 581015"/>
                <a:gd name="connsiteX199" fmla="*/ 76134 w 419622"/>
                <a:gd name="connsiteY199" fmla="*/ 287559 h 581015"/>
                <a:gd name="connsiteX200" fmla="*/ 77748 w 419622"/>
                <a:gd name="connsiteY200" fmla="*/ 287559 h 581015"/>
                <a:gd name="connsiteX201" fmla="*/ 84204 w 419622"/>
                <a:gd name="connsiteY201" fmla="*/ 282718 h 581015"/>
                <a:gd name="connsiteX202" fmla="*/ 84204 w 419622"/>
                <a:gd name="connsiteY202" fmla="*/ 281104 h 581015"/>
                <a:gd name="connsiteX203" fmla="*/ 85818 w 419622"/>
                <a:gd name="connsiteY203" fmla="*/ 279490 h 581015"/>
                <a:gd name="connsiteX204" fmla="*/ 84204 w 419622"/>
                <a:gd name="connsiteY204" fmla="*/ 277876 h 581015"/>
                <a:gd name="connsiteX205" fmla="*/ 84204 w 419622"/>
                <a:gd name="connsiteY205" fmla="*/ 276262 h 581015"/>
                <a:gd name="connsiteX206" fmla="*/ 84204 w 419622"/>
                <a:gd name="connsiteY206" fmla="*/ 274648 h 581015"/>
                <a:gd name="connsiteX207" fmla="*/ 84204 w 419622"/>
                <a:gd name="connsiteY207" fmla="*/ 273034 h 581015"/>
                <a:gd name="connsiteX208" fmla="*/ 84204 w 419622"/>
                <a:gd name="connsiteY208" fmla="*/ 269806 h 581015"/>
                <a:gd name="connsiteX209" fmla="*/ 85818 w 419622"/>
                <a:gd name="connsiteY209" fmla="*/ 268192 h 581015"/>
                <a:gd name="connsiteX210" fmla="*/ 87432 w 419622"/>
                <a:gd name="connsiteY210" fmla="*/ 266578 h 581015"/>
                <a:gd name="connsiteX211" fmla="*/ 89046 w 419622"/>
                <a:gd name="connsiteY211" fmla="*/ 266578 h 581015"/>
                <a:gd name="connsiteX212" fmla="*/ 90660 w 419622"/>
                <a:gd name="connsiteY212" fmla="*/ 264964 h 581015"/>
                <a:gd name="connsiteX213" fmla="*/ 100343 w 419622"/>
                <a:gd name="connsiteY213" fmla="*/ 256895 h 581015"/>
                <a:gd name="connsiteX214" fmla="*/ 100343 w 419622"/>
                <a:gd name="connsiteY214" fmla="*/ 255281 h 581015"/>
                <a:gd name="connsiteX215" fmla="*/ 100343 w 419622"/>
                <a:gd name="connsiteY215" fmla="*/ 253667 h 581015"/>
                <a:gd name="connsiteX216" fmla="*/ 100343 w 419622"/>
                <a:gd name="connsiteY216" fmla="*/ 250439 h 581015"/>
                <a:gd name="connsiteX217" fmla="*/ 101957 w 419622"/>
                <a:gd name="connsiteY217" fmla="*/ 247211 h 581015"/>
                <a:gd name="connsiteX218" fmla="*/ 101957 w 419622"/>
                <a:gd name="connsiteY218" fmla="*/ 245597 h 581015"/>
                <a:gd name="connsiteX219" fmla="*/ 101957 w 419622"/>
                <a:gd name="connsiteY219" fmla="*/ 243983 h 581015"/>
                <a:gd name="connsiteX220" fmla="*/ 110027 w 419622"/>
                <a:gd name="connsiteY220" fmla="*/ 237527 h 581015"/>
                <a:gd name="connsiteX221" fmla="*/ 111641 w 419622"/>
                <a:gd name="connsiteY221" fmla="*/ 234300 h 581015"/>
                <a:gd name="connsiteX222" fmla="*/ 111641 w 419622"/>
                <a:gd name="connsiteY222" fmla="*/ 232686 h 581015"/>
                <a:gd name="connsiteX223" fmla="*/ 113255 w 419622"/>
                <a:gd name="connsiteY223" fmla="*/ 231072 h 581015"/>
                <a:gd name="connsiteX224" fmla="*/ 114869 w 419622"/>
                <a:gd name="connsiteY224" fmla="*/ 224616 h 581015"/>
                <a:gd name="connsiteX225" fmla="*/ 114869 w 419622"/>
                <a:gd name="connsiteY225" fmla="*/ 223002 h 581015"/>
                <a:gd name="connsiteX226" fmla="*/ 113255 w 419622"/>
                <a:gd name="connsiteY226" fmla="*/ 219774 h 581015"/>
                <a:gd name="connsiteX227" fmla="*/ 113255 w 419622"/>
                <a:gd name="connsiteY227" fmla="*/ 216546 h 581015"/>
                <a:gd name="connsiteX228" fmla="*/ 113255 w 419622"/>
                <a:gd name="connsiteY228" fmla="*/ 210091 h 581015"/>
                <a:gd name="connsiteX229" fmla="*/ 113255 w 419622"/>
                <a:gd name="connsiteY229" fmla="*/ 203635 h 581015"/>
                <a:gd name="connsiteX230" fmla="*/ 114869 w 419622"/>
                <a:gd name="connsiteY230" fmla="*/ 202021 h 581015"/>
                <a:gd name="connsiteX231" fmla="*/ 113255 w 419622"/>
                <a:gd name="connsiteY231" fmla="*/ 195565 h 581015"/>
                <a:gd name="connsiteX232" fmla="*/ 113255 w 419622"/>
                <a:gd name="connsiteY232" fmla="*/ 193951 h 581015"/>
                <a:gd name="connsiteX233" fmla="*/ 114869 w 419622"/>
                <a:gd name="connsiteY233" fmla="*/ 189109 h 581015"/>
                <a:gd name="connsiteX234" fmla="*/ 114869 w 419622"/>
                <a:gd name="connsiteY234" fmla="*/ 187495 h 581015"/>
                <a:gd name="connsiteX235" fmla="*/ 116482 w 419622"/>
                <a:gd name="connsiteY235" fmla="*/ 187495 h 581015"/>
                <a:gd name="connsiteX236" fmla="*/ 118096 w 419622"/>
                <a:gd name="connsiteY236" fmla="*/ 187495 h 581015"/>
                <a:gd name="connsiteX237" fmla="*/ 119710 w 419622"/>
                <a:gd name="connsiteY237" fmla="*/ 187495 h 581015"/>
                <a:gd name="connsiteX238" fmla="*/ 121324 w 419622"/>
                <a:gd name="connsiteY238" fmla="*/ 187495 h 581015"/>
                <a:gd name="connsiteX239" fmla="*/ 122938 w 419622"/>
                <a:gd name="connsiteY239" fmla="*/ 187495 h 581015"/>
                <a:gd name="connsiteX240" fmla="*/ 126166 w 419622"/>
                <a:gd name="connsiteY240" fmla="*/ 184268 h 581015"/>
                <a:gd name="connsiteX241" fmla="*/ 135850 w 419622"/>
                <a:gd name="connsiteY241" fmla="*/ 163286 h 581015"/>
                <a:gd name="connsiteX242" fmla="*/ 137464 w 419622"/>
                <a:gd name="connsiteY242" fmla="*/ 161673 h 581015"/>
                <a:gd name="connsiteX243" fmla="*/ 139078 w 419622"/>
                <a:gd name="connsiteY243" fmla="*/ 161673 h 581015"/>
                <a:gd name="connsiteX244" fmla="*/ 142305 w 419622"/>
                <a:gd name="connsiteY244" fmla="*/ 160059 h 581015"/>
                <a:gd name="connsiteX245" fmla="*/ 143919 w 419622"/>
                <a:gd name="connsiteY245" fmla="*/ 160059 h 581015"/>
                <a:gd name="connsiteX246" fmla="*/ 143919 w 419622"/>
                <a:gd name="connsiteY246" fmla="*/ 160059 h 581015"/>
                <a:gd name="connsiteX247" fmla="*/ 145533 w 419622"/>
                <a:gd name="connsiteY247" fmla="*/ 160059 h 581015"/>
                <a:gd name="connsiteX248" fmla="*/ 147147 w 419622"/>
                <a:gd name="connsiteY248" fmla="*/ 161673 h 581015"/>
                <a:gd name="connsiteX249" fmla="*/ 147147 w 419622"/>
                <a:gd name="connsiteY249" fmla="*/ 163286 h 581015"/>
                <a:gd name="connsiteX250" fmla="*/ 147147 w 419622"/>
                <a:gd name="connsiteY250" fmla="*/ 163286 h 581015"/>
                <a:gd name="connsiteX251" fmla="*/ 148761 w 419622"/>
                <a:gd name="connsiteY251" fmla="*/ 164900 h 581015"/>
                <a:gd name="connsiteX252" fmla="*/ 148761 w 419622"/>
                <a:gd name="connsiteY252" fmla="*/ 164900 h 581015"/>
                <a:gd name="connsiteX253" fmla="*/ 150375 w 419622"/>
                <a:gd name="connsiteY253" fmla="*/ 164900 h 581015"/>
                <a:gd name="connsiteX254" fmla="*/ 151989 w 419622"/>
                <a:gd name="connsiteY254" fmla="*/ 164900 h 581015"/>
                <a:gd name="connsiteX255" fmla="*/ 153603 w 419622"/>
                <a:gd name="connsiteY255" fmla="*/ 164900 h 581015"/>
                <a:gd name="connsiteX256" fmla="*/ 155217 w 419622"/>
                <a:gd name="connsiteY256" fmla="*/ 164900 h 581015"/>
                <a:gd name="connsiteX257" fmla="*/ 156831 w 419622"/>
                <a:gd name="connsiteY257" fmla="*/ 161673 h 581015"/>
                <a:gd name="connsiteX258" fmla="*/ 158445 w 419622"/>
                <a:gd name="connsiteY258" fmla="*/ 161673 h 581015"/>
                <a:gd name="connsiteX259" fmla="*/ 160059 w 419622"/>
                <a:gd name="connsiteY259" fmla="*/ 161673 h 581015"/>
                <a:gd name="connsiteX260" fmla="*/ 161673 w 419622"/>
                <a:gd name="connsiteY260" fmla="*/ 161673 h 581015"/>
                <a:gd name="connsiteX261" fmla="*/ 161673 w 419622"/>
                <a:gd name="connsiteY261" fmla="*/ 161673 h 581015"/>
                <a:gd name="connsiteX262" fmla="*/ 163286 w 419622"/>
                <a:gd name="connsiteY262" fmla="*/ 161673 h 581015"/>
                <a:gd name="connsiteX263" fmla="*/ 164900 w 419622"/>
                <a:gd name="connsiteY263" fmla="*/ 161673 h 581015"/>
                <a:gd name="connsiteX264" fmla="*/ 166514 w 419622"/>
                <a:gd name="connsiteY264" fmla="*/ 160059 h 581015"/>
                <a:gd name="connsiteX265" fmla="*/ 169742 w 419622"/>
                <a:gd name="connsiteY265" fmla="*/ 158445 h 581015"/>
                <a:gd name="connsiteX266" fmla="*/ 174584 w 419622"/>
                <a:gd name="connsiteY266" fmla="*/ 156831 h 581015"/>
                <a:gd name="connsiteX267" fmla="*/ 177812 w 419622"/>
                <a:gd name="connsiteY267" fmla="*/ 155217 h 581015"/>
                <a:gd name="connsiteX268" fmla="*/ 177812 w 419622"/>
                <a:gd name="connsiteY268" fmla="*/ 153603 h 581015"/>
                <a:gd name="connsiteX269" fmla="*/ 179426 w 419622"/>
                <a:gd name="connsiteY269" fmla="*/ 153603 h 581015"/>
                <a:gd name="connsiteX270" fmla="*/ 179426 w 419622"/>
                <a:gd name="connsiteY270" fmla="*/ 151989 h 581015"/>
                <a:gd name="connsiteX271" fmla="*/ 177812 w 419622"/>
                <a:gd name="connsiteY271" fmla="*/ 150375 h 581015"/>
                <a:gd name="connsiteX272" fmla="*/ 177812 w 419622"/>
                <a:gd name="connsiteY272" fmla="*/ 148761 h 581015"/>
                <a:gd name="connsiteX273" fmla="*/ 177812 w 419622"/>
                <a:gd name="connsiteY273" fmla="*/ 147147 h 581015"/>
                <a:gd name="connsiteX274" fmla="*/ 176198 w 419622"/>
                <a:gd name="connsiteY274" fmla="*/ 147147 h 581015"/>
                <a:gd name="connsiteX275" fmla="*/ 176198 w 419622"/>
                <a:gd name="connsiteY275" fmla="*/ 145533 h 581015"/>
                <a:gd name="connsiteX276" fmla="*/ 176198 w 419622"/>
                <a:gd name="connsiteY276" fmla="*/ 143919 h 581015"/>
                <a:gd name="connsiteX277" fmla="*/ 177812 w 419622"/>
                <a:gd name="connsiteY277" fmla="*/ 142305 h 581015"/>
                <a:gd name="connsiteX278" fmla="*/ 179426 w 419622"/>
                <a:gd name="connsiteY278" fmla="*/ 142305 h 581015"/>
                <a:gd name="connsiteX279" fmla="*/ 181040 w 419622"/>
                <a:gd name="connsiteY279" fmla="*/ 142305 h 581015"/>
                <a:gd name="connsiteX280" fmla="*/ 184268 w 419622"/>
                <a:gd name="connsiteY280" fmla="*/ 142305 h 581015"/>
                <a:gd name="connsiteX281" fmla="*/ 185882 w 419622"/>
                <a:gd name="connsiteY281" fmla="*/ 140691 h 581015"/>
                <a:gd name="connsiteX282" fmla="*/ 189109 w 419622"/>
                <a:gd name="connsiteY282" fmla="*/ 139077 h 581015"/>
                <a:gd name="connsiteX283" fmla="*/ 190723 w 419622"/>
                <a:gd name="connsiteY283" fmla="*/ 139077 h 581015"/>
                <a:gd name="connsiteX284" fmla="*/ 192337 w 419622"/>
                <a:gd name="connsiteY284" fmla="*/ 137464 h 581015"/>
                <a:gd name="connsiteX285" fmla="*/ 192337 w 419622"/>
                <a:gd name="connsiteY285" fmla="*/ 135850 h 581015"/>
                <a:gd name="connsiteX286" fmla="*/ 192337 w 419622"/>
                <a:gd name="connsiteY286" fmla="*/ 134236 h 581015"/>
                <a:gd name="connsiteX287" fmla="*/ 192337 w 419622"/>
                <a:gd name="connsiteY287" fmla="*/ 132622 h 581015"/>
                <a:gd name="connsiteX288" fmla="*/ 192337 w 419622"/>
                <a:gd name="connsiteY288" fmla="*/ 127780 h 581015"/>
                <a:gd name="connsiteX289" fmla="*/ 195565 w 419622"/>
                <a:gd name="connsiteY289" fmla="*/ 124552 h 581015"/>
                <a:gd name="connsiteX290" fmla="*/ 195565 w 419622"/>
                <a:gd name="connsiteY290" fmla="*/ 121324 h 581015"/>
                <a:gd name="connsiteX291" fmla="*/ 195565 w 419622"/>
                <a:gd name="connsiteY291" fmla="*/ 116482 h 581015"/>
                <a:gd name="connsiteX292" fmla="*/ 197179 w 419622"/>
                <a:gd name="connsiteY292" fmla="*/ 114868 h 581015"/>
                <a:gd name="connsiteX293" fmla="*/ 197179 w 419622"/>
                <a:gd name="connsiteY293" fmla="*/ 110027 h 581015"/>
                <a:gd name="connsiteX294" fmla="*/ 198793 w 419622"/>
                <a:gd name="connsiteY294" fmla="*/ 108413 h 581015"/>
                <a:gd name="connsiteX295" fmla="*/ 198793 w 419622"/>
                <a:gd name="connsiteY295" fmla="*/ 108413 h 581015"/>
                <a:gd name="connsiteX296" fmla="*/ 200407 w 419622"/>
                <a:gd name="connsiteY296" fmla="*/ 108413 h 581015"/>
                <a:gd name="connsiteX297" fmla="*/ 202021 w 419622"/>
                <a:gd name="connsiteY297" fmla="*/ 108413 h 581015"/>
                <a:gd name="connsiteX298" fmla="*/ 203635 w 419622"/>
                <a:gd name="connsiteY298" fmla="*/ 110027 h 581015"/>
                <a:gd name="connsiteX299" fmla="*/ 205249 w 419622"/>
                <a:gd name="connsiteY299" fmla="*/ 111641 h 581015"/>
                <a:gd name="connsiteX300" fmla="*/ 205249 w 419622"/>
                <a:gd name="connsiteY300" fmla="*/ 111641 h 581015"/>
                <a:gd name="connsiteX301" fmla="*/ 208477 w 419622"/>
                <a:gd name="connsiteY301" fmla="*/ 110027 h 581015"/>
                <a:gd name="connsiteX302" fmla="*/ 210090 w 419622"/>
                <a:gd name="connsiteY302" fmla="*/ 110027 h 581015"/>
                <a:gd name="connsiteX303" fmla="*/ 211704 w 419622"/>
                <a:gd name="connsiteY303" fmla="*/ 108413 h 581015"/>
                <a:gd name="connsiteX304" fmla="*/ 211704 w 419622"/>
                <a:gd name="connsiteY304" fmla="*/ 106799 h 581015"/>
                <a:gd name="connsiteX305" fmla="*/ 213318 w 419622"/>
                <a:gd name="connsiteY305" fmla="*/ 103571 h 581015"/>
                <a:gd name="connsiteX306" fmla="*/ 211704 w 419622"/>
                <a:gd name="connsiteY306" fmla="*/ 100343 h 581015"/>
                <a:gd name="connsiteX307" fmla="*/ 211704 w 419622"/>
                <a:gd name="connsiteY307" fmla="*/ 97115 h 581015"/>
                <a:gd name="connsiteX308" fmla="*/ 213318 w 419622"/>
                <a:gd name="connsiteY308" fmla="*/ 92273 h 581015"/>
                <a:gd name="connsiteX309" fmla="*/ 211704 w 419622"/>
                <a:gd name="connsiteY309" fmla="*/ 90659 h 581015"/>
                <a:gd name="connsiteX310" fmla="*/ 211704 w 419622"/>
                <a:gd name="connsiteY310" fmla="*/ 89046 h 581015"/>
                <a:gd name="connsiteX311" fmla="*/ 211704 w 419622"/>
                <a:gd name="connsiteY311" fmla="*/ 87432 h 581015"/>
                <a:gd name="connsiteX312" fmla="*/ 211704 w 419622"/>
                <a:gd name="connsiteY312" fmla="*/ 87432 h 581015"/>
                <a:gd name="connsiteX313" fmla="*/ 210090 w 419622"/>
                <a:gd name="connsiteY313" fmla="*/ 85818 h 581015"/>
                <a:gd name="connsiteX314" fmla="*/ 210090 w 419622"/>
                <a:gd name="connsiteY314" fmla="*/ 84204 h 581015"/>
                <a:gd name="connsiteX315" fmla="*/ 208477 w 419622"/>
                <a:gd name="connsiteY315" fmla="*/ 84204 h 581015"/>
                <a:gd name="connsiteX316" fmla="*/ 206863 w 419622"/>
                <a:gd name="connsiteY316" fmla="*/ 84204 h 581015"/>
                <a:gd name="connsiteX317" fmla="*/ 203635 w 419622"/>
                <a:gd name="connsiteY317" fmla="*/ 84204 h 581015"/>
                <a:gd name="connsiteX318" fmla="*/ 202021 w 419622"/>
                <a:gd name="connsiteY318" fmla="*/ 84204 h 581015"/>
                <a:gd name="connsiteX319" fmla="*/ 200407 w 419622"/>
                <a:gd name="connsiteY319" fmla="*/ 82590 h 581015"/>
                <a:gd name="connsiteX320" fmla="*/ 198793 w 419622"/>
                <a:gd name="connsiteY320" fmla="*/ 82590 h 581015"/>
                <a:gd name="connsiteX321" fmla="*/ 198793 w 419622"/>
                <a:gd name="connsiteY321" fmla="*/ 80976 h 581015"/>
                <a:gd name="connsiteX322" fmla="*/ 197179 w 419622"/>
                <a:gd name="connsiteY322" fmla="*/ 80976 h 581015"/>
                <a:gd name="connsiteX323" fmla="*/ 197179 w 419622"/>
                <a:gd name="connsiteY323" fmla="*/ 76134 h 581015"/>
                <a:gd name="connsiteX324" fmla="*/ 195565 w 419622"/>
                <a:gd name="connsiteY324" fmla="*/ 74520 h 581015"/>
                <a:gd name="connsiteX325" fmla="*/ 195565 w 419622"/>
                <a:gd name="connsiteY325" fmla="*/ 74520 h 581015"/>
                <a:gd name="connsiteX326" fmla="*/ 192337 w 419622"/>
                <a:gd name="connsiteY326" fmla="*/ 72906 h 581015"/>
                <a:gd name="connsiteX327" fmla="*/ 192337 w 419622"/>
                <a:gd name="connsiteY327" fmla="*/ 72906 h 581015"/>
                <a:gd name="connsiteX328" fmla="*/ 190723 w 419622"/>
                <a:gd name="connsiteY328" fmla="*/ 71292 h 581015"/>
                <a:gd name="connsiteX329" fmla="*/ 193951 w 419622"/>
                <a:gd name="connsiteY329" fmla="*/ 63223 h 581015"/>
                <a:gd name="connsiteX330" fmla="*/ 193951 w 419622"/>
                <a:gd name="connsiteY330" fmla="*/ 61609 h 581015"/>
                <a:gd name="connsiteX331" fmla="*/ 195565 w 419622"/>
                <a:gd name="connsiteY331" fmla="*/ 55153 h 581015"/>
                <a:gd name="connsiteX332" fmla="*/ 198793 w 419622"/>
                <a:gd name="connsiteY332" fmla="*/ 48698 h 581015"/>
                <a:gd name="connsiteX333" fmla="*/ 200407 w 419622"/>
                <a:gd name="connsiteY333" fmla="*/ 45469 h 581015"/>
                <a:gd name="connsiteX334" fmla="*/ 200407 w 419622"/>
                <a:gd name="connsiteY334" fmla="*/ 42241 h 581015"/>
                <a:gd name="connsiteX335" fmla="*/ 198793 w 419622"/>
                <a:gd name="connsiteY335" fmla="*/ 29330 h 581015"/>
                <a:gd name="connsiteX336" fmla="*/ 198793 w 419622"/>
                <a:gd name="connsiteY336" fmla="*/ 24489 h 581015"/>
                <a:gd name="connsiteX337" fmla="*/ 198793 w 419622"/>
                <a:gd name="connsiteY337" fmla="*/ 21260 h 581015"/>
                <a:gd name="connsiteX338" fmla="*/ 200407 w 419622"/>
                <a:gd name="connsiteY338" fmla="*/ 19646 h 581015"/>
                <a:gd name="connsiteX339" fmla="*/ 200407 w 419622"/>
                <a:gd name="connsiteY339" fmla="*/ 16419 h 581015"/>
                <a:gd name="connsiteX340" fmla="*/ 206863 w 419622"/>
                <a:gd name="connsiteY340" fmla="*/ 9963 h 581015"/>
                <a:gd name="connsiteX341" fmla="*/ 210090 w 419622"/>
                <a:gd name="connsiteY341" fmla="*/ 11577 h 581015"/>
                <a:gd name="connsiteX342" fmla="*/ 211704 w 419622"/>
                <a:gd name="connsiteY342" fmla="*/ 9963 h 581015"/>
                <a:gd name="connsiteX343" fmla="*/ 216546 w 419622"/>
                <a:gd name="connsiteY343" fmla="*/ 6735 h 581015"/>
                <a:gd name="connsiteX344" fmla="*/ 218160 w 419622"/>
                <a:gd name="connsiteY344" fmla="*/ 5121 h 581015"/>
                <a:gd name="connsiteX345" fmla="*/ 223002 w 419622"/>
                <a:gd name="connsiteY345" fmla="*/ 9963 h 581015"/>
                <a:gd name="connsiteX346" fmla="*/ 237527 w 419622"/>
                <a:gd name="connsiteY346" fmla="*/ 16419 h 581015"/>
                <a:gd name="connsiteX347" fmla="*/ 237527 w 419622"/>
                <a:gd name="connsiteY347" fmla="*/ 19646 h 581015"/>
                <a:gd name="connsiteX348" fmla="*/ 237527 w 419622"/>
                <a:gd name="connsiteY348" fmla="*/ 24489 h 581015"/>
                <a:gd name="connsiteX349" fmla="*/ 240755 w 419622"/>
                <a:gd name="connsiteY349" fmla="*/ 30944 h 581015"/>
                <a:gd name="connsiteX350" fmla="*/ 247211 w 419622"/>
                <a:gd name="connsiteY350" fmla="*/ 42241 h 581015"/>
                <a:gd name="connsiteX351" fmla="*/ 250439 w 419622"/>
                <a:gd name="connsiteY351" fmla="*/ 40628 h 581015"/>
                <a:gd name="connsiteX352" fmla="*/ 250439 w 419622"/>
                <a:gd name="connsiteY352" fmla="*/ 69678 h 581015"/>
                <a:gd name="connsiteX353" fmla="*/ 252053 w 419622"/>
                <a:gd name="connsiteY353" fmla="*/ 76134 h 581015"/>
                <a:gd name="connsiteX354" fmla="*/ 255281 w 419622"/>
                <a:gd name="connsiteY354" fmla="*/ 80976 h 581015"/>
                <a:gd name="connsiteX355" fmla="*/ 258508 w 419622"/>
                <a:gd name="connsiteY355" fmla="*/ 85818 h 581015"/>
                <a:gd name="connsiteX356" fmla="*/ 261736 w 419622"/>
                <a:gd name="connsiteY356" fmla="*/ 90659 h 581015"/>
                <a:gd name="connsiteX357" fmla="*/ 263350 w 419622"/>
                <a:gd name="connsiteY357" fmla="*/ 97115 h 581015"/>
                <a:gd name="connsiteX358" fmla="*/ 263350 w 419622"/>
                <a:gd name="connsiteY358" fmla="*/ 114868 h 581015"/>
                <a:gd name="connsiteX359" fmla="*/ 263350 w 419622"/>
                <a:gd name="connsiteY359" fmla="*/ 118096 h 581015"/>
                <a:gd name="connsiteX360" fmla="*/ 266578 w 419622"/>
                <a:gd name="connsiteY360" fmla="*/ 124552 h 581015"/>
                <a:gd name="connsiteX361" fmla="*/ 268192 w 419622"/>
                <a:gd name="connsiteY361" fmla="*/ 129394 h 581015"/>
                <a:gd name="connsiteX362" fmla="*/ 266578 w 419622"/>
                <a:gd name="connsiteY362" fmla="*/ 129394 h 581015"/>
                <a:gd name="connsiteX363" fmla="*/ 264964 w 419622"/>
                <a:gd name="connsiteY363" fmla="*/ 131008 h 581015"/>
                <a:gd name="connsiteX364" fmla="*/ 263350 w 419622"/>
                <a:gd name="connsiteY364" fmla="*/ 134236 h 581015"/>
                <a:gd name="connsiteX365" fmla="*/ 263350 w 419622"/>
                <a:gd name="connsiteY365" fmla="*/ 137464 h 581015"/>
                <a:gd name="connsiteX366" fmla="*/ 263350 w 419622"/>
                <a:gd name="connsiteY366" fmla="*/ 147147 h 581015"/>
                <a:gd name="connsiteX367" fmla="*/ 266578 w 419622"/>
                <a:gd name="connsiteY367" fmla="*/ 176198 h 581015"/>
                <a:gd name="connsiteX368" fmla="*/ 264964 w 419622"/>
                <a:gd name="connsiteY368" fmla="*/ 182654 h 581015"/>
                <a:gd name="connsiteX369" fmla="*/ 269806 w 419622"/>
                <a:gd name="connsiteY369" fmla="*/ 193951 h 581015"/>
                <a:gd name="connsiteX370" fmla="*/ 277876 w 419622"/>
                <a:gd name="connsiteY370" fmla="*/ 268192 h 581015"/>
                <a:gd name="connsiteX371" fmla="*/ 281104 w 419622"/>
                <a:gd name="connsiteY371" fmla="*/ 281104 h 581015"/>
                <a:gd name="connsiteX372" fmla="*/ 287559 w 419622"/>
                <a:gd name="connsiteY372" fmla="*/ 290787 h 581015"/>
                <a:gd name="connsiteX373" fmla="*/ 308540 w 419622"/>
                <a:gd name="connsiteY373" fmla="*/ 303699 h 581015"/>
                <a:gd name="connsiteX374" fmla="*/ 311768 w 419622"/>
                <a:gd name="connsiteY374" fmla="*/ 308540 h 581015"/>
                <a:gd name="connsiteX375" fmla="*/ 313382 w 419622"/>
                <a:gd name="connsiteY375" fmla="*/ 316610 h 581015"/>
                <a:gd name="connsiteX376" fmla="*/ 321452 w 419622"/>
                <a:gd name="connsiteY376" fmla="*/ 332749 h 581015"/>
                <a:gd name="connsiteX377" fmla="*/ 327908 w 419622"/>
                <a:gd name="connsiteY377" fmla="*/ 340819 h 581015"/>
                <a:gd name="connsiteX378" fmla="*/ 331135 w 419622"/>
                <a:gd name="connsiteY378" fmla="*/ 348889 h 581015"/>
                <a:gd name="connsiteX379" fmla="*/ 332749 w 419622"/>
                <a:gd name="connsiteY379" fmla="*/ 352117 h 581015"/>
                <a:gd name="connsiteX380" fmla="*/ 335977 w 419622"/>
                <a:gd name="connsiteY380" fmla="*/ 353731 h 581015"/>
                <a:gd name="connsiteX381" fmla="*/ 344047 w 419622"/>
                <a:gd name="connsiteY381" fmla="*/ 358572 h 581015"/>
                <a:gd name="connsiteX382" fmla="*/ 345661 w 419622"/>
                <a:gd name="connsiteY382" fmla="*/ 358572 h 581015"/>
                <a:gd name="connsiteX383" fmla="*/ 347275 w 419622"/>
                <a:gd name="connsiteY383" fmla="*/ 363414 h 581015"/>
                <a:gd name="connsiteX384" fmla="*/ 352117 w 419622"/>
                <a:gd name="connsiteY384" fmla="*/ 365028 h 581015"/>
                <a:gd name="connsiteX385" fmla="*/ 358572 w 419622"/>
                <a:gd name="connsiteY385" fmla="*/ 363414 h 581015"/>
                <a:gd name="connsiteX386" fmla="*/ 363414 w 419622"/>
                <a:gd name="connsiteY386" fmla="*/ 360186 h 581015"/>
                <a:gd name="connsiteX387" fmla="*/ 360186 w 419622"/>
                <a:gd name="connsiteY387" fmla="*/ 348889 h 581015"/>
                <a:gd name="connsiteX388" fmla="*/ 360186 w 419622"/>
                <a:gd name="connsiteY388" fmla="*/ 334363 h 581015"/>
                <a:gd name="connsiteX389" fmla="*/ 355344 w 419622"/>
                <a:gd name="connsiteY389" fmla="*/ 319838 h 581015"/>
                <a:gd name="connsiteX390" fmla="*/ 342433 w 419622"/>
                <a:gd name="connsiteY390" fmla="*/ 314996 h 581015"/>
                <a:gd name="connsiteX391" fmla="*/ 350503 w 419622"/>
                <a:gd name="connsiteY391" fmla="*/ 311768 h 581015"/>
                <a:gd name="connsiteX392" fmla="*/ 361800 w 419622"/>
                <a:gd name="connsiteY392" fmla="*/ 319838 h 581015"/>
                <a:gd name="connsiteX393" fmla="*/ 371484 w 419622"/>
                <a:gd name="connsiteY393" fmla="*/ 332749 h 581015"/>
                <a:gd name="connsiteX394" fmla="*/ 376326 w 419622"/>
                <a:gd name="connsiteY394" fmla="*/ 340819 h 581015"/>
                <a:gd name="connsiteX395" fmla="*/ 395693 w 419622"/>
                <a:gd name="connsiteY395" fmla="*/ 390851 h 581015"/>
                <a:gd name="connsiteX396" fmla="*/ 408604 w 419622"/>
                <a:gd name="connsiteY396" fmla="*/ 466706 h 581015"/>
                <a:gd name="connsiteX397" fmla="*/ 423130 w 419622"/>
                <a:gd name="connsiteY397" fmla="*/ 536105 h 58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19622" h="581015">
                  <a:moveTo>
                    <a:pt x="423130" y="536105"/>
                  </a:moveTo>
                  <a:lnTo>
                    <a:pt x="421516" y="536105"/>
                  </a:lnTo>
                  <a:lnTo>
                    <a:pt x="411832" y="537719"/>
                  </a:lnTo>
                  <a:lnTo>
                    <a:pt x="402148" y="539333"/>
                  </a:lnTo>
                  <a:lnTo>
                    <a:pt x="398921" y="540947"/>
                  </a:lnTo>
                  <a:lnTo>
                    <a:pt x="386009" y="547403"/>
                  </a:lnTo>
                  <a:lnTo>
                    <a:pt x="381167" y="549017"/>
                  </a:lnTo>
                  <a:lnTo>
                    <a:pt x="368256" y="552244"/>
                  </a:lnTo>
                  <a:lnTo>
                    <a:pt x="353731" y="558700"/>
                  </a:lnTo>
                  <a:lnTo>
                    <a:pt x="353731" y="560314"/>
                  </a:lnTo>
                  <a:lnTo>
                    <a:pt x="352117" y="560314"/>
                  </a:lnTo>
                  <a:lnTo>
                    <a:pt x="348889" y="565156"/>
                  </a:lnTo>
                  <a:lnTo>
                    <a:pt x="342433" y="587751"/>
                  </a:lnTo>
                  <a:lnTo>
                    <a:pt x="334363" y="586137"/>
                  </a:lnTo>
                  <a:lnTo>
                    <a:pt x="316610" y="581295"/>
                  </a:lnTo>
                  <a:lnTo>
                    <a:pt x="311768" y="581295"/>
                  </a:lnTo>
                  <a:lnTo>
                    <a:pt x="310154" y="579681"/>
                  </a:lnTo>
                  <a:lnTo>
                    <a:pt x="306926" y="574839"/>
                  </a:lnTo>
                  <a:lnTo>
                    <a:pt x="305313" y="573226"/>
                  </a:lnTo>
                  <a:lnTo>
                    <a:pt x="300471" y="571612"/>
                  </a:lnTo>
                  <a:lnTo>
                    <a:pt x="300471" y="569998"/>
                  </a:lnTo>
                  <a:lnTo>
                    <a:pt x="298857" y="568383"/>
                  </a:lnTo>
                  <a:lnTo>
                    <a:pt x="298857" y="568383"/>
                  </a:lnTo>
                  <a:lnTo>
                    <a:pt x="298857" y="566769"/>
                  </a:lnTo>
                  <a:lnTo>
                    <a:pt x="298857" y="565156"/>
                  </a:lnTo>
                  <a:lnTo>
                    <a:pt x="298857" y="563542"/>
                  </a:lnTo>
                  <a:lnTo>
                    <a:pt x="298857" y="561928"/>
                  </a:lnTo>
                  <a:lnTo>
                    <a:pt x="297243" y="560314"/>
                  </a:lnTo>
                  <a:lnTo>
                    <a:pt x="297243" y="558700"/>
                  </a:lnTo>
                  <a:lnTo>
                    <a:pt x="294015" y="555472"/>
                  </a:lnTo>
                  <a:lnTo>
                    <a:pt x="290787" y="553858"/>
                  </a:lnTo>
                  <a:lnTo>
                    <a:pt x="284331" y="552244"/>
                  </a:lnTo>
                  <a:lnTo>
                    <a:pt x="277876" y="549017"/>
                  </a:lnTo>
                  <a:lnTo>
                    <a:pt x="227844" y="555472"/>
                  </a:lnTo>
                  <a:lnTo>
                    <a:pt x="226230" y="555472"/>
                  </a:lnTo>
                  <a:lnTo>
                    <a:pt x="223002" y="557086"/>
                  </a:lnTo>
                  <a:lnTo>
                    <a:pt x="221388" y="557086"/>
                  </a:lnTo>
                  <a:lnTo>
                    <a:pt x="219774" y="560314"/>
                  </a:lnTo>
                  <a:lnTo>
                    <a:pt x="216546" y="561928"/>
                  </a:lnTo>
                  <a:lnTo>
                    <a:pt x="216546" y="563542"/>
                  </a:lnTo>
                  <a:lnTo>
                    <a:pt x="213318" y="565156"/>
                  </a:lnTo>
                  <a:lnTo>
                    <a:pt x="198793" y="566769"/>
                  </a:lnTo>
                  <a:lnTo>
                    <a:pt x="197179" y="569998"/>
                  </a:lnTo>
                  <a:lnTo>
                    <a:pt x="193951" y="565156"/>
                  </a:lnTo>
                  <a:lnTo>
                    <a:pt x="192337" y="553858"/>
                  </a:lnTo>
                  <a:lnTo>
                    <a:pt x="192337" y="549017"/>
                  </a:lnTo>
                  <a:lnTo>
                    <a:pt x="192337" y="545789"/>
                  </a:lnTo>
                  <a:lnTo>
                    <a:pt x="192337" y="544174"/>
                  </a:lnTo>
                  <a:lnTo>
                    <a:pt x="193951" y="532877"/>
                  </a:lnTo>
                  <a:lnTo>
                    <a:pt x="197179" y="524808"/>
                  </a:lnTo>
                  <a:lnTo>
                    <a:pt x="198793" y="523194"/>
                  </a:lnTo>
                  <a:lnTo>
                    <a:pt x="197179" y="521580"/>
                  </a:lnTo>
                  <a:lnTo>
                    <a:pt x="197179" y="519965"/>
                  </a:lnTo>
                  <a:lnTo>
                    <a:pt x="193951" y="516738"/>
                  </a:lnTo>
                  <a:lnTo>
                    <a:pt x="193951" y="516738"/>
                  </a:lnTo>
                  <a:lnTo>
                    <a:pt x="192337" y="515124"/>
                  </a:lnTo>
                  <a:lnTo>
                    <a:pt x="190723" y="515124"/>
                  </a:lnTo>
                  <a:lnTo>
                    <a:pt x="189109" y="515124"/>
                  </a:lnTo>
                  <a:lnTo>
                    <a:pt x="182654" y="516738"/>
                  </a:lnTo>
                  <a:lnTo>
                    <a:pt x="181040" y="516738"/>
                  </a:lnTo>
                  <a:lnTo>
                    <a:pt x="177812" y="516738"/>
                  </a:lnTo>
                  <a:lnTo>
                    <a:pt x="169742" y="516738"/>
                  </a:lnTo>
                  <a:lnTo>
                    <a:pt x="168128" y="516738"/>
                  </a:lnTo>
                  <a:lnTo>
                    <a:pt x="161673" y="518351"/>
                  </a:lnTo>
                  <a:lnTo>
                    <a:pt x="158445" y="518351"/>
                  </a:lnTo>
                  <a:lnTo>
                    <a:pt x="148761" y="518351"/>
                  </a:lnTo>
                  <a:lnTo>
                    <a:pt x="147147" y="518351"/>
                  </a:lnTo>
                  <a:lnTo>
                    <a:pt x="145533" y="518351"/>
                  </a:lnTo>
                  <a:lnTo>
                    <a:pt x="145533" y="519965"/>
                  </a:lnTo>
                  <a:lnTo>
                    <a:pt x="143919" y="519965"/>
                  </a:lnTo>
                  <a:lnTo>
                    <a:pt x="143919" y="521580"/>
                  </a:lnTo>
                  <a:lnTo>
                    <a:pt x="143919" y="523194"/>
                  </a:lnTo>
                  <a:lnTo>
                    <a:pt x="142305" y="524808"/>
                  </a:lnTo>
                  <a:lnTo>
                    <a:pt x="142305" y="524808"/>
                  </a:lnTo>
                  <a:lnTo>
                    <a:pt x="140691" y="526421"/>
                  </a:lnTo>
                  <a:lnTo>
                    <a:pt x="139078" y="529649"/>
                  </a:lnTo>
                  <a:lnTo>
                    <a:pt x="137464" y="531263"/>
                  </a:lnTo>
                  <a:lnTo>
                    <a:pt x="134236" y="534491"/>
                  </a:lnTo>
                  <a:lnTo>
                    <a:pt x="132622" y="534491"/>
                  </a:lnTo>
                  <a:lnTo>
                    <a:pt x="131008" y="536105"/>
                  </a:lnTo>
                  <a:lnTo>
                    <a:pt x="131008" y="536105"/>
                  </a:lnTo>
                  <a:lnTo>
                    <a:pt x="129394" y="537719"/>
                  </a:lnTo>
                  <a:lnTo>
                    <a:pt x="129394" y="539333"/>
                  </a:lnTo>
                  <a:lnTo>
                    <a:pt x="127780" y="542560"/>
                  </a:lnTo>
                  <a:lnTo>
                    <a:pt x="127780" y="544174"/>
                  </a:lnTo>
                  <a:lnTo>
                    <a:pt x="126166" y="545789"/>
                  </a:lnTo>
                  <a:lnTo>
                    <a:pt x="124552" y="545789"/>
                  </a:lnTo>
                  <a:lnTo>
                    <a:pt x="122938" y="545789"/>
                  </a:lnTo>
                  <a:lnTo>
                    <a:pt x="122938" y="547403"/>
                  </a:lnTo>
                  <a:lnTo>
                    <a:pt x="121324" y="547403"/>
                  </a:lnTo>
                  <a:lnTo>
                    <a:pt x="121324" y="549017"/>
                  </a:lnTo>
                  <a:lnTo>
                    <a:pt x="119710" y="552244"/>
                  </a:lnTo>
                  <a:lnTo>
                    <a:pt x="119710" y="553858"/>
                  </a:lnTo>
                  <a:lnTo>
                    <a:pt x="119710" y="557086"/>
                  </a:lnTo>
                  <a:lnTo>
                    <a:pt x="118096" y="558700"/>
                  </a:lnTo>
                  <a:lnTo>
                    <a:pt x="118096" y="558700"/>
                  </a:lnTo>
                  <a:lnTo>
                    <a:pt x="116482" y="560314"/>
                  </a:lnTo>
                  <a:lnTo>
                    <a:pt x="108413" y="561928"/>
                  </a:lnTo>
                  <a:lnTo>
                    <a:pt x="105185" y="561928"/>
                  </a:lnTo>
                  <a:lnTo>
                    <a:pt x="103571" y="561928"/>
                  </a:lnTo>
                  <a:lnTo>
                    <a:pt x="101957" y="560314"/>
                  </a:lnTo>
                  <a:lnTo>
                    <a:pt x="98729" y="557086"/>
                  </a:lnTo>
                  <a:lnTo>
                    <a:pt x="92273" y="555472"/>
                  </a:lnTo>
                  <a:lnTo>
                    <a:pt x="90660" y="553858"/>
                  </a:lnTo>
                  <a:lnTo>
                    <a:pt x="89046" y="553858"/>
                  </a:lnTo>
                  <a:lnTo>
                    <a:pt x="72906" y="555472"/>
                  </a:lnTo>
                  <a:lnTo>
                    <a:pt x="69678" y="555472"/>
                  </a:lnTo>
                  <a:lnTo>
                    <a:pt x="66451" y="553858"/>
                  </a:lnTo>
                  <a:lnTo>
                    <a:pt x="64837" y="553858"/>
                  </a:lnTo>
                  <a:lnTo>
                    <a:pt x="64837" y="552244"/>
                  </a:lnTo>
                  <a:lnTo>
                    <a:pt x="63223" y="550630"/>
                  </a:lnTo>
                  <a:lnTo>
                    <a:pt x="61609" y="549017"/>
                  </a:lnTo>
                  <a:lnTo>
                    <a:pt x="59995" y="547403"/>
                  </a:lnTo>
                  <a:lnTo>
                    <a:pt x="58381" y="545789"/>
                  </a:lnTo>
                  <a:lnTo>
                    <a:pt x="58381" y="544174"/>
                  </a:lnTo>
                  <a:lnTo>
                    <a:pt x="56767" y="542560"/>
                  </a:lnTo>
                  <a:lnTo>
                    <a:pt x="55153" y="539333"/>
                  </a:lnTo>
                  <a:lnTo>
                    <a:pt x="42242" y="534491"/>
                  </a:lnTo>
                  <a:lnTo>
                    <a:pt x="37400" y="528035"/>
                  </a:lnTo>
                  <a:lnTo>
                    <a:pt x="37400" y="528035"/>
                  </a:lnTo>
                  <a:lnTo>
                    <a:pt x="39014" y="526421"/>
                  </a:lnTo>
                  <a:lnTo>
                    <a:pt x="39014" y="526421"/>
                  </a:lnTo>
                  <a:lnTo>
                    <a:pt x="40628" y="524808"/>
                  </a:lnTo>
                  <a:lnTo>
                    <a:pt x="42242" y="524808"/>
                  </a:lnTo>
                  <a:lnTo>
                    <a:pt x="42242" y="521580"/>
                  </a:lnTo>
                  <a:lnTo>
                    <a:pt x="45469" y="516738"/>
                  </a:lnTo>
                  <a:lnTo>
                    <a:pt x="45469" y="513510"/>
                  </a:lnTo>
                  <a:lnTo>
                    <a:pt x="45469" y="513510"/>
                  </a:lnTo>
                  <a:lnTo>
                    <a:pt x="43855" y="511896"/>
                  </a:lnTo>
                  <a:lnTo>
                    <a:pt x="40628" y="502212"/>
                  </a:lnTo>
                  <a:lnTo>
                    <a:pt x="40628" y="500599"/>
                  </a:lnTo>
                  <a:lnTo>
                    <a:pt x="39014" y="498985"/>
                  </a:lnTo>
                  <a:lnTo>
                    <a:pt x="37400" y="498985"/>
                  </a:lnTo>
                  <a:lnTo>
                    <a:pt x="35786" y="497371"/>
                  </a:lnTo>
                  <a:lnTo>
                    <a:pt x="32558" y="494142"/>
                  </a:lnTo>
                  <a:lnTo>
                    <a:pt x="30944" y="490915"/>
                  </a:lnTo>
                  <a:lnTo>
                    <a:pt x="24488" y="478003"/>
                  </a:lnTo>
                  <a:lnTo>
                    <a:pt x="22874" y="474776"/>
                  </a:lnTo>
                  <a:lnTo>
                    <a:pt x="22874" y="473162"/>
                  </a:lnTo>
                  <a:lnTo>
                    <a:pt x="26102" y="471548"/>
                  </a:lnTo>
                  <a:lnTo>
                    <a:pt x="26102" y="469933"/>
                  </a:lnTo>
                  <a:lnTo>
                    <a:pt x="27716" y="468320"/>
                  </a:lnTo>
                  <a:lnTo>
                    <a:pt x="27716" y="463478"/>
                  </a:lnTo>
                  <a:lnTo>
                    <a:pt x="26102" y="458636"/>
                  </a:lnTo>
                  <a:lnTo>
                    <a:pt x="24488" y="453794"/>
                  </a:lnTo>
                  <a:lnTo>
                    <a:pt x="26102" y="452181"/>
                  </a:lnTo>
                  <a:lnTo>
                    <a:pt x="26102" y="450567"/>
                  </a:lnTo>
                  <a:lnTo>
                    <a:pt x="27716" y="448953"/>
                  </a:lnTo>
                  <a:lnTo>
                    <a:pt x="27716" y="447339"/>
                  </a:lnTo>
                  <a:lnTo>
                    <a:pt x="29330" y="444111"/>
                  </a:lnTo>
                  <a:lnTo>
                    <a:pt x="29330" y="442497"/>
                  </a:lnTo>
                  <a:lnTo>
                    <a:pt x="29330" y="442497"/>
                  </a:lnTo>
                  <a:lnTo>
                    <a:pt x="30944" y="440883"/>
                  </a:lnTo>
                  <a:lnTo>
                    <a:pt x="34172" y="437655"/>
                  </a:lnTo>
                  <a:lnTo>
                    <a:pt x="34172" y="436041"/>
                  </a:lnTo>
                  <a:lnTo>
                    <a:pt x="35786" y="410218"/>
                  </a:lnTo>
                  <a:lnTo>
                    <a:pt x="34172" y="405376"/>
                  </a:lnTo>
                  <a:lnTo>
                    <a:pt x="34172" y="400535"/>
                  </a:lnTo>
                  <a:lnTo>
                    <a:pt x="32558" y="398921"/>
                  </a:lnTo>
                  <a:lnTo>
                    <a:pt x="29330" y="395693"/>
                  </a:lnTo>
                  <a:lnTo>
                    <a:pt x="21260" y="389237"/>
                  </a:lnTo>
                  <a:lnTo>
                    <a:pt x="19646" y="389237"/>
                  </a:lnTo>
                  <a:lnTo>
                    <a:pt x="14805" y="381167"/>
                  </a:lnTo>
                  <a:lnTo>
                    <a:pt x="8349" y="371484"/>
                  </a:lnTo>
                  <a:lnTo>
                    <a:pt x="5121" y="366642"/>
                  </a:lnTo>
                  <a:lnTo>
                    <a:pt x="5121" y="363414"/>
                  </a:lnTo>
                  <a:lnTo>
                    <a:pt x="6735" y="361800"/>
                  </a:lnTo>
                  <a:lnTo>
                    <a:pt x="6735" y="360186"/>
                  </a:lnTo>
                  <a:lnTo>
                    <a:pt x="8349" y="358572"/>
                  </a:lnTo>
                  <a:lnTo>
                    <a:pt x="11577" y="347275"/>
                  </a:lnTo>
                  <a:lnTo>
                    <a:pt x="13191" y="344047"/>
                  </a:lnTo>
                  <a:lnTo>
                    <a:pt x="14805" y="342433"/>
                  </a:lnTo>
                  <a:lnTo>
                    <a:pt x="18033" y="339205"/>
                  </a:lnTo>
                  <a:lnTo>
                    <a:pt x="19646" y="337591"/>
                  </a:lnTo>
                  <a:lnTo>
                    <a:pt x="21260" y="334363"/>
                  </a:lnTo>
                  <a:lnTo>
                    <a:pt x="22874" y="331136"/>
                  </a:lnTo>
                  <a:lnTo>
                    <a:pt x="22874" y="327908"/>
                  </a:lnTo>
                  <a:lnTo>
                    <a:pt x="22874" y="326294"/>
                  </a:lnTo>
                  <a:lnTo>
                    <a:pt x="22874" y="323066"/>
                  </a:lnTo>
                  <a:lnTo>
                    <a:pt x="21260" y="308540"/>
                  </a:lnTo>
                  <a:lnTo>
                    <a:pt x="21260" y="306927"/>
                  </a:lnTo>
                  <a:lnTo>
                    <a:pt x="22874" y="305313"/>
                  </a:lnTo>
                  <a:lnTo>
                    <a:pt x="24488" y="305313"/>
                  </a:lnTo>
                  <a:lnTo>
                    <a:pt x="24488" y="305313"/>
                  </a:lnTo>
                  <a:lnTo>
                    <a:pt x="26102" y="305313"/>
                  </a:lnTo>
                  <a:lnTo>
                    <a:pt x="27716" y="306927"/>
                  </a:lnTo>
                  <a:lnTo>
                    <a:pt x="34172" y="311768"/>
                  </a:lnTo>
                  <a:lnTo>
                    <a:pt x="35786" y="311768"/>
                  </a:lnTo>
                  <a:lnTo>
                    <a:pt x="35786" y="313382"/>
                  </a:lnTo>
                  <a:lnTo>
                    <a:pt x="37400" y="313382"/>
                  </a:lnTo>
                  <a:lnTo>
                    <a:pt x="39014" y="313382"/>
                  </a:lnTo>
                  <a:lnTo>
                    <a:pt x="40628" y="313382"/>
                  </a:lnTo>
                  <a:lnTo>
                    <a:pt x="42242" y="311768"/>
                  </a:lnTo>
                  <a:lnTo>
                    <a:pt x="45469" y="308540"/>
                  </a:lnTo>
                  <a:lnTo>
                    <a:pt x="55153" y="303699"/>
                  </a:lnTo>
                  <a:lnTo>
                    <a:pt x="59995" y="300471"/>
                  </a:lnTo>
                  <a:lnTo>
                    <a:pt x="66451" y="298857"/>
                  </a:lnTo>
                  <a:lnTo>
                    <a:pt x="66451" y="298857"/>
                  </a:lnTo>
                  <a:lnTo>
                    <a:pt x="69678" y="297243"/>
                  </a:lnTo>
                  <a:lnTo>
                    <a:pt x="76134" y="287559"/>
                  </a:lnTo>
                  <a:lnTo>
                    <a:pt x="77748" y="287559"/>
                  </a:lnTo>
                  <a:lnTo>
                    <a:pt x="84204" y="282718"/>
                  </a:lnTo>
                  <a:lnTo>
                    <a:pt x="84204" y="281104"/>
                  </a:lnTo>
                  <a:lnTo>
                    <a:pt x="85818" y="279490"/>
                  </a:lnTo>
                  <a:lnTo>
                    <a:pt x="84204" y="277876"/>
                  </a:lnTo>
                  <a:lnTo>
                    <a:pt x="84204" y="276262"/>
                  </a:lnTo>
                  <a:lnTo>
                    <a:pt x="84204" y="274648"/>
                  </a:lnTo>
                  <a:lnTo>
                    <a:pt x="84204" y="273034"/>
                  </a:lnTo>
                  <a:lnTo>
                    <a:pt x="84204" y="269806"/>
                  </a:lnTo>
                  <a:lnTo>
                    <a:pt x="85818" y="268192"/>
                  </a:lnTo>
                  <a:lnTo>
                    <a:pt x="87432" y="266578"/>
                  </a:lnTo>
                  <a:lnTo>
                    <a:pt x="89046" y="266578"/>
                  </a:lnTo>
                  <a:lnTo>
                    <a:pt x="90660" y="264964"/>
                  </a:lnTo>
                  <a:lnTo>
                    <a:pt x="100343" y="256895"/>
                  </a:lnTo>
                  <a:lnTo>
                    <a:pt x="100343" y="255281"/>
                  </a:lnTo>
                  <a:lnTo>
                    <a:pt x="100343" y="253667"/>
                  </a:lnTo>
                  <a:lnTo>
                    <a:pt x="100343" y="250439"/>
                  </a:lnTo>
                  <a:lnTo>
                    <a:pt x="101957" y="247211"/>
                  </a:lnTo>
                  <a:lnTo>
                    <a:pt x="101957" y="245597"/>
                  </a:lnTo>
                  <a:lnTo>
                    <a:pt x="101957" y="243983"/>
                  </a:lnTo>
                  <a:lnTo>
                    <a:pt x="110027" y="237527"/>
                  </a:lnTo>
                  <a:lnTo>
                    <a:pt x="111641" y="234300"/>
                  </a:lnTo>
                  <a:lnTo>
                    <a:pt x="111641" y="232686"/>
                  </a:lnTo>
                  <a:lnTo>
                    <a:pt x="113255" y="231072"/>
                  </a:lnTo>
                  <a:lnTo>
                    <a:pt x="114869" y="224616"/>
                  </a:lnTo>
                  <a:lnTo>
                    <a:pt x="114869" y="223002"/>
                  </a:lnTo>
                  <a:lnTo>
                    <a:pt x="113255" y="219774"/>
                  </a:lnTo>
                  <a:lnTo>
                    <a:pt x="113255" y="216546"/>
                  </a:lnTo>
                  <a:lnTo>
                    <a:pt x="113255" y="210091"/>
                  </a:lnTo>
                  <a:lnTo>
                    <a:pt x="113255" y="203635"/>
                  </a:lnTo>
                  <a:lnTo>
                    <a:pt x="114869" y="202021"/>
                  </a:lnTo>
                  <a:lnTo>
                    <a:pt x="113255" y="195565"/>
                  </a:lnTo>
                  <a:lnTo>
                    <a:pt x="113255" y="193951"/>
                  </a:lnTo>
                  <a:lnTo>
                    <a:pt x="114869" y="189109"/>
                  </a:lnTo>
                  <a:lnTo>
                    <a:pt x="114869" y="187495"/>
                  </a:lnTo>
                  <a:lnTo>
                    <a:pt x="116482" y="187495"/>
                  </a:lnTo>
                  <a:lnTo>
                    <a:pt x="118096" y="187495"/>
                  </a:lnTo>
                  <a:lnTo>
                    <a:pt x="119710" y="187495"/>
                  </a:lnTo>
                  <a:lnTo>
                    <a:pt x="121324" y="187495"/>
                  </a:lnTo>
                  <a:lnTo>
                    <a:pt x="122938" y="187495"/>
                  </a:lnTo>
                  <a:lnTo>
                    <a:pt x="126166" y="184268"/>
                  </a:lnTo>
                  <a:lnTo>
                    <a:pt x="135850" y="163286"/>
                  </a:lnTo>
                  <a:lnTo>
                    <a:pt x="137464" y="161673"/>
                  </a:lnTo>
                  <a:lnTo>
                    <a:pt x="139078" y="161673"/>
                  </a:lnTo>
                  <a:lnTo>
                    <a:pt x="142305" y="160059"/>
                  </a:lnTo>
                  <a:lnTo>
                    <a:pt x="143919" y="160059"/>
                  </a:lnTo>
                  <a:lnTo>
                    <a:pt x="143919" y="160059"/>
                  </a:lnTo>
                  <a:lnTo>
                    <a:pt x="145533" y="160059"/>
                  </a:lnTo>
                  <a:lnTo>
                    <a:pt x="147147" y="161673"/>
                  </a:lnTo>
                  <a:lnTo>
                    <a:pt x="147147" y="163286"/>
                  </a:lnTo>
                  <a:lnTo>
                    <a:pt x="147147" y="163286"/>
                  </a:lnTo>
                  <a:lnTo>
                    <a:pt x="148761" y="164900"/>
                  </a:lnTo>
                  <a:lnTo>
                    <a:pt x="148761" y="164900"/>
                  </a:lnTo>
                  <a:lnTo>
                    <a:pt x="150375" y="164900"/>
                  </a:lnTo>
                  <a:lnTo>
                    <a:pt x="151989" y="164900"/>
                  </a:lnTo>
                  <a:lnTo>
                    <a:pt x="153603" y="164900"/>
                  </a:lnTo>
                  <a:lnTo>
                    <a:pt x="155217" y="164900"/>
                  </a:lnTo>
                  <a:lnTo>
                    <a:pt x="156831" y="161673"/>
                  </a:lnTo>
                  <a:lnTo>
                    <a:pt x="158445" y="161673"/>
                  </a:lnTo>
                  <a:lnTo>
                    <a:pt x="160059" y="161673"/>
                  </a:lnTo>
                  <a:lnTo>
                    <a:pt x="161673" y="161673"/>
                  </a:lnTo>
                  <a:lnTo>
                    <a:pt x="161673" y="161673"/>
                  </a:lnTo>
                  <a:lnTo>
                    <a:pt x="163286" y="161673"/>
                  </a:lnTo>
                  <a:lnTo>
                    <a:pt x="164900" y="161673"/>
                  </a:lnTo>
                  <a:lnTo>
                    <a:pt x="166514" y="160059"/>
                  </a:lnTo>
                  <a:lnTo>
                    <a:pt x="169742" y="158445"/>
                  </a:lnTo>
                  <a:lnTo>
                    <a:pt x="174584" y="156831"/>
                  </a:lnTo>
                  <a:lnTo>
                    <a:pt x="177812" y="155217"/>
                  </a:lnTo>
                  <a:lnTo>
                    <a:pt x="177812" y="153603"/>
                  </a:lnTo>
                  <a:lnTo>
                    <a:pt x="179426" y="153603"/>
                  </a:lnTo>
                  <a:lnTo>
                    <a:pt x="179426" y="151989"/>
                  </a:lnTo>
                  <a:lnTo>
                    <a:pt x="177812" y="150375"/>
                  </a:lnTo>
                  <a:lnTo>
                    <a:pt x="177812" y="148761"/>
                  </a:lnTo>
                  <a:lnTo>
                    <a:pt x="177812" y="147147"/>
                  </a:lnTo>
                  <a:lnTo>
                    <a:pt x="176198" y="147147"/>
                  </a:lnTo>
                  <a:lnTo>
                    <a:pt x="176198" y="145533"/>
                  </a:lnTo>
                  <a:lnTo>
                    <a:pt x="176198" y="143919"/>
                  </a:lnTo>
                  <a:lnTo>
                    <a:pt x="177812" y="142305"/>
                  </a:lnTo>
                  <a:lnTo>
                    <a:pt x="179426" y="142305"/>
                  </a:lnTo>
                  <a:lnTo>
                    <a:pt x="181040" y="142305"/>
                  </a:lnTo>
                  <a:lnTo>
                    <a:pt x="184268" y="142305"/>
                  </a:lnTo>
                  <a:lnTo>
                    <a:pt x="185882" y="140691"/>
                  </a:lnTo>
                  <a:lnTo>
                    <a:pt x="189109" y="139077"/>
                  </a:lnTo>
                  <a:lnTo>
                    <a:pt x="190723" y="139077"/>
                  </a:lnTo>
                  <a:lnTo>
                    <a:pt x="192337" y="137464"/>
                  </a:lnTo>
                  <a:lnTo>
                    <a:pt x="192337" y="135850"/>
                  </a:lnTo>
                  <a:lnTo>
                    <a:pt x="192337" y="134236"/>
                  </a:lnTo>
                  <a:lnTo>
                    <a:pt x="192337" y="132622"/>
                  </a:lnTo>
                  <a:lnTo>
                    <a:pt x="192337" y="127780"/>
                  </a:lnTo>
                  <a:lnTo>
                    <a:pt x="195565" y="124552"/>
                  </a:lnTo>
                  <a:lnTo>
                    <a:pt x="195565" y="121324"/>
                  </a:lnTo>
                  <a:lnTo>
                    <a:pt x="195565" y="116482"/>
                  </a:lnTo>
                  <a:lnTo>
                    <a:pt x="197179" y="114868"/>
                  </a:lnTo>
                  <a:lnTo>
                    <a:pt x="197179" y="110027"/>
                  </a:lnTo>
                  <a:lnTo>
                    <a:pt x="198793" y="108413"/>
                  </a:lnTo>
                  <a:lnTo>
                    <a:pt x="198793" y="108413"/>
                  </a:lnTo>
                  <a:lnTo>
                    <a:pt x="200407" y="108413"/>
                  </a:lnTo>
                  <a:lnTo>
                    <a:pt x="202021" y="108413"/>
                  </a:lnTo>
                  <a:lnTo>
                    <a:pt x="203635" y="110027"/>
                  </a:lnTo>
                  <a:lnTo>
                    <a:pt x="205249" y="111641"/>
                  </a:lnTo>
                  <a:lnTo>
                    <a:pt x="205249" y="111641"/>
                  </a:lnTo>
                  <a:lnTo>
                    <a:pt x="208477" y="110027"/>
                  </a:lnTo>
                  <a:lnTo>
                    <a:pt x="210090" y="110027"/>
                  </a:lnTo>
                  <a:lnTo>
                    <a:pt x="211704" y="108413"/>
                  </a:lnTo>
                  <a:lnTo>
                    <a:pt x="211704" y="106799"/>
                  </a:lnTo>
                  <a:lnTo>
                    <a:pt x="213318" y="103571"/>
                  </a:lnTo>
                  <a:lnTo>
                    <a:pt x="211704" y="100343"/>
                  </a:lnTo>
                  <a:lnTo>
                    <a:pt x="211704" y="97115"/>
                  </a:lnTo>
                  <a:lnTo>
                    <a:pt x="213318" y="92273"/>
                  </a:lnTo>
                  <a:lnTo>
                    <a:pt x="211704" y="90659"/>
                  </a:lnTo>
                  <a:lnTo>
                    <a:pt x="211704" y="89046"/>
                  </a:lnTo>
                  <a:lnTo>
                    <a:pt x="211704" y="87432"/>
                  </a:lnTo>
                  <a:lnTo>
                    <a:pt x="211704" y="87432"/>
                  </a:lnTo>
                  <a:lnTo>
                    <a:pt x="210090" y="85818"/>
                  </a:lnTo>
                  <a:lnTo>
                    <a:pt x="210090" y="84204"/>
                  </a:lnTo>
                  <a:lnTo>
                    <a:pt x="208477" y="84204"/>
                  </a:lnTo>
                  <a:lnTo>
                    <a:pt x="206863" y="84204"/>
                  </a:lnTo>
                  <a:lnTo>
                    <a:pt x="203635" y="84204"/>
                  </a:lnTo>
                  <a:lnTo>
                    <a:pt x="202021" y="84204"/>
                  </a:lnTo>
                  <a:lnTo>
                    <a:pt x="200407" y="82590"/>
                  </a:lnTo>
                  <a:lnTo>
                    <a:pt x="198793" y="82590"/>
                  </a:lnTo>
                  <a:lnTo>
                    <a:pt x="198793" y="80976"/>
                  </a:lnTo>
                  <a:lnTo>
                    <a:pt x="197179" y="80976"/>
                  </a:lnTo>
                  <a:lnTo>
                    <a:pt x="197179" y="76134"/>
                  </a:lnTo>
                  <a:lnTo>
                    <a:pt x="195565" y="74520"/>
                  </a:lnTo>
                  <a:lnTo>
                    <a:pt x="195565" y="74520"/>
                  </a:lnTo>
                  <a:lnTo>
                    <a:pt x="192337" y="72906"/>
                  </a:lnTo>
                  <a:lnTo>
                    <a:pt x="192337" y="72906"/>
                  </a:lnTo>
                  <a:lnTo>
                    <a:pt x="190723" y="71292"/>
                  </a:lnTo>
                  <a:lnTo>
                    <a:pt x="193951" y="63223"/>
                  </a:lnTo>
                  <a:lnTo>
                    <a:pt x="193951" y="61609"/>
                  </a:lnTo>
                  <a:lnTo>
                    <a:pt x="195565" y="55153"/>
                  </a:lnTo>
                  <a:lnTo>
                    <a:pt x="198793" y="48698"/>
                  </a:lnTo>
                  <a:lnTo>
                    <a:pt x="200407" y="45469"/>
                  </a:lnTo>
                  <a:lnTo>
                    <a:pt x="200407" y="42241"/>
                  </a:lnTo>
                  <a:lnTo>
                    <a:pt x="198793" y="29330"/>
                  </a:lnTo>
                  <a:lnTo>
                    <a:pt x="198793" y="24489"/>
                  </a:lnTo>
                  <a:lnTo>
                    <a:pt x="198793" y="21260"/>
                  </a:lnTo>
                  <a:lnTo>
                    <a:pt x="200407" y="19646"/>
                  </a:lnTo>
                  <a:lnTo>
                    <a:pt x="200407" y="16419"/>
                  </a:lnTo>
                  <a:lnTo>
                    <a:pt x="206863" y="9963"/>
                  </a:lnTo>
                  <a:lnTo>
                    <a:pt x="210090" y="11577"/>
                  </a:lnTo>
                  <a:lnTo>
                    <a:pt x="211704" y="9963"/>
                  </a:lnTo>
                  <a:lnTo>
                    <a:pt x="216546" y="6735"/>
                  </a:lnTo>
                  <a:lnTo>
                    <a:pt x="218160" y="5121"/>
                  </a:lnTo>
                  <a:lnTo>
                    <a:pt x="223002" y="9963"/>
                  </a:lnTo>
                  <a:lnTo>
                    <a:pt x="237527" y="16419"/>
                  </a:lnTo>
                  <a:lnTo>
                    <a:pt x="237527" y="19646"/>
                  </a:lnTo>
                  <a:lnTo>
                    <a:pt x="237527" y="24489"/>
                  </a:lnTo>
                  <a:lnTo>
                    <a:pt x="240755" y="30944"/>
                  </a:lnTo>
                  <a:lnTo>
                    <a:pt x="247211" y="42241"/>
                  </a:lnTo>
                  <a:lnTo>
                    <a:pt x="250439" y="40628"/>
                  </a:lnTo>
                  <a:lnTo>
                    <a:pt x="250439" y="69678"/>
                  </a:lnTo>
                  <a:lnTo>
                    <a:pt x="252053" y="76134"/>
                  </a:lnTo>
                  <a:lnTo>
                    <a:pt x="255281" y="80976"/>
                  </a:lnTo>
                  <a:lnTo>
                    <a:pt x="258508" y="85818"/>
                  </a:lnTo>
                  <a:lnTo>
                    <a:pt x="261736" y="90659"/>
                  </a:lnTo>
                  <a:lnTo>
                    <a:pt x="263350" y="97115"/>
                  </a:lnTo>
                  <a:lnTo>
                    <a:pt x="263350" y="114868"/>
                  </a:lnTo>
                  <a:lnTo>
                    <a:pt x="263350" y="118096"/>
                  </a:lnTo>
                  <a:lnTo>
                    <a:pt x="266578" y="124552"/>
                  </a:lnTo>
                  <a:lnTo>
                    <a:pt x="268192" y="129394"/>
                  </a:lnTo>
                  <a:lnTo>
                    <a:pt x="266578" y="129394"/>
                  </a:lnTo>
                  <a:lnTo>
                    <a:pt x="264964" y="131008"/>
                  </a:lnTo>
                  <a:lnTo>
                    <a:pt x="263350" y="134236"/>
                  </a:lnTo>
                  <a:lnTo>
                    <a:pt x="263350" y="137464"/>
                  </a:lnTo>
                  <a:lnTo>
                    <a:pt x="263350" y="147147"/>
                  </a:lnTo>
                  <a:lnTo>
                    <a:pt x="266578" y="176198"/>
                  </a:lnTo>
                  <a:lnTo>
                    <a:pt x="264964" y="182654"/>
                  </a:lnTo>
                  <a:lnTo>
                    <a:pt x="269806" y="193951"/>
                  </a:lnTo>
                  <a:lnTo>
                    <a:pt x="277876" y="268192"/>
                  </a:lnTo>
                  <a:lnTo>
                    <a:pt x="281104" y="281104"/>
                  </a:lnTo>
                  <a:lnTo>
                    <a:pt x="287559" y="290787"/>
                  </a:lnTo>
                  <a:lnTo>
                    <a:pt x="308540" y="303699"/>
                  </a:lnTo>
                  <a:lnTo>
                    <a:pt x="311768" y="308540"/>
                  </a:lnTo>
                  <a:lnTo>
                    <a:pt x="313382" y="316610"/>
                  </a:lnTo>
                  <a:lnTo>
                    <a:pt x="321452" y="332749"/>
                  </a:lnTo>
                  <a:lnTo>
                    <a:pt x="327908" y="340819"/>
                  </a:lnTo>
                  <a:lnTo>
                    <a:pt x="331135" y="348889"/>
                  </a:lnTo>
                  <a:lnTo>
                    <a:pt x="332749" y="352117"/>
                  </a:lnTo>
                  <a:lnTo>
                    <a:pt x="335977" y="353731"/>
                  </a:lnTo>
                  <a:lnTo>
                    <a:pt x="344047" y="358572"/>
                  </a:lnTo>
                  <a:lnTo>
                    <a:pt x="345661" y="358572"/>
                  </a:lnTo>
                  <a:lnTo>
                    <a:pt x="347275" y="363414"/>
                  </a:lnTo>
                  <a:lnTo>
                    <a:pt x="352117" y="365028"/>
                  </a:lnTo>
                  <a:lnTo>
                    <a:pt x="358572" y="363414"/>
                  </a:lnTo>
                  <a:lnTo>
                    <a:pt x="363414" y="360186"/>
                  </a:lnTo>
                  <a:lnTo>
                    <a:pt x="360186" y="348889"/>
                  </a:lnTo>
                  <a:lnTo>
                    <a:pt x="360186" y="334363"/>
                  </a:lnTo>
                  <a:lnTo>
                    <a:pt x="355344" y="319838"/>
                  </a:lnTo>
                  <a:lnTo>
                    <a:pt x="342433" y="314996"/>
                  </a:lnTo>
                  <a:lnTo>
                    <a:pt x="350503" y="311768"/>
                  </a:lnTo>
                  <a:lnTo>
                    <a:pt x="361800" y="319838"/>
                  </a:lnTo>
                  <a:lnTo>
                    <a:pt x="371484" y="332749"/>
                  </a:lnTo>
                  <a:lnTo>
                    <a:pt x="376326" y="340819"/>
                  </a:lnTo>
                  <a:lnTo>
                    <a:pt x="395693" y="390851"/>
                  </a:lnTo>
                  <a:lnTo>
                    <a:pt x="408604" y="466706"/>
                  </a:lnTo>
                  <a:lnTo>
                    <a:pt x="423130" y="536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FBBB9FE-E256-4CD6-B9C7-DF93DD3CB85A}"/>
                </a:ext>
              </a:extLst>
            </p:cNvPr>
            <p:cNvSpPr/>
            <p:nvPr/>
          </p:nvSpPr>
          <p:spPr>
            <a:xfrm>
              <a:off x="7688571" y="5410529"/>
              <a:ext cx="80697" cy="161393"/>
            </a:xfrm>
            <a:custGeom>
              <a:avLst/>
              <a:gdLst>
                <a:gd name="connsiteX0" fmla="*/ 68065 w 80696"/>
                <a:gd name="connsiteY0" fmla="*/ 114869 h 161393"/>
                <a:gd name="connsiteX1" fmla="*/ 68065 w 80696"/>
                <a:gd name="connsiteY1" fmla="*/ 113255 h 161393"/>
                <a:gd name="connsiteX2" fmla="*/ 71292 w 80696"/>
                <a:gd name="connsiteY2" fmla="*/ 111641 h 161393"/>
                <a:gd name="connsiteX3" fmla="*/ 72906 w 80696"/>
                <a:gd name="connsiteY3" fmla="*/ 110027 h 161393"/>
                <a:gd name="connsiteX4" fmla="*/ 74520 w 80696"/>
                <a:gd name="connsiteY4" fmla="*/ 116482 h 161393"/>
                <a:gd name="connsiteX5" fmla="*/ 76134 w 80696"/>
                <a:gd name="connsiteY5" fmla="*/ 121324 h 161393"/>
                <a:gd name="connsiteX6" fmla="*/ 72906 w 80696"/>
                <a:gd name="connsiteY6" fmla="*/ 126166 h 161393"/>
                <a:gd name="connsiteX7" fmla="*/ 59995 w 80696"/>
                <a:gd name="connsiteY7" fmla="*/ 129394 h 161393"/>
                <a:gd name="connsiteX8" fmla="*/ 58381 w 80696"/>
                <a:gd name="connsiteY8" fmla="*/ 135850 h 161393"/>
                <a:gd name="connsiteX9" fmla="*/ 59995 w 80696"/>
                <a:gd name="connsiteY9" fmla="*/ 148761 h 161393"/>
                <a:gd name="connsiteX10" fmla="*/ 45469 w 80696"/>
                <a:gd name="connsiteY10" fmla="*/ 142305 h 161393"/>
                <a:gd name="connsiteX11" fmla="*/ 39014 w 80696"/>
                <a:gd name="connsiteY11" fmla="*/ 142305 h 161393"/>
                <a:gd name="connsiteX12" fmla="*/ 35786 w 80696"/>
                <a:gd name="connsiteY12" fmla="*/ 150375 h 161393"/>
                <a:gd name="connsiteX13" fmla="*/ 34172 w 80696"/>
                <a:gd name="connsiteY13" fmla="*/ 160059 h 161393"/>
                <a:gd name="connsiteX14" fmla="*/ 30944 w 80696"/>
                <a:gd name="connsiteY14" fmla="*/ 166514 h 161393"/>
                <a:gd name="connsiteX15" fmla="*/ 26102 w 80696"/>
                <a:gd name="connsiteY15" fmla="*/ 166514 h 161393"/>
                <a:gd name="connsiteX16" fmla="*/ 19647 w 80696"/>
                <a:gd name="connsiteY16" fmla="*/ 163287 h 161393"/>
                <a:gd name="connsiteX17" fmla="*/ 18033 w 80696"/>
                <a:gd name="connsiteY17" fmla="*/ 158445 h 161393"/>
                <a:gd name="connsiteX18" fmla="*/ 14805 w 80696"/>
                <a:gd name="connsiteY18" fmla="*/ 132622 h 161393"/>
                <a:gd name="connsiteX19" fmla="*/ 14805 w 80696"/>
                <a:gd name="connsiteY19" fmla="*/ 131008 h 161393"/>
                <a:gd name="connsiteX20" fmla="*/ 11577 w 80696"/>
                <a:gd name="connsiteY20" fmla="*/ 127780 h 161393"/>
                <a:gd name="connsiteX21" fmla="*/ 9963 w 80696"/>
                <a:gd name="connsiteY21" fmla="*/ 124552 h 161393"/>
                <a:gd name="connsiteX22" fmla="*/ 9963 w 80696"/>
                <a:gd name="connsiteY22" fmla="*/ 119710 h 161393"/>
                <a:gd name="connsiteX23" fmla="*/ 11577 w 80696"/>
                <a:gd name="connsiteY23" fmla="*/ 119710 h 161393"/>
                <a:gd name="connsiteX24" fmla="*/ 14805 w 80696"/>
                <a:gd name="connsiteY24" fmla="*/ 118096 h 161393"/>
                <a:gd name="connsiteX25" fmla="*/ 16419 w 80696"/>
                <a:gd name="connsiteY25" fmla="*/ 114869 h 161393"/>
                <a:gd name="connsiteX26" fmla="*/ 14805 w 80696"/>
                <a:gd name="connsiteY26" fmla="*/ 110027 h 161393"/>
                <a:gd name="connsiteX27" fmla="*/ 13191 w 80696"/>
                <a:gd name="connsiteY27" fmla="*/ 108413 h 161393"/>
                <a:gd name="connsiteX28" fmla="*/ 6735 w 80696"/>
                <a:gd name="connsiteY28" fmla="*/ 106799 h 161393"/>
                <a:gd name="connsiteX29" fmla="*/ 5121 w 80696"/>
                <a:gd name="connsiteY29" fmla="*/ 105185 h 161393"/>
                <a:gd name="connsiteX30" fmla="*/ 6735 w 80696"/>
                <a:gd name="connsiteY30" fmla="*/ 101957 h 161393"/>
                <a:gd name="connsiteX31" fmla="*/ 9963 w 80696"/>
                <a:gd name="connsiteY31" fmla="*/ 98730 h 161393"/>
                <a:gd name="connsiteX32" fmla="*/ 13191 w 80696"/>
                <a:gd name="connsiteY32" fmla="*/ 95501 h 161393"/>
                <a:gd name="connsiteX33" fmla="*/ 11577 w 80696"/>
                <a:gd name="connsiteY33" fmla="*/ 92273 h 161393"/>
                <a:gd name="connsiteX34" fmla="*/ 9963 w 80696"/>
                <a:gd name="connsiteY34" fmla="*/ 87432 h 161393"/>
                <a:gd name="connsiteX35" fmla="*/ 11577 w 80696"/>
                <a:gd name="connsiteY35" fmla="*/ 84204 h 161393"/>
                <a:gd name="connsiteX36" fmla="*/ 13191 w 80696"/>
                <a:gd name="connsiteY36" fmla="*/ 80976 h 161393"/>
                <a:gd name="connsiteX37" fmla="*/ 14805 w 80696"/>
                <a:gd name="connsiteY37" fmla="*/ 77748 h 161393"/>
                <a:gd name="connsiteX38" fmla="*/ 14805 w 80696"/>
                <a:gd name="connsiteY38" fmla="*/ 72906 h 161393"/>
                <a:gd name="connsiteX39" fmla="*/ 13191 w 80696"/>
                <a:gd name="connsiteY39" fmla="*/ 64837 h 161393"/>
                <a:gd name="connsiteX40" fmla="*/ 13191 w 80696"/>
                <a:gd name="connsiteY40" fmla="*/ 51925 h 161393"/>
                <a:gd name="connsiteX41" fmla="*/ 13191 w 80696"/>
                <a:gd name="connsiteY41" fmla="*/ 48698 h 161393"/>
                <a:gd name="connsiteX42" fmla="*/ 13191 w 80696"/>
                <a:gd name="connsiteY42" fmla="*/ 47083 h 161393"/>
                <a:gd name="connsiteX43" fmla="*/ 16419 w 80696"/>
                <a:gd name="connsiteY43" fmla="*/ 40628 h 161393"/>
                <a:gd name="connsiteX44" fmla="*/ 18033 w 80696"/>
                <a:gd name="connsiteY44" fmla="*/ 35786 h 161393"/>
                <a:gd name="connsiteX45" fmla="*/ 18033 w 80696"/>
                <a:gd name="connsiteY45" fmla="*/ 27716 h 161393"/>
                <a:gd name="connsiteX46" fmla="*/ 18033 w 80696"/>
                <a:gd name="connsiteY46" fmla="*/ 19646 h 161393"/>
                <a:gd name="connsiteX47" fmla="*/ 14805 w 80696"/>
                <a:gd name="connsiteY47" fmla="*/ 5121 h 161393"/>
                <a:gd name="connsiteX48" fmla="*/ 16419 w 80696"/>
                <a:gd name="connsiteY48" fmla="*/ 5121 h 161393"/>
                <a:gd name="connsiteX49" fmla="*/ 18033 w 80696"/>
                <a:gd name="connsiteY49" fmla="*/ 5121 h 161393"/>
                <a:gd name="connsiteX50" fmla="*/ 21260 w 80696"/>
                <a:gd name="connsiteY50" fmla="*/ 6735 h 161393"/>
                <a:gd name="connsiteX51" fmla="*/ 22874 w 80696"/>
                <a:gd name="connsiteY51" fmla="*/ 6735 h 161393"/>
                <a:gd name="connsiteX52" fmla="*/ 26102 w 80696"/>
                <a:gd name="connsiteY52" fmla="*/ 6735 h 161393"/>
                <a:gd name="connsiteX53" fmla="*/ 30944 w 80696"/>
                <a:gd name="connsiteY53" fmla="*/ 9963 h 161393"/>
                <a:gd name="connsiteX54" fmla="*/ 34172 w 80696"/>
                <a:gd name="connsiteY54" fmla="*/ 13191 h 161393"/>
                <a:gd name="connsiteX55" fmla="*/ 35786 w 80696"/>
                <a:gd name="connsiteY55" fmla="*/ 18033 h 161393"/>
                <a:gd name="connsiteX56" fmla="*/ 39014 w 80696"/>
                <a:gd name="connsiteY56" fmla="*/ 35786 h 161393"/>
                <a:gd name="connsiteX57" fmla="*/ 40628 w 80696"/>
                <a:gd name="connsiteY57" fmla="*/ 35786 h 161393"/>
                <a:gd name="connsiteX58" fmla="*/ 45469 w 80696"/>
                <a:gd name="connsiteY58" fmla="*/ 32558 h 161393"/>
                <a:gd name="connsiteX59" fmla="*/ 50311 w 80696"/>
                <a:gd name="connsiteY59" fmla="*/ 35786 h 161393"/>
                <a:gd name="connsiteX60" fmla="*/ 56767 w 80696"/>
                <a:gd name="connsiteY60" fmla="*/ 42242 h 161393"/>
                <a:gd name="connsiteX61" fmla="*/ 61609 w 80696"/>
                <a:gd name="connsiteY61" fmla="*/ 47083 h 161393"/>
                <a:gd name="connsiteX62" fmla="*/ 64837 w 80696"/>
                <a:gd name="connsiteY62" fmla="*/ 42242 h 161393"/>
                <a:gd name="connsiteX63" fmla="*/ 69678 w 80696"/>
                <a:gd name="connsiteY63" fmla="*/ 40628 h 161393"/>
                <a:gd name="connsiteX64" fmla="*/ 72906 w 80696"/>
                <a:gd name="connsiteY64" fmla="*/ 42242 h 161393"/>
                <a:gd name="connsiteX65" fmla="*/ 74520 w 80696"/>
                <a:gd name="connsiteY65" fmla="*/ 47083 h 161393"/>
                <a:gd name="connsiteX66" fmla="*/ 74520 w 80696"/>
                <a:gd name="connsiteY66" fmla="*/ 53539 h 161393"/>
                <a:gd name="connsiteX67" fmla="*/ 72906 w 80696"/>
                <a:gd name="connsiteY67" fmla="*/ 58381 h 161393"/>
                <a:gd name="connsiteX68" fmla="*/ 68065 w 80696"/>
                <a:gd name="connsiteY68" fmla="*/ 68064 h 161393"/>
                <a:gd name="connsiteX69" fmla="*/ 66451 w 80696"/>
                <a:gd name="connsiteY69" fmla="*/ 71292 h 161393"/>
                <a:gd name="connsiteX70" fmla="*/ 68065 w 80696"/>
                <a:gd name="connsiteY70" fmla="*/ 77748 h 161393"/>
                <a:gd name="connsiteX71" fmla="*/ 68065 w 80696"/>
                <a:gd name="connsiteY71" fmla="*/ 80976 h 161393"/>
                <a:gd name="connsiteX72" fmla="*/ 66451 w 80696"/>
                <a:gd name="connsiteY72" fmla="*/ 82590 h 161393"/>
                <a:gd name="connsiteX73" fmla="*/ 63223 w 80696"/>
                <a:gd name="connsiteY73" fmla="*/ 84204 h 161393"/>
                <a:gd name="connsiteX74" fmla="*/ 61609 w 80696"/>
                <a:gd name="connsiteY74" fmla="*/ 85818 h 161393"/>
                <a:gd name="connsiteX75" fmla="*/ 59995 w 80696"/>
                <a:gd name="connsiteY75" fmla="*/ 89046 h 161393"/>
                <a:gd name="connsiteX76" fmla="*/ 59995 w 80696"/>
                <a:gd name="connsiteY76" fmla="*/ 95501 h 161393"/>
                <a:gd name="connsiteX77" fmla="*/ 61609 w 80696"/>
                <a:gd name="connsiteY77" fmla="*/ 101957 h 161393"/>
                <a:gd name="connsiteX78" fmla="*/ 63223 w 80696"/>
                <a:gd name="connsiteY78" fmla="*/ 110027 h 16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0696" h="161393">
                  <a:moveTo>
                    <a:pt x="68065" y="114869"/>
                  </a:moveTo>
                  <a:lnTo>
                    <a:pt x="68065" y="113255"/>
                  </a:lnTo>
                  <a:lnTo>
                    <a:pt x="71292" y="111641"/>
                  </a:lnTo>
                  <a:lnTo>
                    <a:pt x="72906" y="110027"/>
                  </a:lnTo>
                  <a:lnTo>
                    <a:pt x="74520" y="116482"/>
                  </a:lnTo>
                  <a:lnTo>
                    <a:pt x="76134" y="121324"/>
                  </a:lnTo>
                  <a:lnTo>
                    <a:pt x="72906" y="126166"/>
                  </a:lnTo>
                  <a:lnTo>
                    <a:pt x="59995" y="129394"/>
                  </a:lnTo>
                  <a:lnTo>
                    <a:pt x="58381" y="135850"/>
                  </a:lnTo>
                  <a:lnTo>
                    <a:pt x="59995" y="148761"/>
                  </a:lnTo>
                  <a:lnTo>
                    <a:pt x="45469" y="142305"/>
                  </a:lnTo>
                  <a:lnTo>
                    <a:pt x="39014" y="142305"/>
                  </a:lnTo>
                  <a:lnTo>
                    <a:pt x="35786" y="150375"/>
                  </a:lnTo>
                  <a:lnTo>
                    <a:pt x="34172" y="160059"/>
                  </a:lnTo>
                  <a:lnTo>
                    <a:pt x="30944" y="166514"/>
                  </a:lnTo>
                  <a:lnTo>
                    <a:pt x="26102" y="166514"/>
                  </a:lnTo>
                  <a:lnTo>
                    <a:pt x="19647" y="163287"/>
                  </a:lnTo>
                  <a:lnTo>
                    <a:pt x="18033" y="158445"/>
                  </a:lnTo>
                  <a:lnTo>
                    <a:pt x="14805" y="132622"/>
                  </a:lnTo>
                  <a:lnTo>
                    <a:pt x="14805" y="131008"/>
                  </a:lnTo>
                  <a:lnTo>
                    <a:pt x="11577" y="127780"/>
                  </a:lnTo>
                  <a:lnTo>
                    <a:pt x="9963" y="124552"/>
                  </a:lnTo>
                  <a:lnTo>
                    <a:pt x="9963" y="119710"/>
                  </a:lnTo>
                  <a:lnTo>
                    <a:pt x="11577" y="119710"/>
                  </a:lnTo>
                  <a:lnTo>
                    <a:pt x="14805" y="118096"/>
                  </a:lnTo>
                  <a:lnTo>
                    <a:pt x="16419" y="114869"/>
                  </a:lnTo>
                  <a:lnTo>
                    <a:pt x="14805" y="110027"/>
                  </a:lnTo>
                  <a:lnTo>
                    <a:pt x="13191" y="108413"/>
                  </a:lnTo>
                  <a:lnTo>
                    <a:pt x="6735" y="106799"/>
                  </a:lnTo>
                  <a:lnTo>
                    <a:pt x="5121" y="105185"/>
                  </a:lnTo>
                  <a:lnTo>
                    <a:pt x="6735" y="101957"/>
                  </a:lnTo>
                  <a:lnTo>
                    <a:pt x="9963" y="98730"/>
                  </a:lnTo>
                  <a:lnTo>
                    <a:pt x="13191" y="95501"/>
                  </a:lnTo>
                  <a:lnTo>
                    <a:pt x="11577" y="92273"/>
                  </a:lnTo>
                  <a:lnTo>
                    <a:pt x="9963" y="87432"/>
                  </a:lnTo>
                  <a:lnTo>
                    <a:pt x="11577" y="84204"/>
                  </a:lnTo>
                  <a:lnTo>
                    <a:pt x="13191" y="80976"/>
                  </a:lnTo>
                  <a:lnTo>
                    <a:pt x="14805" y="77748"/>
                  </a:lnTo>
                  <a:lnTo>
                    <a:pt x="14805" y="72906"/>
                  </a:lnTo>
                  <a:lnTo>
                    <a:pt x="13191" y="64837"/>
                  </a:lnTo>
                  <a:lnTo>
                    <a:pt x="13191" y="51925"/>
                  </a:lnTo>
                  <a:lnTo>
                    <a:pt x="13191" y="48698"/>
                  </a:lnTo>
                  <a:lnTo>
                    <a:pt x="13191" y="47083"/>
                  </a:lnTo>
                  <a:lnTo>
                    <a:pt x="16419" y="40628"/>
                  </a:lnTo>
                  <a:lnTo>
                    <a:pt x="18033" y="35786"/>
                  </a:lnTo>
                  <a:lnTo>
                    <a:pt x="18033" y="27716"/>
                  </a:lnTo>
                  <a:lnTo>
                    <a:pt x="18033" y="19646"/>
                  </a:lnTo>
                  <a:lnTo>
                    <a:pt x="14805" y="5121"/>
                  </a:lnTo>
                  <a:lnTo>
                    <a:pt x="16419" y="5121"/>
                  </a:lnTo>
                  <a:lnTo>
                    <a:pt x="18033" y="5121"/>
                  </a:lnTo>
                  <a:lnTo>
                    <a:pt x="21260" y="6735"/>
                  </a:lnTo>
                  <a:lnTo>
                    <a:pt x="22874" y="6735"/>
                  </a:lnTo>
                  <a:lnTo>
                    <a:pt x="26102" y="6735"/>
                  </a:lnTo>
                  <a:lnTo>
                    <a:pt x="30944" y="9963"/>
                  </a:lnTo>
                  <a:lnTo>
                    <a:pt x="34172" y="13191"/>
                  </a:lnTo>
                  <a:lnTo>
                    <a:pt x="35786" y="18033"/>
                  </a:lnTo>
                  <a:lnTo>
                    <a:pt x="39014" y="35786"/>
                  </a:lnTo>
                  <a:lnTo>
                    <a:pt x="40628" y="35786"/>
                  </a:lnTo>
                  <a:lnTo>
                    <a:pt x="45469" y="32558"/>
                  </a:lnTo>
                  <a:lnTo>
                    <a:pt x="50311" y="35786"/>
                  </a:lnTo>
                  <a:lnTo>
                    <a:pt x="56767" y="42242"/>
                  </a:lnTo>
                  <a:lnTo>
                    <a:pt x="61609" y="47083"/>
                  </a:lnTo>
                  <a:lnTo>
                    <a:pt x="64837" y="42242"/>
                  </a:lnTo>
                  <a:lnTo>
                    <a:pt x="69678" y="40628"/>
                  </a:lnTo>
                  <a:lnTo>
                    <a:pt x="72906" y="42242"/>
                  </a:lnTo>
                  <a:lnTo>
                    <a:pt x="74520" y="47083"/>
                  </a:lnTo>
                  <a:lnTo>
                    <a:pt x="74520" y="53539"/>
                  </a:lnTo>
                  <a:lnTo>
                    <a:pt x="72906" y="58381"/>
                  </a:lnTo>
                  <a:lnTo>
                    <a:pt x="68065" y="68064"/>
                  </a:lnTo>
                  <a:lnTo>
                    <a:pt x="66451" y="71292"/>
                  </a:lnTo>
                  <a:lnTo>
                    <a:pt x="68065" y="77748"/>
                  </a:lnTo>
                  <a:lnTo>
                    <a:pt x="68065" y="80976"/>
                  </a:lnTo>
                  <a:lnTo>
                    <a:pt x="66451" y="82590"/>
                  </a:lnTo>
                  <a:lnTo>
                    <a:pt x="63223" y="84204"/>
                  </a:lnTo>
                  <a:lnTo>
                    <a:pt x="61609" y="85818"/>
                  </a:lnTo>
                  <a:lnTo>
                    <a:pt x="59995" y="89046"/>
                  </a:lnTo>
                  <a:lnTo>
                    <a:pt x="59995" y="95501"/>
                  </a:lnTo>
                  <a:lnTo>
                    <a:pt x="61609" y="101957"/>
                  </a:lnTo>
                  <a:lnTo>
                    <a:pt x="63223" y="1100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EC0128C-B72D-459F-A19B-F837559E45EE}"/>
                </a:ext>
              </a:extLst>
            </p:cNvPr>
            <p:cNvSpPr/>
            <p:nvPr/>
          </p:nvSpPr>
          <p:spPr>
            <a:xfrm>
              <a:off x="7528792" y="4919893"/>
              <a:ext cx="338926" cy="597155"/>
            </a:xfrm>
            <a:custGeom>
              <a:avLst/>
              <a:gdLst>
                <a:gd name="connsiteX0" fmla="*/ 163287 w 338925"/>
                <a:gd name="connsiteY0" fmla="*/ 216546 h 597154"/>
                <a:gd name="connsiteX1" fmla="*/ 163287 w 338925"/>
                <a:gd name="connsiteY1" fmla="*/ 224616 h 597154"/>
                <a:gd name="connsiteX2" fmla="*/ 166514 w 338925"/>
                <a:gd name="connsiteY2" fmla="*/ 232686 h 597154"/>
                <a:gd name="connsiteX3" fmla="*/ 169742 w 338925"/>
                <a:gd name="connsiteY3" fmla="*/ 232686 h 597154"/>
                <a:gd name="connsiteX4" fmla="*/ 177812 w 338925"/>
                <a:gd name="connsiteY4" fmla="*/ 210091 h 597154"/>
                <a:gd name="connsiteX5" fmla="*/ 182654 w 338925"/>
                <a:gd name="connsiteY5" fmla="*/ 200407 h 597154"/>
                <a:gd name="connsiteX6" fmla="*/ 184268 w 338925"/>
                <a:gd name="connsiteY6" fmla="*/ 192337 h 597154"/>
                <a:gd name="connsiteX7" fmla="*/ 179426 w 338925"/>
                <a:gd name="connsiteY7" fmla="*/ 184268 h 597154"/>
                <a:gd name="connsiteX8" fmla="*/ 174584 w 338925"/>
                <a:gd name="connsiteY8" fmla="*/ 181040 h 597154"/>
                <a:gd name="connsiteX9" fmla="*/ 171356 w 338925"/>
                <a:gd name="connsiteY9" fmla="*/ 179426 h 597154"/>
                <a:gd name="connsiteX10" fmla="*/ 164900 w 338925"/>
                <a:gd name="connsiteY10" fmla="*/ 177812 h 597154"/>
                <a:gd name="connsiteX11" fmla="*/ 161673 w 338925"/>
                <a:gd name="connsiteY11" fmla="*/ 184268 h 597154"/>
                <a:gd name="connsiteX12" fmla="*/ 163287 w 338925"/>
                <a:gd name="connsiteY12" fmla="*/ 195565 h 597154"/>
                <a:gd name="connsiteX13" fmla="*/ 163287 w 338925"/>
                <a:gd name="connsiteY13" fmla="*/ 205249 h 597154"/>
                <a:gd name="connsiteX14" fmla="*/ 163287 w 338925"/>
                <a:gd name="connsiteY14" fmla="*/ 216546 h 597154"/>
                <a:gd name="connsiteX15" fmla="*/ 19647 w 338925"/>
                <a:gd name="connsiteY15" fmla="*/ 24489 h 597154"/>
                <a:gd name="connsiteX16" fmla="*/ 14805 w 338925"/>
                <a:gd name="connsiteY16" fmla="*/ 21260 h 597154"/>
                <a:gd name="connsiteX17" fmla="*/ 11577 w 338925"/>
                <a:gd name="connsiteY17" fmla="*/ 21260 h 597154"/>
                <a:gd name="connsiteX18" fmla="*/ 8349 w 338925"/>
                <a:gd name="connsiteY18" fmla="*/ 22874 h 597154"/>
                <a:gd name="connsiteX19" fmla="*/ 6735 w 338925"/>
                <a:gd name="connsiteY19" fmla="*/ 24489 h 597154"/>
                <a:gd name="connsiteX20" fmla="*/ 5121 w 338925"/>
                <a:gd name="connsiteY20" fmla="*/ 27716 h 597154"/>
                <a:gd name="connsiteX21" fmla="*/ 6735 w 338925"/>
                <a:gd name="connsiteY21" fmla="*/ 30944 h 597154"/>
                <a:gd name="connsiteX22" fmla="*/ 18033 w 338925"/>
                <a:gd name="connsiteY22" fmla="*/ 40628 h 597154"/>
                <a:gd name="connsiteX23" fmla="*/ 19647 w 338925"/>
                <a:gd name="connsiteY23" fmla="*/ 35786 h 597154"/>
                <a:gd name="connsiteX24" fmla="*/ 19647 w 338925"/>
                <a:gd name="connsiteY24" fmla="*/ 29330 h 597154"/>
                <a:gd name="connsiteX25" fmla="*/ 19647 w 338925"/>
                <a:gd name="connsiteY25" fmla="*/ 24489 h 597154"/>
                <a:gd name="connsiteX26" fmla="*/ 160059 w 338925"/>
                <a:gd name="connsiteY26" fmla="*/ 166514 h 597154"/>
                <a:gd name="connsiteX27" fmla="*/ 164900 w 338925"/>
                <a:gd name="connsiteY27" fmla="*/ 171356 h 597154"/>
                <a:gd name="connsiteX28" fmla="*/ 172970 w 338925"/>
                <a:gd name="connsiteY28" fmla="*/ 171356 h 597154"/>
                <a:gd name="connsiteX29" fmla="*/ 181040 w 338925"/>
                <a:gd name="connsiteY29" fmla="*/ 169742 h 597154"/>
                <a:gd name="connsiteX30" fmla="*/ 185882 w 338925"/>
                <a:gd name="connsiteY30" fmla="*/ 166514 h 597154"/>
                <a:gd name="connsiteX31" fmla="*/ 182654 w 338925"/>
                <a:gd name="connsiteY31" fmla="*/ 164900 h 597154"/>
                <a:gd name="connsiteX32" fmla="*/ 190723 w 338925"/>
                <a:gd name="connsiteY32" fmla="*/ 156831 h 597154"/>
                <a:gd name="connsiteX33" fmla="*/ 190723 w 338925"/>
                <a:gd name="connsiteY33" fmla="*/ 148761 h 597154"/>
                <a:gd name="connsiteX34" fmla="*/ 189109 w 338925"/>
                <a:gd name="connsiteY34" fmla="*/ 140691 h 597154"/>
                <a:gd name="connsiteX35" fmla="*/ 185882 w 338925"/>
                <a:gd name="connsiteY35" fmla="*/ 134236 h 597154"/>
                <a:gd name="connsiteX36" fmla="*/ 181040 w 338925"/>
                <a:gd name="connsiteY36" fmla="*/ 129394 h 597154"/>
                <a:gd name="connsiteX37" fmla="*/ 176198 w 338925"/>
                <a:gd name="connsiteY37" fmla="*/ 124552 h 597154"/>
                <a:gd name="connsiteX38" fmla="*/ 172970 w 338925"/>
                <a:gd name="connsiteY38" fmla="*/ 122938 h 597154"/>
                <a:gd name="connsiteX39" fmla="*/ 168128 w 338925"/>
                <a:gd name="connsiteY39" fmla="*/ 122938 h 597154"/>
                <a:gd name="connsiteX40" fmla="*/ 164900 w 338925"/>
                <a:gd name="connsiteY40" fmla="*/ 124552 h 597154"/>
                <a:gd name="connsiteX41" fmla="*/ 163287 w 338925"/>
                <a:gd name="connsiteY41" fmla="*/ 126166 h 597154"/>
                <a:gd name="connsiteX42" fmla="*/ 163287 w 338925"/>
                <a:gd name="connsiteY42" fmla="*/ 129394 h 597154"/>
                <a:gd name="connsiteX43" fmla="*/ 160059 w 338925"/>
                <a:gd name="connsiteY43" fmla="*/ 160059 h 597154"/>
                <a:gd name="connsiteX44" fmla="*/ 160059 w 338925"/>
                <a:gd name="connsiteY44" fmla="*/ 166514 h 597154"/>
                <a:gd name="connsiteX45" fmla="*/ 297243 w 338925"/>
                <a:gd name="connsiteY45" fmla="*/ 544174 h 597154"/>
                <a:gd name="connsiteX46" fmla="*/ 290787 w 338925"/>
                <a:gd name="connsiteY46" fmla="*/ 537719 h 597154"/>
                <a:gd name="connsiteX47" fmla="*/ 273034 w 338925"/>
                <a:gd name="connsiteY47" fmla="*/ 528035 h 597154"/>
                <a:gd name="connsiteX48" fmla="*/ 273034 w 338925"/>
                <a:gd name="connsiteY48" fmla="*/ 528035 h 597154"/>
                <a:gd name="connsiteX49" fmla="*/ 271420 w 338925"/>
                <a:gd name="connsiteY49" fmla="*/ 524808 h 597154"/>
                <a:gd name="connsiteX50" fmla="*/ 269806 w 338925"/>
                <a:gd name="connsiteY50" fmla="*/ 523194 h 597154"/>
                <a:gd name="connsiteX51" fmla="*/ 268192 w 338925"/>
                <a:gd name="connsiteY51" fmla="*/ 521580 h 597154"/>
                <a:gd name="connsiteX52" fmla="*/ 268192 w 338925"/>
                <a:gd name="connsiteY52" fmla="*/ 528035 h 597154"/>
                <a:gd name="connsiteX53" fmla="*/ 269806 w 338925"/>
                <a:gd name="connsiteY53" fmla="*/ 534491 h 597154"/>
                <a:gd name="connsiteX54" fmla="*/ 271420 w 338925"/>
                <a:gd name="connsiteY54" fmla="*/ 540947 h 597154"/>
                <a:gd name="connsiteX55" fmla="*/ 276262 w 338925"/>
                <a:gd name="connsiteY55" fmla="*/ 549017 h 597154"/>
                <a:gd name="connsiteX56" fmla="*/ 276262 w 338925"/>
                <a:gd name="connsiteY56" fmla="*/ 552244 h 597154"/>
                <a:gd name="connsiteX57" fmla="*/ 277876 w 338925"/>
                <a:gd name="connsiteY57" fmla="*/ 553858 h 597154"/>
                <a:gd name="connsiteX58" fmla="*/ 282718 w 338925"/>
                <a:gd name="connsiteY58" fmla="*/ 555472 h 597154"/>
                <a:gd name="connsiteX59" fmla="*/ 285945 w 338925"/>
                <a:gd name="connsiteY59" fmla="*/ 557086 h 597154"/>
                <a:gd name="connsiteX60" fmla="*/ 287559 w 338925"/>
                <a:gd name="connsiteY60" fmla="*/ 560314 h 597154"/>
                <a:gd name="connsiteX61" fmla="*/ 289173 w 338925"/>
                <a:gd name="connsiteY61" fmla="*/ 563542 h 597154"/>
                <a:gd name="connsiteX62" fmla="*/ 289173 w 338925"/>
                <a:gd name="connsiteY62" fmla="*/ 566769 h 597154"/>
                <a:gd name="connsiteX63" fmla="*/ 289173 w 338925"/>
                <a:gd name="connsiteY63" fmla="*/ 569998 h 597154"/>
                <a:gd name="connsiteX64" fmla="*/ 287559 w 338925"/>
                <a:gd name="connsiteY64" fmla="*/ 569998 h 597154"/>
                <a:gd name="connsiteX65" fmla="*/ 284331 w 338925"/>
                <a:gd name="connsiteY65" fmla="*/ 569998 h 597154"/>
                <a:gd name="connsiteX66" fmla="*/ 282718 w 338925"/>
                <a:gd name="connsiteY66" fmla="*/ 573226 h 597154"/>
                <a:gd name="connsiteX67" fmla="*/ 282718 w 338925"/>
                <a:gd name="connsiteY67" fmla="*/ 576453 h 597154"/>
                <a:gd name="connsiteX68" fmla="*/ 284331 w 338925"/>
                <a:gd name="connsiteY68" fmla="*/ 581295 h 597154"/>
                <a:gd name="connsiteX69" fmla="*/ 285945 w 338925"/>
                <a:gd name="connsiteY69" fmla="*/ 590978 h 597154"/>
                <a:gd name="connsiteX70" fmla="*/ 289173 w 338925"/>
                <a:gd name="connsiteY70" fmla="*/ 599048 h 597154"/>
                <a:gd name="connsiteX71" fmla="*/ 294015 w 338925"/>
                <a:gd name="connsiteY71" fmla="*/ 603890 h 597154"/>
                <a:gd name="connsiteX72" fmla="*/ 300471 w 338925"/>
                <a:gd name="connsiteY72" fmla="*/ 603890 h 597154"/>
                <a:gd name="connsiteX73" fmla="*/ 303699 w 338925"/>
                <a:gd name="connsiteY73" fmla="*/ 595821 h 597154"/>
                <a:gd name="connsiteX74" fmla="*/ 303699 w 338925"/>
                <a:gd name="connsiteY74" fmla="*/ 553858 h 597154"/>
                <a:gd name="connsiteX75" fmla="*/ 297243 w 338925"/>
                <a:gd name="connsiteY75" fmla="*/ 544174 h 597154"/>
                <a:gd name="connsiteX76" fmla="*/ 334363 w 338925"/>
                <a:gd name="connsiteY76" fmla="*/ 326294 h 597154"/>
                <a:gd name="connsiteX77" fmla="*/ 327908 w 338925"/>
                <a:gd name="connsiteY77" fmla="*/ 324680 h 597154"/>
                <a:gd name="connsiteX78" fmla="*/ 324680 w 338925"/>
                <a:gd name="connsiteY78" fmla="*/ 323066 h 597154"/>
                <a:gd name="connsiteX79" fmla="*/ 321452 w 338925"/>
                <a:gd name="connsiteY79" fmla="*/ 321452 h 597154"/>
                <a:gd name="connsiteX80" fmla="*/ 319838 w 338925"/>
                <a:gd name="connsiteY80" fmla="*/ 321452 h 597154"/>
                <a:gd name="connsiteX81" fmla="*/ 318224 w 338925"/>
                <a:gd name="connsiteY81" fmla="*/ 321452 h 597154"/>
                <a:gd name="connsiteX82" fmla="*/ 316610 w 338925"/>
                <a:gd name="connsiteY82" fmla="*/ 323066 h 597154"/>
                <a:gd name="connsiteX83" fmla="*/ 314996 w 338925"/>
                <a:gd name="connsiteY83" fmla="*/ 324680 h 597154"/>
                <a:gd name="connsiteX84" fmla="*/ 313382 w 338925"/>
                <a:gd name="connsiteY84" fmla="*/ 326294 h 597154"/>
                <a:gd name="connsiteX85" fmla="*/ 310154 w 338925"/>
                <a:gd name="connsiteY85" fmla="*/ 327908 h 597154"/>
                <a:gd name="connsiteX86" fmla="*/ 305313 w 338925"/>
                <a:gd name="connsiteY86" fmla="*/ 327908 h 597154"/>
                <a:gd name="connsiteX87" fmla="*/ 295629 w 338925"/>
                <a:gd name="connsiteY87" fmla="*/ 329522 h 597154"/>
                <a:gd name="connsiteX88" fmla="*/ 292401 w 338925"/>
                <a:gd name="connsiteY88" fmla="*/ 329522 h 597154"/>
                <a:gd name="connsiteX89" fmla="*/ 290787 w 338925"/>
                <a:gd name="connsiteY89" fmla="*/ 329522 h 597154"/>
                <a:gd name="connsiteX90" fmla="*/ 289173 w 338925"/>
                <a:gd name="connsiteY90" fmla="*/ 329522 h 597154"/>
                <a:gd name="connsiteX91" fmla="*/ 277876 w 338925"/>
                <a:gd name="connsiteY91" fmla="*/ 319838 h 597154"/>
                <a:gd name="connsiteX92" fmla="*/ 276262 w 338925"/>
                <a:gd name="connsiteY92" fmla="*/ 318224 h 597154"/>
                <a:gd name="connsiteX93" fmla="*/ 276262 w 338925"/>
                <a:gd name="connsiteY93" fmla="*/ 316610 h 597154"/>
                <a:gd name="connsiteX94" fmla="*/ 276262 w 338925"/>
                <a:gd name="connsiteY94" fmla="*/ 314996 h 597154"/>
                <a:gd name="connsiteX95" fmla="*/ 276262 w 338925"/>
                <a:gd name="connsiteY95" fmla="*/ 313382 h 597154"/>
                <a:gd name="connsiteX96" fmla="*/ 277876 w 338925"/>
                <a:gd name="connsiteY96" fmla="*/ 313382 h 597154"/>
                <a:gd name="connsiteX97" fmla="*/ 279490 w 338925"/>
                <a:gd name="connsiteY97" fmla="*/ 313382 h 597154"/>
                <a:gd name="connsiteX98" fmla="*/ 284331 w 338925"/>
                <a:gd name="connsiteY98" fmla="*/ 313382 h 597154"/>
                <a:gd name="connsiteX99" fmla="*/ 285945 w 338925"/>
                <a:gd name="connsiteY99" fmla="*/ 313382 h 597154"/>
                <a:gd name="connsiteX100" fmla="*/ 287559 w 338925"/>
                <a:gd name="connsiteY100" fmla="*/ 313382 h 597154"/>
                <a:gd name="connsiteX101" fmla="*/ 287559 w 338925"/>
                <a:gd name="connsiteY101" fmla="*/ 311768 h 597154"/>
                <a:gd name="connsiteX102" fmla="*/ 290787 w 338925"/>
                <a:gd name="connsiteY102" fmla="*/ 305313 h 597154"/>
                <a:gd name="connsiteX103" fmla="*/ 290787 w 338925"/>
                <a:gd name="connsiteY103" fmla="*/ 303699 h 597154"/>
                <a:gd name="connsiteX104" fmla="*/ 292401 w 338925"/>
                <a:gd name="connsiteY104" fmla="*/ 302085 h 597154"/>
                <a:gd name="connsiteX105" fmla="*/ 297243 w 338925"/>
                <a:gd name="connsiteY105" fmla="*/ 298857 h 597154"/>
                <a:gd name="connsiteX106" fmla="*/ 298857 w 338925"/>
                <a:gd name="connsiteY106" fmla="*/ 297243 h 597154"/>
                <a:gd name="connsiteX107" fmla="*/ 298857 w 338925"/>
                <a:gd name="connsiteY107" fmla="*/ 295629 h 597154"/>
                <a:gd name="connsiteX108" fmla="*/ 298857 w 338925"/>
                <a:gd name="connsiteY108" fmla="*/ 294015 h 597154"/>
                <a:gd name="connsiteX109" fmla="*/ 298857 w 338925"/>
                <a:gd name="connsiteY109" fmla="*/ 292401 h 597154"/>
                <a:gd name="connsiteX110" fmla="*/ 298857 w 338925"/>
                <a:gd name="connsiteY110" fmla="*/ 290787 h 597154"/>
                <a:gd name="connsiteX111" fmla="*/ 298857 w 338925"/>
                <a:gd name="connsiteY111" fmla="*/ 282718 h 597154"/>
                <a:gd name="connsiteX112" fmla="*/ 298857 w 338925"/>
                <a:gd name="connsiteY112" fmla="*/ 279490 h 597154"/>
                <a:gd name="connsiteX113" fmla="*/ 300471 w 338925"/>
                <a:gd name="connsiteY113" fmla="*/ 268192 h 597154"/>
                <a:gd name="connsiteX114" fmla="*/ 300471 w 338925"/>
                <a:gd name="connsiteY114" fmla="*/ 266578 h 597154"/>
                <a:gd name="connsiteX115" fmla="*/ 300471 w 338925"/>
                <a:gd name="connsiteY115" fmla="*/ 263350 h 597154"/>
                <a:gd name="connsiteX116" fmla="*/ 298857 w 338925"/>
                <a:gd name="connsiteY116" fmla="*/ 261736 h 597154"/>
                <a:gd name="connsiteX117" fmla="*/ 297243 w 338925"/>
                <a:gd name="connsiteY117" fmla="*/ 260122 h 597154"/>
                <a:gd name="connsiteX118" fmla="*/ 295629 w 338925"/>
                <a:gd name="connsiteY118" fmla="*/ 260122 h 597154"/>
                <a:gd name="connsiteX119" fmla="*/ 294015 w 338925"/>
                <a:gd name="connsiteY119" fmla="*/ 260122 h 597154"/>
                <a:gd name="connsiteX120" fmla="*/ 289173 w 338925"/>
                <a:gd name="connsiteY120" fmla="*/ 260122 h 597154"/>
                <a:gd name="connsiteX121" fmla="*/ 285945 w 338925"/>
                <a:gd name="connsiteY121" fmla="*/ 260122 h 597154"/>
                <a:gd name="connsiteX122" fmla="*/ 284331 w 338925"/>
                <a:gd name="connsiteY122" fmla="*/ 258509 h 597154"/>
                <a:gd name="connsiteX123" fmla="*/ 282718 w 338925"/>
                <a:gd name="connsiteY123" fmla="*/ 256895 h 597154"/>
                <a:gd name="connsiteX124" fmla="*/ 277876 w 338925"/>
                <a:gd name="connsiteY124" fmla="*/ 248825 h 597154"/>
                <a:gd name="connsiteX125" fmla="*/ 276262 w 338925"/>
                <a:gd name="connsiteY125" fmla="*/ 243983 h 597154"/>
                <a:gd name="connsiteX126" fmla="*/ 274648 w 338925"/>
                <a:gd name="connsiteY126" fmla="*/ 242369 h 597154"/>
                <a:gd name="connsiteX127" fmla="*/ 260122 w 338925"/>
                <a:gd name="connsiteY127" fmla="*/ 231072 h 597154"/>
                <a:gd name="connsiteX128" fmla="*/ 258509 w 338925"/>
                <a:gd name="connsiteY128" fmla="*/ 231072 h 597154"/>
                <a:gd name="connsiteX129" fmla="*/ 255281 w 338925"/>
                <a:gd name="connsiteY129" fmla="*/ 231072 h 597154"/>
                <a:gd name="connsiteX130" fmla="*/ 247211 w 338925"/>
                <a:gd name="connsiteY130" fmla="*/ 229458 h 597154"/>
                <a:gd name="connsiteX131" fmla="*/ 242369 w 338925"/>
                <a:gd name="connsiteY131" fmla="*/ 227844 h 597154"/>
                <a:gd name="connsiteX132" fmla="*/ 240755 w 338925"/>
                <a:gd name="connsiteY132" fmla="*/ 226230 h 597154"/>
                <a:gd name="connsiteX133" fmla="*/ 240755 w 338925"/>
                <a:gd name="connsiteY133" fmla="*/ 224616 h 597154"/>
                <a:gd name="connsiteX134" fmla="*/ 240755 w 338925"/>
                <a:gd name="connsiteY134" fmla="*/ 223002 h 597154"/>
                <a:gd name="connsiteX135" fmla="*/ 242369 w 338925"/>
                <a:gd name="connsiteY135" fmla="*/ 219774 h 597154"/>
                <a:gd name="connsiteX136" fmla="*/ 242369 w 338925"/>
                <a:gd name="connsiteY136" fmla="*/ 218160 h 597154"/>
                <a:gd name="connsiteX137" fmla="*/ 242369 w 338925"/>
                <a:gd name="connsiteY137" fmla="*/ 214932 h 597154"/>
                <a:gd name="connsiteX138" fmla="*/ 240755 w 338925"/>
                <a:gd name="connsiteY138" fmla="*/ 210091 h 597154"/>
                <a:gd name="connsiteX139" fmla="*/ 240755 w 338925"/>
                <a:gd name="connsiteY139" fmla="*/ 206863 h 597154"/>
                <a:gd name="connsiteX140" fmla="*/ 240755 w 338925"/>
                <a:gd name="connsiteY140" fmla="*/ 205249 h 597154"/>
                <a:gd name="connsiteX141" fmla="*/ 240755 w 338925"/>
                <a:gd name="connsiteY141" fmla="*/ 203635 h 597154"/>
                <a:gd name="connsiteX142" fmla="*/ 242369 w 338925"/>
                <a:gd name="connsiteY142" fmla="*/ 200407 h 597154"/>
                <a:gd name="connsiteX143" fmla="*/ 242369 w 338925"/>
                <a:gd name="connsiteY143" fmla="*/ 198793 h 597154"/>
                <a:gd name="connsiteX144" fmla="*/ 243983 w 338925"/>
                <a:gd name="connsiteY144" fmla="*/ 197179 h 597154"/>
                <a:gd name="connsiteX145" fmla="*/ 245597 w 338925"/>
                <a:gd name="connsiteY145" fmla="*/ 197179 h 597154"/>
                <a:gd name="connsiteX146" fmla="*/ 248825 w 338925"/>
                <a:gd name="connsiteY146" fmla="*/ 195565 h 597154"/>
                <a:gd name="connsiteX147" fmla="*/ 253667 w 338925"/>
                <a:gd name="connsiteY147" fmla="*/ 192337 h 597154"/>
                <a:gd name="connsiteX148" fmla="*/ 255281 w 338925"/>
                <a:gd name="connsiteY148" fmla="*/ 190723 h 597154"/>
                <a:gd name="connsiteX149" fmla="*/ 256895 w 338925"/>
                <a:gd name="connsiteY149" fmla="*/ 190723 h 597154"/>
                <a:gd name="connsiteX150" fmla="*/ 258509 w 338925"/>
                <a:gd name="connsiteY150" fmla="*/ 190723 h 597154"/>
                <a:gd name="connsiteX151" fmla="*/ 260122 w 338925"/>
                <a:gd name="connsiteY151" fmla="*/ 190723 h 597154"/>
                <a:gd name="connsiteX152" fmla="*/ 261736 w 338925"/>
                <a:gd name="connsiteY152" fmla="*/ 190723 h 597154"/>
                <a:gd name="connsiteX153" fmla="*/ 263350 w 338925"/>
                <a:gd name="connsiteY153" fmla="*/ 190723 h 597154"/>
                <a:gd name="connsiteX154" fmla="*/ 263350 w 338925"/>
                <a:gd name="connsiteY154" fmla="*/ 187495 h 597154"/>
                <a:gd name="connsiteX155" fmla="*/ 261736 w 338925"/>
                <a:gd name="connsiteY155" fmla="*/ 182654 h 597154"/>
                <a:gd name="connsiteX156" fmla="*/ 253667 w 338925"/>
                <a:gd name="connsiteY156" fmla="*/ 160059 h 597154"/>
                <a:gd name="connsiteX157" fmla="*/ 253667 w 338925"/>
                <a:gd name="connsiteY157" fmla="*/ 158445 h 597154"/>
                <a:gd name="connsiteX158" fmla="*/ 253667 w 338925"/>
                <a:gd name="connsiteY158" fmla="*/ 156831 h 597154"/>
                <a:gd name="connsiteX159" fmla="*/ 253667 w 338925"/>
                <a:gd name="connsiteY159" fmla="*/ 155217 h 597154"/>
                <a:gd name="connsiteX160" fmla="*/ 255281 w 338925"/>
                <a:gd name="connsiteY160" fmla="*/ 155217 h 597154"/>
                <a:gd name="connsiteX161" fmla="*/ 256895 w 338925"/>
                <a:gd name="connsiteY161" fmla="*/ 155217 h 597154"/>
                <a:gd name="connsiteX162" fmla="*/ 258509 w 338925"/>
                <a:gd name="connsiteY162" fmla="*/ 155217 h 597154"/>
                <a:gd name="connsiteX163" fmla="*/ 260122 w 338925"/>
                <a:gd name="connsiteY163" fmla="*/ 155217 h 597154"/>
                <a:gd name="connsiteX164" fmla="*/ 260122 w 338925"/>
                <a:gd name="connsiteY164" fmla="*/ 153603 h 597154"/>
                <a:gd name="connsiteX165" fmla="*/ 260122 w 338925"/>
                <a:gd name="connsiteY165" fmla="*/ 150375 h 597154"/>
                <a:gd name="connsiteX166" fmla="*/ 256895 w 338925"/>
                <a:gd name="connsiteY166" fmla="*/ 135850 h 597154"/>
                <a:gd name="connsiteX167" fmla="*/ 256895 w 338925"/>
                <a:gd name="connsiteY167" fmla="*/ 134236 h 597154"/>
                <a:gd name="connsiteX168" fmla="*/ 256895 w 338925"/>
                <a:gd name="connsiteY168" fmla="*/ 131008 h 597154"/>
                <a:gd name="connsiteX169" fmla="*/ 256895 w 338925"/>
                <a:gd name="connsiteY169" fmla="*/ 127780 h 597154"/>
                <a:gd name="connsiteX170" fmla="*/ 256895 w 338925"/>
                <a:gd name="connsiteY170" fmla="*/ 126166 h 597154"/>
                <a:gd name="connsiteX171" fmla="*/ 258509 w 338925"/>
                <a:gd name="connsiteY171" fmla="*/ 126166 h 597154"/>
                <a:gd name="connsiteX172" fmla="*/ 261736 w 338925"/>
                <a:gd name="connsiteY172" fmla="*/ 124552 h 597154"/>
                <a:gd name="connsiteX173" fmla="*/ 263350 w 338925"/>
                <a:gd name="connsiteY173" fmla="*/ 122938 h 597154"/>
                <a:gd name="connsiteX174" fmla="*/ 263350 w 338925"/>
                <a:gd name="connsiteY174" fmla="*/ 121324 h 597154"/>
                <a:gd name="connsiteX175" fmla="*/ 261736 w 338925"/>
                <a:gd name="connsiteY175" fmla="*/ 119710 h 597154"/>
                <a:gd name="connsiteX176" fmla="*/ 261736 w 338925"/>
                <a:gd name="connsiteY176" fmla="*/ 116482 h 597154"/>
                <a:gd name="connsiteX177" fmla="*/ 261736 w 338925"/>
                <a:gd name="connsiteY177" fmla="*/ 114868 h 597154"/>
                <a:gd name="connsiteX178" fmla="*/ 261736 w 338925"/>
                <a:gd name="connsiteY178" fmla="*/ 111641 h 597154"/>
                <a:gd name="connsiteX179" fmla="*/ 261736 w 338925"/>
                <a:gd name="connsiteY179" fmla="*/ 110027 h 597154"/>
                <a:gd name="connsiteX180" fmla="*/ 261736 w 338925"/>
                <a:gd name="connsiteY180" fmla="*/ 108413 h 597154"/>
                <a:gd name="connsiteX181" fmla="*/ 261736 w 338925"/>
                <a:gd name="connsiteY181" fmla="*/ 106799 h 597154"/>
                <a:gd name="connsiteX182" fmla="*/ 261736 w 338925"/>
                <a:gd name="connsiteY182" fmla="*/ 105185 h 597154"/>
                <a:gd name="connsiteX183" fmla="*/ 261736 w 338925"/>
                <a:gd name="connsiteY183" fmla="*/ 101957 h 597154"/>
                <a:gd name="connsiteX184" fmla="*/ 261736 w 338925"/>
                <a:gd name="connsiteY184" fmla="*/ 100343 h 597154"/>
                <a:gd name="connsiteX185" fmla="*/ 261736 w 338925"/>
                <a:gd name="connsiteY185" fmla="*/ 98729 h 597154"/>
                <a:gd name="connsiteX186" fmla="*/ 261736 w 338925"/>
                <a:gd name="connsiteY186" fmla="*/ 97115 h 597154"/>
                <a:gd name="connsiteX187" fmla="*/ 261736 w 338925"/>
                <a:gd name="connsiteY187" fmla="*/ 95501 h 597154"/>
                <a:gd name="connsiteX188" fmla="*/ 264964 w 338925"/>
                <a:gd name="connsiteY188" fmla="*/ 92273 h 597154"/>
                <a:gd name="connsiteX189" fmla="*/ 268192 w 338925"/>
                <a:gd name="connsiteY189" fmla="*/ 87432 h 597154"/>
                <a:gd name="connsiteX190" fmla="*/ 268192 w 338925"/>
                <a:gd name="connsiteY190" fmla="*/ 85818 h 597154"/>
                <a:gd name="connsiteX191" fmla="*/ 268192 w 338925"/>
                <a:gd name="connsiteY191" fmla="*/ 82590 h 597154"/>
                <a:gd name="connsiteX192" fmla="*/ 268192 w 338925"/>
                <a:gd name="connsiteY192" fmla="*/ 80976 h 597154"/>
                <a:gd name="connsiteX193" fmla="*/ 266578 w 338925"/>
                <a:gd name="connsiteY193" fmla="*/ 66450 h 597154"/>
                <a:gd name="connsiteX194" fmla="*/ 266578 w 338925"/>
                <a:gd name="connsiteY194" fmla="*/ 63223 h 597154"/>
                <a:gd name="connsiteX195" fmla="*/ 264964 w 338925"/>
                <a:gd name="connsiteY195" fmla="*/ 61609 h 597154"/>
                <a:gd name="connsiteX196" fmla="*/ 258509 w 338925"/>
                <a:gd name="connsiteY196" fmla="*/ 58381 h 597154"/>
                <a:gd name="connsiteX197" fmla="*/ 245597 w 338925"/>
                <a:gd name="connsiteY197" fmla="*/ 55153 h 597154"/>
                <a:gd name="connsiteX198" fmla="*/ 234300 w 338925"/>
                <a:gd name="connsiteY198" fmla="*/ 43855 h 597154"/>
                <a:gd name="connsiteX199" fmla="*/ 231072 w 338925"/>
                <a:gd name="connsiteY199" fmla="*/ 42241 h 597154"/>
                <a:gd name="connsiteX200" fmla="*/ 227844 w 338925"/>
                <a:gd name="connsiteY200" fmla="*/ 40628 h 597154"/>
                <a:gd name="connsiteX201" fmla="*/ 226230 w 338925"/>
                <a:gd name="connsiteY201" fmla="*/ 40628 h 597154"/>
                <a:gd name="connsiteX202" fmla="*/ 224616 w 338925"/>
                <a:gd name="connsiteY202" fmla="*/ 40628 h 597154"/>
                <a:gd name="connsiteX203" fmla="*/ 223002 w 338925"/>
                <a:gd name="connsiteY203" fmla="*/ 40628 h 597154"/>
                <a:gd name="connsiteX204" fmla="*/ 219774 w 338925"/>
                <a:gd name="connsiteY204" fmla="*/ 42241 h 597154"/>
                <a:gd name="connsiteX205" fmla="*/ 216546 w 338925"/>
                <a:gd name="connsiteY205" fmla="*/ 43855 h 597154"/>
                <a:gd name="connsiteX206" fmla="*/ 211704 w 338925"/>
                <a:gd name="connsiteY206" fmla="*/ 45469 h 597154"/>
                <a:gd name="connsiteX207" fmla="*/ 211704 w 338925"/>
                <a:gd name="connsiteY207" fmla="*/ 45469 h 597154"/>
                <a:gd name="connsiteX208" fmla="*/ 210091 w 338925"/>
                <a:gd name="connsiteY208" fmla="*/ 56767 h 597154"/>
                <a:gd name="connsiteX209" fmla="*/ 206863 w 338925"/>
                <a:gd name="connsiteY209" fmla="*/ 63223 h 597154"/>
                <a:gd name="connsiteX210" fmla="*/ 202021 w 338925"/>
                <a:gd name="connsiteY210" fmla="*/ 69678 h 597154"/>
                <a:gd name="connsiteX211" fmla="*/ 200407 w 338925"/>
                <a:gd name="connsiteY211" fmla="*/ 74520 h 597154"/>
                <a:gd name="connsiteX212" fmla="*/ 197179 w 338925"/>
                <a:gd name="connsiteY212" fmla="*/ 80976 h 597154"/>
                <a:gd name="connsiteX213" fmla="*/ 197179 w 338925"/>
                <a:gd name="connsiteY213" fmla="*/ 87432 h 597154"/>
                <a:gd name="connsiteX214" fmla="*/ 203635 w 338925"/>
                <a:gd name="connsiteY214" fmla="*/ 90659 h 597154"/>
                <a:gd name="connsiteX215" fmla="*/ 197179 w 338925"/>
                <a:gd name="connsiteY215" fmla="*/ 97115 h 597154"/>
                <a:gd name="connsiteX216" fmla="*/ 193951 w 338925"/>
                <a:gd name="connsiteY216" fmla="*/ 100343 h 597154"/>
                <a:gd name="connsiteX217" fmla="*/ 190723 w 338925"/>
                <a:gd name="connsiteY217" fmla="*/ 101957 h 597154"/>
                <a:gd name="connsiteX218" fmla="*/ 185882 w 338925"/>
                <a:gd name="connsiteY218" fmla="*/ 100343 h 597154"/>
                <a:gd name="connsiteX219" fmla="*/ 184268 w 338925"/>
                <a:gd name="connsiteY219" fmla="*/ 98729 h 597154"/>
                <a:gd name="connsiteX220" fmla="*/ 184268 w 338925"/>
                <a:gd name="connsiteY220" fmla="*/ 106799 h 597154"/>
                <a:gd name="connsiteX221" fmla="*/ 185882 w 338925"/>
                <a:gd name="connsiteY221" fmla="*/ 116482 h 597154"/>
                <a:gd name="connsiteX222" fmla="*/ 190723 w 338925"/>
                <a:gd name="connsiteY222" fmla="*/ 124552 h 597154"/>
                <a:gd name="connsiteX223" fmla="*/ 202021 w 338925"/>
                <a:gd name="connsiteY223" fmla="*/ 139077 h 597154"/>
                <a:gd name="connsiteX224" fmla="*/ 206863 w 338925"/>
                <a:gd name="connsiteY224" fmla="*/ 151989 h 597154"/>
                <a:gd name="connsiteX225" fmla="*/ 200407 w 338925"/>
                <a:gd name="connsiteY225" fmla="*/ 155217 h 597154"/>
                <a:gd name="connsiteX226" fmla="*/ 190723 w 338925"/>
                <a:gd name="connsiteY226" fmla="*/ 155217 h 597154"/>
                <a:gd name="connsiteX227" fmla="*/ 185882 w 338925"/>
                <a:gd name="connsiteY227" fmla="*/ 160059 h 597154"/>
                <a:gd name="connsiteX228" fmla="*/ 187496 w 338925"/>
                <a:gd name="connsiteY228" fmla="*/ 169742 h 597154"/>
                <a:gd name="connsiteX229" fmla="*/ 190723 w 338925"/>
                <a:gd name="connsiteY229" fmla="*/ 172970 h 597154"/>
                <a:gd name="connsiteX230" fmla="*/ 197179 w 338925"/>
                <a:gd name="connsiteY230" fmla="*/ 171356 h 597154"/>
                <a:gd name="connsiteX231" fmla="*/ 208477 w 338925"/>
                <a:gd name="connsiteY231" fmla="*/ 166514 h 597154"/>
                <a:gd name="connsiteX232" fmla="*/ 208477 w 338925"/>
                <a:gd name="connsiteY232" fmla="*/ 182654 h 597154"/>
                <a:gd name="connsiteX233" fmla="*/ 205249 w 338925"/>
                <a:gd name="connsiteY233" fmla="*/ 187495 h 597154"/>
                <a:gd name="connsiteX234" fmla="*/ 206863 w 338925"/>
                <a:gd name="connsiteY234" fmla="*/ 192337 h 597154"/>
                <a:gd name="connsiteX235" fmla="*/ 208477 w 338925"/>
                <a:gd name="connsiteY235" fmla="*/ 195565 h 597154"/>
                <a:gd name="connsiteX236" fmla="*/ 203635 w 338925"/>
                <a:gd name="connsiteY236" fmla="*/ 195565 h 597154"/>
                <a:gd name="connsiteX237" fmla="*/ 198793 w 338925"/>
                <a:gd name="connsiteY237" fmla="*/ 193951 h 597154"/>
                <a:gd name="connsiteX238" fmla="*/ 197179 w 338925"/>
                <a:gd name="connsiteY238" fmla="*/ 192337 h 597154"/>
                <a:gd name="connsiteX239" fmla="*/ 193951 w 338925"/>
                <a:gd name="connsiteY239" fmla="*/ 193951 h 597154"/>
                <a:gd name="connsiteX240" fmla="*/ 189109 w 338925"/>
                <a:gd name="connsiteY240" fmla="*/ 203635 h 597154"/>
                <a:gd name="connsiteX241" fmla="*/ 181040 w 338925"/>
                <a:gd name="connsiteY241" fmla="*/ 213318 h 597154"/>
                <a:gd name="connsiteX242" fmla="*/ 177812 w 338925"/>
                <a:gd name="connsiteY242" fmla="*/ 227844 h 597154"/>
                <a:gd name="connsiteX243" fmla="*/ 169742 w 338925"/>
                <a:gd name="connsiteY243" fmla="*/ 240755 h 597154"/>
                <a:gd name="connsiteX244" fmla="*/ 168128 w 338925"/>
                <a:gd name="connsiteY244" fmla="*/ 248825 h 597154"/>
                <a:gd name="connsiteX245" fmla="*/ 166514 w 338925"/>
                <a:gd name="connsiteY245" fmla="*/ 273034 h 597154"/>
                <a:gd name="connsiteX246" fmla="*/ 166514 w 338925"/>
                <a:gd name="connsiteY246" fmla="*/ 276262 h 597154"/>
                <a:gd name="connsiteX247" fmla="*/ 164900 w 338925"/>
                <a:gd name="connsiteY247" fmla="*/ 279490 h 597154"/>
                <a:gd name="connsiteX248" fmla="*/ 161673 w 338925"/>
                <a:gd name="connsiteY248" fmla="*/ 282718 h 597154"/>
                <a:gd name="connsiteX249" fmla="*/ 158445 w 338925"/>
                <a:gd name="connsiteY249" fmla="*/ 284331 h 597154"/>
                <a:gd name="connsiteX250" fmla="*/ 155217 w 338925"/>
                <a:gd name="connsiteY250" fmla="*/ 285945 h 597154"/>
                <a:gd name="connsiteX251" fmla="*/ 153603 w 338925"/>
                <a:gd name="connsiteY251" fmla="*/ 289173 h 597154"/>
                <a:gd name="connsiteX252" fmla="*/ 155217 w 338925"/>
                <a:gd name="connsiteY252" fmla="*/ 294015 h 597154"/>
                <a:gd name="connsiteX253" fmla="*/ 161673 w 338925"/>
                <a:gd name="connsiteY253" fmla="*/ 308540 h 597154"/>
                <a:gd name="connsiteX254" fmla="*/ 161673 w 338925"/>
                <a:gd name="connsiteY254" fmla="*/ 316610 h 597154"/>
                <a:gd name="connsiteX255" fmla="*/ 160059 w 338925"/>
                <a:gd name="connsiteY255" fmla="*/ 319838 h 597154"/>
                <a:gd name="connsiteX256" fmla="*/ 155217 w 338925"/>
                <a:gd name="connsiteY256" fmla="*/ 331136 h 597154"/>
                <a:gd name="connsiteX257" fmla="*/ 155217 w 338925"/>
                <a:gd name="connsiteY257" fmla="*/ 332749 h 597154"/>
                <a:gd name="connsiteX258" fmla="*/ 155217 w 338925"/>
                <a:gd name="connsiteY258" fmla="*/ 339205 h 597154"/>
                <a:gd name="connsiteX259" fmla="*/ 155217 w 338925"/>
                <a:gd name="connsiteY259" fmla="*/ 340819 h 597154"/>
                <a:gd name="connsiteX260" fmla="*/ 153603 w 338925"/>
                <a:gd name="connsiteY260" fmla="*/ 342433 h 597154"/>
                <a:gd name="connsiteX261" fmla="*/ 151989 w 338925"/>
                <a:gd name="connsiteY261" fmla="*/ 344047 h 597154"/>
                <a:gd name="connsiteX262" fmla="*/ 151989 w 338925"/>
                <a:gd name="connsiteY262" fmla="*/ 347275 h 597154"/>
                <a:gd name="connsiteX263" fmla="*/ 155217 w 338925"/>
                <a:gd name="connsiteY263" fmla="*/ 352117 h 597154"/>
                <a:gd name="connsiteX264" fmla="*/ 160059 w 338925"/>
                <a:gd name="connsiteY264" fmla="*/ 355345 h 597154"/>
                <a:gd name="connsiteX265" fmla="*/ 163287 w 338925"/>
                <a:gd name="connsiteY265" fmla="*/ 360186 h 597154"/>
                <a:gd name="connsiteX266" fmla="*/ 161673 w 338925"/>
                <a:gd name="connsiteY266" fmla="*/ 368256 h 597154"/>
                <a:gd name="connsiteX267" fmla="*/ 151989 w 338925"/>
                <a:gd name="connsiteY267" fmla="*/ 358572 h 597154"/>
                <a:gd name="connsiteX268" fmla="*/ 148761 w 338925"/>
                <a:gd name="connsiteY268" fmla="*/ 353731 h 597154"/>
                <a:gd name="connsiteX269" fmla="*/ 147147 w 338925"/>
                <a:gd name="connsiteY269" fmla="*/ 345661 h 597154"/>
                <a:gd name="connsiteX270" fmla="*/ 145533 w 338925"/>
                <a:gd name="connsiteY270" fmla="*/ 342433 h 597154"/>
                <a:gd name="connsiteX271" fmla="*/ 142305 w 338925"/>
                <a:gd name="connsiteY271" fmla="*/ 345661 h 597154"/>
                <a:gd name="connsiteX272" fmla="*/ 140691 w 338925"/>
                <a:gd name="connsiteY272" fmla="*/ 352117 h 597154"/>
                <a:gd name="connsiteX273" fmla="*/ 140691 w 338925"/>
                <a:gd name="connsiteY273" fmla="*/ 360186 h 597154"/>
                <a:gd name="connsiteX274" fmla="*/ 156831 w 338925"/>
                <a:gd name="connsiteY274" fmla="*/ 408604 h 597154"/>
                <a:gd name="connsiteX275" fmla="*/ 164900 w 338925"/>
                <a:gd name="connsiteY275" fmla="*/ 444111 h 597154"/>
                <a:gd name="connsiteX276" fmla="*/ 168128 w 338925"/>
                <a:gd name="connsiteY276" fmla="*/ 450567 h 597154"/>
                <a:gd name="connsiteX277" fmla="*/ 169742 w 338925"/>
                <a:gd name="connsiteY277" fmla="*/ 455408 h 597154"/>
                <a:gd name="connsiteX278" fmla="*/ 169742 w 338925"/>
                <a:gd name="connsiteY278" fmla="*/ 471548 h 597154"/>
                <a:gd name="connsiteX279" fmla="*/ 171356 w 338925"/>
                <a:gd name="connsiteY279" fmla="*/ 478003 h 597154"/>
                <a:gd name="connsiteX280" fmla="*/ 172970 w 338925"/>
                <a:gd name="connsiteY280" fmla="*/ 479617 h 597154"/>
                <a:gd name="connsiteX281" fmla="*/ 176198 w 338925"/>
                <a:gd name="connsiteY281" fmla="*/ 481231 h 597154"/>
                <a:gd name="connsiteX282" fmla="*/ 179426 w 338925"/>
                <a:gd name="connsiteY282" fmla="*/ 482845 h 597154"/>
                <a:gd name="connsiteX283" fmla="*/ 184268 w 338925"/>
                <a:gd name="connsiteY283" fmla="*/ 482845 h 597154"/>
                <a:gd name="connsiteX284" fmla="*/ 189109 w 338925"/>
                <a:gd name="connsiteY284" fmla="*/ 484459 h 597154"/>
                <a:gd name="connsiteX285" fmla="*/ 190723 w 338925"/>
                <a:gd name="connsiteY285" fmla="*/ 487687 h 597154"/>
                <a:gd name="connsiteX286" fmla="*/ 192337 w 338925"/>
                <a:gd name="connsiteY286" fmla="*/ 490915 h 597154"/>
                <a:gd name="connsiteX287" fmla="*/ 202021 w 338925"/>
                <a:gd name="connsiteY287" fmla="*/ 494142 h 597154"/>
                <a:gd name="connsiteX288" fmla="*/ 208477 w 338925"/>
                <a:gd name="connsiteY288" fmla="*/ 507054 h 597154"/>
                <a:gd name="connsiteX289" fmla="*/ 214932 w 338925"/>
                <a:gd name="connsiteY289" fmla="*/ 511896 h 597154"/>
                <a:gd name="connsiteX290" fmla="*/ 219774 w 338925"/>
                <a:gd name="connsiteY290" fmla="*/ 507054 h 597154"/>
                <a:gd name="connsiteX291" fmla="*/ 221388 w 338925"/>
                <a:gd name="connsiteY291" fmla="*/ 505440 h 597154"/>
                <a:gd name="connsiteX292" fmla="*/ 221388 w 338925"/>
                <a:gd name="connsiteY292" fmla="*/ 502212 h 597154"/>
                <a:gd name="connsiteX293" fmla="*/ 224616 w 338925"/>
                <a:gd name="connsiteY293" fmla="*/ 502212 h 597154"/>
                <a:gd name="connsiteX294" fmla="*/ 229458 w 338925"/>
                <a:gd name="connsiteY294" fmla="*/ 508668 h 597154"/>
                <a:gd name="connsiteX295" fmla="*/ 237527 w 338925"/>
                <a:gd name="connsiteY295" fmla="*/ 498985 h 597154"/>
                <a:gd name="connsiteX296" fmla="*/ 243983 w 338925"/>
                <a:gd name="connsiteY296" fmla="*/ 482845 h 597154"/>
                <a:gd name="connsiteX297" fmla="*/ 243983 w 338925"/>
                <a:gd name="connsiteY297" fmla="*/ 473162 h 597154"/>
                <a:gd name="connsiteX298" fmla="*/ 242369 w 338925"/>
                <a:gd name="connsiteY298" fmla="*/ 466706 h 597154"/>
                <a:gd name="connsiteX299" fmla="*/ 242369 w 338925"/>
                <a:gd name="connsiteY299" fmla="*/ 458636 h 597154"/>
                <a:gd name="connsiteX300" fmla="*/ 240755 w 338925"/>
                <a:gd name="connsiteY300" fmla="*/ 457022 h 597154"/>
                <a:gd name="connsiteX301" fmla="*/ 229458 w 338925"/>
                <a:gd name="connsiteY301" fmla="*/ 452181 h 597154"/>
                <a:gd name="connsiteX302" fmla="*/ 231072 w 338925"/>
                <a:gd name="connsiteY302" fmla="*/ 447339 h 597154"/>
                <a:gd name="connsiteX303" fmla="*/ 237527 w 338925"/>
                <a:gd name="connsiteY303" fmla="*/ 444111 h 597154"/>
                <a:gd name="connsiteX304" fmla="*/ 245597 w 338925"/>
                <a:gd name="connsiteY304" fmla="*/ 445724 h 597154"/>
                <a:gd name="connsiteX305" fmla="*/ 245597 w 338925"/>
                <a:gd name="connsiteY305" fmla="*/ 440883 h 597154"/>
                <a:gd name="connsiteX306" fmla="*/ 248825 w 338925"/>
                <a:gd name="connsiteY306" fmla="*/ 440883 h 597154"/>
                <a:gd name="connsiteX307" fmla="*/ 252053 w 338925"/>
                <a:gd name="connsiteY307" fmla="*/ 444111 h 597154"/>
                <a:gd name="connsiteX308" fmla="*/ 255281 w 338925"/>
                <a:gd name="connsiteY308" fmla="*/ 444111 h 597154"/>
                <a:gd name="connsiteX309" fmla="*/ 256895 w 338925"/>
                <a:gd name="connsiteY309" fmla="*/ 440883 h 597154"/>
                <a:gd name="connsiteX310" fmla="*/ 256895 w 338925"/>
                <a:gd name="connsiteY310" fmla="*/ 436041 h 597154"/>
                <a:gd name="connsiteX311" fmla="*/ 260122 w 338925"/>
                <a:gd name="connsiteY311" fmla="*/ 436041 h 597154"/>
                <a:gd name="connsiteX312" fmla="*/ 263350 w 338925"/>
                <a:gd name="connsiteY312" fmla="*/ 440883 h 597154"/>
                <a:gd name="connsiteX313" fmla="*/ 269806 w 338925"/>
                <a:gd name="connsiteY313" fmla="*/ 439269 h 597154"/>
                <a:gd name="connsiteX314" fmla="*/ 276262 w 338925"/>
                <a:gd name="connsiteY314" fmla="*/ 434427 h 597154"/>
                <a:gd name="connsiteX315" fmla="*/ 279490 w 338925"/>
                <a:gd name="connsiteY315" fmla="*/ 429585 h 597154"/>
                <a:gd name="connsiteX316" fmla="*/ 285945 w 338925"/>
                <a:gd name="connsiteY316" fmla="*/ 426358 h 597154"/>
                <a:gd name="connsiteX317" fmla="*/ 292401 w 338925"/>
                <a:gd name="connsiteY317" fmla="*/ 426358 h 597154"/>
                <a:gd name="connsiteX318" fmla="*/ 297243 w 338925"/>
                <a:gd name="connsiteY318" fmla="*/ 424744 h 597154"/>
                <a:gd name="connsiteX319" fmla="*/ 298857 w 338925"/>
                <a:gd name="connsiteY319" fmla="*/ 416674 h 597154"/>
                <a:gd name="connsiteX320" fmla="*/ 305313 w 338925"/>
                <a:gd name="connsiteY320" fmla="*/ 419902 h 597154"/>
                <a:gd name="connsiteX321" fmla="*/ 313382 w 338925"/>
                <a:gd name="connsiteY321" fmla="*/ 421516 h 597154"/>
                <a:gd name="connsiteX322" fmla="*/ 318224 w 338925"/>
                <a:gd name="connsiteY322" fmla="*/ 423130 h 597154"/>
                <a:gd name="connsiteX323" fmla="*/ 316610 w 338925"/>
                <a:gd name="connsiteY323" fmla="*/ 427972 h 597154"/>
                <a:gd name="connsiteX324" fmla="*/ 316610 w 338925"/>
                <a:gd name="connsiteY324" fmla="*/ 427972 h 597154"/>
                <a:gd name="connsiteX325" fmla="*/ 318224 w 338925"/>
                <a:gd name="connsiteY325" fmla="*/ 427972 h 597154"/>
                <a:gd name="connsiteX326" fmla="*/ 321452 w 338925"/>
                <a:gd name="connsiteY326" fmla="*/ 423130 h 597154"/>
                <a:gd name="connsiteX327" fmla="*/ 321452 w 338925"/>
                <a:gd name="connsiteY327" fmla="*/ 421516 h 597154"/>
                <a:gd name="connsiteX328" fmla="*/ 321452 w 338925"/>
                <a:gd name="connsiteY328" fmla="*/ 419902 h 597154"/>
                <a:gd name="connsiteX329" fmla="*/ 319838 w 338925"/>
                <a:gd name="connsiteY329" fmla="*/ 416674 h 597154"/>
                <a:gd name="connsiteX330" fmla="*/ 319838 w 338925"/>
                <a:gd name="connsiteY330" fmla="*/ 413446 h 597154"/>
                <a:gd name="connsiteX331" fmla="*/ 321452 w 338925"/>
                <a:gd name="connsiteY331" fmla="*/ 410218 h 597154"/>
                <a:gd name="connsiteX332" fmla="*/ 324680 w 338925"/>
                <a:gd name="connsiteY332" fmla="*/ 402149 h 597154"/>
                <a:gd name="connsiteX333" fmla="*/ 326294 w 338925"/>
                <a:gd name="connsiteY333" fmla="*/ 398921 h 597154"/>
                <a:gd name="connsiteX334" fmla="*/ 326294 w 338925"/>
                <a:gd name="connsiteY334" fmla="*/ 395693 h 597154"/>
                <a:gd name="connsiteX335" fmla="*/ 326294 w 338925"/>
                <a:gd name="connsiteY335" fmla="*/ 394079 h 597154"/>
                <a:gd name="connsiteX336" fmla="*/ 326294 w 338925"/>
                <a:gd name="connsiteY336" fmla="*/ 392465 h 597154"/>
                <a:gd name="connsiteX337" fmla="*/ 321452 w 338925"/>
                <a:gd name="connsiteY337" fmla="*/ 392465 h 597154"/>
                <a:gd name="connsiteX338" fmla="*/ 321452 w 338925"/>
                <a:gd name="connsiteY338" fmla="*/ 390851 h 597154"/>
                <a:gd name="connsiteX339" fmla="*/ 319838 w 338925"/>
                <a:gd name="connsiteY339" fmla="*/ 387623 h 597154"/>
                <a:gd name="connsiteX340" fmla="*/ 318224 w 338925"/>
                <a:gd name="connsiteY340" fmla="*/ 366642 h 597154"/>
                <a:gd name="connsiteX341" fmla="*/ 318224 w 338925"/>
                <a:gd name="connsiteY341" fmla="*/ 360186 h 597154"/>
                <a:gd name="connsiteX342" fmla="*/ 318224 w 338925"/>
                <a:gd name="connsiteY342" fmla="*/ 356958 h 597154"/>
                <a:gd name="connsiteX343" fmla="*/ 319838 w 338925"/>
                <a:gd name="connsiteY343" fmla="*/ 356958 h 597154"/>
                <a:gd name="connsiteX344" fmla="*/ 321452 w 338925"/>
                <a:gd name="connsiteY344" fmla="*/ 356958 h 597154"/>
                <a:gd name="connsiteX345" fmla="*/ 327908 w 338925"/>
                <a:gd name="connsiteY345" fmla="*/ 355345 h 597154"/>
                <a:gd name="connsiteX346" fmla="*/ 331135 w 338925"/>
                <a:gd name="connsiteY346" fmla="*/ 355345 h 597154"/>
                <a:gd name="connsiteX347" fmla="*/ 332749 w 338925"/>
                <a:gd name="connsiteY347" fmla="*/ 353731 h 597154"/>
                <a:gd name="connsiteX348" fmla="*/ 334363 w 338925"/>
                <a:gd name="connsiteY348" fmla="*/ 352117 h 597154"/>
                <a:gd name="connsiteX349" fmla="*/ 335977 w 338925"/>
                <a:gd name="connsiteY349" fmla="*/ 350503 h 597154"/>
                <a:gd name="connsiteX350" fmla="*/ 337591 w 338925"/>
                <a:gd name="connsiteY350" fmla="*/ 347275 h 597154"/>
                <a:gd name="connsiteX351" fmla="*/ 339205 w 338925"/>
                <a:gd name="connsiteY351" fmla="*/ 340819 h 597154"/>
                <a:gd name="connsiteX352" fmla="*/ 339205 w 338925"/>
                <a:gd name="connsiteY352" fmla="*/ 331136 h 597154"/>
                <a:gd name="connsiteX353" fmla="*/ 334363 w 338925"/>
                <a:gd name="connsiteY353" fmla="*/ 326294 h 597154"/>
                <a:gd name="connsiteX354" fmla="*/ 308540 w 338925"/>
                <a:gd name="connsiteY354" fmla="*/ 497371 h 597154"/>
                <a:gd name="connsiteX355" fmla="*/ 306927 w 338925"/>
                <a:gd name="connsiteY355" fmla="*/ 495756 h 597154"/>
                <a:gd name="connsiteX356" fmla="*/ 303699 w 338925"/>
                <a:gd name="connsiteY356" fmla="*/ 495756 h 597154"/>
                <a:gd name="connsiteX357" fmla="*/ 300471 w 338925"/>
                <a:gd name="connsiteY357" fmla="*/ 502212 h 597154"/>
                <a:gd name="connsiteX358" fmla="*/ 295629 w 338925"/>
                <a:gd name="connsiteY358" fmla="*/ 507054 h 597154"/>
                <a:gd name="connsiteX359" fmla="*/ 292401 w 338925"/>
                <a:gd name="connsiteY359" fmla="*/ 513510 h 597154"/>
                <a:gd name="connsiteX360" fmla="*/ 294015 w 338925"/>
                <a:gd name="connsiteY360" fmla="*/ 519965 h 597154"/>
                <a:gd name="connsiteX361" fmla="*/ 285945 w 338925"/>
                <a:gd name="connsiteY361" fmla="*/ 521580 h 597154"/>
                <a:gd name="connsiteX362" fmla="*/ 284331 w 338925"/>
                <a:gd name="connsiteY362" fmla="*/ 523194 h 597154"/>
                <a:gd name="connsiteX363" fmla="*/ 287559 w 338925"/>
                <a:gd name="connsiteY363" fmla="*/ 528035 h 597154"/>
                <a:gd name="connsiteX364" fmla="*/ 290787 w 338925"/>
                <a:gd name="connsiteY364" fmla="*/ 529649 h 597154"/>
                <a:gd name="connsiteX365" fmla="*/ 303699 w 338925"/>
                <a:gd name="connsiteY365" fmla="*/ 534491 h 597154"/>
                <a:gd name="connsiteX366" fmla="*/ 303699 w 338925"/>
                <a:gd name="connsiteY366" fmla="*/ 529649 h 597154"/>
                <a:gd name="connsiteX367" fmla="*/ 310154 w 338925"/>
                <a:gd name="connsiteY367" fmla="*/ 503826 h 597154"/>
                <a:gd name="connsiteX368" fmla="*/ 310154 w 338925"/>
                <a:gd name="connsiteY368" fmla="*/ 500599 h 597154"/>
                <a:gd name="connsiteX369" fmla="*/ 308540 w 338925"/>
                <a:gd name="connsiteY369" fmla="*/ 497371 h 597154"/>
                <a:gd name="connsiteX370" fmla="*/ 29330 w 338925"/>
                <a:gd name="connsiteY370" fmla="*/ 6735 h 597154"/>
                <a:gd name="connsiteX371" fmla="*/ 21260 w 338925"/>
                <a:gd name="connsiteY371" fmla="*/ 5121 h 597154"/>
                <a:gd name="connsiteX372" fmla="*/ 14805 w 338925"/>
                <a:gd name="connsiteY372" fmla="*/ 9963 h 597154"/>
                <a:gd name="connsiteX373" fmla="*/ 13191 w 338925"/>
                <a:gd name="connsiteY373" fmla="*/ 18032 h 597154"/>
                <a:gd name="connsiteX374" fmla="*/ 21260 w 338925"/>
                <a:gd name="connsiteY374" fmla="*/ 24489 h 597154"/>
                <a:gd name="connsiteX375" fmla="*/ 21260 w 338925"/>
                <a:gd name="connsiteY375" fmla="*/ 18032 h 597154"/>
                <a:gd name="connsiteX376" fmla="*/ 24488 w 338925"/>
                <a:gd name="connsiteY376" fmla="*/ 18032 h 597154"/>
                <a:gd name="connsiteX377" fmla="*/ 27716 w 338925"/>
                <a:gd name="connsiteY377" fmla="*/ 19646 h 597154"/>
                <a:gd name="connsiteX378" fmla="*/ 30944 w 338925"/>
                <a:gd name="connsiteY378" fmla="*/ 19646 h 597154"/>
                <a:gd name="connsiteX379" fmla="*/ 32558 w 338925"/>
                <a:gd name="connsiteY379" fmla="*/ 18032 h 597154"/>
                <a:gd name="connsiteX380" fmla="*/ 32558 w 338925"/>
                <a:gd name="connsiteY380" fmla="*/ 14805 h 597154"/>
                <a:gd name="connsiteX381" fmla="*/ 32558 w 338925"/>
                <a:gd name="connsiteY381" fmla="*/ 11577 h 597154"/>
                <a:gd name="connsiteX382" fmla="*/ 29330 w 338925"/>
                <a:gd name="connsiteY382" fmla="*/ 6735 h 59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</a:cxnLst>
              <a:rect l="l" t="t" r="r" b="b"/>
              <a:pathLst>
                <a:path w="338925" h="597154">
                  <a:moveTo>
                    <a:pt x="163287" y="216546"/>
                  </a:moveTo>
                  <a:lnTo>
                    <a:pt x="163287" y="224616"/>
                  </a:lnTo>
                  <a:lnTo>
                    <a:pt x="166514" y="232686"/>
                  </a:lnTo>
                  <a:lnTo>
                    <a:pt x="169742" y="232686"/>
                  </a:lnTo>
                  <a:lnTo>
                    <a:pt x="177812" y="210091"/>
                  </a:lnTo>
                  <a:lnTo>
                    <a:pt x="182654" y="200407"/>
                  </a:lnTo>
                  <a:lnTo>
                    <a:pt x="184268" y="192337"/>
                  </a:lnTo>
                  <a:lnTo>
                    <a:pt x="179426" y="184268"/>
                  </a:lnTo>
                  <a:lnTo>
                    <a:pt x="174584" y="181040"/>
                  </a:lnTo>
                  <a:lnTo>
                    <a:pt x="171356" y="179426"/>
                  </a:lnTo>
                  <a:lnTo>
                    <a:pt x="164900" y="177812"/>
                  </a:lnTo>
                  <a:lnTo>
                    <a:pt x="161673" y="184268"/>
                  </a:lnTo>
                  <a:lnTo>
                    <a:pt x="163287" y="195565"/>
                  </a:lnTo>
                  <a:lnTo>
                    <a:pt x="163287" y="205249"/>
                  </a:lnTo>
                  <a:lnTo>
                    <a:pt x="163287" y="216546"/>
                  </a:lnTo>
                  <a:close/>
                  <a:moveTo>
                    <a:pt x="19647" y="24489"/>
                  </a:moveTo>
                  <a:lnTo>
                    <a:pt x="14805" y="21260"/>
                  </a:lnTo>
                  <a:lnTo>
                    <a:pt x="11577" y="21260"/>
                  </a:lnTo>
                  <a:lnTo>
                    <a:pt x="8349" y="22874"/>
                  </a:lnTo>
                  <a:lnTo>
                    <a:pt x="6735" y="24489"/>
                  </a:lnTo>
                  <a:lnTo>
                    <a:pt x="5121" y="27716"/>
                  </a:lnTo>
                  <a:lnTo>
                    <a:pt x="6735" y="30944"/>
                  </a:lnTo>
                  <a:lnTo>
                    <a:pt x="18033" y="40628"/>
                  </a:lnTo>
                  <a:lnTo>
                    <a:pt x="19647" y="35786"/>
                  </a:lnTo>
                  <a:lnTo>
                    <a:pt x="19647" y="29330"/>
                  </a:lnTo>
                  <a:lnTo>
                    <a:pt x="19647" y="24489"/>
                  </a:lnTo>
                  <a:close/>
                  <a:moveTo>
                    <a:pt x="160059" y="166514"/>
                  </a:moveTo>
                  <a:lnTo>
                    <a:pt x="164900" y="171356"/>
                  </a:lnTo>
                  <a:lnTo>
                    <a:pt x="172970" y="171356"/>
                  </a:lnTo>
                  <a:lnTo>
                    <a:pt x="181040" y="169742"/>
                  </a:lnTo>
                  <a:lnTo>
                    <a:pt x="185882" y="166514"/>
                  </a:lnTo>
                  <a:lnTo>
                    <a:pt x="182654" y="164900"/>
                  </a:lnTo>
                  <a:lnTo>
                    <a:pt x="190723" y="156831"/>
                  </a:lnTo>
                  <a:lnTo>
                    <a:pt x="190723" y="148761"/>
                  </a:lnTo>
                  <a:lnTo>
                    <a:pt x="189109" y="140691"/>
                  </a:lnTo>
                  <a:lnTo>
                    <a:pt x="185882" y="134236"/>
                  </a:lnTo>
                  <a:lnTo>
                    <a:pt x="181040" y="129394"/>
                  </a:lnTo>
                  <a:lnTo>
                    <a:pt x="176198" y="124552"/>
                  </a:lnTo>
                  <a:lnTo>
                    <a:pt x="172970" y="122938"/>
                  </a:lnTo>
                  <a:lnTo>
                    <a:pt x="168128" y="122938"/>
                  </a:lnTo>
                  <a:lnTo>
                    <a:pt x="164900" y="124552"/>
                  </a:lnTo>
                  <a:lnTo>
                    <a:pt x="163287" y="126166"/>
                  </a:lnTo>
                  <a:lnTo>
                    <a:pt x="163287" y="129394"/>
                  </a:lnTo>
                  <a:lnTo>
                    <a:pt x="160059" y="160059"/>
                  </a:lnTo>
                  <a:lnTo>
                    <a:pt x="160059" y="166514"/>
                  </a:lnTo>
                  <a:close/>
                  <a:moveTo>
                    <a:pt x="297243" y="544174"/>
                  </a:moveTo>
                  <a:lnTo>
                    <a:pt x="290787" y="537719"/>
                  </a:lnTo>
                  <a:lnTo>
                    <a:pt x="273034" y="528035"/>
                  </a:lnTo>
                  <a:lnTo>
                    <a:pt x="273034" y="528035"/>
                  </a:lnTo>
                  <a:lnTo>
                    <a:pt x="271420" y="524808"/>
                  </a:lnTo>
                  <a:lnTo>
                    <a:pt x="269806" y="523194"/>
                  </a:lnTo>
                  <a:lnTo>
                    <a:pt x="268192" y="521580"/>
                  </a:lnTo>
                  <a:lnTo>
                    <a:pt x="268192" y="528035"/>
                  </a:lnTo>
                  <a:lnTo>
                    <a:pt x="269806" y="534491"/>
                  </a:lnTo>
                  <a:lnTo>
                    <a:pt x="271420" y="540947"/>
                  </a:lnTo>
                  <a:lnTo>
                    <a:pt x="276262" y="549017"/>
                  </a:lnTo>
                  <a:lnTo>
                    <a:pt x="276262" y="552244"/>
                  </a:lnTo>
                  <a:lnTo>
                    <a:pt x="277876" y="553858"/>
                  </a:lnTo>
                  <a:lnTo>
                    <a:pt x="282718" y="555472"/>
                  </a:lnTo>
                  <a:lnTo>
                    <a:pt x="285945" y="557086"/>
                  </a:lnTo>
                  <a:lnTo>
                    <a:pt x="287559" y="560314"/>
                  </a:lnTo>
                  <a:lnTo>
                    <a:pt x="289173" y="563542"/>
                  </a:lnTo>
                  <a:lnTo>
                    <a:pt x="289173" y="566769"/>
                  </a:lnTo>
                  <a:lnTo>
                    <a:pt x="289173" y="569998"/>
                  </a:lnTo>
                  <a:lnTo>
                    <a:pt x="287559" y="569998"/>
                  </a:lnTo>
                  <a:lnTo>
                    <a:pt x="284331" y="569998"/>
                  </a:lnTo>
                  <a:lnTo>
                    <a:pt x="282718" y="573226"/>
                  </a:lnTo>
                  <a:lnTo>
                    <a:pt x="282718" y="576453"/>
                  </a:lnTo>
                  <a:lnTo>
                    <a:pt x="284331" y="581295"/>
                  </a:lnTo>
                  <a:lnTo>
                    <a:pt x="285945" y="590978"/>
                  </a:lnTo>
                  <a:lnTo>
                    <a:pt x="289173" y="599048"/>
                  </a:lnTo>
                  <a:lnTo>
                    <a:pt x="294015" y="603890"/>
                  </a:lnTo>
                  <a:lnTo>
                    <a:pt x="300471" y="603890"/>
                  </a:lnTo>
                  <a:lnTo>
                    <a:pt x="303699" y="595821"/>
                  </a:lnTo>
                  <a:lnTo>
                    <a:pt x="303699" y="553858"/>
                  </a:lnTo>
                  <a:lnTo>
                    <a:pt x="297243" y="544174"/>
                  </a:lnTo>
                  <a:close/>
                  <a:moveTo>
                    <a:pt x="334363" y="326294"/>
                  </a:moveTo>
                  <a:lnTo>
                    <a:pt x="327908" y="324680"/>
                  </a:lnTo>
                  <a:lnTo>
                    <a:pt x="324680" y="323066"/>
                  </a:lnTo>
                  <a:lnTo>
                    <a:pt x="321452" y="321452"/>
                  </a:lnTo>
                  <a:lnTo>
                    <a:pt x="319838" y="321452"/>
                  </a:lnTo>
                  <a:lnTo>
                    <a:pt x="318224" y="321452"/>
                  </a:lnTo>
                  <a:lnTo>
                    <a:pt x="316610" y="323066"/>
                  </a:lnTo>
                  <a:lnTo>
                    <a:pt x="314996" y="324680"/>
                  </a:lnTo>
                  <a:lnTo>
                    <a:pt x="313382" y="326294"/>
                  </a:lnTo>
                  <a:lnTo>
                    <a:pt x="310154" y="327908"/>
                  </a:lnTo>
                  <a:lnTo>
                    <a:pt x="305313" y="327908"/>
                  </a:lnTo>
                  <a:lnTo>
                    <a:pt x="295629" y="329522"/>
                  </a:lnTo>
                  <a:lnTo>
                    <a:pt x="292401" y="329522"/>
                  </a:lnTo>
                  <a:lnTo>
                    <a:pt x="290787" y="329522"/>
                  </a:lnTo>
                  <a:lnTo>
                    <a:pt x="289173" y="329522"/>
                  </a:lnTo>
                  <a:lnTo>
                    <a:pt x="277876" y="319838"/>
                  </a:lnTo>
                  <a:lnTo>
                    <a:pt x="276262" y="318224"/>
                  </a:lnTo>
                  <a:lnTo>
                    <a:pt x="276262" y="316610"/>
                  </a:lnTo>
                  <a:lnTo>
                    <a:pt x="276262" y="314996"/>
                  </a:lnTo>
                  <a:lnTo>
                    <a:pt x="276262" y="313382"/>
                  </a:lnTo>
                  <a:lnTo>
                    <a:pt x="277876" y="313382"/>
                  </a:lnTo>
                  <a:lnTo>
                    <a:pt x="279490" y="313382"/>
                  </a:lnTo>
                  <a:lnTo>
                    <a:pt x="284331" y="313382"/>
                  </a:lnTo>
                  <a:lnTo>
                    <a:pt x="285945" y="313382"/>
                  </a:lnTo>
                  <a:lnTo>
                    <a:pt x="287559" y="313382"/>
                  </a:lnTo>
                  <a:lnTo>
                    <a:pt x="287559" y="311768"/>
                  </a:lnTo>
                  <a:lnTo>
                    <a:pt x="290787" y="305313"/>
                  </a:lnTo>
                  <a:lnTo>
                    <a:pt x="290787" y="303699"/>
                  </a:lnTo>
                  <a:lnTo>
                    <a:pt x="292401" y="302085"/>
                  </a:lnTo>
                  <a:lnTo>
                    <a:pt x="297243" y="298857"/>
                  </a:lnTo>
                  <a:lnTo>
                    <a:pt x="298857" y="297243"/>
                  </a:lnTo>
                  <a:lnTo>
                    <a:pt x="298857" y="295629"/>
                  </a:lnTo>
                  <a:lnTo>
                    <a:pt x="298857" y="294015"/>
                  </a:lnTo>
                  <a:lnTo>
                    <a:pt x="298857" y="292401"/>
                  </a:lnTo>
                  <a:lnTo>
                    <a:pt x="298857" y="290787"/>
                  </a:lnTo>
                  <a:lnTo>
                    <a:pt x="298857" y="282718"/>
                  </a:lnTo>
                  <a:lnTo>
                    <a:pt x="298857" y="279490"/>
                  </a:lnTo>
                  <a:lnTo>
                    <a:pt x="300471" y="268192"/>
                  </a:lnTo>
                  <a:lnTo>
                    <a:pt x="300471" y="266578"/>
                  </a:lnTo>
                  <a:lnTo>
                    <a:pt x="300471" y="263350"/>
                  </a:lnTo>
                  <a:lnTo>
                    <a:pt x="298857" y="261736"/>
                  </a:lnTo>
                  <a:lnTo>
                    <a:pt x="297243" y="260122"/>
                  </a:lnTo>
                  <a:lnTo>
                    <a:pt x="295629" y="260122"/>
                  </a:lnTo>
                  <a:lnTo>
                    <a:pt x="294015" y="260122"/>
                  </a:lnTo>
                  <a:lnTo>
                    <a:pt x="289173" y="260122"/>
                  </a:lnTo>
                  <a:lnTo>
                    <a:pt x="285945" y="260122"/>
                  </a:lnTo>
                  <a:lnTo>
                    <a:pt x="284331" y="258509"/>
                  </a:lnTo>
                  <a:lnTo>
                    <a:pt x="282718" y="256895"/>
                  </a:lnTo>
                  <a:lnTo>
                    <a:pt x="277876" y="248825"/>
                  </a:lnTo>
                  <a:lnTo>
                    <a:pt x="276262" y="243983"/>
                  </a:lnTo>
                  <a:lnTo>
                    <a:pt x="274648" y="242369"/>
                  </a:lnTo>
                  <a:lnTo>
                    <a:pt x="260122" y="231072"/>
                  </a:lnTo>
                  <a:lnTo>
                    <a:pt x="258509" y="231072"/>
                  </a:lnTo>
                  <a:lnTo>
                    <a:pt x="255281" y="231072"/>
                  </a:lnTo>
                  <a:lnTo>
                    <a:pt x="247211" y="229458"/>
                  </a:lnTo>
                  <a:lnTo>
                    <a:pt x="242369" y="227844"/>
                  </a:lnTo>
                  <a:lnTo>
                    <a:pt x="240755" y="226230"/>
                  </a:lnTo>
                  <a:lnTo>
                    <a:pt x="240755" y="224616"/>
                  </a:lnTo>
                  <a:lnTo>
                    <a:pt x="240755" y="223002"/>
                  </a:lnTo>
                  <a:lnTo>
                    <a:pt x="242369" y="219774"/>
                  </a:lnTo>
                  <a:lnTo>
                    <a:pt x="242369" y="218160"/>
                  </a:lnTo>
                  <a:lnTo>
                    <a:pt x="242369" y="214932"/>
                  </a:lnTo>
                  <a:lnTo>
                    <a:pt x="240755" y="210091"/>
                  </a:lnTo>
                  <a:lnTo>
                    <a:pt x="240755" y="206863"/>
                  </a:lnTo>
                  <a:lnTo>
                    <a:pt x="240755" y="205249"/>
                  </a:lnTo>
                  <a:lnTo>
                    <a:pt x="240755" y="203635"/>
                  </a:lnTo>
                  <a:lnTo>
                    <a:pt x="242369" y="200407"/>
                  </a:lnTo>
                  <a:lnTo>
                    <a:pt x="242369" y="198793"/>
                  </a:lnTo>
                  <a:lnTo>
                    <a:pt x="243983" y="197179"/>
                  </a:lnTo>
                  <a:lnTo>
                    <a:pt x="245597" y="197179"/>
                  </a:lnTo>
                  <a:lnTo>
                    <a:pt x="248825" y="195565"/>
                  </a:lnTo>
                  <a:lnTo>
                    <a:pt x="253667" y="192337"/>
                  </a:lnTo>
                  <a:lnTo>
                    <a:pt x="255281" y="190723"/>
                  </a:lnTo>
                  <a:lnTo>
                    <a:pt x="256895" y="190723"/>
                  </a:lnTo>
                  <a:lnTo>
                    <a:pt x="258509" y="190723"/>
                  </a:lnTo>
                  <a:lnTo>
                    <a:pt x="260122" y="190723"/>
                  </a:lnTo>
                  <a:lnTo>
                    <a:pt x="261736" y="190723"/>
                  </a:lnTo>
                  <a:lnTo>
                    <a:pt x="263350" y="190723"/>
                  </a:lnTo>
                  <a:lnTo>
                    <a:pt x="263350" y="187495"/>
                  </a:lnTo>
                  <a:lnTo>
                    <a:pt x="261736" y="182654"/>
                  </a:lnTo>
                  <a:lnTo>
                    <a:pt x="253667" y="160059"/>
                  </a:lnTo>
                  <a:lnTo>
                    <a:pt x="253667" y="158445"/>
                  </a:lnTo>
                  <a:lnTo>
                    <a:pt x="253667" y="156831"/>
                  </a:lnTo>
                  <a:lnTo>
                    <a:pt x="253667" y="155217"/>
                  </a:lnTo>
                  <a:lnTo>
                    <a:pt x="255281" y="155217"/>
                  </a:lnTo>
                  <a:lnTo>
                    <a:pt x="256895" y="155217"/>
                  </a:lnTo>
                  <a:lnTo>
                    <a:pt x="258509" y="155217"/>
                  </a:lnTo>
                  <a:lnTo>
                    <a:pt x="260122" y="155217"/>
                  </a:lnTo>
                  <a:lnTo>
                    <a:pt x="260122" y="153603"/>
                  </a:lnTo>
                  <a:lnTo>
                    <a:pt x="260122" y="150375"/>
                  </a:lnTo>
                  <a:lnTo>
                    <a:pt x="256895" y="135850"/>
                  </a:lnTo>
                  <a:lnTo>
                    <a:pt x="256895" y="134236"/>
                  </a:lnTo>
                  <a:lnTo>
                    <a:pt x="256895" y="131008"/>
                  </a:lnTo>
                  <a:lnTo>
                    <a:pt x="256895" y="127780"/>
                  </a:lnTo>
                  <a:lnTo>
                    <a:pt x="256895" y="126166"/>
                  </a:lnTo>
                  <a:lnTo>
                    <a:pt x="258509" y="126166"/>
                  </a:lnTo>
                  <a:lnTo>
                    <a:pt x="261736" y="124552"/>
                  </a:lnTo>
                  <a:lnTo>
                    <a:pt x="263350" y="122938"/>
                  </a:lnTo>
                  <a:lnTo>
                    <a:pt x="263350" y="121324"/>
                  </a:lnTo>
                  <a:lnTo>
                    <a:pt x="261736" y="119710"/>
                  </a:lnTo>
                  <a:lnTo>
                    <a:pt x="261736" y="116482"/>
                  </a:lnTo>
                  <a:lnTo>
                    <a:pt x="261736" y="114868"/>
                  </a:lnTo>
                  <a:lnTo>
                    <a:pt x="261736" y="111641"/>
                  </a:lnTo>
                  <a:lnTo>
                    <a:pt x="261736" y="110027"/>
                  </a:lnTo>
                  <a:lnTo>
                    <a:pt x="261736" y="108413"/>
                  </a:lnTo>
                  <a:lnTo>
                    <a:pt x="261736" y="106799"/>
                  </a:lnTo>
                  <a:lnTo>
                    <a:pt x="261736" y="105185"/>
                  </a:lnTo>
                  <a:lnTo>
                    <a:pt x="261736" y="101957"/>
                  </a:lnTo>
                  <a:lnTo>
                    <a:pt x="261736" y="100343"/>
                  </a:lnTo>
                  <a:lnTo>
                    <a:pt x="261736" y="98729"/>
                  </a:lnTo>
                  <a:lnTo>
                    <a:pt x="261736" y="97115"/>
                  </a:lnTo>
                  <a:lnTo>
                    <a:pt x="261736" y="95501"/>
                  </a:lnTo>
                  <a:lnTo>
                    <a:pt x="264964" y="92273"/>
                  </a:lnTo>
                  <a:lnTo>
                    <a:pt x="268192" y="87432"/>
                  </a:lnTo>
                  <a:lnTo>
                    <a:pt x="268192" y="85818"/>
                  </a:lnTo>
                  <a:lnTo>
                    <a:pt x="268192" y="82590"/>
                  </a:lnTo>
                  <a:lnTo>
                    <a:pt x="268192" y="80976"/>
                  </a:lnTo>
                  <a:lnTo>
                    <a:pt x="266578" y="66450"/>
                  </a:lnTo>
                  <a:lnTo>
                    <a:pt x="266578" y="63223"/>
                  </a:lnTo>
                  <a:lnTo>
                    <a:pt x="264964" y="61609"/>
                  </a:lnTo>
                  <a:lnTo>
                    <a:pt x="258509" y="58381"/>
                  </a:lnTo>
                  <a:lnTo>
                    <a:pt x="245597" y="55153"/>
                  </a:lnTo>
                  <a:lnTo>
                    <a:pt x="234300" y="43855"/>
                  </a:lnTo>
                  <a:lnTo>
                    <a:pt x="231072" y="42241"/>
                  </a:lnTo>
                  <a:lnTo>
                    <a:pt x="227844" y="40628"/>
                  </a:lnTo>
                  <a:lnTo>
                    <a:pt x="226230" y="40628"/>
                  </a:lnTo>
                  <a:lnTo>
                    <a:pt x="224616" y="40628"/>
                  </a:lnTo>
                  <a:lnTo>
                    <a:pt x="223002" y="40628"/>
                  </a:lnTo>
                  <a:lnTo>
                    <a:pt x="219774" y="42241"/>
                  </a:lnTo>
                  <a:lnTo>
                    <a:pt x="216546" y="43855"/>
                  </a:lnTo>
                  <a:lnTo>
                    <a:pt x="211704" y="45469"/>
                  </a:lnTo>
                  <a:lnTo>
                    <a:pt x="211704" y="45469"/>
                  </a:lnTo>
                  <a:lnTo>
                    <a:pt x="210091" y="56767"/>
                  </a:lnTo>
                  <a:lnTo>
                    <a:pt x="206863" y="63223"/>
                  </a:lnTo>
                  <a:lnTo>
                    <a:pt x="202021" y="69678"/>
                  </a:lnTo>
                  <a:lnTo>
                    <a:pt x="200407" y="74520"/>
                  </a:lnTo>
                  <a:lnTo>
                    <a:pt x="197179" y="80976"/>
                  </a:lnTo>
                  <a:lnTo>
                    <a:pt x="197179" y="87432"/>
                  </a:lnTo>
                  <a:lnTo>
                    <a:pt x="203635" y="90659"/>
                  </a:lnTo>
                  <a:lnTo>
                    <a:pt x="197179" y="97115"/>
                  </a:lnTo>
                  <a:lnTo>
                    <a:pt x="193951" y="100343"/>
                  </a:lnTo>
                  <a:lnTo>
                    <a:pt x="190723" y="101957"/>
                  </a:lnTo>
                  <a:lnTo>
                    <a:pt x="185882" y="100343"/>
                  </a:lnTo>
                  <a:lnTo>
                    <a:pt x="184268" y="98729"/>
                  </a:lnTo>
                  <a:lnTo>
                    <a:pt x="184268" y="106799"/>
                  </a:lnTo>
                  <a:lnTo>
                    <a:pt x="185882" y="116482"/>
                  </a:lnTo>
                  <a:lnTo>
                    <a:pt x="190723" y="124552"/>
                  </a:lnTo>
                  <a:lnTo>
                    <a:pt x="202021" y="139077"/>
                  </a:lnTo>
                  <a:lnTo>
                    <a:pt x="206863" y="151989"/>
                  </a:lnTo>
                  <a:lnTo>
                    <a:pt x="200407" y="155217"/>
                  </a:lnTo>
                  <a:lnTo>
                    <a:pt x="190723" y="155217"/>
                  </a:lnTo>
                  <a:lnTo>
                    <a:pt x="185882" y="160059"/>
                  </a:lnTo>
                  <a:lnTo>
                    <a:pt x="187496" y="169742"/>
                  </a:lnTo>
                  <a:lnTo>
                    <a:pt x="190723" y="172970"/>
                  </a:lnTo>
                  <a:lnTo>
                    <a:pt x="197179" y="171356"/>
                  </a:lnTo>
                  <a:lnTo>
                    <a:pt x="208477" y="166514"/>
                  </a:lnTo>
                  <a:lnTo>
                    <a:pt x="208477" y="182654"/>
                  </a:lnTo>
                  <a:lnTo>
                    <a:pt x="205249" y="187495"/>
                  </a:lnTo>
                  <a:lnTo>
                    <a:pt x="206863" y="192337"/>
                  </a:lnTo>
                  <a:lnTo>
                    <a:pt x="208477" y="195565"/>
                  </a:lnTo>
                  <a:lnTo>
                    <a:pt x="203635" y="195565"/>
                  </a:lnTo>
                  <a:lnTo>
                    <a:pt x="198793" y="193951"/>
                  </a:lnTo>
                  <a:lnTo>
                    <a:pt x="197179" y="192337"/>
                  </a:lnTo>
                  <a:lnTo>
                    <a:pt x="193951" y="193951"/>
                  </a:lnTo>
                  <a:lnTo>
                    <a:pt x="189109" y="203635"/>
                  </a:lnTo>
                  <a:lnTo>
                    <a:pt x="181040" y="213318"/>
                  </a:lnTo>
                  <a:lnTo>
                    <a:pt x="177812" y="227844"/>
                  </a:lnTo>
                  <a:lnTo>
                    <a:pt x="169742" y="240755"/>
                  </a:lnTo>
                  <a:lnTo>
                    <a:pt x="168128" y="248825"/>
                  </a:lnTo>
                  <a:lnTo>
                    <a:pt x="166514" y="273034"/>
                  </a:lnTo>
                  <a:lnTo>
                    <a:pt x="166514" y="276262"/>
                  </a:lnTo>
                  <a:lnTo>
                    <a:pt x="164900" y="279490"/>
                  </a:lnTo>
                  <a:lnTo>
                    <a:pt x="161673" y="282718"/>
                  </a:lnTo>
                  <a:lnTo>
                    <a:pt x="158445" y="284331"/>
                  </a:lnTo>
                  <a:lnTo>
                    <a:pt x="155217" y="285945"/>
                  </a:lnTo>
                  <a:lnTo>
                    <a:pt x="153603" y="289173"/>
                  </a:lnTo>
                  <a:lnTo>
                    <a:pt x="155217" y="294015"/>
                  </a:lnTo>
                  <a:lnTo>
                    <a:pt x="161673" y="308540"/>
                  </a:lnTo>
                  <a:lnTo>
                    <a:pt x="161673" y="316610"/>
                  </a:lnTo>
                  <a:lnTo>
                    <a:pt x="160059" y="319838"/>
                  </a:lnTo>
                  <a:lnTo>
                    <a:pt x="155217" y="331136"/>
                  </a:lnTo>
                  <a:lnTo>
                    <a:pt x="155217" y="332749"/>
                  </a:lnTo>
                  <a:lnTo>
                    <a:pt x="155217" y="339205"/>
                  </a:lnTo>
                  <a:lnTo>
                    <a:pt x="155217" y="340819"/>
                  </a:lnTo>
                  <a:lnTo>
                    <a:pt x="153603" y="342433"/>
                  </a:lnTo>
                  <a:lnTo>
                    <a:pt x="151989" y="344047"/>
                  </a:lnTo>
                  <a:lnTo>
                    <a:pt x="151989" y="347275"/>
                  </a:lnTo>
                  <a:lnTo>
                    <a:pt x="155217" y="352117"/>
                  </a:lnTo>
                  <a:lnTo>
                    <a:pt x="160059" y="355345"/>
                  </a:lnTo>
                  <a:lnTo>
                    <a:pt x="163287" y="360186"/>
                  </a:lnTo>
                  <a:lnTo>
                    <a:pt x="161673" y="368256"/>
                  </a:lnTo>
                  <a:lnTo>
                    <a:pt x="151989" y="358572"/>
                  </a:lnTo>
                  <a:lnTo>
                    <a:pt x="148761" y="353731"/>
                  </a:lnTo>
                  <a:lnTo>
                    <a:pt x="147147" y="345661"/>
                  </a:lnTo>
                  <a:lnTo>
                    <a:pt x="145533" y="342433"/>
                  </a:lnTo>
                  <a:lnTo>
                    <a:pt x="142305" y="345661"/>
                  </a:lnTo>
                  <a:lnTo>
                    <a:pt x="140691" y="352117"/>
                  </a:lnTo>
                  <a:lnTo>
                    <a:pt x="140691" y="360186"/>
                  </a:lnTo>
                  <a:lnTo>
                    <a:pt x="156831" y="408604"/>
                  </a:lnTo>
                  <a:lnTo>
                    <a:pt x="164900" y="444111"/>
                  </a:lnTo>
                  <a:lnTo>
                    <a:pt x="168128" y="450567"/>
                  </a:lnTo>
                  <a:lnTo>
                    <a:pt x="169742" y="455408"/>
                  </a:lnTo>
                  <a:lnTo>
                    <a:pt x="169742" y="471548"/>
                  </a:lnTo>
                  <a:lnTo>
                    <a:pt x="171356" y="478003"/>
                  </a:lnTo>
                  <a:lnTo>
                    <a:pt x="172970" y="479617"/>
                  </a:lnTo>
                  <a:lnTo>
                    <a:pt x="176198" y="481231"/>
                  </a:lnTo>
                  <a:lnTo>
                    <a:pt x="179426" y="482845"/>
                  </a:lnTo>
                  <a:lnTo>
                    <a:pt x="184268" y="482845"/>
                  </a:lnTo>
                  <a:lnTo>
                    <a:pt x="189109" y="484459"/>
                  </a:lnTo>
                  <a:lnTo>
                    <a:pt x="190723" y="487687"/>
                  </a:lnTo>
                  <a:lnTo>
                    <a:pt x="192337" y="490915"/>
                  </a:lnTo>
                  <a:lnTo>
                    <a:pt x="202021" y="494142"/>
                  </a:lnTo>
                  <a:lnTo>
                    <a:pt x="208477" y="507054"/>
                  </a:lnTo>
                  <a:lnTo>
                    <a:pt x="214932" y="511896"/>
                  </a:lnTo>
                  <a:lnTo>
                    <a:pt x="219774" y="507054"/>
                  </a:lnTo>
                  <a:lnTo>
                    <a:pt x="221388" y="505440"/>
                  </a:lnTo>
                  <a:lnTo>
                    <a:pt x="221388" y="502212"/>
                  </a:lnTo>
                  <a:lnTo>
                    <a:pt x="224616" y="502212"/>
                  </a:lnTo>
                  <a:lnTo>
                    <a:pt x="229458" y="508668"/>
                  </a:lnTo>
                  <a:lnTo>
                    <a:pt x="237527" y="498985"/>
                  </a:lnTo>
                  <a:lnTo>
                    <a:pt x="243983" y="482845"/>
                  </a:lnTo>
                  <a:lnTo>
                    <a:pt x="243983" y="473162"/>
                  </a:lnTo>
                  <a:lnTo>
                    <a:pt x="242369" y="466706"/>
                  </a:lnTo>
                  <a:lnTo>
                    <a:pt x="242369" y="458636"/>
                  </a:lnTo>
                  <a:lnTo>
                    <a:pt x="240755" y="457022"/>
                  </a:lnTo>
                  <a:lnTo>
                    <a:pt x="229458" y="452181"/>
                  </a:lnTo>
                  <a:lnTo>
                    <a:pt x="231072" y="447339"/>
                  </a:lnTo>
                  <a:lnTo>
                    <a:pt x="237527" y="444111"/>
                  </a:lnTo>
                  <a:lnTo>
                    <a:pt x="245597" y="445724"/>
                  </a:lnTo>
                  <a:lnTo>
                    <a:pt x="245597" y="440883"/>
                  </a:lnTo>
                  <a:lnTo>
                    <a:pt x="248825" y="440883"/>
                  </a:lnTo>
                  <a:lnTo>
                    <a:pt x="252053" y="444111"/>
                  </a:lnTo>
                  <a:lnTo>
                    <a:pt x="255281" y="444111"/>
                  </a:lnTo>
                  <a:lnTo>
                    <a:pt x="256895" y="440883"/>
                  </a:lnTo>
                  <a:lnTo>
                    <a:pt x="256895" y="436041"/>
                  </a:lnTo>
                  <a:lnTo>
                    <a:pt x="260122" y="436041"/>
                  </a:lnTo>
                  <a:lnTo>
                    <a:pt x="263350" y="440883"/>
                  </a:lnTo>
                  <a:lnTo>
                    <a:pt x="269806" y="439269"/>
                  </a:lnTo>
                  <a:lnTo>
                    <a:pt x="276262" y="434427"/>
                  </a:lnTo>
                  <a:lnTo>
                    <a:pt x="279490" y="429585"/>
                  </a:lnTo>
                  <a:lnTo>
                    <a:pt x="285945" y="426358"/>
                  </a:lnTo>
                  <a:lnTo>
                    <a:pt x="292401" y="426358"/>
                  </a:lnTo>
                  <a:lnTo>
                    <a:pt x="297243" y="424744"/>
                  </a:lnTo>
                  <a:lnTo>
                    <a:pt x="298857" y="416674"/>
                  </a:lnTo>
                  <a:lnTo>
                    <a:pt x="305313" y="419902"/>
                  </a:lnTo>
                  <a:lnTo>
                    <a:pt x="313382" y="421516"/>
                  </a:lnTo>
                  <a:lnTo>
                    <a:pt x="318224" y="423130"/>
                  </a:lnTo>
                  <a:lnTo>
                    <a:pt x="316610" y="427972"/>
                  </a:lnTo>
                  <a:lnTo>
                    <a:pt x="316610" y="427972"/>
                  </a:lnTo>
                  <a:lnTo>
                    <a:pt x="318224" y="427972"/>
                  </a:lnTo>
                  <a:lnTo>
                    <a:pt x="321452" y="423130"/>
                  </a:lnTo>
                  <a:lnTo>
                    <a:pt x="321452" y="421516"/>
                  </a:lnTo>
                  <a:lnTo>
                    <a:pt x="321452" y="419902"/>
                  </a:lnTo>
                  <a:lnTo>
                    <a:pt x="319838" y="416674"/>
                  </a:lnTo>
                  <a:lnTo>
                    <a:pt x="319838" y="413446"/>
                  </a:lnTo>
                  <a:lnTo>
                    <a:pt x="321452" y="410218"/>
                  </a:lnTo>
                  <a:lnTo>
                    <a:pt x="324680" y="402149"/>
                  </a:lnTo>
                  <a:lnTo>
                    <a:pt x="326294" y="398921"/>
                  </a:lnTo>
                  <a:lnTo>
                    <a:pt x="326294" y="395693"/>
                  </a:lnTo>
                  <a:lnTo>
                    <a:pt x="326294" y="394079"/>
                  </a:lnTo>
                  <a:lnTo>
                    <a:pt x="326294" y="392465"/>
                  </a:lnTo>
                  <a:lnTo>
                    <a:pt x="321452" y="392465"/>
                  </a:lnTo>
                  <a:lnTo>
                    <a:pt x="321452" y="390851"/>
                  </a:lnTo>
                  <a:lnTo>
                    <a:pt x="319838" y="387623"/>
                  </a:lnTo>
                  <a:lnTo>
                    <a:pt x="318224" y="366642"/>
                  </a:lnTo>
                  <a:lnTo>
                    <a:pt x="318224" y="360186"/>
                  </a:lnTo>
                  <a:lnTo>
                    <a:pt x="318224" y="356958"/>
                  </a:lnTo>
                  <a:lnTo>
                    <a:pt x="319838" y="356958"/>
                  </a:lnTo>
                  <a:lnTo>
                    <a:pt x="321452" y="356958"/>
                  </a:lnTo>
                  <a:lnTo>
                    <a:pt x="327908" y="355345"/>
                  </a:lnTo>
                  <a:lnTo>
                    <a:pt x="331135" y="355345"/>
                  </a:lnTo>
                  <a:lnTo>
                    <a:pt x="332749" y="353731"/>
                  </a:lnTo>
                  <a:lnTo>
                    <a:pt x="334363" y="352117"/>
                  </a:lnTo>
                  <a:lnTo>
                    <a:pt x="335977" y="350503"/>
                  </a:lnTo>
                  <a:lnTo>
                    <a:pt x="337591" y="347275"/>
                  </a:lnTo>
                  <a:lnTo>
                    <a:pt x="339205" y="340819"/>
                  </a:lnTo>
                  <a:lnTo>
                    <a:pt x="339205" y="331136"/>
                  </a:lnTo>
                  <a:lnTo>
                    <a:pt x="334363" y="326294"/>
                  </a:lnTo>
                  <a:close/>
                  <a:moveTo>
                    <a:pt x="308540" y="497371"/>
                  </a:moveTo>
                  <a:lnTo>
                    <a:pt x="306927" y="495756"/>
                  </a:lnTo>
                  <a:lnTo>
                    <a:pt x="303699" y="495756"/>
                  </a:lnTo>
                  <a:lnTo>
                    <a:pt x="300471" y="502212"/>
                  </a:lnTo>
                  <a:lnTo>
                    <a:pt x="295629" y="507054"/>
                  </a:lnTo>
                  <a:lnTo>
                    <a:pt x="292401" y="513510"/>
                  </a:lnTo>
                  <a:lnTo>
                    <a:pt x="294015" y="519965"/>
                  </a:lnTo>
                  <a:lnTo>
                    <a:pt x="285945" y="521580"/>
                  </a:lnTo>
                  <a:lnTo>
                    <a:pt x="284331" y="523194"/>
                  </a:lnTo>
                  <a:lnTo>
                    <a:pt x="287559" y="528035"/>
                  </a:lnTo>
                  <a:lnTo>
                    <a:pt x="290787" y="529649"/>
                  </a:lnTo>
                  <a:lnTo>
                    <a:pt x="303699" y="534491"/>
                  </a:lnTo>
                  <a:lnTo>
                    <a:pt x="303699" y="529649"/>
                  </a:lnTo>
                  <a:lnTo>
                    <a:pt x="310154" y="503826"/>
                  </a:lnTo>
                  <a:lnTo>
                    <a:pt x="310154" y="500599"/>
                  </a:lnTo>
                  <a:lnTo>
                    <a:pt x="308540" y="497371"/>
                  </a:lnTo>
                  <a:close/>
                  <a:moveTo>
                    <a:pt x="29330" y="6735"/>
                  </a:moveTo>
                  <a:lnTo>
                    <a:pt x="21260" y="5121"/>
                  </a:lnTo>
                  <a:lnTo>
                    <a:pt x="14805" y="9963"/>
                  </a:lnTo>
                  <a:lnTo>
                    <a:pt x="13191" y="18032"/>
                  </a:lnTo>
                  <a:lnTo>
                    <a:pt x="21260" y="24489"/>
                  </a:lnTo>
                  <a:lnTo>
                    <a:pt x="21260" y="18032"/>
                  </a:lnTo>
                  <a:lnTo>
                    <a:pt x="24488" y="18032"/>
                  </a:lnTo>
                  <a:lnTo>
                    <a:pt x="27716" y="19646"/>
                  </a:lnTo>
                  <a:lnTo>
                    <a:pt x="30944" y="19646"/>
                  </a:lnTo>
                  <a:lnTo>
                    <a:pt x="32558" y="18032"/>
                  </a:lnTo>
                  <a:lnTo>
                    <a:pt x="32558" y="14805"/>
                  </a:lnTo>
                  <a:lnTo>
                    <a:pt x="32558" y="11577"/>
                  </a:lnTo>
                  <a:lnTo>
                    <a:pt x="29330" y="67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174B93AD-CAF4-49EC-A5E6-63A433F9A93D}"/>
                </a:ext>
              </a:extLst>
            </p:cNvPr>
            <p:cNvSpPr/>
            <p:nvPr/>
          </p:nvSpPr>
          <p:spPr>
            <a:xfrm>
              <a:off x="7738603" y="4413119"/>
              <a:ext cx="242090" cy="564876"/>
            </a:xfrm>
            <a:custGeom>
              <a:avLst/>
              <a:gdLst>
                <a:gd name="connsiteX0" fmla="*/ 16419 w 242089"/>
                <a:gd name="connsiteY0" fmla="*/ 411832 h 564876"/>
                <a:gd name="connsiteX1" fmla="*/ 16419 w 242089"/>
                <a:gd name="connsiteY1" fmla="*/ 406990 h 564876"/>
                <a:gd name="connsiteX2" fmla="*/ 14805 w 242089"/>
                <a:gd name="connsiteY2" fmla="*/ 398921 h 564876"/>
                <a:gd name="connsiteX3" fmla="*/ 14805 w 242089"/>
                <a:gd name="connsiteY3" fmla="*/ 397307 h 564876"/>
                <a:gd name="connsiteX4" fmla="*/ 11577 w 242089"/>
                <a:gd name="connsiteY4" fmla="*/ 403762 h 564876"/>
                <a:gd name="connsiteX5" fmla="*/ 6735 w 242089"/>
                <a:gd name="connsiteY5" fmla="*/ 408604 h 564876"/>
                <a:gd name="connsiteX6" fmla="*/ 5121 w 242089"/>
                <a:gd name="connsiteY6" fmla="*/ 413446 h 564876"/>
                <a:gd name="connsiteX7" fmla="*/ 9963 w 242089"/>
                <a:gd name="connsiteY7" fmla="*/ 421516 h 564876"/>
                <a:gd name="connsiteX8" fmla="*/ 16419 w 242089"/>
                <a:gd name="connsiteY8" fmla="*/ 411832 h 564876"/>
                <a:gd name="connsiteX9" fmla="*/ 227844 w 242089"/>
                <a:gd name="connsiteY9" fmla="*/ 74520 h 564876"/>
                <a:gd name="connsiteX10" fmla="*/ 226230 w 242089"/>
                <a:gd name="connsiteY10" fmla="*/ 72906 h 564876"/>
                <a:gd name="connsiteX11" fmla="*/ 224616 w 242089"/>
                <a:gd name="connsiteY11" fmla="*/ 71292 h 564876"/>
                <a:gd name="connsiteX12" fmla="*/ 223002 w 242089"/>
                <a:gd name="connsiteY12" fmla="*/ 64837 h 564876"/>
                <a:gd name="connsiteX13" fmla="*/ 223002 w 242089"/>
                <a:gd name="connsiteY13" fmla="*/ 63223 h 564876"/>
                <a:gd name="connsiteX14" fmla="*/ 221388 w 242089"/>
                <a:gd name="connsiteY14" fmla="*/ 61609 h 564876"/>
                <a:gd name="connsiteX15" fmla="*/ 219774 w 242089"/>
                <a:gd name="connsiteY15" fmla="*/ 61609 h 564876"/>
                <a:gd name="connsiteX16" fmla="*/ 216546 w 242089"/>
                <a:gd name="connsiteY16" fmla="*/ 59995 h 564876"/>
                <a:gd name="connsiteX17" fmla="*/ 214932 w 242089"/>
                <a:gd name="connsiteY17" fmla="*/ 59995 h 564876"/>
                <a:gd name="connsiteX18" fmla="*/ 214932 w 242089"/>
                <a:gd name="connsiteY18" fmla="*/ 58381 h 564876"/>
                <a:gd name="connsiteX19" fmla="*/ 214932 w 242089"/>
                <a:gd name="connsiteY19" fmla="*/ 56767 h 564876"/>
                <a:gd name="connsiteX20" fmla="*/ 214932 w 242089"/>
                <a:gd name="connsiteY20" fmla="*/ 51925 h 564876"/>
                <a:gd name="connsiteX21" fmla="*/ 214932 w 242089"/>
                <a:gd name="connsiteY21" fmla="*/ 50311 h 564876"/>
                <a:gd name="connsiteX22" fmla="*/ 213318 w 242089"/>
                <a:gd name="connsiteY22" fmla="*/ 48697 h 564876"/>
                <a:gd name="connsiteX23" fmla="*/ 210091 w 242089"/>
                <a:gd name="connsiteY23" fmla="*/ 48697 h 564876"/>
                <a:gd name="connsiteX24" fmla="*/ 208477 w 242089"/>
                <a:gd name="connsiteY24" fmla="*/ 48697 h 564876"/>
                <a:gd name="connsiteX25" fmla="*/ 206863 w 242089"/>
                <a:gd name="connsiteY25" fmla="*/ 48697 h 564876"/>
                <a:gd name="connsiteX26" fmla="*/ 206863 w 242089"/>
                <a:gd name="connsiteY26" fmla="*/ 47083 h 564876"/>
                <a:gd name="connsiteX27" fmla="*/ 206863 w 242089"/>
                <a:gd name="connsiteY27" fmla="*/ 45469 h 564876"/>
                <a:gd name="connsiteX28" fmla="*/ 206863 w 242089"/>
                <a:gd name="connsiteY28" fmla="*/ 43855 h 564876"/>
                <a:gd name="connsiteX29" fmla="*/ 205249 w 242089"/>
                <a:gd name="connsiteY29" fmla="*/ 43855 h 564876"/>
                <a:gd name="connsiteX30" fmla="*/ 203635 w 242089"/>
                <a:gd name="connsiteY30" fmla="*/ 43855 h 564876"/>
                <a:gd name="connsiteX31" fmla="*/ 202021 w 242089"/>
                <a:gd name="connsiteY31" fmla="*/ 43855 h 564876"/>
                <a:gd name="connsiteX32" fmla="*/ 200407 w 242089"/>
                <a:gd name="connsiteY32" fmla="*/ 42241 h 564876"/>
                <a:gd name="connsiteX33" fmla="*/ 200407 w 242089"/>
                <a:gd name="connsiteY33" fmla="*/ 40628 h 564876"/>
                <a:gd name="connsiteX34" fmla="*/ 200407 w 242089"/>
                <a:gd name="connsiteY34" fmla="*/ 39014 h 564876"/>
                <a:gd name="connsiteX35" fmla="*/ 200407 w 242089"/>
                <a:gd name="connsiteY35" fmla="*/ 37400 h 564876"/>
                <a:gd name="connsiteX36" fmla="*/ 200407 w 242089"/>
                <a:gd name="connsiteY36" fmla="*/ 35786 h 564876"/>
                <a:gd name="connsiteX37" fmla="*/ 202021 w 242089"/>
                <a:gd name="connsiteY37" fmla="*/ 34172 h 564876"/>
                <a:gd name="connsiteX38" fmla="*/ 206863 w 242089"/>
                <a:gd name="connsiteY38" fmla="*/ 22874 h 564876"/>
                <a:gd name="connsiteX39" fmla="*/ 206863 w 242089"/>
                <a:gd name="connsiteY39" fmla="*/ 21260 h 564876"/>
                <a:gd name="connsiteX40" fmla="*/ 206863 w 242089"/>
                <a:gd name="connsiteY40" fmla="*/ 19646 h 564876"/>
                <a:gd name="connsiteX41" fmla="*/ 203635 w 242089"/>
                <a:gd name="connsiteY41" fmla="*/ 18032 h 564876"/>
                <a:gd name="connsiteX42" fmla="*/ 202021 w 242089"/>
                <a:gd name="connsiteY42" fmla="*/ 18032 h 564876"/>
                <a:gd name="connsiteX43" fmla="*/ 200407 w 242089"/>
                <a:gd name="connsiteY43" fmla="*/ 16419 h 564876"/>
                <a:gd name="connsiteX44" fmla="*/ 198793 w 242089"/>
                <a:gd name="connsiteY44" fmla="*/ 14805 h 564876"/>
                <a:gd name="connsiteX45" fmla="*/ 197179 w 242089"/>
                <a:gd name="connsiteY45" fmla="*/ 11577 h 564876"/>
                <a:gd name="connsiteX46" fmla="*/ 195565 w 242089"/>
                <a:gd name="connsiteY46" fmla="*/ 9963 h 564876"/>
                <a:gd name="connsiteX47" fmla="*/ 189109 w 242089"/>
                <a:gd name="connsiteY47" fmla="*/ 5121 h 564876"/>
                <a:gd name="connsiteX48" fmla="*/ 187496 w 242089"/>
                <a:gd name="connsiteY48" fmla="*/ 8349 h 564876"/>
                <a:gd name="connsiteX49" fmla="*/ 184268 w 242089"/>
                <a:gd name="connsiteY49" fmla="*/ 11577 h 564876"/>
                <a:gd name="connsiteX50" fmla="*/ 181040 w 242089"/>
                <a:gd name="connsiteY50" fmla="*/ 13191 h 564876"/>
                <a:gd name="connsiteX51" fmla="*/ 172970 w 242089"/>
                <a:gd name="connsiteY51" fmla="*/ 13191 h 564876"/>
                <a:gd name="connsiteX52" fmla="*/ 169742 w 242089"/>
                <a:gd name="connsiteY52" fmla="*/ 14805 h 564876"/>
                <a:gd name="connsiteX53" fmla="*/ 163287 w 242089"/>
                <a:gd name="connsiteY53" fmla="*/ 21260 h 564876"/>
                <a:gd name="connsiteX54" fmla="*/ 147147 w 242089"/>
                <a:gd name="connsiteY54" fmla="*/ 43855 h 564876"/>
                <a:gd name="connsiteX55" fmla="*/ 143919 w 242089"/>
                <a:gd name="connsiteY55" fmla="*/ 51925 h 564876"/>
                <a:gd name="connsiteX56" fmla="*/ 140691 w 242089"/>
                <a:gd name="connsiteY56" fmla="*/ 68064 h 564876"/>
                <a:gd name="connsiteX57" fmla="*/ 142305 w 242089"/>
                <a:gd name="connsiteY57" fmla="*/ 72906 h 564876"/>
                <a:gd name="connsiteX58" fmla="*/ 150375 w 242089"/>
                <a:gd name="connsiteY58" fmla="*/ 79362 h 564876"/>
                <a:gd name="connsiteX59" fmla="*/ 153603 w 242089"/>
                <a:gd name="connsiteY59" fmla="*/ 84204 h 564876"/>
                <a:gd name="connsiteX60" fmla="*/ 158445 w 242089"/>
                <a:gd name="connsiteY60" fmla="*/ 108413 h 564876"/>
                <a:gd name="connsiteX61" fmla="*/ 158445 w 242089"/>
                <a:gd name="connsiteY61" fmla="*/ 116482 h 564876"/>
                <a:gd name="connsiteX62" fmla="*/ 153603 w 242089"/>
                <a:gd name="connsiteY62" fmla="*/ 131008 h 564876"/>
                <a:gd name="connsiteX63" fmla="*/ 150375 w 242089"/>
                <a:gd name="connsiteY63" fmla="*/ 150375 h 564876"/>
                <a:gd name="connsiteX64" fmla="*/ 143919 w 242089"/>
                <a:gd name="connsiteY64" fmla="*/ 172970 h 564876"/>
                <a:gd name="connsiteX65" fmla="*/ 143919 w 242089"/>
                <a:gd name="connsiteY65" fmla="*/ 181040 h 564876"/>
                <a:gd name="connsiteX66" fmla="*/ 137464 w 242089"/>
                <a:gd name="connsiteY66" fmla="*/ 195565 h 564876"/>
                <a:gd name="connsiteX67" fmla="*/ 135850 w 242089"/>
                <a:gd name="connsiteY67" fmla="*/ 203635 h 564876"/>
                <a:gd name="connsiteX68" fmla="*/ 135850 w 242089"/>
                <a:gd name="connsiteY68" fmla="*/ 211704 h 564876"/>
                <a:gd name="connsiteX69" fmla="*/ 134236 w 242089"/>
                <a:gd name="connsiteY69" fmla="*/ 221388 h 564876"/>
                <a:gd name="connsiteX70" fmla="*/ 131008 w 242089"/>
                <a:gd name="connsiteY70" fmla="*/ 229458 h 564876"/>
                <a:gd name="connsiteX71" fmla="*/ 122938 w 242089"/>
                <a:gd name="connsiteY71" fmla="*/ 245597 h 564876"/>
                <a:gd name="connsiteX72" fmla="*/ 113255 w 242089"/>
                <a:gd name="connsiteY72" fmla="*/ 274648 h 564876"/>
                <a:gd name="connsiteX73" fmla="*/ 108413 w 242089"/>
                <a:gd name="connsiteY73" fmla="*/ 281103 h 564876"/>
                <a:gd name="connsiteX74" fmla="*/ 92273 w 242089"/>
                <a:gd name="connsiteY74" fmla="*/ 310154 h 564876"/>
                <a:gd name="connsiteX75" fmla="*/ 90660 w 242089"/>
                <a:gd name="connsiteY75" fmla="*/ 314996 h 564876"/>
                <a:gd name="connsiteX76" fmla="*/ 90660 w 242089"/>
                <a:gd name="connsiteY76" fmla="*/ 318224 h 564876"/>
                <a:gd name="connsiteX77" fmla="*/ 95501 w 242089"/>
                <a:gd name="connsiteY77" fmla="*/ 323066 h 564876"/>
                <a:gd name="connsiteX78" fmla="*/ 97115 w 242089"/>
                <a:gd name="connsiteY78" fmla="*/ 321452 h 564876"/>
                <a:gd name="connsiteX79" fmla="*/ 101957 w 242089"/>
                <a:gd name="connsiteY79" fmla="*/ 321452 h 564876"/>
                <a:gd name="connsiteX80" fmla="*/ 105185 w 242089"/>
                <a:gd name="connsiteY80" fmla="*/ 323066 h 564876"/>
                <a:gd name="connsiteX81" fmla="*/ 103571 w 242089"/>
                <a:gd name="connsiteY81" fmla="*/ 326294 h 564876"/>
                <a:gd name="connsiteX82" fmla="*/ 100343 w 242089"/>
                <a:gd name="connsiteY82" fmla="*/ 327908 h 564876"/>
                <a:gd name="connsiteX83" fmla="*/ 92273 w 242089"/>
                <a:gd name="connsiteY83" fmla="*/ 327908 h 564876"/>
                <a:gd name="connsiteX84" fmla="*/ 89046 w 242089"/>
                <a:gd name="connsiteY84" fmla="*/ 329521 h 564876"/>
                <a:gd name="connsiteX85" fmla="*/ 85818 w 242089"/>
                <a:gd name="connsiteY85" fmla="*/ 334363 h 564876"/>
                <a:gd name="connsiteX86" fmla="*/ 82590 w 242089"/>
                <a:gd name="connsiteY86" fmla="*/ 337591 h 564876"/>
                <a:gd name="connsiteX87" fmla="*/ 82590 w 242089"/>
                <a:gd name="connsiteY87" fmla="*/ 339205 h 564876"/>
                <a:gd name="connsiteX88" fmla="*/ 85818 w 242089"/>
                <a:gd name="connsiteY88" fmla="*/ 340819 h 564876"/>
                <a:gd name="connsiteX89" fmla="*/ 89046 w 242089"/>
                <a:gd name="connsiteY89" fmla="*/ 340819 h 564876"/>
                <a:gd name="connsiteX90" fmla="*/ 90660 w 242089"/>
                <a:gd name="connsiteY90" fmla="*/ 342433 h 564876"/>
                <a:gd name="connsiteX91" fmla="*/ 89046 w 242089"/>
                <a:gd name="connsiteY91" fmla="*/ 347275 h 564876"/>
                <a:gd name="connsiteX92" fmla="*/ 82590 w 242089"/>
                <a:gd name="connsiteY92" fmla="*/ 352117 h 564876"/>
                <a:gd name="connsiteX93" fmla="*/ 84204 w 242089"/>
                <a:gd name="connsiteY93" fmla="*/ 355344 h 564876"/>
                <a:gd name="connsiteX94" fmla="*/ 80976 w 242089"/>
                <a:gd name="connsiteY94" fmla="*/ 356958 h 564876"/>
                <a:gd name="connsiteX95" fmla="*/ 77748 w 242089"/>
                <a:gd name="connsiteY95" fmla="*/ 356958 h 564876"/>
                <a:gd name="connsiteX96" fmla="*/ 76134 w 242089"/>
                <a:gd name="connsiteY96" fmla="*/ 355344 h 564876"/>
                <a:gd name="connsiteX97" fmla="*/ 74520 w 242089"/>
                <a:gd name="connsiteY97" fmla="*/ 352117 h 564876"/>
                <a:gd name="connsiteX98" fmla="*/ 69678 w 242089"/>
                <a:gd name="connsiteY98" fmla="*/ 356958 h 564876"/>
                <a:gd name="connsiteX99" fmla="*/ 63223 w 242089"/>
                <a:gd name="connsiteY99" fmla="*/ 363414 h 564876"/>
                <a:gd name="connsiteX100" fmla="*/ 59995 w 242089"/>
                <a:gd name="connsiteY100" fmla="*/ 369870 h 564876"/>
                <a:gd name="connsiteX101" fmla="*/ 66451 w 242089"/>
                <a:gd name="connsiteY101" fmla="*/ 374712 h 564876"/>
                <a:gd name="connsiteX102" fmla="*/ 68064 w 242089"/>
                <a:gd name="connsiteY102" fmla="*/ 377940 h 564876"/>
                <a:gd name="connsiteX103" fmla="*/ 69678 w 242089"/>
                <a:gd name="connsiteY103" fmla="*/ 381167 h 564876"/>
                <a:gd name="connsiteX104" fmla="*/ 72906 w 242089"/>
                <a:gd name="connsiteY104" fmla="*/ 381167 h 564876"/>
                <a:gd name="connsiteX105" fmla="*/ 76134 w 242089"/>
                <a:gd name="connsiteY105" fmla="*/ 379553 h 564876"/>
                <a:gd name="connsiteX106" fmla="*/ 82590 w 242089"/>
                <a:gd name="connsiteY106" fmla="*/ 371484 h 564876"/>
                <a:gd name="connsiteX107" fmla="*/ 85818 w 242089"/>
                <a:gd name="connsiteY107" fmla="*/ 368256 h 564876"/>
                <a:gd name="connsiteX108" fmla="*/ 82590 w 242089"/>
                <a:gd name="connsiteY108" fmla="*/ 374712 h 564876"/>
                <a:gd name="connsiteX109" fmla="*/ 79362 w 242089"/>
                <a:gd name="connsiteY109" fmla="*/ 379553 h 564876"/>
                <a:gd name="connsiteX110" fmla="*/ 74520 w 242089"/>
                <a:gd name="connsiteY110" fmla="*/ 384395 h 564876"/>
                <a:gd name="connsiteX111" fmla="*/ 69678 w 242089"/>
                <a:gd name="connsiteY111" fmla="*/ 387623 h 564876"/>
                <a:gd name="connsiteX112" fmla="*/ 66451 w 242089"/>
                <a:gd name="connsiteY112" fmla="*/ 389237 h 564876"/>
                <a:gd name="connsiteX113" fmla="*/ 63223 w 242089"/>
                <a:gd name="connsiteY113" fmla="*/ 389237 h 564876"/>
                <a:gd name="connsiteX114" fmla="*/ 59995 w 242089"/>
                <a:gd name="connsiteY114" fmla="*/ 389237 h 564876"/>
                <a:gd name="connsiteX115" fmla="*/ 56767 w 242089"/>
                <a:gd name="connsiteY115" fmla="*/ 392465 h 564876"/>
                <a:gd name="connsiteX116" fmla="*/ 56767 w 242089"/>
                <a:gd name="connsiteY116" fmla="*/ 394079 h 564876"/>
                <a:gd name="connsiteX117" fmla="*/ 56767 w 242089"/>
                <a:gd name="connsiteY117" fmla="*/ 402149 h 564876"/>
                <a:gd name="connsiteX118" fmla="*/ 56767 w 242089"/>
                <a:gd name="connsiteY118" fmla="*/ 405376 h 564876"/>
                <a:gd name="connsiteX119" fmla="*/ 58381 w 242089"/>
                <a:gd name="connsiteY119" fmla="*/ 405376 h 564876"/>
                <a:gd name="connsiteX120" fmla="*/ 58381 w 242089"/>
                <a:gd name="connsiteY120" fmla="*/ 403762 h 564876"/>
                <a:gd name="connsiteX121" fmla="*/ 58381 w 242089"/>
                <a:gd name="connsiteY121" fmla="*/ 402149 h 564876"/>
                <a:gd name="connsiteX122" fmla="*/ 59995 w 242089"/>
                <a:gd name="connsiteY122" fmla="*/ 398921 h 564876"/>
                <a:gd name="connsiteX123" fmla="*/ 63223 w 242089"/>
                <a:gd name="connsiteY123" fmla="*/ 400535 h 564876"/>
                <a:gd name="connsiteX124" fmla="*/ 66451 w 242089"/>
                <a:gd name="connsiteY124" fmla="*/ 402149 h 564876"/>
                <a:gd name="connsiteX125" fmla="*/ 74520 w 242089"/>
                <a:gd name="connsiteY125" fmla="*/ 402149 h 564876"/>
                <a:gd name="connsiteX126" fmla="*/ 77748 w 242089"/>
                <a:gd name="connsiteY126" fmla="*/ 403762 h 564876"/>
                <a:gd name="connsiteX127" fmla="*/ 76134 w 242089"/>
                <a:gd name="connsiteY127" fmla="*/ 406990 h 564876"/>
                <a:gd name="connsiteX128" fmla="*/ 72906 w 242089"/>
                <a:gd name="connsiteY128" fmla="*/ 410218 h 564876"/>
                <a:gd name="connsiteX129" fmla="*/ 71292 w 242089"/>
                <a:gd name="connsiteY129" fmla="*/ 410218 h 564876"/>
                <a:gd name="connsiteX130" fmla="*/ 69678 w 242089"/>
                <a:gd name="connsiteY130" fmla="*/ 416674 h 564876"/>
                <a:gd name="connsiteX131" fmla="*/ 64837 w 242089"/>
                <a:gd name="connsiteY131" fmla="*/ 418288 h 564876"/>
                <a:gd name="connsiteX132" fmla="*/ 58381 w 242089"/>
                <a:gd name="connsiteY132" fmla="*/ 416674 h 564876"/>
                <a:gd name="connsiteX133" fmla="*/ 51925 w 242089"/>
                <a:gd name="connsiteY133" fmla="*/ 413446 h 564876"/>
                <a:gd name="connsiteX134" fmla="*/ 48697 w 242089"/>
                <a:gd name="connsiteY134" fmla="*/ 415060 h 564876"/>
                <a:gd name="connsiteX135" fmla="*/ 53539 w 242089"/>
                <a:gd name="connsiteY135" fmla="*/ 418288 h 564876"/>
                <a:gd name="connsiteX136" fmla="*/ 56767 w 242089"/>
                <a:gd name="connsiteY136" fmla="*/ 423130 h 564876"/>
                <a:gd name="connsiteX137" fmla="*/ 55153 w 242089"/>
                <a:gd name="connsiteY137" fmla="*/ 426358 h 564876"/>
                <a:gd name="connsiteX138" fmla="*/ 48697 w 242089"/>
                <a:gd name="connsiteY138" fmla="*/ 426358 h 564876"/>
                <a:gd name="connsiteX139" fmla="*/ 55153 w 242089"/>
                <a:gd name="connsiteY139" fmla="*/ 436041 h 564876"/>
                <a:gd name="connsiteX140" fmla="*/ 56767 w 242089"/>
                <a:gd name="connsiteY140" fmla="*/ 439269 h 564876"/>
                <a:gd name="connsiteX141" fmla="*/ 55153 w 242089"/>
                <a:gd name="connsiteY141" fmla="*/ 440883 h 564876"/>
                <a:gd name="connsiteX142" fmla="*/ 51925 w 242089"/>
                <a:gd name="connsiteY142" fmla="*/ 445724 h 564876"/>
                <a:gd name="connsiteX143" fmla="*/ 50311 w 242089"/>
                <a:gd name="connsiteY143" fmla="*/ 447339 h 564876"/>
                <a:gd name="connsiteX144" fmla="*/ 47083 w 242089"/>
                <a:gd name="connsiteY144" fmla="*/ 447339 h 564876"/>
                <a:gd name="connsiteX145" fmla="*/ 40628 w 242089"/>
                <a:gd name="connsiteY145" fmla="*/ 452180 h 564876"/>
                <a:gd name="connsiteX146" fmla="*/ 37400 w 242089"/>
                <a:gd name="connsiteY146" fmla="*/ 458636 h 564876"/>
                <a:gd name="connsiteX147" fmla="*/ 45469 w 242089"/>
                <a:gd name="connsiteY147" fmla="*/ 461864 h 564876"/>
                <a:gd name="connsiteX148" fmla="*/ 47083 w 242089"/>
                <a:gd name="connsiteY148" fmla="*/ 463478 h 564876"/>
                <a:gd name="connsiteX149" fmla="*/ 48697 w 242089"/>
                <a:gd name="connsiteY149" fmla="*/ 468319 h 564876"/>
                <a:gd name="connsiteX150" fmla="*/ 50311 w 242089"/>
                <a:gd name="connsiteY150" fmla="*/ 469933 h 564876"/>
                <a:gd name="connsiteX151" fmla="*/ 53539 w 242089"/>
                <a:gd name="connsiteY151" fmla="*/ 469933 h 564876"/>
                <a:gd name="connsiteX152" fmla="*/ 59995 w 242089"/>
                <a:gd name="connsiteY152" fmla="*/ 468319 h 564876"/>
                <a:gd name="connsiteX153" fmla="*/ 63223 w 242089"/>
                <a:gd name="connsiteY153" fmla="*/ 468319 h 564876"/>
                <a:gd name="connsiteX154" fmla="*/ 64837 w 242089"/>
                <a:gd name="connsiteY154" fmla="*/ 471548 h 564876"/>
                <a:gd name="connsiteX155" fmla="*/ 59995 w 242089"/>
                <a:gd name="connsiteY155" fmla="*/ 476389 h 564876"/>
                <a:gd name="connsiteX156" fmla="*/ 47083 w 242089"/>
                <a:gd name="connsiteY156" fmla="*/ 486073 h 564876"/>
                <a:gd name="connsiteX157" fmla="*/ 35786 w 242089"/>
                <a:gd name="connsiteY157" fmla="*/ 478003 h 564876"/>
                <a:gd name="connsiteX158" fmla="*/ 30944 w 242089"/>
                <a:gd name="connsiteY158" fmla="*/ 489301 h 564876"/>
                <a:gd name="connsiteX159" fmla="*/ 24488 w 242089"/>
                <a:gd name="connsiteY159" fmla="*/ 523194 h 564876"/>
                <a:gd name="connsiteX160" fmla="*/ 16419 w 242089"/>
                <a:gd name="connsiteY160" fmla="*/ 536105 h 564876"/>
                <a:gd name="connsiteX161" fmla="*/ 13191 w 242089"/>
                <a:gd name="connsiteY161" fmla="*/ 542560 h 564876"/>
                <a:gd name="connsiteX162" fmla="*/ 9963 w 242089"/>
                <a:gd name="connsiteY162" fmla="*/ 555472 h 564876"/>
                <a:gd name="connsiteX163" fmla="*/ 9963 w 242089"/>
                <a:gd name="connsiteY163" fmla="*/ 555472 h 564876"/>
                <a:gd name="connsiteX164" fmla="*/ 14805 w 242089"/>
                <a:gd name="connsiteY164" fmla="*/ 553858 h 564876"/>
                <a:gd name="connsiteX165" fmla="*/ 18033 w 242089"/>
                <a:gd name="connsiteY165" fmla="*/ 552244 h 564876"/>
                <a:gd name="connsiteX166" fmla="*/ 21260 w 242089"/>
                <a:gd name="connsiteY166" fmla="*/ 550630 h 564876"/>
                <a:gd name="connsiteX167" fmla="*/ 22874 w 242089"/>
                <a:gd name="connsiteY167" fmla="*/ 550630 h 564876"/>
                <a:gd name="connsiteX168" fmla="*/ 24488 w 242089"/>
                <a:gd name="connsiteY168" fmla="*/ 550630 h 564876"/>
                <a:gd name="connsiteX169" fmla="*/ 26102 w 242089"/>
                <a:gd name="connsiteY169" fmla="*/ 550630 h 564876"/>
                <a:gd name="connsiteX170" fmla="*/ 29330 w 242089"/>
                <a:gd name="connsiteY170" fmla="*/ 552244 h 564876"/>
                <a:gd name="connsiteX171" fmla="*/ 32558 w 242089"/>
                <a:gd name="connsiteY171" fmla="*/ 553858 h 564876"/>
                <a:gd name="connsiteX172" fmla="*/ 43856 w 242089"/>
                <a:gd name="connsiteY172" fmla="*/ 565155 h 564876"/>
                <a:gd name="connsiteX173" fmla="*/ 56767 w 242089"/>
                <a:gd name="connsiteY173" fmla="*/ 568383 h 564876"/>
                <a:gd name="connsiteX174" fmla="*/ 61609 w 242089"/>
                <a:gd name="connsiteY174" fmla="*/ 560314 h 564876"/>
                <a:gd name="connsiteX175" fmla="*/ 66451 w 242089"/>
                <a:gd name="connsiteY175" fmla="*/ 555472 h 564876"/>
                <a:gd name="connsiteX176" fmla="*/ 63223 w 242089"/>
                <a:gd name="connsiteY176" fmla="*/ 560314 h 564876"/>
                <a:gd name="connsiteX177" fmla="*/ 66451 w 242089"/>
                <a:gd name="connsiteY177" fmla="*/ 558700 h 564876"/>
                <a:gd name="connsiteX178" fmla="*/ 80976 w 242089"/>
                <a:gd name="connsiteY178" fmla="*/ 553858 h 564876"/>
                <a:gd name="connsiteX179" fmla="*/ 82590 w 242089"/>
                <a:gd name="connsiteY179" fmla="*/ 553858 h 564876"/>
                <a:gd name="connsiteX180" fmla="*/ 84204 w 242089"/>
                <a:gd name="connsiteY180" fmla="*/ 553858 h 564876"/>
                <a:gd name="connsiteX181" fmla="*/ 84204 w 242089"/>
                <a:gd name="connsiteY181" fmla="*/ 555472 h 564876"/>
                <a:gd name="connsiteX182" fmla="*/ 85818 w 242089"/>
                <a:gd name="connsiteY182" fmla="*/ 558700 h 564876"/>
                <a:gd name="connsiteX183" fmla="*/ 87432 w 242089"/>
                <a:gd name="connsiteY183" fmla="*/ 560314 h 564876"/>
                <a:gd name="connsiteX184" fmla="*/ 89046 w 242089"/>
                <a:gd name="connsiteY184" fmla="*/ 560314 h 564876"/>
                <a:gd name="connsiteX185" fmla="*/ 92273 w 242089"/>
                <a:gd name="connsiteY185" fmla="*/ 560314 h 564876"/>
                <a:gd name="connsiteX186" fmla="*/ 101957 w 242089"/>
                <a:gd name="connsiteY186" fmla="*/ 558700 h 564876"/>
                <a:gd name="connsiteX187" fmla="*/ 110027 w 242089"/>
                <a:gd name="connsiteY187" fmla="*/ 557086 h 564876"/>
                <a:gd name="connsiteX188" fmla="*/ 111641 w 242089"/>
                <a:gd name="connsiteY188" fmla="*/ 557086 h 564876"/>
                <a:gd name="connsiteX189" fmla="*/ 113255 w 242089"/>
                <a:gd name="connsiteY189" fmla="*/ 555472 h 564876"/>
                <a:gd name="connsiteX190" fmla="*/ 114869 w 242089"/>
                <a:gd name="connsiteY190" fmla="*/ 552244 h 564876"/>
                <a:gd name="connsiteX191" fmla="*/ 114869 w 242089"/>
                <a:gd name="connsiteY191" fmla="*/ 547403 h 564876"/>
                <a:gd name="connsiteX192" fmla="*/ 114869 w 242089"/>
                <a:gd name="connsiteY192" fmla="*/ 545789 h 564876"/>
                <a:gd name="connsiteX193" fmla="*/ 114869 w 242089"/>
                <a:gd name="connsiteY193" fmla="*/ 544174 h 564876"/>
                <a:gd name="connsiteX194" fmla="*/ 113255 w 242089"/>
                <a:gd name="connsiteY194" fmla="*/ 544174 h 564876"/>
                <a:gd name="connsiteX195" fmla="*/ 111641 w 242089"/>
                <a:gd name="connsiteY195" fmla="*/ 544174 h 564876"/>
                <a:gd name="connsiteX196" fmla="*/ 110027 w 242089"/>
                <a:gd name="connsiteY196" fmla="*/ 544174 h 564876"/>
                <a:gd name="connsiteX197" fmla="*/ 108413 w 242089"/>
                <a:gd name="connsiteY197" fmla="*/ 544174 h 564876"/>
                <a:gd name="connsiteX198" fmla="*/ 106799 w 242089"/>
                <a:gd name="connsiteY198" fmla="*/ 544174 h 564876"/>
                <a:gd name="connsiteX199" fmla="*/ 105185 w 242089"/>
                <a:gd name="connsiteY199" fmla="*/ 542560 h 564876"/>
                <a:gd name="connsiteX200" fmla="*/ 105185 w 242089"/>
                <a:gd name="connsiteY200" fmla="*/ 540946 h 564876"/>
                <a:gd name="connsiteX201" fmla="*/ 105185 w 242089"/>
                <a:gd name="connsiteY201" fmla="*/ 536105 h 564876"/>
                <a:gd name="connsiteX202" fmla="*/ 105185 w 242089"/>
                <a:gd name="connsiteY202" fmla="*/ 532877 h 564876"/>
                <a:gd name="connsiteX203" fmla="*/ 105185 w 242089"/>
                <a:gd name="connsiteY203" fmla="*/ 531263 h 564876"/>
                <a:gd name="connsiteX204" fmla="*/ 105185 w 242089"/>
                <a:gd name="connsiteY204" fmla="*/ 529649 h 564876"/>
                <a:gd name="connsiteX205" fmla="*/ 105185 w 242089"/>
                <a:gd name="connsiteY205" fmla="*/ 528035 h 564876"/>
                <a:gd name="connsiteX206" fmla="*/ 106799 w 242089"/>
                <a:gd name="connsiteY206" fmla="*/ 526421 h 564876"/>
                <a:gd name="connsiteX207" fmla="*/ 108413 w 242089"/>
                <a:gd name="connsiteY207" fmla="*/ 526421 h 564876"/>
                <a:gd name="connsiteX208" fmla="*/ 111641 w 242089"/>
                <a:gd name="connsiteY208" fmla="*/ 528035 h 564876"/>
                <a:gd name="connsiteX209" fmla="*/ 113255 w 242089"/>
                <a:gd name="connsiteY209" fmla="*/ 528035 h 564876"/>
                <a:gd name="connsiteX210" fmla="*/ 114869 w 242089"/>
                <a:gd name="connsiteY210" fmla="*/ 528035 h 564876"/>
                <a:gd name="connsiteX211" fmla="*/ 116482 w 242089"/>
                <a:gd name="connsiteY211" fmla="*/ 526421 h 564876"/>
                <a:gd name="connsiteX212" fmla="*/ 118096 w 242089"/>
                <a:gd name="connsiteY212" fmla="*/ 521580 h 564876"/>
                <a:gd name="connsiteX213" fmla="*/ 118096 w 242089"/>
                <a:gd name="connsiteY213" fmla="*/ 519965 h 564876"/>
                <a:gd name="connsiteX214" fmla="*/ 118096 w 242089"/>
                <a:gd name="connsiteY214" fmla="*/ 518351 h 564876"/>
                <a:gd name="connsiteX215" fmla="*/ 116482 w 242089"/>
                <a:gd name="connsiteY215" fmla="*/ 516737 h 564876"/>
                <a:gd name="connsiteX216" fmla="*/ 114869 w 242089"/>
                <a:gd name="connsiteY216" fmla="*/ 516737 h 564876"/>
                <a:gd name="connsiteX217" fmla="*/ 113255 w 242089"/>
                <a:gd name="connsiteY217" fmla="*/ 515124 h 564876"/>
                <a:gd name="connsiteX218" fmla="*/ 113255 w 242089"/>
                <a:gd name="connsiteY218" fmla="*/ 513510 h 564876"/>
                <a:gd name="connsiteX219" fmla="*/ 113255 w 242089"/>
                <a:gd name="connsiteY219" fmla="*/ 511896 h 564876"/>
                <a:gd name="connsiteX220" fmla="*/ 113255 w 242089"/>
                <a:gd name="connsiteY220" fmla="*/ 510282 h 564876"/>
                <a:gd name="connsiteX221" fmla="*/ 114869 w 242089"/>
                <a:gd name="connsiteY221" fmla="*/ 508668 h 564876"/>
                <a:gd name="connsiteX222" fmla="*/ 116482 w 242089"/>
                <a:gd name="connsiteY222" fmla="*/ 508668 h 564876"/>
                <a:gd name="connsiteX223" fmla="*/ 119710 w 242089"/>
                <a:gd name="connsiteY223" fmla="*/ 508668 h 564876"/>
                <a:gd name="connsiteX224" fmla="*/ 122938 w 242089"/>
                <a:gd name="connsiteY224" fmla="*/ 507054 h 564876"/>
                <a:gd name="connsiteX225" fmla="*/ 127780 w 242089"/>
                <a:gd name="connsiteY225" fmla="*/ 502212 h 564876"/>
                <a:gd name="connsiteX226" fmla="*/ 142305 w 242089"/>
                <a:gd name="connsiteY226" fmla="*/ 486073 h 564876"/>
                <a:gd name="connsiteX227" fmla="*/ 145533 w 242089"/>
                <a:gd name="connsiteY227" fmla="*/ 484459 h 564876"/>
                <a:gd name="connsiteX228" fmla="*/ 150375 w 242089"/>
                <a:gd name="connsiteY228" fmla="*/ 481231 h 564876"/>
                <a:gd name="connsiteX229" fmla="*/ 151989 w 242089"/>
                <a:gd name="connsiteY229" fmla="*/ 479617 h 564876"/>
                <a:gd name="connsiteX230" fmla="*/ 151989 w 242089"/>
                <a:gd name="connsiteY230" fmla="*/ 478003 h 564876"/>
                <a:gd name="connsiteX231" fmla="*/ 151989 w 242089"/>
                <a:gd name="connsiteY231" fmla="*/ 476389 h 564876"/>
                <a:gd name="connsiteX232" fmla="*/ 150375 w 242089"/>
                <a:gd name="connsiteY232" fmla="*/ 474776 h 564876"/>
                <a:gd name="connsiteX233" fmla="*/ 148761 w 242089"/>
                <a:gd name="connsiteY233" fmla="*/ 474776 h 564876"/>
                <a:gd name="connsiteX234" fmla="*/ 148761 w 242089"/>
                <a:gd name="connsiteY234" fmla="*/ 473162 h 564876"/>
                <a:gd name="connsiteX235" fmla="*/ 148761 w 242089"/>
                <a:gd name="connsiteY235" fmla="*/ 471548 h 564876"/>
                <a:gd name="connsiteX236" fmla="*/ 148761 w 242089"/>
                <a:gd name="connsiteY236" fmla="*/ 468319 h 564876"/>
                <a:gd name="connsiteX237" fmla="*/ 148761 w 242089"/>
                <a:gd name="connsiteY237" fmla="*/ 466706 h 564876"/>
                <a:gd name="connsiteX238" fmla="*/ 147147 w 242089"/>
                <a:gd name="connsiteY238" fmla="*/ 466706 h 564876"/>
                <a:gd name="connsiteX239" fmla="*/ 143919 w 242089"/>
                <a:gd name="connsiteY239" fmla="*/ 465092 h 564876"/>
                <a:gd name="connsiteX240" fmla="*/ 142305 w 242089"/>
                <a:gd name="connsiteY240" fmla="*/ 465092 h 564876"/>
                <a:gd name="connsiteX241" fmla="*/ 140691 w 242089"/>
                <a:gd name="connsiteY241" fmla="*/ 465092 h 564876"/>
                <a:gd name="connsiteX242" fmla="*/ 140691 w 242089"/>
                <a:gd name="connsiteY242" fmla="*/ 463478 h 564876"/>
                <a:gd name="connsiteX243" fmla="*/ 140691 w 242089"/>
                <a:gd name="connsiteY243" fmla="*/ 460250 h 564876"/>
                <a:gd name="connsiteX244" fmla="*/ 140691 w 242089"/>
                <a:gd name="connsiteY244" fmla="*/ 455408 h 564876"/>
                <a:gd name="connsiteX245" fmla="*/ 132622 w 242089"/>
                <a:gd name="connsiteY245" fmla="*/ 445724 h 564876"/>
                <a:gd name="connsiteX246" fmla="*/ 119710 w 242089"/>
                <a:gd name="connsiteY246" fmla="*/ 437655 h 564876"/>
                <a:gd name="connsiteX247" fmla="*/ 114869 w 242089"/>
                <a:gd name="connsiteY247" fmla="*/ 436041 h 564876"/>
                <a:gd name="connsiteX248" fmla="*/ 108413 w 242089"/>
                <a:gd name="connsiteY248" fmla="*/ 434427 h 564876"/>
                <a:gd name="connsiteX249" fmla="*/ 106799 w 242089"/>
                <a:gd name="connsiteY249" fmla="*/ 432813 h 564876"/>
                <a:gd name="connsiteX250" fmla="*/ 106799 w 242089"/>
                <a:gd name="connsiteY250" fmla="*/ 431199 h 564876"/>
                <a:gd name="connsiteX251" fmla="*/ 106799 w 242089"/>
                <a:gd name="connsiteY251" fmla="*/ 429585 h 564876"/>
                <a:gd name="connsiteX252" fmla="*/ 106799 w 242089"/>
                <a:gd name="connsiteY252" fmla="*/ 427971 h 564876"/>
                <a:gd name="connsiteX253" fmla="*/ 106799 w 242089"/>
                <a:gd name="connsiteY253" fmla="*/ 426358 h 564876"/>
                <a:gd name="connsiteX254" fmla="*/ 106799 w 242089"/>
                <a:gd name="connsiteY254" fmla="*/ 424744 h 564876"/>
                <a:gd name="connsiteX255" fmla="*/ 105185 w 242089"/>
                <a:gd name="connsiteY255" fmla="*/ 419901 h 564876"/>
                <a:gd name="connsiteX256" fmla="*/ 105185 w 242089"/>
                <a:gd name="connsiteY256" fmla="*/ 418288 h 564876"/>
                <a:gd name="connsiteX257" fmla="*/ 105185 w 242089"/>
                <a:gd name="connsiteY257" fmla="*/ 416674 h 564876"/>
                <a:gd name="connsiteX258" fmla="*/ 105185 w 242089"/>
                <a:gd name="connsiteY258" fmla="*/ 415060 h 564876"/>
                <a:gd name="connsiteX259" fmla="*/ 105185 w 242089"/>
                <a:gd name="connsiteY259" fmla="*/ 413446 h 564876"/>
                <a:gd name="connsiteX260" fmla="*/ 103571 w 242089"/>
                <a:gd name="connsiteY260" fmla="*/ 410218 h 564876"/>
                <a:gd name="connsiteX261" fmla="*/ 103571 w 242089"/>
                <a:gd name="connsiteY261" fmla="*/ 408604 h 564876"/>
                <a:gd name="connsiteX262" fmla="*/ 103571 w 242089"/>
                <a:gd name="connsiteY262" fmla="*/ 406990 h 564876"/>
                <a:gd name="connsiteX263" fmla="*/ 101957 w 242089"/>
                <a:gd name="connsiteY263" fmla="*/ 400535 h 564876"/>
                <a:gd name="connsiteX264" fmla="*/ 98729 w 242089"/>
                <a:gd name="connsiteY264" fmla="*/ 394079 h 564876"/>
                <a:gd name="connsiteX265" fmla="*/ 98729 w 242089"/>
                <a:gd name="connsiteY265" fmla="*/ 390851 h 564876"/>
                <a:gd name="connsiteX266" fmla="*/ 98729 w 242089"/>
                <a:gd name="connsiteY266" fmla="*/ 387623 h 564876"/>
                <a:gd name="connsiteX267" fmla="*/ 100343 w 242089"/>
                <a:gd name="connsiteY267" fmla="*/ 381167 h 564876"/>
                <a:gd name="connsiteX268" fmla="*/ 100343 w 242089"/>
                <a:gd name="connsiteY268" fmla="*/ 379553 h 564876"/>
                <a:gd name="connsiteX269" fmla="*/ 100343 w 242089"/>
                <a:gd name="connsiteY269" fmla="*/ 377940 h 564876"/>
                <a:gd name="connsiteX270" fmla="*/ 101957 w 242089"/>
                <a:gd name="connsiteY270" fmla="*/ 376326 h 564876"/>
                <a:gd name="connsiteX271" fmla="*/ 105185 w 242089"/>
                <a:gd name="connsiteY271" fmla="*/ 373098 h 564876"/>
                <a:gd name="connsiteX272" fmla="*/ 106799 w 242089"/>
                <a:gd name="connsiteY272" fmla="*/ 371484 h 564876"/>
                <a:gd name="connsiteX273" fmla="*/ 106799 w 242089"/>
                <a:gd name="connsiteY273" fmla="*/ 369870 h 564876"/>
                <a:gd name="connsiteX274" fmla="*/ 111641 w 242089"/>
                <a:gd name="connsiteY274" fmla="*/ 365028 h 564876"/>
                <a:gd name="connsiteX275" fmla="*/ 113255 w 242089"/>
                <a:gd name="connsiteY275" fmla="*/ 365028 h 564876"/>
                <a:gd name="connsiteX276" fmla="*/ 114869 w 242089"/>
                <a:gd name="connsiteY276" fmla="*/ 365028 h 564876"/>
                <a:gd name="connsiteX277" fmla="*/ 116482 w 242089"/>
                <a:gd name="connsiteY277" fmla="*/ 365028 h 564876"/>
                <a:gd name="connsiteX278" fmla="*/ 118096 w 242089"/>
                <a:gd name="connsiteY278" fmla="*/ 365028 h 564876"/>
                <a:gd name="connsiteX279" fmla="*/ 119710 w 242089"/>
                <a:gd name="connsiteY279" fmla="*/ 365028 h 564876"/>
                <a:gd name="connsiteX280" fmla="*/ 121324 w 242089"/>
                <a:gd name="connsiteY280" fmla="*/ 365028 h 564876"/>
                <a:gd name="connsiteX281" fmla="*/ 122938 w 242089"/>
                <a:gd name="connsiteY281" fmla="*/ 365028 h 564876"/>
                <a:gd name="connsiteX282" fmla="*/ 126166 w 242089"/>
                <a:gd name="connsiteY282" fmla="*/ 360186 h 564876"/>
                <a:gd name="connsiteX283" fmla="*/ 126166 w 242089"/>
                <a:gd name="connsiteY283" fmla="*/ 358572 h 564876"/>
                <a:gd name="connsiteX284" fmla="*/ 131008 w 242089"/>
                <a:gd name="connsiteY284" fmla="*/ 353731 h 564876"/>
                <a:gd name="connsiteX285" fmla="*/ 132622 w 242089"/>
                <a:gd name="connsiteY285" fmla="*/ 352117 h 564876"/>
                <a:gd name="connsiteX286" fmla="*/ 134236 w 242089"/>
                <a:gd name="connsiteY286" fmla="*/ 348889 h 564876"/>
                <a:gd name="connsiteX287" fmla="*/ 135850 w 242089"/>
                <a:gd name="connsiteY287" fmla="*/ 342433 h 564876"/>
                <a:gd name="connsiteX288" fmla="*/ 137464 w 242089"/>
                <a:gd name="connsiteY288" fmla="*/ 339205 h 564876"/>
                <a:gd name="connsiteX289" fmla="*/ 139078 w 242089"/>
                <a:gd name="connsiteY289" fmla="*/ 337591 h 564876"/>
                <a:gd name="connsiteX290" fmla="*/ 140691 w 242089"/>
                <a:gd name="connsiteY290" fmla="*/ 335977 h 564876"/>
                <a:gd name="connsiteX291" fmla="*/ 142305 w 242089"/>
                <a:gd name="connsiteY291" fmla="*/ 335977 h 564876"/>
                <a:gd name="connsiteX292" fmla="*/ 143919 w 242089"/>
                <a:gd name="connsiteY292" fmla="*/ 335977 h 564876"/>
                <a:gd name="connsiteX293" fmla="*/ 145533 w 242089"/>
                <a:gd name="connsiteY293" fmla="*/ 335977 h 564876"/>
                <a:gd name="connsiteX294" fmla="*/ 148761 w 242089"/>
                <a:gd name="connsiteY294" fmla="*/ 332749 h 564876"/>
                <a:gd name="connsiteX295" fmla="*/ 150375 w 242089"/>
                <a:gd name="connsiteY295" fmla="*/ 331135 h 564876"/>
                <a:gd name="connsiteX296" fmla="*/ 153603 w 242089"/>
                <a:gd name="connsiteY296" fmla="*/ 326294 h 564876"/>
                <a:gd name="connsiteX297" fmla="*/ 155217 w 242089"/>
                <a:gd name="connsiteY297" fmla="*/ 324680 h 564876"/>
                <a:gd name="connsiteX298" fmla="*/ 156831 w 242089"/>
                <a:gd name="connsiteY298" fmla="*/ 324680 h 564876"/>
                <a:gd name="connsiteX299" fmla="*/ 160059 w 242089"/>
                <a:gd name="connsiteY299" fmla="*/ 323066 h 564876"/>
                <a:gd name="connsiteX300" fmla="*/ 161673 w 242089"/>
                <a:gd name="connsiteY300" fmla="*/ 323066 h 564876"/>
                <a:gd name="connsiteX301" fmla="*/ 163287 w 242089"/>
                <a:gd name="connsiteY301" fmla="*/ 323066 h 564876"/>
                <a:gd name="connsiteX302" fmla="*/ 164900 w 242089"/>
                <a:gd name="connsiteY302" fmla="*/ 323066 h 564876"/>
                <a:gd name="connsiteX303" fmla="*/ 166514 w 242089"/>
                <a:gd name="connsiteY303" fmla="*/ 323066 h 564876"/>
                <a:gd name="connsiteX304" fmla="*/ 168128 w 242089"/>
                <a:gd name="connsiteY304" fmla="*/ 323066 h 564876"/>
                <a:gd name="connsiteX305" fmla="*/ 171356 w 242089"/>
                <a:gd name="connsiteY305" fmla="*/ 323066 h 564876"/>
                <a:gd name="connsiteX306" fmla="*/ 174584 w 242089"/>
                <a:gd name="connsiteY306" fmla="*/ 323066 h 564876"/>
                <a:gd name="connsiteX307" fmla="*/ 176198 w 242089"/>
                <a:gd name="connsiteY307" fmla="*/ 323066 h 564876"/>
                <a:gd name="connsiteX308" fmla="*/ 177812 w 242089"/>
                <a:gd name="connsiteY308" fmla="*/ 321452 h 564876"/>
                <a:gd name="connsiteX309" fmla="*/ 184268 w 242089"/>
                <a:gd name="connsiteY309" fmla="*/ 311768 h 564876"/>
                <a:gd name="connsiteX310" fmla="*/ 187496 w 242089"/>
                <a:gd name="connsiteY310" fmla="*/ 308540 h 564876"/>
                <a:gd name="connsiteX311" fmla="*/ 189109 w 242089"/>
                <a:gd name="connsiteY311" fmla="*/ 306926 h 564876"/>
                <a:gd name="connsiteX312" fmla="*/ 189109 w 242089"/>
                <a:gd name="connsiteY312" fmla="*/ 305312 h 564876"/>
                <a:gd name="connsiteX313" fmla="*/ 190723 w 242089"/>
                <a:gd name="connsiteY313" fmla="*/ 303699 h 564876"/>
                <a:gd name="connsiteX314" fmla="*/ 193951 w 242089"/>
                <a:gd name="connsiteY314" fmla="*/ 300471 h 564876"/>
                <a:gd name="connsiteX315" fmla="*/ 193951 w 242089"/>
                <a:gd name="connsiteY315" fmla="*/ 300471 h 564876"/>
                <a:gd name="connsiteX316" fmla="*/ 195565 w 242089"/>
                <a:gd name="connsiteY316" fmla="*/ 300471 h 564876"/>
                <a:gd name="connsiteX317" fmla="*/ 202021 w 242089"/>
                <a:gd name="connsiteY317" fmla="*/ 298857 h 564876"/>
                <a:gd name="connsiteX318" fmla="*/ 203635 w 242089"/>
                <a:gd name="connsiteY318" fmla="*/ 298857 h 564876"/>
                <a:gd name="connsiteX319" fmla="*/ 208477 w 242089"/>
                <a:gd name="connsiteY319" fmla="*/ 294015 h 564876"/>
                <a:gd name="connsiteX320" fmla="*/ 210091 w 242089"/>
                <a:gd name="connsiteY320" fmla="*/ 290787 h 564876"/>
                <a:gd name="connsiteX321" fmla="*/ 211704 w 242089"/>
                <a:gd name="connsiteY321" fmla="*/ 287559 h 564876"/>
                <a:gd name="connsiteX322" fmla="*/ 211704 w 242089"/>
                <a:gd name="connsiteY322" fmla="*/ 284331 h 564876"/>
                <a:gd name="connsiteX323" fmla="*/ 211704 w 242089"/>
                <a:gd name="connsiteY323" fmla="*/ 282717 h 564876"/>
                <a:gd name="connsiteX324" fmla="*/ 213318 w 242089"/>
                <a:gd name="connsiteY324" fmla="*/ 281103 h 564876"/>
                <a:gd name="connsiteX325" fmla="*/ 216546 w 242089"/>
                <a:gd name="connsiteY325" fmla="*/ 276262 h 564876"/>
                <a:gd name="connsiteX326" fmla="*/ 218160 w 242089"/>
                <a:gd name="connsiteY326" fmla="*/ 274648 h 564876"/>
                <a:gd name="connsiteX327" fmla="*/ 221388 w 242089"/>
                <a:gd name="connsiteY327" fmla="*/ 258508 h 564876"/>
                <a:gd name="connsiteX328" fmla="*/ 221388 w 242089"/>
                <a:gd name="connsiteY328" fmla="*/ 255281 h 564876"/>
                <a:gd name="connsiteX329" fmla="*/ 221388 w 242089"/>
                <a:gd name="connsiteY329" fmla="*/ 252053 h 564876"/>
                <a:gd name="connsiteX330" fmla="*/ 210091 w 242089"/>
                <a:gd name="connsiteY330" fmla="*/ 235913 h 564876"/>
                <a:gd name="connsiteX331" fmla="*/ 208477 w 242089"/>
                <a:gd name="connsiteY331" fmla="*/ 234299 h 564876"/>
                <a:gd name="connsiteX332" fmla="*/ 206863 w 242089"/>
                <a:gd name="connsiteY332" fmla="*/ 231072 h 564876"/>
                <a:gd name="connsiteX333" fmla="*/ 205249 w 242089"/>
                <a:gd name="connsiteY333" fmla="*/ 227844 h 564876"/>
                <a:gd name="connsiteX334" fmla="*/ 205249 w 242089"/>
                <a:gd name="connsiteY334" fmla="*/ 226230 h 564876"/>
                <a:gd name="connsiteX335" fmla="*/ 205249 w 242089"/>
                <a:gd name="connsiteY335" fmla="*/ 224616 h 564876"/>
                <a:gd name="connsiteX336" fmla="*/ 205249 w 242089"/>
                <a:gd name="connsiteY336" fmla="*/ 221388 h 564876"/>
                <a:gd name="connsiteX337" fmla="*/ 206863 w 242089"/>
                <a:gd name="connsiteY337" fmla="*/ 213318 h 564876"/>
                <a:gd name="connsiteX338" fmla="*/ 208477 w 242089"/>
                <a:gd name="connsiteY338" fmla="*/ 211704 h 564876"/>
                <a:gd name="connsiteX339" fmla="*/ 210091 w 242089"/>
                <a:gd name="connsiteY339" fmla="*/ 210091 h 564876"/>
                <a:gd name="connsiteX340" fmla="*/ 211704 w 242089"/>
                <a:gd name="connsiteY340" fmla="*/ 208476 h 564876"/>
                <a:gd name="connsiteX341" fmla="*/ 213318 w 242089"/>
                <a:gd name="connsiteY341" fmla="*/ 205249 h 564876"/>
                <a:gd name="connsiteX342" fmla="*/ 214932 w 242089"/>
                <a:gd name="connsiteY342" fmla="*/ 202021 h 564876"/>
                <a:gd name="connsiteX343" fmla="*/ 214932 w 242089"/>
                <a:gd name="connsiteY343" fmla="*/ 200407 h 564876"/>
                <a:gd name="connsiteX344" fmla="*/ 214932 w 242089"/>
                <a:gd name="connsiteY344" fmla="*/ 198793 h 564876"/>
                <a:gd name="connsiteX345" fmla="*/ 213318 w 242089"/>
                <a:gd name="connsiteY345" fmla="*/ 195565 h 564876"/>
                <a:gd name="connsiteX346" fmla="*/ 213318 w 242089"/>
                <a:gd name="connsiteY346" fmla="*/ 190723 h 564876"/>
                <a:gd name="connsiteX347" fmla="*/ 213318 w 242089"/>
                <a:gd name="connsiteY347" fmla="*/ 189109 h 564876"/>
                <a:gd name="connsiteX348" fmla="*/ 214932 w 242089"/>
                <a:gd name="connsiteY348" fmla="*/ 187495 h 564876"/>
                <a:gd name="connsiteX349" fmla="*/ 216546 w 242089"/>
                <a:gd name="connsiteY349" fmla="*/ 187495 h 564876"/>
                <a:gd name="connsiteX350" fmla="*/ 218160 w 242089"/>
                <a:gd name="connsiteY350" fmla="*/ 187495 h 564876"/>
                <a:gd name="connsiteX351" fmla="*/ 219774 w 242089"/>
                <a:gd name="connsiteY351" fmla="*/ 185882 h 564876"/>
                <a:gd name="connsiteX352" fmla="*/ 223002 w 242089"/>
                <a:gd name="connsiteY352" fmla="*/ 181040 h 564876"/>
                <a:gd name="connsiteX353" fmla="*/ 226230 w 242089"/>
                <a:gd name="connsiteY353" fmla="*/ 174584 h 564876"/>
                <a:gd name="connsiteX354" fmla="*/ 227844 w 242089"/>
                <a:gd name="connsiteY354" fmla="*/ 169742 h 564876"/>
                <a:gd name="connsiteX355" fmla="*/ 229458 w 242089"/>
                <a:gd name="connsiteY355" fmla="*/ 166514 h 564876"/>
                <a:gd name="connsiteX356" fmla="*/ 229458 w 242089"/>
                <a:gd name="connsiteY356" fmla="*/ 164900 h 564876"/>
                <a:gd name="connsiteX357" fmla="*/ 229458 w 242089"/>
                <a:gd name="connsiteY357" fmla="*/ 163286 h 564876"/>
                <a:gd name="connsiteX358" fmla="*/ 229458 w 242089"/>
                <a:gd name="connsiteY358" fmla="*/ 161673 h 564876"/>
                <a:gd name="connsiteX359" fmla="*/ 227844 w 242089"/>
                <a:gd name="connsiteY359" fmla="*/ 158445 h 564876"/>
                <a:gd name="connsiteX360" fmla="*/ 227844 w 242089"/>
                <a:gd name="connsiteY360" fmla="*/ 155217 h 564876"/>
                <a:gd name="connsiteX361" fmla="*/ 227844 w 242089"/>
                <a:gd name="connsiteY361" fmla="*/ 153603 h 564876"/>
                <a:gd name="connsiteX362" fmla="*/ 227844 w 242089"/>
                <a:gd name="connsiteY362" fmla="*/ 151989 h 564876"/>
                <a:gd name="connsiteX363" fmla="*/ 226230 w 242089"/>
                <a:gd name="connsiteY363" fmla="*/ 150375 h 564876"/>
                <a:gd name="connsiteX364" fmla="*/ 226230 w 242089"/>
                <a:gd name="connsiteY364" fmla="*/ 148761 h 564876"/>
                <a:gd name="connsiteX365" fmla="*/ 224616 w 242089"/>
                <a:gd name="connsiteY365" fmla="*/ 148761 h 564876"/>
                <a:gd name="connsiteX366" fmla="*/ 219774 w 242089"/>
                <a:gd name="connsiteY366" fmla="*/ 147147 h 564876"/>
                <a:gd name="connsiteX367" fmla="*/ 218160 w 242089"/>
                <a:gd name="connsiteY367" fmla="*/ 147147 h 564876"/>
                <a:gd name="connsiteX368" fmla="*/ 216546 w 242089"/>
                <a:gd name="connsiteY368" fmla="*/ 147147 h 564876"/>
                <a:gd name="connsiteX369" fmla="*/ 214932 w 242089"/>
                <a:gd name="connsiteY369" fmla="*/ 145533 h 564876"/>
                <a:gd name="connsiteX370" fmla="*/ 214932 w 242089"/>
                <a:gd name="connsiteY370" fmla="*/ 143919 h 564876"/>
                <a:gd name="connsiteX371" fmla="*/ 214932 w 242089"/>
                <a:gd name="connsiteY371" fmla="*/ 142305 h 564876"/>
                <a:gd name="connsiteX372" fmla="*/ 213318 w 242089"/>
                <a:gd name="connsiteY372" fmla="*/ 140691 h 564876"/>
                <a:gd name="connsiteX373" fmla="*/ 211704 w 242089"/>
                <a:gd name="connsiteY373" fmla="*/ 139077 h 564876"/>
                <a:gd name="connsiteX374" fmla="*/ 211704 w 242089"/>
                <a:gd name="connsiteY374" fmla="*/ 137464 h 564876"/>
                <a:gd name="connsiteX375" fmla="*/ 211704 w 242089"/>
                <a:gd name="connsiteY375" fmla="*/ 135850 h 564876"/>
                <a:gd name="connsiteX376" fmla="*/ 211704 w 242089"/>
                <a:gd name="connsiteY376" fmla="*/ 134236 h 564876"/>
                <a:gd name="connsiteX377" fmla="*/ 211704 w 242089"/>
                <a:gd name="connsiteY377" fmla="*/ 121324 h 564876"/>
                <a:gd name="connsiteX378" fmla="*/ 211704 w 242089"/>
                <a:gd name="connsiteY378" fmla="*/ 118096 h 564876"/>
                <a:gd name="connsiteX379" fmla="*/ 211704 w 242089"/>
                <a:gd name="connsiteY379" fmla="*/ 116482 h 564876"/>
                <a:gd name="connsiteX380" fmla="*/ 211704 w 242089"/>
                <a:gd name="connsiteY380" fmla="*/ 114868 h 564876"/>
                <a:gd name="connsiteX381" fmla="*/ 213318 w 242089"/>
                <a:gd name="connsiteY381" fmla="*/ 110027 h 564876"/>
                <a:gd name="connsiteX382" fmla="*/ 213318 w 242089"/>
                <a:gd name="connsiteY382" fmla="*/ 110027 h 564876"/>
                <a:gd name="connsiteX383" fmla="*/ 213318 w 242089"/>
                <a:gd name="connsiteY383" fmla="*/ 110027 h 564876"/>
                <a:gd name="connsiteX384" fmla="*/ 216546 w 242089"/>
                <a:gd name="connsiteY384" fmla="*/ 108413 h 564876"/>
                <a:gd name="connsiteX385" fmla="*/ 218160 w 242089"/>
                <a:gd name="connsiteY385" fmla="*/ 106799 h 564876"/>
                <a:gd name="connsiteX386" fmla="*/ 219774 w 242089"/>
                <a:gd name="connsiteY386" fmla="*/ 103571 h 564876"/>
                <a:gd name="connsiteX387" fmla="*/ 221388 w 242089"/>
                <a:gd name="connsiteY387" fmla="*/ 103571 h 564876"/>
                <a:gd name="connsiteX388" fmla="*/ 223002 w 242089"/>
                <a:gd name="connsiteY388" fmla="*/ 103571 h 564876"/>
                <a:gd name="connsiteX389" fmla="*/ 226230 w 242089"/>
                <a:gd name="connsiteY389" fmla="*/ 101957 h 564876"/>
                <a:gd name="connsiteX390" fmla="*/ 227844 w 242089"/>
                <a:gd name="connsiteY390" fmla="*/ 101957 h 564876"/>
                <a:gd name="connsiteX391" fmla="*/ 229458 w 242089"/>
                <a:gd name="connsiteY391" fmla="*/ 100343 h 564876"/>
                <a:gd name="connsiteX392" fmla="*/ 232686 w 242089"/>
                <a:gd name="connsiteY392" fmla="*/ 95501 h 564876"/>
                <a:gd name="connsiteX393" fmla="*/ 235913 w 242089"/>
                <a:gd name="connsiteY393" fmla="*/ 92273 h 564876"/>
                <a:gd name="connsiteX394" fmla="*/ 235913 w 242089"/>
                <a:gd name="connsiteY394" fmla="*/ 90659 h 564876"/>
                <a:gd name="connsiteX395" fmla="*/ 235913 w 242089"/>
                <a:gd name="connsiteY395" fmla="*/ 89046 h 564876"/>
                <a:gd name="connsiteX396" fmla="*/ 234300 w 242089"/>
                <a:gd name="connsiteY396" fmla="*/ 87432 h 564876"/>
                <a:gd name="connsiteX397" fmla="*/ 232686 w 242089"/>
                <a:gd name="connsiteY397" fmla="*/ 85818 h 564876"/>
                <a:gd name="connsiteX398" fmla="*/ 231072 w 242089"/>
                <a:gd name="connsiteY398" fmla="*/ 84204 h 564876"/>
                <a:gd name="connsiteX399" fmla="*/ 229458 w 242089"/>
                <a:gd name="connsiteY399" fmla="*/ 82590 h 564876"/>
                <a:gd name="connsiteX400" fmla="*/ 229458 w 242089"/>
                <a:gd name="connsiteY400" fmla="*/ 80976 h 564876"/>
                <a:gd name="connsiteX401" fmla="*/ 229458 w 242089"/>
                <a:gd name="connsiteY401" fmla="*/ 79362 h 564876"/>
                <a:gd name="connsiteX402" fmla="*/ 231072 w 242089"/>
                <a:gd name="connsiteY402" fmla="*/ 79362 h 564876"/>
                <a:gd name="connsiteX403" fmla="*/ 232686 w 242089"/>
                <a:gd name="connsiteY403" fmla="*/ 77748 h 564876"/>
                <a:gd name="connsiteX404" fmla="*/ 234300 w 242089"/>
                <a:gd name="connsiteY404" fmla="*/ 74520 h 564876"/>
                <a:gd name="connsiteX405" fmla="*/ 237527 w 242089"/>
                <a:gd name="connsiteY405" fmla="*/ 69678 h 564876"/>
                <a:gd name="connsiteX406" fmla="*/ 237527 w 242089"/>
                <a:gd name="connsiteY406" fmla="*/ 66450 h 564876"/>
                <a:gd name="connsiteX407" fmla="*/ 227844 w 242089"/>
                <a:gd name="connsiteY407" fmla="*/ 74520 h 56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242089" h="564876">
                  <a:moveTo>
                    <a:pt x="16419" y="411832"/>
                  </a:moveTo>
                  <a:lnTo>
                    <a:pt x="16419" y="406990"/>
                  </a:lnTo>
                  <a:lnTo>
                    <a:pt x="14805" y="398921"/>
                  </a:lnTo>
                  <a:lnTo>
                    <a:pt x="14805" y="397307"/>
                  </a:lnTo>
                  <a:lnTo>
                    <a:pt x="11577" y="403762"/>
                  </a:lnTo>
                  <a:lnTo>
                    <a:pt x="6735" y="408604"/>
                  </a:lnTo>
                  <a:lnTo>
                    <a:pt x="5121" y="413446"/>
                  </a:lnTo>
                  <a:lnTo>
                    <a:pt x="9963" y="421516"/>
                  </a:lnTo>
                  <a:lnTo>
                    <a:pt x="16419" y="411832"/>
                  </a:lnTo>
                  <a:close/>
                  <a:moveTo>
                    <a:pt x="227844" y="74520"/>
                  </a:moveTo>
                  <a:lnTo>
                    <a:pt x="226230" y="72906"/>
                  </a:lnTo>
                  <a:lnTo>
                    <a:pt x="224616" y="71292"/>
                  </a:lnTo>
                  <a:lnTo>
                    <a:pt x="223002" y="64837"/>
                  </a:lnTo>
                  <a:lnTo>
                    <a:pt x="223002" y="63223"/>
                  </a:lnTo>
                  <a:lnTo>
                    <a:pt x="221388" y="61609"/>
                  </a:lnTo>
                  <a:lnTo>
                    <a:pt x="219774" y="61609"/>
                  </a:lnTo>
                  <a:lnTo>
                    <a:pt x="216546" y="59995"/>
                  </a:lnTo>
                  <a:lnTo>
                    <a:pt x="214932" y="59995"/>
                  </a:lnTo>
                  <a:lnTo>
                    <a:pt x="214932" y="58381"/>
                  </a:lnTo>
                  <a:lnTo>
                    <a:pt x="214932" y="56767"/>
                  </a:lnTo>
                  <a:lnTo>
                    <a:pt x="214932" y="51925"/>
                  </a:lnTo>
                  <a:lnTo>
                    <a:pt x="214932" y="50311"/>
                  </a:lnTo>
                  <a:lnTo>
                    <a:pt x="213318" y="48697"/>
                  </a:lnTo>
                  <a:lnTo>
                    <a:pt x="210091" y="48697"/>
                  </a:lnTo>
                  <a:lnTo>
                    <a:pt x="208477" y="48697"/>
                  </a:lnTo>
                  <a:lnTo>
                    <a:pt x="206863" y="48697"/>
                  </a:lnTo>
                  <a:lnTo>
                    <a:pt x="206863" y="47083"/>
                  </a:lnTo>
                  <a:lnTo>
                    <a:pt x="206863" y="45469"/>
                  </a:lnTo>
                  <a:lnTo>
                    <a:pt x="206863" y="43855"/>
                  </a:lnTo>
                  <a:lnTo>
                    <a:pt x="205249" y="43855"/>
                  </a:lnTo>
                  <a:lnTo>
                    <a:pt x="203635" y="43855"/>
                  </a:lnTo>
                  <a:lnTo>
                    <a:pt x="202021" y="43855"/>
                  </a:lnTo>
                  <a:lnTo>
                    <a:pt x="200407" y="42241"/>
                  </a:lnTo>
                  <a:lnTo>
                    <a:pt x="200407" y="40628"/>
                  </a:lnTo>
                  <a:lnTo>
                    <a:pt x="200407" y="39014"/>
                  </a:lnTo>
                  <a:lnTo>
                    <a:pt x="200407" y="37400"/>
                  </a:lnTo>
                  <a:lnTo>
                    <a:pt x="200407" y="35786"/>
                  </a:lnTo>
                  <a:lnTo>
                    <a:pt x="202021" y="34172"/>
                  </a:lnTo>
                  <a:lnTo>
                    <a:pt x="206863" y="22874"/>
                  </a:lnTo>
                  <a:lnTo>
                    <a:pt x="206863" y="21260"/>
                  </a:lnTo>
                  <a:lnTo>
                    <a:pt x="206863" y="19646"/>
                  </a:lnTo>
                  <a:lnTo>
                    <a:pt x="203635" y="18032"/>
                  </a:lnTo>
                  <a:lnTo>
                    <a:pt x="202021" y="18032"/>
                  </a:lnTo>
                  <a:lnTo>
                    <a:pt x="200407" y="16419"/>
                  </a:lnTo>
                  <a:lnTo>
                    <a:pt x="198793" y="14805"/>
                  </a:lnTo>
                  <a:lnTo>
                    <a:pt x="197179" y="11577"/>
                  </a:lnTo>
                  <a:lnTo>
                    <a:pt x="195565" y="9963"/>
                  </a:lnTo>
                  <a:lnTo>
                    <a:pt x="189109" y="5121"/>
                  </a:lnTo>
                  <a:lnTo>
                    <a:pt x="187496" y="8349"/>
                  </a:lnTo>
                  <a:lnTo>
                    <a:pt x="184268" y="11577"/>
                  </a:lnTo>
                  <a:lnTo>
                    <a:pt x="181040" y="13191"/>
                  </a:lnTo>
                  <a:lnTo>
                    <a:pt x="172970" y="13191"/>
                  </a:lnTo>
                  <a:lnTo>
                    <a:pt x="169742" y="14805"/>
                  </a:lnTo>
                  <a:lnTo>
                    <a:pt x="163287" y="21260"/>
                  </a:lnTo>
                  <a:lnTo>
                    <a:pt x="147147" y="43855"/>
                  </a:lnTo>
                  <a:lnTo>
                    <a:pt x="143919" y="51925"/>
                  </a:lnTo>
                  <a:lnTo>
                    <a:pt x="140691" y="68064"/>
                  </a:lnTo>
                  <a:lnTo>
                    <a:pt x="142305" y="72906"/>
                  </a:lnTo>
                  <a:lnTo>
                    <a:pt x="150375" y="79362"/>
                  </a:lnTo>
                  <a:lnTo>
                    <a:pt x="153603" y="84204"/>
                  </a:lnTo>
                  <a:lnTo>
                    <a:pt x="158445" y="108413"/>
                  </a:lnTo>
                  <a:lnTo>
                    <a:pt x="158445" y="116482"/>
                  </a:lnTo>
                  <a:lnTo>
                    <a:pt x="153603" y="131008"/>
                  </a:lnTo>
                  <a:lnTo>
                    <a:pt x="150375" y="150375"/>
                  </a:lnTo>
                  <a:lnTo>
                    <a:pt x="143919" y="172970"/>
                  </a:lnTo>
                  <a:lnTo>
                    <a:pt x="143919" y="181040"/>
                  </a:lnTo>
                  <a:lnTo>
                    <a:pt x="137464" y="195565"/>
                  </a:lnTo>
                  <a:lnTo>
                    <a:pt x="135850" y="203635"/>
                  </a:lnTo>
                  <a:lnTo>
                    <a:pt x="135850" y="211704"/>
                  </a:lnTo>
                  <a:lnTo>
                    <a:pt x="134236" y="221388"/>
                  </a:lnTo>
                  <a:lnTo>
                    <a:pt x="131008" y="229458"/>
                  </a:lnTo>
                  <a:lnTo>
                    <a:pt x="122938" y="245597"/>
                  </a:lnTo>
                  <a:lnTo>
                    <a:pt x="113255" y="274648"/>
                  </a:lnTo>
                  <a:lnTo>
                    <a:pt x="108413" y="281103"/>
                  </a:lnTo>
                  <a:lnTo>
                    <a:pt x="92273" y="310154"/>
                  </a:lnTo>
                  <a:lnTo>
                    <a:pt x="90660" y="314996"/>
                  </a:lnTo>
                  <a:lnTo>
                    <a:pt x="90660" y="318224"/>
                  </a:lnTo>
                  <a:lnTo>
                    <a:pt x="95501" y="323066"/>
                  </a:lnTo>
                  <a:lnTo>
                    <a:pt x="97115" y="321452"/>
                  </a:lnTo>
                  <a:lnTo>
                    <a:pt x="101957" y="321452"/>
                  </a:lnTo>
                  <a:lnTo>
                    <a:pt x="105185" y="323066"/>
                  </a:lnTo>
                  <a:lnTo>
                    <a:pt x="103571" y="326294"/>
                  </a:lnTo>
                  <a:lnTo>
                    <a:pt x="100343" y="327908"/>
                  </a:lnTo>
                  <a:lnTo>
                    <a:pt x="92273" y="327908"/>
                  </a:lnTo>
                  <a:lnTo>
                    <a:pt x="89046" y="329521"/>
                  </a:lnTo>
                  <a:lnTo>
                    <a:pt x="85818" y="334363"/>
                  </a:lnTo>
                  <a:lnTo>
                    <a:pt x="82590" y="337591"/>
                  </a:lnTo>
                  <a:lnTo>
                    <a:pt x="82590" y="339205"/>
                  </a:lnTo>
                  <a:lnTo>
                    <a:pt x="85818" y="340819"/>
                  </a:lnTo>
                  <a:lnTo>
                    <a:pt x="89046" y="340819"/>
                  </a:lnTo>
                  <a:lnTo>
                    <a:pt x="90660" y="342433"/>
                  </a:lnTo>
                  <a:lnTo>
                    <a:pt x="89046" y="347275"/>
                  </a:lnTo>
                  <a:lnTo>
                    <a:pt x="82590" y="352117"/>
                  </a:lnTo>
                  <a:lnTo>
                    <a:pt x="84204" y="355344"/>
                  </a:lnTo>
                  <a:lnTo>
                    <a:pt x="80976" y="356958"/>
                  </a:lnTo>
                  <a:lnTo>
                    <a:pt x="77748" y="356958"/>
                  </a:lnTo>
                  <a:lnTo>
                    <a:pt x="76134" y="355344"/>
                  </a:lnTo>
                  <a:lnTo>
                    <a:pt x="74520" y="352117"/>
                  </a:lnTo>
                  <a:lnTo>
                    <a:pt x="69678" y="356958"/>
                  </a:lnTo>
                  <a:lnTo>
                    <a:pt x="63223" y="363414"/>
                  </a:lnTo>
                  <a:lnTo>
                    <a:pt x="59995" y="369870"/>
                  </a:lnTo>
                  <a:lnTo>
                    <a:pt x="66451" y="374712"/>
                  </a:lnTo>
                  <a:lnTo>
                    <a:pt x="68064" y="377940"/>
                  </a:lnTo>
                  <a:lnTo>
                    <a:pt x="69678" y="381167"/>
                  </a:lnTo>
                  <a:lnTo>
                    <a:pt x="72906" y="381167"/>
                  </a:lnTo>
                  <a:lnTo>
                    <a:pt x="76134" y="379553"/>
                  </a:lnTo>
                  <a:lnTo>
                    <a:pt x="82590" y="371484"/>
                  </a:lnTo>
                  <a:lnTo>
                    <a:pt x="85818" y="368256"/>
                  </a:lnTo>
                  <a:lnTo>
                    <a:pt x="82590" y="374712"/>
                  </a:lnTo>
                  <a:lnTo>
                    <a:pt x="79362" y="379553"/>
                  </a:lnTo>
                  <a:lnTo>
                    <a:pt x="74520" y="384395"/>
                  </a:lnTo>
                  <a:lnTo>
                    <a:pt x="69678" y="387623"/>
                  </a:lnTo>
                  <a:lnTo>
                    <a:pt x="66451" y="389237"/>
                  </a:lnTo>
                  <a:lnTo>
                    <a:pt x="63223" y="389237"/>
                  </a:lnTo>
                  <a:lnTo>
                    <a:pt x="59995" y="389237"/>
                  </a:lnTo>
                  <a:lnTo>
                    <a:pt x="56767" y="392465"/>
                  </a:lnTo>
                  <a:lnTo>
                    <a:pt x="56767" y="394079"/>
                  </a:lnTo>
                  <a:lnTo>
                    <a:pt x="56767" y="402149"/>
                  </a:lnTo>
                  <a:lnTo>
                    <a:pt x="56767" y="405376"/>
                  </a:lnTo>
                  <a:lnTo>
                    <a:pt x="58381" y="405376"/>
                  </a:lnTo>
                  <a:lnTo>
                    <a:pt x="58381" y="403762"/>
                  </a:lnTo>
                  <a:lnTo>
                    <a:pt x="58381" y="402149"/>
                  </a:lnTo>
                  <a:lnTo>
                    <a:pt x="59995" y="398921"/>
                  </a:lnTo>
                  <a:lnTo>
                    <a:pt x="63223" y="400535"/>
                  </a:lnTo>
                  <a:lnTo>
                    <a:pt x="66451" y="402149"/>
                  </a:lnTo>
                  <a:lnTo>
                    <a:pt x="74520" y="402149"/>
                  </a:lnTo>
                  <a:lnTo>
                    <a:pt x="77748" y="403762"/>
                  </a:lnTo>
                  <a:lnTo>
                    <a:pt x="76134" y="406990"/>
                  </a:lnTo>
                  <a:lnTo>
                    <a:pt x="72906" y="410218"/>
                  </a:lnTo>
                  <a:lnTo>
                    <a:pt x="71292" y="410218"/>
                  </a:lnTo>
                  <a:lnTo>
                    <a:pt x="69678" y="416674"/>
                  </a:lnTo>
                  <a:lnTo>
                    <a:pt x="64837" y="418288"/>
                  </a:lnTo>
                  <a:lnTo>
                    <a:pt x="58381" y="416674"/>
                  </a:lnTo>
                  <a:lnTo>
                    <a:pt x="51925" y="413446"/>
                  </a:lnTo>
                  <a:lnTo>
                    <a:pt x="48697" y="415060"/>
                  </a:lnTo>
                  <a:lnTo>
                    <a:pt x="53539" y="418288"/>
                  </a:lnTo>
                  <a:lnTo>
                    <a:pt x="56767" y="423130"/>
                  </a:lnTo>
                  <a:lnTo>
                    <a:pt x="55153" y="426358"/>
                  </a:lnTo>
                  <a:lnTo>
                    <a:pt x="48697" y="426358"/>
                  </a:lnTo>
                  <a:lnTo>
                    <a:pt x="55153" y="436041"/>
                  </a:lnTo>
                  <a:lnTo>
                    <a:pt x="56767" y="439269"/>
                  </a:lnTo>
                  <a:lnTo>
                    <a:pt x="55153" y="440883"/>
                  </a:lnTo>
                  <a:lnTo>
                    <a:pt x="51925" y="445724"/>
                  </a:lnTo>
                  <a:lnTo>
                    <a:pt x="50311" y="447339"/>
                  </a:lnTo>
                  <a:lnTo>
                    <a:pt x="47083" y="447339"/>
                  </a:lnTo>
                  <a:lnTo>
                    <a:pt x="40628" y="452180"/>
                  </a:lnTo>
                  <a:lnTo>
                    <a:pt x="37400" y="458636"/>
                  </a:lnTo>
                  <a:lnTo>
                    <a:pt x="45469" y="461864"/>
                  </a:lnTo>
                  <a:lnTo>
                    <a:pt x="47083" y="463478"/>
                  </a:lnTo>
                  <a:lnTo>
                    <a:pt x="48697" y="468319"/>
                  </a:lnTo>
                  <a:lnTo>
                    <a:pt x="50311" y="469933"/>
                  </a:lnTo>
                  <a:lnTo>
                    <a:pt x="53539" y="469933"/>
                  </a:lnTo>
                  <a:lnTo>
                    <a:pt x="59995" y="468319"/>
                  </a:lnTo>
                  <a:lnTo>
                    <a:pt x="63223" y="468319"/>
                  </a:lnTo>
                  <a:lnTo>
                    <a:pt x="64837" y="471548"/>
                  </a:lnTo>
                  <a:lnTo>
                    <a:pt x="59995" y="476389"/>
                  </a:lnTo>
                  <a:lnTo>
                    <a:pt x="47083" y="486073"/>
                  </a:lnTo>
                  <a:lnTo>
                    <a:pt x="35786" y="478003"/>
                  </a:lnTo>
                  <a:lnTo>
                    <a:pt x="30944" y="489301"/>
                  </a:lnTo>
                  <a:lnTo>
                    <a:pt x="24488" y="523194"/>
                  </a:lnTo>
                  <a:lnTo>
                    <a:pt x="16419" y="536105"/>
                  </a:lnTo>
                  <a:lnTo>
                    <a:pt x="13191" y="542560"/>
                  </a:lnTo>
                  <a:lnTo>
                    <a:pt x="9963" y="555472"/>
                  </a:lnTo>
                  <a:lnTo>
                    <a:pt x="9963" y="555472"/>
                  </a:lnTo>
                  <a:lnTo>
                    <a:pt x="14805" y="553858"/>
                  </a:lnTo>
                  <a:lnTo>
                    <a:pt x="18033" y="552244"/>
                  </a:lnTo>
                  <a:lnTo>
                    <a:pt x="21260" y="550630"/>
                  </a:lnTo>
                  <a:lnTo>
                    <a:pt x="22874" y="550630"/>
                  </a:lnTo>
                  <a:lnTo>
                    <a:pt x="24488" y="550630"/>
                  </a:lnTo>
                  <a:lnTo>
                    <a:pt x="26102" y="550630"/>
                  </a:lnTo>
                  <a:lnTo>
                    <a:pt x="29330" y="552244"/>
                  </a:lnTo>
                  <a:lnTo>
                    <a:pt x="32558" y="553858"/>
                  </a:lnTo>
                  <a:lnTo>
                    <a:pt x="43856" y="565155"/>
                  </a:lnTo>
                  <a:lnTo>
                    <a:pt x="56767" y="568383"/>
                  </a:lnTo>
                  <a:lnTo>
                    <a:pt x="61609" y="560314"/>
                  </a:lnTo>
                  <a:lnTo>
                    <a:pt x="66451" y="555472"/>
                  </a:lnTo>
                  <a:lnTo>
                    <a:pt x="63223" y="560314"/>
                  </a:lnTo>
                  <a:lnTo>
                    <a:pt x="66451" y="558700"/>
                  </a:lnTo>
                  <a:lnTo>
                    <a:pt x="80976" y="553858"/>
                  </a:lnTo>
                  <a:lnTo>
                    <a:pt x="82590" y="553858"/>
                  </a:lnTo>
                  <a:lnTo>
                    <a:pt x="84204" y="553858"/>
                  </a:lnTo>
                  <a:lnTo>
                    <a:pt x="84204" y="555472"/>
                  </a:lnTo>
                  <a:lnTo>
                    <a:pt x="85818" y="558700"/>
                  </a:lnTo>
                  <a:lnTo>
                    <a:pt x="87432" y="560314"/>
                  </a:lnTo>
                  <a:lnTo>
                    <a:pt x="89046" y="560314"/>
                  </a:lnTo>
                  <a:lnTo>
                    <a:pt x="92273" y="560314"/>
                  </a:lnTo>
                  <a:lnTo>
                    <a:pt x="101957" y="558700"/>
                  </a:lnTo>
                  <a:lnTo>
                    <a:pt x="110027" y="557086"/>
                  </a:lnTo>
                  <a:lnTo>
                    <a:pt x="111641" y="557086"/>
                  </a:lnTo>
                  <a:lnTo>
                    <a:pt x="113255" y="555472"/>
                  </a:lnTo>
                  <a:lnTo>
                    <a:pt x="114869" y="552244"/>
                  </a:lnTo>
                  <a:lnTo>
                    <a:pt x="114869" y="547403"/>
                  </a:lnTo>
                  <a:lnTo>
                    <a:pt x="114869" y="545789"/>
                  </a:lnTo>
                  <a:lnTo>
                    <a:pt x="114869" y="544174"/>
                  </a:lnTo>
                  <a:lnTo>
                    <a:pt x="113255" y="544174"/>
                  </a:lnTo>
                  <a:lnTo>
                    <a:pt x="111641" y="544174"/>
                  </a:lnTo>
                  <a:lnTo>
                    <a:pt x="110027" y="544174"/>
                  </a:lnTo>
                  <a:lnTo>
                    <a:pt x="108413" y="544174"/>
                  </a:lnTo>
                  <a:lnTo>
                    <a:pt x="106799" y="544174"/>
                  </a:lnTo>
                  <a:lnTo>
                    <a:pt x="105185" y="542560"/>
                  </a:lnTo>
                  <a:lnTo>
                    <a:pt x="105185" y="540946"/>
                  </a:lnTo>
                  <a:lnTo>
                    <a:pt x="105185" y="536105"/>
                  </a:lnTo>
                  <a:lnTo>
                    <a:pt x="105185" y="532877"/>
                  </a:lnTo>
                  <a:lnTo>
                    <a:pt x="105185" y="531263"/>
                  </a:lnTo>
                  <a:lnTo>
                    <a:pt x="105185" y="529649"/>
                  </a:lnTo>
                  <a:lnTo>
                    <a:pt x="105185" y="528035"/>
                  </a:lnTo>
                  <a:lnTo>
                    <a:pt x="106799" y="526421"/>
                  </a:lnTo>
                  <a:lnTo>
                    <a:pt x="108413" y="526421"/>
                  </a:lnTo>
                  <a:lnTo>
                    <a:pt x="111641" y="528035"/>
                  </a:lnTo>
                  <a:lnTo>
                    <a:pt x="113255" y="528035"/>
                  </a:lnTo>
                  <a:lnTo>
                    <a:pt x="114869" y="528035"/>
                  </a:lnTo>
                  <a:lnTo>
                    <a:pt x="116482" y="526421"/>
                  </a:lnTo>
                  <a:lnTo>
                    <a:pt x="118096" y="521580"/>
                  </a:lnTo>
                  <a:lnTo>
                    <a:pt x="118096" y="519965"/>
                  </a:lnTo>
                  <a:lnTo>
                    <a:pt x="118096" y="518351"/>
                  </a:lnTo>
                  <a:lnTo>
                    <a:pt x="116482" y="516737"/>
                  </a:lnTo>
                  <a:lnTo>
                    <a:pt x="114869" y="516737"/>
                  </a:lnTo>
                  <a:lnTo>
                    <a:pt x="113255" y="515124"/>
                  </a:lnTo>
                  <a:lnTo>
                    <a:pt x="113255" y="513510"/>
                  </a:lnTo>
                  <a:lnTo>
                    <a:pt x="113255" y="511896"/>
                  </a:lnTo>
                  <a:lnTo>
                    <a:pt x="113255" y="510282"/>
                  </a:lnTo>
                  <a:lnTo>
                    <a:pt x="114869" y="508668"/>
                  </a:lnTo>
                  <a:lnTo>
                    <a:pt x="116482" y="508668"/>
                  </a:lnTo>
                  <a:lnTo>
                    <a:pt x="119710" y="508668"/>
                  </a:lnTo>
                  <a:lnTo>
                    <a:pt x="122938" y="507054"/>
                  </a:lnTo>
                  <a:lnTo>
                    <a:pt x="127780" y="502212"/>
                  </a:lnTo>
                  <a:lnTo>
                    <a:pt x="142305" y="486073"/>
                  </a:lnTo>
                  <a:lnTo>
                    <a:pt x="145533" y="484459"/>
                  </a:lnTo>
                  <a:lnTo>
                    <a:pt x="150375" y="481231"/>
                  </a:lnTo>
                  <a:lnTo>
                    <a:pt x="151989" y="479617"/>
                  </a:lnTo>
                  <a:lnTo>
                    <a:pt x="151989" y="478003"/>
                  </a:lnTo>
                  <a:lnTo>
                    <a:pt x="151989" y="476389"/>
                  </a:lnTo>
                  <a:lnTo>
                    <a:pt x="150375" y="474776"/>
                  </a:lnTo>
                  <a:lnTo>
                    <a:pt x="148761" y="474776"/>
                  </a:lnTo>
                  <a:lnTo>
                    <a:pt x="148761" y="473162"/>
                  </a:lnTo>
                  <a:lnTo>
                    <a:pt x="148761" y="471548"/>
                  </a:lnTo>
                  <a:lnTo>
                    <a:pt x="148761" y="468319"/>
                  </a:lnTo>
                  <a:lnTo>
                    <a:pt x="148761" y="466706"/>
                  </a:lnTo>
                  <a:lnTo>
                    <a:pt x="147147" y="466706"/>
                  </a:lnTo>
                  <a:lnTo>
                    <a:pt x="143919" y="465092"/>
                  </a:lnTo>
                  <a:lnTo>
                    <a:pt x="142305" y="465092"/>
                  </a:lnTo>
                  <a:lnTo>
                    <a:pt x="140691" y="465092"/>
                  </a:lnTo>
                  <a:lnTo>
                    <a:pt x="140691" y="463478"/>
                  </a:lnTo>
                  <a:lnTo>
                    <a:pt x="140691" y="460250"/>
                  </a:lnTo>
                  <a:lnTo>
                    <a:pt x="140691" y="455408"/>
                  </a:lnTo>
                  <a:lnTo>
                    <a:pt x="132622" y="445724"/>
                  </a:lnTo>
                  <a:lnTo>
                    <a:pt x="119710" y="437655"/>
                  </a:lnTo>
                  <a:lnTo>
                    <a:pt x="114869" y="436041"/>
                  </a:lnTo>
                  <a:lnTo>
                    <a:pt x="108413" y="434427"/>
                  </a:lnTo>
                  <a:lnTo>
                    <a:pt x="106799" y="432813"/>
                  </a:lnTo>
                  <a:lnTo>
                    <a:pt x="106799" y="431199"/>
                  </a:lnTo>
                  <a:lnTo>
                    <a:pt x="106799" y="429585"/>
                  </a:lnTo>
                  <a:lnTo>
                    <a:pt x="106799" y="427971"/>
                  </a:lnTo>
                  <a:lnTo>
                    <a:pt x="106799" y="426358"/>
                  </a:lnTo>
                  <a:lnTo>
                    <a:pt x="106799" y="424744"/>
                  </a:lnTo>
                  <a:lnTo>
                    <a:pt x="105185" y="419901"/>
                  </a:lnTo>
                  <a:lnTo>
                    <a:pt x="105185" y="418288"/>
                  </a:lnTo>
                  <a:lnTo>
                    <a:pt x="105185" y="416674"/>
                  </a:lnTo>
                  <a:lnTo>
                    <a:pt x="105185" y="415060"/>
                  </a:lnTo>
                  <a:lnTo>
                    <a:pt x="105185" y="413446"/>
                  </a:lnTo>
                  <a:lnTo>
                    <a:pt x="103571" y="410218"/>
                  </a:lnTo>
                  <a:lnTo>
                    <a:pt x="103571" y="408604"/>
                  </a:lnTo>
                  <a:lnTo>
                    <a:pt x="103571" y="406990"/>
                  </a:lnTo>
                  <a:lnTo>
                    <a:pt x="101957" y="400535"/>
                  </a:lnTo>
                  <a:lnTo>
                    <a:pt x="98729" y="394079"/>
                  </a:lnTo>
                  <a:lnTo>
                    <a:pt x="98729" y="390851"/>
                  </a:lnTo>
                  <a:lnTo>
                    <a:pt x="98729" y="387623"/>
                  </a:lnTo>
                  <a:lnTo>
                    <a:pt x="100343" y="381167"/>
                  </a:lnTo>
                  <a:lnTo>
                    <a:pt x="100343" y="379553"/>
                  </a:lnTo>
                  <a:lnTo>
                    <a:pt x="100343" y="377940"/>
                  </a:lnTo>
                  <a:lnTo>
                    <a:pt x="101957" y="376326"/>
                  </a:lnTo>
                  <a:lnTo>
                    <a:pt x="105185" y="373098"/>
                  </a:lnTo>
                  <a:lnTo>
                    <a:pt x="106799" y="371484"/>
                  </a:lnTo>
                  <a:lnTo>
                    <a:pt x="106799" y="369870"/>
                  </a:lnTo>
                  <a:lnTo>
                    <a:pt x="111641" y="365028"/>
                  </a:lnTo>
                  <a:lnTo>
                    <a:pt x="113255" y="365028"/>
                  </a:lnTo>
                  <a:lnTo>
                    <a:pt x="114869" y="365028"/>
                  </a:lnTo>
                  <a:lnTo>
                    <a:pt x="116482" y="365028"/>
                  </a:lnTo>
                  <a:lnTo>
                    <a:pt x="118096" y="365028"/>
                  </a:lnTo>
                  <a:lnTo>
                    <a:pt x="119710" y="365028"/>
                  </a:lnTo>
                  <a:lnTo>
                    <a:pt x="121324" y="365028"/>
                  </a:lnTo>
                  <a:lnTo>
                    <a:pt x="122938" y="365028"/>
                  </a:lnTo>
                  <a:lnTo>
                    <a:pt x="126166" y="360186"/>
                  </a:lnTo>
                  <a:lnTo>
                    <a:pt x="126166" y="358572"/>
                  </a:lnTo>
                  <a:lnTo>
                    <a:pt x="131008" y="353731"/>
                  </a:lnTo>
                  <a:lnTo>
                    <a:pt x="132622" y="352117"/>
                  </a:lnTo>
                  <a:lnTo>
                    <a:pt x="134236" y="348889"/>
                  </a:lnTo>
                  <a:lnTo>
                    <a:pt x="135850" y="342433"/>
                  </a:lnTo>
                  <a:lnTo>
                    <a:pt x="137464" y="339205"/>
                  </a:lnTo>
                  <a:lnTo>
                    <a:pt x="139078" y="337591"/>
                  </a:lnTo>
                  <a:lnTo>
                    <a:pt x="140691" y="335977"/>
                  </a:lnTo>
                  <a:lnTo>
                    <a:pt x="142305" y="335977"/>
                  </a:lnTo>
                  <a:lnTo>
                    <a:pt x="143919" y="335977"/>
                  </a:lnTo>
                  <a:lnTo>
                    <a:pt x="145533" y="335977"/>
                  </a:lnTo>
                  <a:lnTo>
                    <a:pt x="148761" y="332749"/>
                  </a:lnTo>
                  <a:lnTo>
                    <a:pt x="150375" y="331135"/>
                  </a:lnTo>
                  <a:lnTo>
                    <a:pt x="153603" y="326294"/>
                  </a:lnTo>
                  <a:lnTo>
                    <a:pt x="155217" y="324680"/>
                  </a:lnTo>
                  <a:lnTo>
                    <a:pt x="156831" y="324680"/>
                  </a:lnTo>
                  <a:lnTo>
                    <a:pt x="160059" y="323066"/>
                  </a:lnTo>
                  <a:lnTo>
                    <a:pt x="161673" y="323066"/>
                  </a:lnTo>
                  <a:lnTo>
                    <a:pt x="163287" y="323066"/>
                  </a:lnTo>
                  <a:lnTo>
                    <a:pt x="164900" y="323066"/>
                  </a:lnTo>
                  <a:lnTo>
                    <a:pt x="166514" y="323066"/>
                  </a:lnTo>
                  <a:lnTo>
                    <a:pt x="168128" y="323066"/>
                  </a:lnTo>
                  <a:lnTo>
                    <a:pt x="171356" y="323066"/>
                  </a:lnTo>
                  <a:lnTo>
                    <a:pt x="174584" y="323066"/>
                  </a:lnTo>
                  <a:lnTo>
                    <a:pt x="176198" y="323066"/>
                  </a:lnTo>
                  <a:lnTo>
                    <a:pt x="177812" y="321452"/>
                  </a:lnTo>
                  <a:lnTo>
                    <a:pt x="184268" y="311768"/>
                  </a:lnTo>
                  <a:lnTo>
                    <a:pt x="187496" y="308540"/>
                  </a:lnTo>
                  <a:lnTo>
                    <a:pt x="189109" y="306926"/>
                  </a:lnTo>
                  <a:lnTo>
                    <a:pt x="189109" y="305312"/>
                  </a:lnTo>
                  <a:lnTo>
                    <a:pt x="190723" y="303699"/>
                  </a:lnTo>
                  <a:lnTo>
                    <a:pt x="193951" y="300471"/>
                  </a:lnTo>
                  <a:lnTo>
                    <a:pt x="193951" y="300471"/>
                  </a:lnTo>
                  <a:lnTo>
                    <a:pt x="195565" y="300471"/>
                  </a:lnTo>
                  <a:lnTo>
                    <a:pt x="202021" y="298857"/>
                  </a:lnTo>
                  <a:lnTo>
                    <a:pt x="203635" y="298857"/>
                  </a:lnTo>
                  <a:lnTo>
                    <a:pt x="208477" y="294015"/>
                  </a:lnTo>
                  <a:lnTo>
                    <a:pt x="210091" y="290787"/>
                  </a:lnTo>
                  <a:lnTo>
                    <a:pt x="211704" y="287559"/>
                  </a:lnTo>
                  <a:lnTo>
                    <a:pt x="211704" y="284331"/>
                  </a:lnTo>
                  <a:lnTo>
                    <a:pt x="211704" y="282717"/>
                  </a:lnTo>
                  <a:lnTo>
                    <a:pt x="213318" y="281103"/>
                  </a:lnTo>
                  <a:lnTo>
                    <a:pt x="216546" y="276262"/>
                  </a:lnTo>
                  <a:lnTo>
                    <a:pt x="218160" y="274648"/>
                  </a:lnTo>
                  <a:lnTo>
                    <a:pt x="221388" y="258508"/>
                  </a:lnTo>
                  <a:lnTo>
                    <a:pt x="221388" y="255281"/>
                  </a:lnTo>
                  <a:lnTo>
                    <a:pt x="221388" y="252053"/>
                  </a:lnTo>
                  <a:lnTo>
                    <a:pt x="210091" y="235913"/>
                  </a:lnTo>
                  <a:lnTo>
                    <a:pt x="208477" y="234299"/>
                  </a:lnTo>
                  <a:lnTo>
                    <a:pt x="206863" y="231072"/>
                  </a:lnTo>
                  <a:lnTo>
                    <a:pt x="205249" y="227844"/>
                  </a:lnTo>
                  <a:lnTo>
                    <a:pt x="205249" y="226230"/>
                  </a:lnTo>
                  <a:lnTo>
                    <a:pt x="205249" y="224616"/>
                  </a:lnTo>
                  <a:lnTo>
                    <a:pt x="205249" y="221388"/>
                  </a:lnTo>
                  <a:lnTo>
                    <a:pt x="206863" y="213318"/>
                  </a:lnTo>
                  <a:lnTo>
                    <a:pt x="208477" y="211704"/>
                  </a:lnTo>
                  <a:lnTo>
                    <a:pt x="210091" y="210091"/>
                  </a:lnTo>
                  <a:lnTo>
                    <a:pt x="211704" y="208476"/>
                  </a:lnTo>
                  <a:lnTo>
                    <a:pt x="213318" y="205249"/>
                  </a:lnTo>
                  <a:lnTo>
                    <a:pt x="214932" y="202021"/>
                  </a:lnTo>
                  <a:lnTo>
                    <a:pt x="214932" y="200407"/>
                  </a:lnTo>
                  <a:lnTo>
                    <a:pt x="214932" y="198793"/>
                  </a:lnTo>
                  <a:lnTo>
                    <a:pt x="213318" y="195565"/>
                  </a:lnTo>
                  <a:lnTo>
                    <a:pt x="213318" y="190723"/>
                  </a:lnTo>
                  <a:lnTo>
                    <a:pt x="213318" y="189109"/>
                  </a:lnTo>
                  <a:lnTo>
                    <a:pt x="214932" y="187495"/>
                  </a:lnTo>
                  <a:lnTo>
                    <a:pt x="216546" y="187495"/>
                  </a:lnTo>
                  <a:lnTo>
                    <a:pt x="218160" y="187495"/>
                  </a:lnTo>
                  <a:lnTo>
                    <a:pt x="219774" y="185882"/>
                  </a:lnTo>
                  <a:lnTo>
                    <a:pt x="223002" y="181040"/>
                  </a:lnTo>
                  <a:lnTo>
                    <a:pt x="226230" y="174584"/>
                  </a:lnTo>
                  <a:lnTo>
                    <a:pt x="227844" y="169742"/>
                  </a:lnTo>
                  <a:lnTo>
                    <a:pt x="229458" y="166514"/>
                  </a:lnTo>
                  <a:lnTo>
                    <a:pt x="229458" y="164900"/>
                  </a:lnTo>
                  <a:lnTo>
                    <a:pt x="229458" y="163286"/>
                  </a:lnTo>
                  <a:lnTo>
                    <a:pt x="229458" y="161673"/>
                  </a:lnTo>
                  <a:lnTo>
                    <a:pt x="227844" y="158445"/>
                  </a:lnTo>
                  <a:lnTo>
                    <a:pt x="227844" y="155217"/>
                  </a:lnTo>
                  <a:lnTo>
                    <a:pt x="227844" y="153603"/>
                  </a:lnTo>
                  <a:lnTo>
                    <a:pt x="227844" y="151989"/>
                  </a:lnTo>
                  <a:lnTo>
                    <a:pt x="226230" y="150375"/>
                  </a:lnTo>
                  <a:lnTo>
                    <a:pt x="226230" y="148761"/>
                  </a:lnTo>
                  <a:lnTo>
                    <a:pt x="224616" y="148761"/>
                  </a:lnTo>
                  <a:lnTo>
                    <a:pt x="219774" y="147147"/>
                  </a:lnTo>
                  <a:lnTo>
                    <a:pt x="218160" y="147147"/>
                  </a:lnTo>
                  <a:lnTo>
                    <a:pt x="216546" y="147147"/>
                  </a:lnTo>
                  <a:lnTo>
                    <a:pt x="214932" y="145533"/>
                  </a:lnTo>
                  <a:lnTo>
                    <a:pt x="214932" y="143919"/>
                  </a:lnTo>
                  <a:lnTo>
                    <a:pt x="214932" y="142305"/>
                  </a:lnTo>
                  <a:lnTo>
                    <a:pt x="213318" y="140691"/>
                  </a:lnTo>
                  <a:lnTo>
                    <a:pt x="211704" y="139077"/>
                  </a:lnTo>
                  <a:lnTo>
                    <a:pt x="211704" y="137464"/>
                  </a:lnTo>
                  <a:lnTo>
                    <a:pt x="211704" y="135850"/>
                  </a:lnTo>
                  <a:lnTo>
                    <a:pt x="211704" y="134236"/>
                  </a:lnTo>
                  <a:lnTo>
                    <a:pt x="211704" y="121324"/>
                  </a:lnTo>
                  <a:lnTo>
                    <a:pt x="211704" y="118096"/>
                  </a:lnTo>
                  <a:lnTo>
                    <a:pt x="211704" y="116482"/>
                  </a:lnTo>
                  <a:lnTo>
                    <a:pt x="211704" y="114868"/>
                  </a:lnTo>
                  <a:lnTo>
                    <a:pt x="213318" y="110027"/>
                  </a:lnTo>
                  <a:lnTo>
                    <a:pt x="213318" y="110027"/>
                  </a:lnTo>
                  <a:lnTo>
                    <a:pt x="213318" y="110027"/>
                  </a:lnTo>
                  <a:lnTo>
                    <a:pt x="216546" y="108413"/>
                  </a:lnTo>
                  <a:lnTo>
                    <a:pt x="218160" y="106799"/>
                  </a:lnTo>
                  <a:lnTo>
                    <a:pt x="219774" y="103571"/>
                  </a:lnTo>
                  <a:lnTo>
                    <a:pt x="221388" y="103571"/>
                  </a:lnTo>
                  <a:lnTo>
                    <a:pt x="223002" y="103571"/>
                  </a:lnTo>
                  <a:lnTo>
                    <a:pt x="226230" y="101957"/>
                  </a:lnTo>
                  <a:lnTo>
                    <a:pt x="227844" y="101957"/>
                  </a:lnTo>
                  <a:lnTo>
                    <a:pt x="229458" y="100343"/>
                  </a:lnTo>
                  <a:lnTo>
                    <a:pt x="232686" y="95501"/>
                  </a:lnTo>
                  <a:lnTo>
                    <a:pt x="235913" y="92273"/>
                  </a:lnTo>
                  <a:lnTo>
                    <a:pt x="235913" y="90659"/>
                  </a:lnTo>
                  <a:lnTo>
                    <a:pt x="235913" y="89046"/>
                  </a:lnTo>
                  <a:lnTo>
                    <a:pt x="234300" y="87432"/>
                  </a:lnTo>
                  <a:lnTo>
                    <a:pt x="232686" y="85818"/>
                  </a:lnTo>
                  <a:lnTo>
                    <a:pt x="231072" y="84204"/>
                  </a:lnTo>
                  <a:lnTo>
                    <a:pt x="229458" y="82590"/>
                  </a:lnTo>
                  <a:lnTo>
                    <a:pt x="229458" y="80976"/>
                  </a:lnTo>
                  <a:lnTo>
                    <a:pt x="229458" y="79362"/>
                  </a:lnTo>
                  <a:lnTo>
                    <a:pt x="231072" y="79362"/>
                  </a:lnTo>
                  <a:lnTo>
                    <a:pt x="232686" y="77748"/>
                  </a:lnTo>
                  <a:lnTo>
                    <a:pt x="234300" y="74520"/>
                  </a:lnTo>
                  <a:lnTo>
                    <a:pt x="237527" y="69678"/>
                  </a:lnTo>
                  <a:lnTo>
                    <a:pt x="237527" y="66450"/>
                  </a:lnTo>
                  <a:lnTo>
                    <a:pt x="227844" y="745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93C7B34-A889-42E4-9D0D-CE48C54B5BEF}"/>
                </a:ext>
              </a:extLst>
            </p:cNvPr>
            <p:cNvSpPr/>
            <p:nvPr/>
          </p:nvSpPr>
          <p:spPr>
            <a:xfrm>
              <a:off x="7767654" y="4790779"/>
              <a:ext cx="629434" cy="581016"/>
            </a:xfrm>
            <a:custGeom>
              <a:avLst/>
              <a:gdLst>
                <a:gd name="connsiteX0" fmla="*/ 584523 w 629433"/>
                <a:gd name="connsiteY0" fmla="*/ 34172 h 581015"/>
                <a:gd name="connsiteX1" fmla="*/ 582909 w 629433"/>
                <a:gd name="connsiteY1" fmla="*/ 39014 h 581015"/>
                <a:gd name="connsiteX2" fmla="*/ 587751 w 629433"/>
                <a:gd name="connsiteY2" fmla="*/ 42241 h 581015"/>
                <a:gd name="connsiteX3" fmla="*/ 608732 w 629433"/>
                <a:gd name="connsiteY3" fmla="*/ 50311 h 581015"/>
                <a:gd name="connsiteX4" fmla="*/ 618415 w 629433"/>
                <a:gd name="connsiteY4" fmla="*/ 55153 h 581015"/>
                <a:gd name="connsiteX5" fmla="*/ 623257 w 629433"/>
                <a:gd name="connsiteY5" fmla="*/ 58381 h 581015"/>
                <a:gd name="connsiteX6" fmla="*/ 618415 w 629433"/>
                <a:gd name="connsiteY6" fmla="*/ 29330 h 581015"/>
                <a:gd name="connsiteX7" fmla="*/ 613574 w 629433"/>
                <a:gd name="connsiteY7" fmla="*/ 16419 h 581015"/>
                <a:gd name="connsiteX8" fmla="*/ 602276 w 629433"/>
                <a:gd name="connsiteY8" fmla="*/ 8349 h 581015"/>
                <a:gd name="connsiteX9" fmla="*/ 599048 w 629433"/>
                <a:gd name="connsiteY9" fmla="*/ 6735 h 581015"/>
                <a:gd name="connsiteX10" fmla="*/ 592592 w 629433"/>
                <a:gd name="connsiteY10" fmla="*/ 6735 h 581015"/>
                <a:gd name="connsiteX11" fmla="*/ 589365 w 629433"/>
                <a:gd name="connsiteY11" fmla="*/ 6735 h 581015"/>
                <a:gd name="connsiteX12" fmla="*/ 586137 w 629433"/>
                <a:gd name="connsiteY12" fmla="*/ 5121 h 581015"/>
                <a:gd name="connsiteX13" fmla="*/ 584523 w 629433"/>
                <a:gd name="connsiteY13" fmla="*/ 8349 h 581015"/>
                <a:gd name="connsiteX14" fmla="*/ 579681 w 629433"/>
                <a:gd name="connsiteY14" fmla="*/ 16419 h 581015"/>
                <a:gd name="connsiteX15" fmla="*/ 579681 w 629433"/>
                <a:gd name="connsiteY15" fmla="*/ 19646 h 581015"/>
                <a:gd name="connsiteX16" fmla="*/ 587751 w 629433"/>
                <a:gd name="connsiteY16" fmla="*/ 27716 h 581015"/>
                <a:gd name="connsiteX17" fmla="*/ 584523 w 629433"/>
                <a:gd name="connsiteY17" fmla="*/ 34172 h 581015"/>
                <a:gd name="connsiteX18" fmla="*/ 465092 w 629433"/>
                <a:gd name="connsiteY18" fmla="*/ 80976 h 581015"/>
                <a:gd name="connsiteX19" fmla="*/ 465092 w 629433"/>
                <a:gd name="connsiteY19" fmla="*/ 80976 h 581015"/>
                <a:gd name="connsiteX20" fmla="*/ 466706 w 629433"/>
                <a:gd name="connsiteY20" fmla="*/ 77748 h 581015"/>
                <a:gd name="connsiteX21" fmla="*/ 465092 w 629433"/>
                <a:gd name="connsiteY21" fmla="*/ 77748 h 581015"/>
                <a:gd name="connsiteX22" fmla="*/ 465092 w 629433"/>
                <a:gd name="connsiteY22" fmla="*/ 77748 h 581015"/>
                <a:gd name="connsiteX23" fmla="*/ 465092 w 629433"/>
                <a:gd name="connsiteY23" fmla="*/ 77748 h 581015"/>
                <a:gd name="connsiteX24" fmla="*/ 463478 w 629433"/>
                <a:gd name="connsiteY24" fmla="*/ 77748 h 581015"/>
                <a:gd name="connsiteX25" fmla="*/ 465092 w 629433"/>
                <a:gd name="connsiteY25" fmla="*/ 80976 h 581015"/>
                <a:gd name="connsiteX26" fmla="*/ 465092 w 629433"/>
                <a:gd name="connsiteY26" fmla="*/ 80976 h 581015"/>
                <a:gd name="connsiteX27" fmla="*/ 474775 w 629433"/>
                <a:gd name="connsiteY27" fmla="*/ 114868 h 581015"/>
                <a:gd name="connsiteX28" fmla="*/ 473162 w 629433"/>
                <a:gd name="connsiteY28" fmla="*/ 106799 h 581015"/>
                <a:gd name="connsiteX29" fmla="*/ 461864 w 629433"/>
                <a:gd name="connsiteY29" fmla="*/ 114868 h 581015"/>
                <a:gd name="connsiteX30" fmla="*/ 466706 w 629433"/>
                <a:gd name="connsiteY30" fmla="*/ 116482 h 581015"/>
                <a:gd name="connsiteX31" fmla="*/ 474775 w 629433"/>
                <a:gd name="connsiteY31" fmla="*/ 114868 h 581015"/>
                <a:gd name="connsiteX32" fmla="*/ 507054 w 629433"/>
                <a:gd name="connsiteY32" fmla="*/ 277876 h 581015"/>
                <a:gd name="connsiteX33" fmla="*/ 507054 w 629433"/>
                <a:gd name="connsiteY33" fmla="*/ 276262 h 581015"/>
                <a:gd name="connsiteX34" fmla="*/ 507054 w 629433"/>
                <a:gd name="connsiteY34" fmla="*/ 274648 h 581015"/>
                <a:gd name="connsiteX35" fmla="*/ 507054 w 629433"/>
                <a:gd name="connsiteY35" fmla="*/ 273034 h 581015"/>
                <a:gd name="connsiteX36" fmla="*/ 507054 w 629433"/>
                <a:gd name="connsiteY36" fmla="*/ 271420 h 581015"/>
                <a:gd name="connsiteX37" fmla="*/ 507054 w 629433"/>
                <a:gd name="connsiteY37" fmla="*/ 269806 h 581015"/>
                <a:gd name="connsiteX38" fmla="*/ 505440 w 629433"/>
                <a:gd name="connsiteY38" fmla="*/ 268192 h 581015"/>
                <a:gd name="connsiteX39" fmla="*/ 503826 w 629433"/>
                <a:gd name="connsiteY39" fmla="*/ 268192 h 581015"/>
                <a:gd name="connsiteX40" fmla="*/ 502212 w 629433"/>
                <a:gd name="connsiteY40" fmla="*/ 268192 h 581015"/>
                <a:gd name="connsiteX41" fmla="*/ 497371 w 629433"/>
                <a:gd name="connsiteY41" fmla="*/ 268192 h 581015"/>
                <a:gd name="connsiteX42" fmla="*/ 495757 w 629433"/>
                <a:gd name="connsiteY42" fmla="*/ 268192 h 581015"/>
                <a:gd name="connsiteX43" fmla="*/ 494143 w 629433"/>
                <a:gd name="connsiteY43" fmla="*/ 268192 h 581015"/>
                <a:gd name="connsiteX44" fmla="*/ 492529 w 629433"/>
                <a:gd name="connsiteY44" fmla="*/ 268192 h 581015"/>
                <a:gd name="connsiteX45" fmla="*/ 490915 w 629433"/>
                <a:gd name="connsiteY45" fmla="*/ 266578 h 581015"/>
                <a:gd name="connsiteX46" fmla="*/ 490915 w 629433"/>
                <a:gd name="connsiteY46" fmla="*/ 264964 h 581015"/>
                <a:gd name="connsiteX47" fmla="*/ 489301 w 629433"/>
                <a:gd name="connsiteY47" fmla="*/ 260122 h 581015"/>
                <a:gd name="connsiteX48" fmla="*/ 489301 w 629433"/>
                <a:gd name="connsiteY48" fmla="*/ 258509 h 581015"/>
                <a:gd name="connsiteX49" fmla="*/ 487687 w 629433"/>
                <a:gd name="connsiteY49" fmla="*/ 258509 h 581015"/>
                <a:gd name="connsiteX50" fmla="*/ 486073 w 629433"/>
                <a:gd name="connsiteY50" fmla="*/ 256895 h 581015"/>
                <a:gd name="connsiteX51" fmla="*/ 486073 w 629433"/>
                <a:gd name="connsiteY51" fmla="*/ 255281 h 581015"/>
                <a:gd name="connsiteX52" fmla="*/ 486073 w 629433"/>
                <a:gd name="connsiteY52" fmla="*/ 253667 h 581015"/>
                <a:gd name="connsiteX53" fmla="*/ 489301 w 629433"/>
                <a:gd name="connsiteY53" fmla="*/ 245597 h 581015"/>
                <a:gd name="connsiteX54" fmla="*/ 489301 w 629433"/>
                <a:gd name="connsiteY54" fmla="*/ 243983 h 581015"/>
                <a:gd name="connsiteX55" fmla="*/ 490915 w 629433"/>
                <a:gd name="connsiteY55" fmla="*/ 237527 h 581015"/>
                <a:gd name="connsiteX56" fmla="*/ 494143 w 629433"/>
                <a:gd name="connsiteY56" fmla="*/ 231072 h 581015"/>
                <a:gd name="connsiteX57" fmla="*/ 495757 w 629433"/>
                <a:gd name="connsiteY57" fmla="*/ 227844 h 581015"/>
                <a:gd name="connsiteX58" fmla="*/ 495757 w 629433"/>
                <a:gd name="connsiteY58" fmla="*/ 224616 h 581015"/>
                <a:gd name="connsiteX59" fmla="*/ 494143 w 629433"/>
                <a:gd name="connsiteY59" fmla="*/ 211704 h 581015"/>
                <a:gd name="connsiteX60" fmla="*/ 494143 w 629433"/>
                <a:gd name="connsiteY60" fmla="*/ 206863 h 581015"/>
                <a:gd name="connsiteX61" fmla="*/ 494143 w 629433"/>
                <a:gd name="connsiteY61" fmla="*/ 203635 h 581015"/>
                <a:gd name="connsiteX62" fmla="*/ 494143 w 629433"/>
                <a:gd name="connsiteY62" fmla="*/ 202021 h 581015"/>
                <a:gd name="connsiteX63" fmla="*/ 495757 w 629433"/>
                <a:gd name="connsiteY63" fmla="*/ 200407 h 581015"/>
                <a:gd name="connsiteX64" fmla="*/ 502212 w 629433"/>
                <a:gd name="connsiteY64" fmla="*/ 193951 h 581015"/>
                <a:gd name="connsiteX65" fmla="*/ 502212 w 629433"/>
                <a:gd name="connsiteY65" fmla="*/ 193951 h 581015"/>
                <a:gd name="connsiteX66" fmla="*/ 495757 w 629433"/>
                <a:gd name="connsiteY66" fmla="*/ 190723 h 581015"/>
                <a:gd name="connsiteX67" fmla="*/ 490915 w 629433"/>
                <a:gd name="connsiteY67" fmla="*/ 190723 h 581015"/>
                <a:gd name="connsiteX68" fmla="*/ 489301 w 629433"/>
                <a:gd name="connsiteY68" fmla="*/ 193951 h 581015"/>
                <a:gd name="connsiteX69" fmla="*/ 486073 w 629433"/>
                <a:gd name="connsiteY69" fmla="*/ 193951 h 581015"/>
                <a:gd name="connsiteX70" fmla="*/ 471548 w 629433"/>
                <a:gd name="connsiteY70" fmla="*/ 192337 h 581015"/>
                <a:gd name="connsiteX71" fmla="*/ 471548 w 629433"/>
                <a:gd name="connsiteY71" fmla="*/ 192337 h 581015"/>
                <a:gd name="connsiteX72" fmla="*/ 465092 w 629433"/>
                <a:gd name="connsiteY72" fmla="*/ 197179 h 581015"/>
                <a:gd name="connsiteX73" fmla="*/ 453794 w 629433"/>
                <a:gd name="connsiteY73" fmla="*/ 200407 h 581015"/>
                <a:gd name="connsiteX74" fmla="*/ 450566 w 629433"/>
                <a:gd name="connsiteY74" fmla="*/ 202021 h 581015"/>
                <a:gd name="connsiteX75" fmla="*/ 447339 w 629433"/>
                <a:gd name="connsiteY75" fmla="*/ 205249 h 581015"/>
                <a:gd name="connsiteX76" fmla="*/ 442497 w 629433"/>
                <a:gd name="connsiteY76" fmla="*/ 208477 h 581015"/>
                <a:gd name="connsiteX77" fmla="*/ 436041 w 629433"/>
                <a:gd name="connsiteY77" fmla="*/ 210091 h 581015"/>
                <a:gd name="connsiteX78" fmla="*/ 418288 w 629433"/>
                <a:gd name="connsiteY78" fmla="*/ 206863 h 581015"/>
                <a:gd name="connsiteX79" fmla="*/ 413446 w 629433"/>
                <a:gd name="connsiteY79" fmla="*/ 206863 h 581015"/>
                <a:gd name="connsiteX80" fmla="*/ 408604 w 629433"/>
                <a:gd name="connsiteY80" fmla="*/ 211704 h 581015"/>
                <a:gd name="connsiteX81" fmla="*/ 405376 w 629433"/>
                <a:gd name="connsiteY81" fmla="*/ 218160 h 581015"/>
                <a:gd name="connsiteX82" fmla="*/ 403762 w 629433"/>
                <a:gd name="connsiteY82" fmla="*/ 224616 h 581015"/>
                <a:gd name="connsiteX83" fmla="*/ 400535 w 629433"/>
                <a:gd name="connsiteY83" fmla="*/ 231072 h 581015"/>
                <a:gd name="connsiteX84" fmla="*/ 390851 w 629433"/>
                <a:gd name="connsiteY84" fmla="*/ 239141 h 581015"/>
                <a:gd name="connsiteX85" fmla="*/ 379553 w 629433"/>
                <a:gd name="connsiteY85" fmla="*/ 240755 h 581015"/>
                <a:gd name="connsiteX86" fmla="*/ 366642 w 629433"/>
                <a:gd name="connsiteY86" fmla="*/ 240755 h 581015"/>
                <a:gd name="connsiteX87" fmla="*/ 353731 w 629433"/>
                <a:gd name="connsiteY87" fmla="*/ 242369 h 581015"/>
                <a:gd name="connsiteX88" fmla="*/ 340819 w 629433"/>
                <a:gd name="connsiteY88" fmla="*/ 231072 h 581015"/>
                <a:gd name="connsiteX89" fmla="*/ 323066 w 629433"/>
                <a:gd name="connsiteY89" fmla="*/ 229458 h 581015"/>
                <a:gd name="connsiteX90" fmla="*/ 305313 w 629433"/>
                <a:gd name="connsiteY90" fmla="*/ 226230 h 581015"/>
                <a:gd name="connsiteX91" fmla="*/ 297243 w 629433"/>
                <a:gd name="connsiteY91" fmla="*/ 208477 h 581015"/>
                <a:gd name="connsiteX92" fmla="*/ 295629 w 629433"/>
                <a:gd name="connsiteY92" fmla="*/ 192337 h 581015"/>
                <a:gd name="connsiteX93" fmla="*/ 297243 w 629433"/>
                <a:gd name="connsiteY93" fmla="*/ 185882 h 581015"/>
                <a:gd name="connsiteX94" fmla="*/ 303699 w 629433"/>
                <a:gd name="connsiteY94" fmla="*/ 177812 h 581015"/>
                <a:gd name="connsiteX95" fmla="*/ 306927 w 629433"/>
                <a:gd name="connsiteY95" fmla="*/ 174584 h 581015"/>
                <a:gd name="connsiteX96" fmla="*/ 316610 w 629433"/>
                <a:gd name="connsiteY96" fmla="*/ 169742 h 581015"/>
                <a:gd name="connsiteX97" fmla="*/ 318224 w 629433"/>
                <a:gd name="connsiteY97" fmla="*/ 168128 h 581015"/>
                <a:gd name="connsiteX98" fmla="*/ 318224 w 629433"/>
                <a:gd name="connsiteY98" fmla="*/ 166514 h 581015"/>
                <a:gd name="connsiteX99" fmla="*/ 318224 w 629433"/>
                <a:gd name="connsiteY99" fmla="*/ 164900 h 581015"/>
                <a:gd name="connsiteX100" fmla="*/ 321452 w 629433"/>
                <a:gd name="connsiteY100" fmla="*/ 164900 h 581015"/>
                <a:gd name="connsiteX101" fmla="*/ 324680 w 629433"/>
                <a:gd name="connsiteY101" fmla="*/ 164900 h 581015"/>
                <a:gd name="connsiteX102" fmla="*/ 326294 w 629433"/>
                <a:gd name="connsiteY102" fmla="*/ 164900 h 581015"/>
                <a:gd name="connsiteX103" fmla="*/ 327908 w 629433"/>
                <a:gd name="connsiteY103" fmla="*/ 164900 h 581015"/>
                <a:gd name="connsiteX104" fmla="*/ 331135 w 629433"/>
                <a:gd name="connsiteY104" fmla="*/ 164900 h 581015"/>
                <a:gd name="connsiteX105" fmla="*/ 308540 w 629433"/>
                <a:gd name="connsiteY105" fmla="*/ 135850 h 581015"/>
                <a:gd name="connsiteX106" fmla="*/ 292401 w 629433"/>
                <a:gd name="connsiteY106" fmla="*/ 106799 h 581015"/>
                <a:gd name="connsiteX107" fmla="*/ 290787 w 629433"/>
                <a:gd name="connsiteY107" fmla="*/ 100343 h 581015"/>
                <a:gd name="connsiteX108" fmla="*/ 289173 w 629433"/>
                <a:gd name="connsiteY108" fmla="*/ 92273 h 581015"/>
                <a:gd name="connsiteX109" fmla="*/ 287559 w 629433"/>
                <a:gd name="connsiteY109" fmla="*/ 85818 h 581015"/>
                <a:gd name="connsiteX110" fmla="*/ 276262 w 629433"/>
                <a:gd name="connsiteY110" fmla="*/ 68064 h 581015"/>
                <a:gd name="connsiteX111" fmla="*/ 273034 w 629433"/>
                <a:gd name="connsiteY111" fmla="*/ 59995 h 581015"/>
                <a:gd name="connsiteX112" fmla="*/ 271420 w 629433"/>
                <a:gd name="connsiteY112" fmla="*/ 51925 h 581015"/>
                <a:gd name="connsiteX113" fmla="*/ 269806 w 629433"/>
                <a:gd name="connsiteY113" fmla="*/ 37400 h 581015"/>
                <a:gd name="connsiteX114" fmla="*/ 264964 w 629433"/>
                <a:gd name="connsiteY114" fmla="*/ 21260 h 581015"/>
                <a:gd name="connsiteX115" fmla="*/ 263350 w 629433"/>
                <a:gd name="connsiteY115" fmla="*/ 13191 h 581015"/>
                <a:gd name="connsiteX116" fmla="*/ 263350 w 629433"/>
                <a:gd name="connsiteY116" fmla="*/ 11577 h 581015"/>
                <a:gd name="connsiteX117" fmla="*/ 263350 w 629433"/>
                <a:gd name="connsiteY117" fmla="*/ 11577 h 581015"/>
                <a:gd name="connsiteX118" fmla="*/ 256895 w 629433"/>
                <a:gd name="connsiteY118" fmla="*/ 11577 h 581015"/>
                <a:gd name="connsiteX119" fmla="*/ 250439 w 629433"/>
                <a:gd name="connsiteY119" fmla="*/ 13191 h 581015"/>
                <a:gd name="connsiteX120" fmla="*/ 247211 w 629433"/>
                <a:gd name="connsiteY120" fmla="*/ 13191 h 581015"/>
                <a:gd name="connsiteX121" fmla="*/ 245597 w 629433"/>
                <a:gd name="connsiteY121" fmla="*/ 13191 h 581015"/>
                <a:gd name="connsiteX122" fmla="*/ 243983 w 629433"/>
                <a:gd name="connsiteY122" fmla="*/ 14805 h 581015"/>
                <a:gd name="connsiteX123" fmla="*/ 239141 w 629433"/>
                <a:gd name="connsiteY123" fmla="*/ 19646 h 581015"/>
                <a:gd name="connsiteX124" fmla="*/ 231072 w 629433"/>
                <a:gd name="connsiteY124" fmla="*/ 24489 h 581015"/>
                <a:gd name="connsiteX125" fmla="*/ 226230 w 629433"/>
                <a:gd name="connsiteY125" fmla="*/ 26102 h 581015"/>
                <a:gd name="connsiteX126" fmla="*/ 223002 w 629433"/>
                <a:gd name="connsiteY126" fmla="*/ 29330 h 581015"/>
                <a:gd name="connsiteX127" fmla="*/ 221388 w 629433"/>
                <a:gd name="connsiteY127" fmla="*/ 30944 h 581015"/>
                <a:gd name="connsiteX128" fmla="*/ 219774 w 629433"/>
                <a:gd name="connsiteY128" fmla="*/ 34172 h 581015"/>
                <a:gd name="connsiteX129" fmla="*/ 218160 w 629433"/>
                <a:gd name="connsiteY129" fmla="*/ 35786 h 581015"/>
                <a:gd name="connsiteX130" fmla="*/ 216546 w 629433"/>
                <a:gd name="connsiteY130" fmla="*/ 37400 h 581015"/>
                <a:gd name="connsiteX131" fmla="*/ 214932 w 629433"/>
                <a:gd name="connsiteY131" fmla="*/ 37400 h 581015"/>
                <a:gd name="connsiteX132" fmla="*/ 210091 w 629433"/>
                <a:gd name="connsiteY132" fmla="*/ 37400 h 581015"/>
                <a:gd name="connsiteX133" fmla="*/ 208477 w 629433"/>
                <a:gd name="connsiteY133" fmla="*/ 37400 h 581015"/>
                <a:gd name="connsiteX134" fmla="*/ 206863 w 629433"/>
                <a:gd name="connsiteY134" fmla="*/ 37400 h 581015"/>
                <a:gd name="connsiteX135" fmla="*/ 206863 w 629433"/>
                <a:gd name="connsiteY135" fmla="*/ 37400 h 581015"/>
                <a:gd name="connsiteX136" fmla="*/ 206863 w 629433"/>
                <a:gd name="connsiteY136" fmla="*/ 37400 h 581015"/>
                <a:gd name="connsiteX137" fmla="*/ 205249 w 629433"/>
                <a:gd name="connsiteY137" fmla="*/ 37400 h 581015"/>
                <a:gd name="connsiteX138" fmla="*/ 192337 w 629433"/>
                <a:gd name="connsiteY138" fmla="*/ 42241 h 581015"/>
                <a:gd name="connsiteX139" fmla="*/ 189109 w 629433"/>
                <a:gd name="connsiteY139" fmla="*/ 42241 h 581015"/>
                <a:gd name="connsiteX140" fmla="*/ 182654 w 629433"/>
                <a:gd name="connsiteY140" fmla="*/ 42241 h 581015"/>
                <a:gd name="connsiteX141" fmla="*/ 181040 w 629433"/>
                <a:gd name="connsiteY141" fmla="*/ 42241 h 581015"/>
                <a:gd name="connsiteX142" fmla="*/ 179426 w 629433"/>
                <a:gd name="connsiteY142" fmla="*/ 42241 h 581015"/>
                <a:gd name="connsiteX143" fmla="*/ 177812 w 629433"/>
                <a:gd name="connsiteY143" fmla="*/ 42241 h 581015"/>
                <a:gd name="connsiteX144" fmla="*/ 174584 w 629433"/>
                <a:gd name="connsiteY144" fmla="*/ 40628 h 581015"/>
                <a:gd name="connsiteX145" fmla="*/ 172970 w 629433"/>
                <a:gd name="connsiteY145" fmla="*/ 40628 h 581015"/>
                <a:gd name="connsiteX146" fmla="*/ 171356 w 629433"/>
                <a:gd name="connsiteY146" fmla="*/ 40628 h 581015"/>
                <a:gd name="connsiteX147" fmla="*/ 169742 w 629433"/>
                <a:gd name="connsiteY147" fmla="*/ 40628 h 581015"/>
                <a:gd name="connsiteX148" fmla="*/ 164900 w 629433"/>
                <a:gd name="connsiteY148" fmla="*/ 42241 h 581015"/>
                <a:gd name="connsiteX149" fmla="*/ 158445 w 629433"/>
                <a:gd name="connsiteY149" fmla="*/ 45469 h 581015"/>
                <a:gd name="connsiteX150" fmla="*/ 151989 w 629433"/>
                <a:gd name="connsiteY150" fmla="*/ 50311 h 581015"/>
                <a:gd name="connsiteX151" fmla="*/ 145533 w 629433"/>
                <a:gd name="connsiteY151" fmla="*/ 53539 h 581015"/>
                <a:gd name="connsiteX152" fmla="*/ 142305 w 629433"/>
                <a:gd name="connsiteY152" fmla="*/ 53539 h 581015"/>
                <a:gd name="connsiteX153" fmla="*/ 139078 w 629433"/>
                <a:gd name="connsiteY153" fmla="*/ 55153 h 581015"/>
                <a:gd name="connsiteX154" fmla="*/ 137464 w 629433"/>
                <a:gd name="connsiteY154" fmla="*/ 55153 h 581015"/>
                <a:gd name="connsiteX155" fmla="*/ 132622 w 629433"/>
                <a:gd name="connsiteY155" fmla="*/ 58381 h 581015"/>
                <a:gd name="connsiteX156" fmla="*/ 131008 w 629433"/>
                <a:gd name="connsiteY156" fmla="*/ 58381 h 581015"/>
                <a:gd name="connsiteX157" fmla="*/ 129394 w 629433"/>
                <a:gd name="connsiteY157" fmla="*/ 58381 h 581015"/>
                <a:gd name="connsiteX158" fmla="*/ 127780 w 629433"/>
                <a:gd name="connsiteY158" fmla="*/ 58381 h 581015"/>
                <a:gd name="connsiteX159" fmla="*/ 126166 w 629433"/>
                <a:gd name="connsiteY159" fmla="*/ 58381 h 581015"/>
                <a:gd name="connsiteX160" fmla="*/ 124552 w 629433"/>
                <a:gd name="connsiteY160" fmla="*/ 58381 h 581015"/>
                <a:gd name="connsiteX161" fmla="*/ 122938 w 629433"/>
                <a:gd name="connsiteY161" fmla="*/ 58381 h 581015"/>
                <a:gd name="connsiteX162" fmla="*/ 121324 w 629433"/>
                <a:gd name="connsiteY162" fmla="*/ 59995 h 581015"/>
                <a:gd name="connsiteX163" fmla="*/ 119710 w 629433"/>
                <a:gd name="connsiteY163" fmla="*/ 61609 h 581015"/>
                <a:gd name="connsiteX164" fmla="*/ 118096 w 629433"/>
                <a:gd name="connsiteY164" fmla="*/ 74520 h 581015"/>
                <a:gd name="connsiteX165" fmla="*/ 116482 w 629433"/>
                <a:gd name="connsiteY165" fmla="*/ 79362 h 581015"/>
                <a:gd name="connsiteX166" fmla="*/ 108413 w 629433"/>
                <a:gd name="connsiteY166" fmla="*/ 90659 h 581015"/>
                <a:gd name="connsiteX167" fmla="*/ 108413 w 629433"/>
                <a:gd name="connsiteY167" fmla="*/ 95501 h 581015"/>
                <a:gd name="connsiteX168" fmla="*/ 108413 w 629433"/>
                <a:gd name="connsiteY168" fmla="*/ 98729 h 581015"/>
                <a:gd name="connsiteX169" fmla="*/ 108413 w 629433"/>
                <a:gd name="connsiteY169" fmla="*/ 100343 h 581015"/>
                <a:gd name="connsiteX170" fmla="*/ 110027 w 629433"/>
                <a:gd name="connsiteY170" fmla="*/ 100343 h 581015"/>
                <a:gd name="connsiteX171" fmla="*/ 111641 w 629433"/>
                <a:gd name="connsiteY171" fmla="*/ 100343 h 581015"/>
                <a:gd name="connsiteX172" fmla="*/ 114869 w 629433"/>
                <a:gd name="connsiteY172" fmla="*/ 101957 h 581015"/>
                <a:gd name="connsiteX173" fmla="*/ 116482 w 629433"/>
                <a:gd name="connsiteY173" fmla="*/ 101957 h 581015"/>
                <a:gd name="connsiteX174" fmla="*/ 116482 w 629433"/>
                <a:gd name="connsiteY174" fmla="*/ 103571 h 581015"/>
                <a:gd name="connsiteX175" fmla="*/ 116482 w 629433"/>
                <a:gd name="connsiteY175" fmla="*/ 106799 h 581015"/>
                <a:gd name="connsiteX176" fmla="*/ 116482 w 629433"/>
                <a:gd name="connsiteY176" fmla="*/ 108413 h 581015"/>
                <a:gd name="connsiteX177" fmla="*/ 116482 w 629433"/>
                <a:gd name="connsiteY177" fmla="*/ 110027 h 581015"/>
                <a:gd name="connsiteX178" fmla="*/ 118096 w 629433"/>
                <a:gd name="connsiteY178" fmla="*/ 110027 h 581015"/>
                <a:gd name="connsiteX179" fmla="*/ 119710 w 629433"/>
                <a:gd name="connsiteY179" fmla="*/ 111641 h 581015"/>
                <a:gd name="connsiteX180" fmla="*/ 119710 w 629433"/>
                <a:gd name="connsiteY180" fmla="*/ 113255 h 581015"/>
                <a:gd name="connsiteX181" fmla="*/ 119710 w 629433"/>
                <a:gd name="connsiteY181" fmla="*/ 114868 h 581015"/>
                <a:gd name="connsiteX182" fmla="*/ 118096 w 629433"/>
                <a:gd name="connsiteY182" fmla="*/ 116482 h 581015"/>
                <a:gd name="connsiteX183" fmla="*/ 113255 w 629433"/>
                <a:gd name="connsiteY183" fmla="*/ 119710 h 581015"/>
                <a:gd name="connsiteX184" fmla="*/ 110027 w 629433"/>
                <a:gd name="connsiteY184" fmla="*/ 121324 h 581015"/>
                <a:gd name="connsiteX185" fmla="*/ 95501 w 629433"/>
                <a:gd name="connsiteY185" fmla="*/ 137464 h 581015"/>
                <a:gd name="connsiteX186" fmla="*/ 90660 w 629433"/>
                <a:gd name="connsiteY186" fmla="*/ 142305 h 581015"/>
                <a:gd name="connsiteX187" fmla="*/ 87432 w 629433"/>
                <a:gd name="connsiteY187" fmla="*/ 143919 h 581015"/>
                <a:gd name="connsiteX188" fmla="*/ 84204 w 629433"/>
                <a:gd name="connsiteY188" fmla="*/ 143919 h 581015"/>
                <a:gd name="connsiteX189" fmla="*/ 82590 w 629433"/>
                <a:gd name="connsiteY189" fmla="*/ 143919 h 581015"/>
                <a:gd name="connsiteX190" fmla="*/ 80976 w 629433"/>
                <a:gd name="connsiteY190" fmla="*/ 145533 h 581015"/>
                <a:gd name="connsiteX191" fmla="*/ 80976 w 629433"/>
                <a:gd name="connsiteY191" fmla="*/ 147147 h 581015"/>
                <a:gd name="connsiteX192" fmla="*/ 80976 w 629433"/>
                <a:gd name="connsiteY192" fmla="*/ 148761 h 581015"/>
                <a:gd name="connsiteX193" fmla="*/ 80976 w 629433"/>
                <a:gd name="connsiteY193" fmla="*/ 150375 h 581015"/>
                <a:gd name="connsiteX194" fmla="*/ 82590 w 629433"/>
                <a:gd name="connsiteY194" fmla="*/ 151989 h 581015"/>
                <a:gd name="connsiteX195" fmla="*/ 84204 w 629433"/>
                <a:gd name="connsiteY195" fmla="*/ 151989 h 581015"/>
                <a:gd name="connsiteX196" fmla="*/ 85818 w 629433"/>
                <a:gd name="connsiteY196" fmla="*/ 153603 h 581015"/>
                <a:gd name="connsiteX197" fmla="*/ 85818 w 629433"/>
                <a:gd name="connsiteY197" fmla="*/ 155217 h 581015"/>
                <a:gd name="connsiteX198" fmla="*/ 85818 w 629433"/>
                <a:gd name="connsiteY198" fmla="*/ 156831 h 581015"/>
                <a:gd name="connsiteX199" fmla="*/ 84204 w 629433"/>
                <a:gd name="connsiteY199" fmla="*/ 161673 h 581015"/>
                <a:gd name="connsiteX200" fmla="*/ 82590 w 629433"/>
                <a:gd name="connsiteY200" fmla="*/ 163286 h 581015"/>
                <a:gd name="connsiteX201" fmla="*/ 80976 w 629433"/>
                <a:gd name="connsiteY201" fmla="*/ 163286 h 581015"/>
                <a:gd name="connsiteX202" fmla="*/ 79362 w 629433"/>
                <a:gd name="connsiteY202" fmla="*/ 163286 h 581015"/>
                <a:gd name="connsiteX203" fmla="*/ 76134 w 629433"/>
                <a:gd name="connsiteY203" fmla="*/ 161673 h 581015"/>
                <a:gd name="connsiteX204" fmla="*/ 74520 w 629433"/>
                <a:gd name="connsiteY204" fmla="*/ 161673 h 581015"/>
                <a:gd name="connsiteX205" fmla="*/ 72906 w 629433"/>
                <a:gd name="connsiteY205" fmla="*/ 163286 h 581015"/>
                <a:gd name="connsiteX206" fmla="*/ 72906 w 629433"/>
                <a:gd name="connsiteY206" fmla="*/ 164900 h 581015"/>
                <a:gd name="connsiteX207" fmla="*/ 72906 w 629433"/>
                <a:gd name="connsiteY207" fmla="*/ 166514 h 581015"/>
                <a:gd name="connsiteX208" fmla="*/ 72906 w 629433"/>
                <a:gd name="connsiteY208" fmla="*/ 168128 h 581015"/>
                <a:gd name="connsiteX209" fmla="*/ 72906 w 629433"/>
                <a:gd name="connsiteY209" fmla="*/ 171356 h 581015"/>
                <a:gd name="connsiteX210" fmla="*/ 72906 w 629433"/>
                <a:gd name="connsiteY210" fmla="*/ 176198 h 581015"/>
                <a:gd name="connsiteX211" fmla="*/ 72906 w 629433"/>
                <a:gd name="connsiteY211" fmla="*/ 177812 h 581015"/>
                <a:gd name="connsiteX212" fmla="*/ 74520 w 629433"/>
                <a:gd name="connsiteY212" fmla="*/ 179426 h 581015"/>
                <a:gd name="connsiteX213" fmla="*/ 76134 w 629433"/>
                <a:gd name="connsiteY213" fmla="*/ 179426 h 581015"/>
                <a:gd name="connsiteX214" fmla="*/ 77748 w 629433"/>
                <a:gd name="connsiteY214" fmla="*/ 179426 h 581015"/>
                <a:gd name="connsiteX215" fmla="*/ 79362 w 629433"/>
                <a:gd name="connsiteY215" fmla="*/ 179426 h 581015"/>
                <a:gd name="connsiteX216" fmla="*/ 80976 w 629433"/>
                <a:gd name="connsiteY216" fmla="*/ 179426 h 581015"/>
                <a:gd name="connsiteX217" fmla="*/ 82590 w 629433"/>
                <a:gd name="connsiteY217" fmla="*/ 179426 h 581015"/>
                <a:gd name="connsiteX218" fmla="*/ 82590 w 629433"/>
                <a:gd name="connsiteY218" fmla="*/ 181040 h 581015"/>
                <a:gd name="connsiteX219" fmla="*/ 82590 w 629433"/>
                <a:gd name="connsiteY219" fmla="*/ 182654 h 581015"/>
                <a:gd name="connsiteX220" fmla="*/ 82590 w 629433"/>
                <a:gd name="connsiteY220" fmla="*/ 187495 h 581015"/>
                <a:gd name="connsiteX221" fmla="*/ 80976 w 629433"/>
                <a:gd name="connsiteY221" fmla="*/ 190723 h 581015"/>
                <a:gd name="connsiteX222" fmla="*/ 79362 w 629433"/>
                <a:gd name="connsiteY222" fmla="*/ 192337 h 581015"/>
                <a:gd name="connsiteX223" fmla="*/ 77748 w 629433"/>
                <a:gd name="connsiteY223" fmla="*/ 192337 h 581015"/>
                <a:gd name="connsiteX224" fmla="*/ 69678 w 629433"/>
                <a:gd name="connsiteY224" fmla="*/ 193951 h 581015"/>
                <a:gd name="connsiteX225" fmla="*/ 59995 w 629433"/>
                <a:gd name="connsiteY225" fmla="*/ 195565 h 581015"/>
                <a:gd name="connsiteX226" fmla="*/ 56767 w 629433"/>
                <a:gd name="connsiteY226" fmla="*/ 195565 h 581015"/>
                <a:gd name="connsiteX227" fmla="*/ 55153 w 629433"/>
                <a:gd name="connsiteY227" fmla="*/ 195565 h 581015"/>
                <a:gd name="connsiteX228" fmla="*/ 53539 w 629433"/>
                <a:gd name="connsiteY228" fmla="*/ 193951 h 581015"/>
                <a:gd name="connsiteX229" fmla="*/ 51925 w 629433"/>
                <a:gd name="connsiteY229" fmla="*/ 190723 h 581015"/>
                <a:gd name="connsiteX230" fmla="*/ 51925 w 629433"/>
                <a:gd name="connsiteY230" fmla="*/ 189109 h 581015"/>
                <a:gd name="connsiteX231" fmla="*/ 50311 w 629433"/>
                <a:gd name="connsiteY231" fmla="*/ 189109 h 581015"/>
                <a:gd name="connsiteX232" fmla="*/ 48697 w 629433"/>
                <a:gd name="connsiteY232" fmla="*/ 189109 h 581015"/>
                <a:gd name="connsiteX233" fmla="*/ 34172 w 629433"/>
                <a:gd name="connsiteY233" fmla="*/ 193951 h 581015"/>
                <a:gd name="connsiteX234" fmla="*/ 34172 w 629433"/>
                <a:gd name="connsiteY234" fmla="*/ 182654 h 581015"/>
                <a:gd name="connsiteX235" fmla="*/ 32558 w 629433"/>
                <a:gd name="connsiteY235" fmla="*/ 184268 h 581015"/>
                <a:gd name="connsiteX236" fmla="*/ 27716 w 629433"/>
                <a:gd name="connsiteY236" fmla="*/ 189109 h 581015"/>
                <a:gd name="connsiteX237" fmla="*/ 22874 w 629433"/>
                <a:gd name="connsiteY237" fmla="*/ 197179 h 581015"/>
                <a:gd name="connsiteX238" fmla="*/ 29330 w 629433"/>
                <a:gd name="connsiteY238" fmla="*/ 200407 h 581015"/>
                <a:gd name="connsiteX239" fmla="*/ 30944 w 629433"/>
                <a:gd name="connsiteY239" fmla="*/ 202021 h 581015"/>
                <a:gd name="connsiteX240" fmla="*/ 30944 w 629433"/>
                <a:gd name="connsiteY240" fmla="*/ 205249 h 581015"/>
                <a:gd name="connsiteX241" fmla="*/ 32558 w 629433"/>
                <a:gd name="connsiteY241" fmla="*/ 219774 h 581015"/>
                <a:gd name="connsiteX242" fmla="*/ 32558 w 629433"/>
                <a:gd name="connsiteY242" fmla="*/ 221388 h 581015"/>
                <a:gd name="connsiteX243" fmla="*/ 32558 w 629433"/>
                <a:gd name="connsiteY243" fmla="*/ 224616 h 581015"/>
                <a:gd name="connsiteX244" fmla="*/ 32558 w 629433"/>
                <a:gd name="connsiteY244" fmla="*/ 226230 h 581015"/>
                <a:gd name="connsiteX245" fmla="*/ 29330 w 629433"/>
                <a:gd name="connsiteY245" fmla="*/ 231072 h 581015"/>
                <a:gd name="connsiteX246" fmla="*/ 26102 w 629433"/>
                <a:gd name="connsiteY246" fmla="*/ 234300 h 581015"/>
                <a:gd name="connsiteX247" fmla="*/ 26102 w 629433"/>
                <a:gd name="connsiteY247" fmla="*/ 235913 h 581015"/>
                <a:gd name="connsiteX248" fmla="*/ 26102 w 629433"/>
                <a:gd name="connsiteY248" fmla="*/ 237527 h 581015"/>
                <a:gd name="connsiteX249" fmla="*/ 26102 w 629433"/>
                <a:gd name="connsiteY249" fmla="*/ 239141 h 581015"/>
                <a:gd name="connsiteX250" fmla="*/ 26102 w 629433"/>
                <a:gd name="connsiteY250" fmla="*/ 240755 h 581015"/>
                <a:gd name="connsiteX251" fmla="*/ 26102 w 629433"/>
                <a:gd name="connsiteY251" fmla="*/ 243983 h 581015"/>
                <a:gd name="connsiteX252" fmla="*/ 26102 w 629433"/>
                <a:gd name="connsiteY252" fmla="*/ 245597 h 581015"/>
                <a:gd name="connsiteX253" fmla="*/ 26102 w 629433"/>
                <a:gd name="connsiteY253" fmla="*/ 247211 h 581015"/>
                <a:gd name="connsiteX254" fmla="*/ 26102 w 629433"/>
                <a:gd name="connsiteY254" fmla="*/ 248825 h 581015"/>
                <a:gd name="connsiteX255" fmla="*/ 26102 w 629433"/>
                <a:gd name="connsiteY255" fmla="*/ 250439 h 581015"/>
                <a:gd name="connsiteX256" fmla="*/ 26102 w 629433"/>
                <a:gd name="connsiteY256" fmla="*/ 253667 h 581015"/>
                <a:gd name="connsiteX257" fmla="*/ 26102 w 629433"/>
                <a:gd name="connsiteY257" fmla="*/ 255281 h 581015"/>
                <a:gd name="connsiteX258" fmla="*/ 26102 w 629433"/>
                <a:gd name="connsiteY258" fmla="*/ 258509 h 581015"/>
                <a:gd name="connsiteX259" fmla="*/ 27716 w 629433"/>
                <a:gd name="connsiteY259" fmla="*/ 260122 h 581015"/>
                <a:gd name="connsiteX260" fmla="*/ 27716 w 629433"/>
                <a:gd name="connsiteY260" fmla="*/ 261736 h 581015"/>
                <a:gd name="connsiteX261" fmla="*/ 26102 w 629433"/>
                <a:gd name="connsiteY261" fmla="*/ 263350 h 581015"/>
                <a:gd name="connsiteX262" fmla="*/ 22874 w 629433"/>
                <a:gd name="connsiteY262" fmla="*/ 264964 h 581015"/>
                <a:gd name="connsiteX263" fmla="*/ 21260 w 629433"/>
                <a:gd name="connsiteY263" fmla="*/ 264964 h 581015"/>
                <a:gd name="connsiteX264" fmla="*/ 21260 w 629433"/>
                <a:gd name="connsiteY264" fmla="*/ 266578 h 581015"/>
                <a:gd name="connsiteX265" fmla="*/ 21260 w 629433"/>
                <a:gd name="connsiteY265" fmla="*/ 269806 h 581015"/>
                <a:gd name="connsiteX266" fmla="*/ 21260 w 629433"/>
                <a:gd name="connsiteY266" fmla="*/ 273034 h 581015"/>
                <a:gd name="connsiteX267" fmla="*/ 21260 w 629433"/>
                <a:gd name="connsiteY267" fmla="*/ 274648 h 581015"/>
                <a:gd name="connsiteX268" fmla="*/ 24488 w 629433"/>
                <a:gd name="connsiteY268" fmla="*/ 289173 h 581015"/>
                <a:gd name="connsiteX269" fmla="*/ 24488 w 629433"/>
                <a:gd name="connsiteY269" fmla="*/ 292401 h 581015"/>
                <a:gd name="connsiteX270" fmla="*/ 24488 w 629433"/>
                <a:gd name="connsiteY270" fmla="*/ 294015 h 581015"/>
                <a:gd name="connsiteX271" fmla="*/ 22874 w 629433"/>
                <a:gd name="connsiteY271" fmla="*/ 294015 h 581015"/>
                <a:gd name="connsiteX272" fmla="*/ 21260 w 629433"/>
                <a:gd name="connsiteY272" fmla="*/ 294015 h 581015"/>
                <a:gd name="connsiteX273" fmla="*/ 19647 w 629433"/>
                <a:gd name="connsiteY273" fmla="*/ 294015 h 581015"/>
                <a:gd name="connsiteX274" fmla="*/ 18033 w 629433"/>
                <a:gd name="connsiteY274" fmla="*/ 294015 h 581015"/>
                <a:gd name="connsiteX275" fmla="*/ 18033 w 629433"/>
                <a:gd name="connsiteY275" fmla="*/ 295629 h 581015"/>
                <a:gd name="connsiteX276" fmla="*/ 18033 w 629433"/>
                <a:gd name="connsiteY276" fmla="*/ 297243 h 581015"/>
                <a:gd name="connsiteX277" fmla="*/ 18033 w 629433"/>
                <a:gd name="connsiteY277" fmla="*/ 298857 h 581015"/>
                <a:gd name="connsiteX278" fmla="*/ 26102 w 629433"/>
                <a:gd name="connsiteY278" fmla="*/ 321452 h 581015"/>
                <a:gd name="connsiteX279" fmla="*/ 27716 w 629433"/>
                <a:gd name="connsiteY279" fmla="*/ 326294 h 581015"/>
                <a:gd name="connsiteX280" fmla="*/ 27716 w 629433"/>
                <a:gd name="connsiteY280" fmla="*/ 329522 h 581015"/>
                <a:gd name="connsiteX281" fmla="*/ 26102 w 629433"/>
                <a:gd name="connsiteY281" fmla="*/ 329522 h 581015"/>
                <a:gd name="connsiteX282" fmla="*/ 24488 w 629433"/>
                <a:gd name="connsiteY282" fmla="*/ 329522 h 581015"/>
                <a:gd name="connsiteX283" fmla="*/ 22874 w 629433"/>
                <a:gd name="connsiteY283" fmla="*/ 329522 h 581015"/>
                <a:gd name="connsiteX284" fmla="*/ 21260 w 629433"/>
                <a:gd name="connsiteY284" fmla="*/ 329522 h 581015"/>
                <a:gd name="connsiteX285" fmla="*/ 19647 w 629433"/>
                <a:gd name="connsiteY285" fmla="*/ 329522 h 581015"/>
                <a:gd name="connsiteX286" fmla="*/ 18033 w 629433"/>
                <a:gd name="connsiteY286" fmla="*/ 331136 h 581015"/>
                <a:gd name="connsiteX287" fmla="*/ 13191 w 629433"/>
                <a:gd name="connsiteY287" fmla="*/ 334363 h 581015"/>
                <a:gd name="connsiteX288" fmla="*/ 9963 w 629433"/>
                <a:gd name="connsiteY288" fmla="*/ 335977 h 581015"/>
                <a:gd name="connsiteX289" fmla="*/ 8349 w 629433"/>
                <a:gd name="connsiteY289" fmla="*/ 335977 h 581015"/>
                <a:gd name="connsiteX290" fmla="*/ 6735 w 629433"/>
                <a:gd name="connsiteY290" fmla="*/ 337591 h 581015"/>
                <a:gd name="connsiteX291" fmla="*/ 6735 w 629433"/>
                <a:gd name="connsiteY291" fmla="*/ 339205 h 581015"/>
                <a:gd name="connsiteX292" fmla="*/ 5121 w 629433"/>
                <a:gd name="connsiteY292" fmla="*/ 342433 h 581015"/>
                <a:gd name="connsiteX293" fmla="*/ 5121 w 629433"/>
                <a:gd name="connsiteY293" fmla="*/ 344047 h 581015"/>
                <a:gd name="connsiteX294" fmla="*/ 5121 w 629433"/>
                <a:gd name="connsiteY294" fmla="*/ 345661 h 581015"/>
                <a:gd name="connsiteX295" fmla="*/ 5121 w 629433"/>
                <a:gd name="connsiteY295" fmla="*/ 348889 h 581015"/>
                <a:gd name="connsiteX296" fmla="*/ 6735 w 629433"/>
                <a:gd name="connsiteY296" fmla="*/ 353731 h 581015"/>
                <a:gd name="connsiteX297" fmla="*/ 6735 w 629433"/>
                <a:gd name="connsiteY297" fmla="*/ 356958 h 581015"/>
                <a:gd name="connsiteX298" fmla="*/ 6735 w 629433"/>
                <a:gd name="connsiteY298" fmla="*/ 358572 h 581015"/>
                <a:gd name="connsiteX299" fmla="*/ 5121 w 629433"/>
                <a:gd name="connsiteY299" fmla="*/ 361800 h 581015"/>
                <a:gd name="connsiteX300" fmla="*/ 5121 w 629433"/>
                <a:gd name="connsiteY300" fmla="*/ 363414 h 581015"/>
                <a:gd name="connsiteX301" fmla="*/ 5121 w 629433"/>
                <a:gd name="connsiteY301" fmla="*/ 365028 h 581015"/>
                <a:gd name="connsiteX302" fmla="*/ 6735 w 629433"/>
                <a:gd name="connsiteY302" fmla="*/ 366642 h 581015"/>
                <a:gd name="connsiteX303" fmla="*/ 11577 w 629433"/>
                <a:gd name="connsiteY303" fmla="*/ 368256 h 581015"/>
                <a:gd name="connsiteX304" fmla="*/ 19647 w 629433"/>
                <a:gd name="connsiteY304" fmla="*/ 369870 h 581015"/>
                <a:gd name="connsiteX305" fmla="*/ 22874 w 629433"/>
                <a:gd name="connsiteY305" fmla="*/ 369870 h 581015"/>
                <a:gd name="connsiteX306" fmla="*/ 24488 w 629433"/>
                <a:gd name="connsiteY306" fmla="*/ 369870 h 581015"/>
                <a:gd name="connsiteX307" fmla="*/ 39014 w 629433"/>
                <a:gd name="connsiteY307" fmla="*/ 381167 h 581015"/>
                <a:gd name="connsiteX308" fmla="*/ 40628 w 629433"/>
                <a:gd name="connsiteY308" fmla="*/ 382781 h 581015"/>
                <a:gd name="connsiteX309" fmla="*/ 42242 w 629433"/>
                <a:gd name="connsiteY309" fmla="*/ 387623 h 581015"/>
                <a:gd name="connsiteX310" fmla="*/ 47083 w 629433"/>
                <a:gd name="connsiteY310" fmla="*/ 395693 h 581015"/>
                <a:gd name="connsiteX311" fmla="*/ 48697 w 629433"/>
                <a:gd name="connsiteY311" fmla="*/ 397307 h 581015"/>
                <a:gd name="connsiteX312" fmla="*/ 50311 w 629433"/>
                <a:gd name="connsiteY312" fmla="*/ 398921 h 581015"/>
                <a:gd name="connsiteX313" fmla="*/ 53539 w 629433"/>
                <a:gd name="connsiteY313" fmla="*/ 398921 h 581015"/>
                <a:gd name="connsiteX314" fmla="*/ 58381 w 629433"/>
                <a:gd name="connsiteY314" fmla="*/ 398921 h 581015"/>
                <a:gd name="connsiteX315" fmla="*/ 59995 w 629433"/>
                <a:gd name="connsiteY315" fmla="*/ 398921 h 581015"/>
                <a:gd name="connsiteX316" fmla="*/ 61609 w 629433"/>
                <a:gd name="connsiteY316" fmla="*/ 398921 h 581015"/>
                <a:gd name="connsiteX317" fmla="*/ 63223 w 629433"/>
                <a:gd name="connsiteY317" fmla="*/ 400535 h 581015"/>
                <a:gd name="connsiteX318" fmla="*/ 64837 w 629433"/>
                <a:gd name="connsiteY318" fmla="*/ 402149 h 581015"/>
                <a:gd name="connsiteX319" fmla="*/ 64837 w 629433"/>
                <a:gd name="connsiteY319" fmla="*/ 405376 h 581015"/>
                <a:gd name="connsiteX320" fmla="*/ 64837 w 629433"/>
                <a:gd name="connsiteY320" fmla="*/ 406990 h 581015"/>
                <a:gd name="connsiteX321" fmla="*/ 63223 w 629433"/>
                <a:gd name="connsiteY321" fmla="*/ 418288 h 581015"/>
                <a:gd name="connsiteX322" fmla="*/ 63223 w 629433"/>
                <a:gd name="connsiteY322" fmla="*/ 421516 h 581015"/>
                <a:gd name="connsiteX323" fmla="*/ 63223 w 629433"/>
                <a:gd name="connsiteY323" fmla="*/ 429585 h 581015"/>
                <a:gd name="connsiteX324" fmla="*/ 63223 w 629433"/>
                <a:gd name="connsiteY324" fmla="*/ 431199 h 581015"/>
                <a:gd name="connsiteX325" fmla="*/ 63223 w 629433"/>
                <a:gd name="connsiteY325" fmla="*/ 432813 h 581015"/>
                <a:gd name="connsiteX326" fmla="*/ 63223 w 629433"/>
                <a:gd name="connsiteY326" fmla="*/ 434427 h 581015"/>
                <a:gd name="connsiteX327" fmla="*/ 63223 w 629433"/>
                <a:gd name="connsiteY327" fmla="*/ 436041 h 581015"/>
                <a:gd name="connsiteX328" fmla="*/ 61609 w 629433"/>
                <a:gd name="connsiteY328" fmla="*/ 437655 h 581015"/>
                <a:gd name="connsiteX329" fmla="*/ 56767 w 629433"/>
                <a:gd name="connsiteY329" fmla="*/ 440883 h 581015"/>
                <a:gd name="connsiteX330" fmla="*/ 55153 w 629433"/>
                <a:gd name="connsiteY330" fmla="*/ 442497 h 581015"/>
                <a:gd name="connsiteX331" fmla="*/ 55153 w 629433"/>
                <a:gd name="connsiteY331" fmla="*/ 444111 h 581015"/>
                <a:gd name="connsiteX332" fmla="*/ 51925 w 629433"/>
                <a:gd name="connsiteY332" fmla="*/ 450567 h 581015"/>
                <a:gd name="connsiteX333" fmla="*/ 51925 w 629433"/>
                <a:gd name="connsiteY333" fmla="*/ 452181 h 581015"/>
                <a:gd name="connsiteX334" fmla="*/ 50311 w 629433"/>
                <a:gd name="connsiteY334" fmla="*/ 452181 h 581015"/>
                <a:gd name="connsiteX335" fmla="*/ 48697 w 629433"/>
                <a:gd name="connsiteY335" fmla="*/ 452181 h 581015"/>
                <a:gd name="connsiteX336" fmla="*/ 43856 w 629433"/>
                <a:gd name="connsiteY336" fmla="*/ 452181 h 581015"/>
                <a:gd name="connsiteX337" fmla="*/ 42242 w 629433"/>
                <a:gd name="connsiteY337" fmla="*/ 452181 h 581015"/>
                <a:gd name="connsiteX338" fmla="*/ 40628 w 629433"/>
                <a:gd name="connsiteY338" fmla="*/ 452181 h 581015"/>
                <a:gd name="connsiteX339" fmla="*/ 40628 w 629433"/>
                <a:gd name="connsiteY339" fmla="*/ 453794 h 581015"/>
                <a:gd name="connsiteX340" fmla="*/ 40628 w 629433"/>
                <a:gd name="connsiteY340" fmla="*/ 455408 h 581015"/>
                <a:gd name="connsiteX341" fmla="*/ 40628 w 629433"/>
                <a:gd name="connsiteY341" fmla="*/ 457022 h 581015"/>
                <a:gd name="connsiteX342" fmla="*/ 42242 w 629433"/>
                <a:gd name="connsiteY342" fmla="*/ 458636 h 581015"/>
                <a:gd name="connsiteX343" fmla="*/ 53539 w 629433"/>
                <a:gd name="connsiteY343" fmla="*/ 468320 h 581015"/>
                <a:gd name="connsiteX344" fmla="*/ 55153 w 629433"/>
                <a:gd name="connsiteY344" fmla="*/ 468320 h 581015"/>
                <a:gd name="connsiteX345" fmla="*/ 56767 w 629433"/>
                <a:gd name="connsiteY345" fmla="*/ 468320 h 581015"/>
                <a:gd name="connsiteX346" fmla="*/ 59995 w 629433"/>
                <a:gd name="connsiteY346" fmla="*/ 468320 h 581015"/>
                <a:gd name="connsiteX347" fmla="*/ 66451 w 629433"/>
                <a:gd name="connsiteY347" fmla="*/ 457022 h 581015"/>
                <a:gd name="connsiteX348" fmla="*/ 69678 w 629433"/>
                <a:gd name="connsiteY348" fmla="*/ 455408 h 581015"/>
                <a:gd name="connsiteX349" fmla="*/ 72906 w 629433"/>
                <a:gd name="connsiteY349" fmla="*/ 453794 h 581015"/>
                <a:gd name="connsiteX350" fmla="*/ 74520 w 629433"/>
                <a:gd name="connsiteY350" fmla="*/ 452181 h 581015"/>
                <a:gd name="connsiteX351" fmla="*/ 76134 w 629433"/>
                <a:gd name="connsiteY351" fmla="*/ 450567 h 581015"/>
                <a:gd name="connsiteX352" fmla="*/ 77748 w 629433"/>
                <a:gd name="connsiteY352" fmla="*/ 448953 h 581015"/>
                <a:gd name="connsiteX353" fmla="*/ 79362 w 629433"/>
                <a:gd name="connsiteY353" fmla="*/ 448953 h 581015"/>
                <a:gd name="connsiteX354" fmla="*/ 80976 w 629433"/>
                <a:gd name="connsiteY354" fmla="*/ 448953 h 581015"/>
                <a:gd name="connsiteX355" fmla="*/ 84204 w 629433"/>
                <a:gd name="connsiteY355" fmla="*/ 450567 h 581015"/>
                <a:gd name="connsiteX356" fmla="*/ 87432 w 629433"/>
                <a:gd name="connsiteY356" fmla="*/ 452181 h 581015"/>
                <a:gd name="connsiteX357" fmla="*/ 93887 w 629433"/>
                <a:gd name="connsiteY357" fmla="*/ 453794 h 581015"/>
                <a:gd name="connsiteX358" fmla="*/ 98729 w 629433"/>
                <a:gd name="connsiteY358" fmla="*/ 457022 h 581015"/>
                <a:gd name="connsiteX359" fmla="*/ 103571 w 629433"/>
                <a:gd name="connsiteY359" fmla="*/ 457022 h 581015"/>
                <a:gd name="connsiteX360" fmla="*/ 106799 w 629433"/>
                <a:gd name="connsiteY360" fmla="*/ 455408 h 581015"/>
                <a:gd name="connsiteX361" fmla="*/ 108413 w 629433"/>
                <a:gd name="connsiteY361" fmla="*/ 453794 h 581015"/>
                <a:gd name="connsiteX362" fmla="*/ 108413 w 629433"/>
                <a:gd name="connsiteY362" fmla="*/ 452181 h 581015"/>
                <a:gd name="connsiteX363" fmla="*/ 108413 w 629433"/>
                <a:gd name="connsiteY363" fmla="*/ 450567 h 581015"/>
                <a:gd name="connsiteX364" fmla="*/ 111641 w 629433"/>
                <a:gd name="connsiteY364" fmla="*/ 440883 h 581015"/>
                <a:gd name="connsiteX365" fmla="*/ 113255 w 629433"/>
                <a:gd name="connsiteY365" fmla="*/ 439269 h 581015"/>
                <a:gd name="connsiteX366" fmla="*/ 114869 w 629433"/>
                <a:gd name="connsiteY366" fmla="*/ 439269 h 581015"/>
                <a:gd name="connsiteX367" fmla="*/ 116482 w 629433"/>
                <a:gd name="connsiteY367" fmla="*/ 439269 h 581015"/>
                <a:gd name="connsiteX368" fmla="*/ 118096 w 629433"/>
                <a:gd name="connsiteY368" fmla="*/ 439269 h 581015"/>
                <a:gd name="connsiteX369" fmla="*/ 119710 w 629433"/>
                <a:gd name="connsiteY369" fmla="*/ 439269 h 581015"/>
                <a:gd name="connsiteX370" fmla="*/ 121324 w 629433"/>
                <a:gd name="connsiteY370" fmla="*/ 439269 h 581015"/>
                <a:gd name="connsiteX371" fmla="*/ 122938 w 629433"/>
                <a:gd name="connsiteY371" fmla="*/ 439269 h 581015"/>
                <a:gd name="connsiteX372" fmla="*/ 124552 w 629433"/>
                <a:gd name="connsiteY372" fmla="*/ 440883 h 581015"/>
                <a:gd name="connsiteX373" fmla="*/ 126166 w 629433"/>
                <a:gd name="connsiteY373" fmla="*/ 442497 h 581015"/>
                <a:gd name="connsiteX374" fmla="*/ 131008 w 629433"/>
                <a:gd name="connsiteY374" fmla="*/ 448953 h 581015"/>
                <a:gd name="connsiteX375" fmla="*/ 132622 w 629433"/>
                <a:gd name="connsiteY375" fmla="*/ 450567 h 581015"/>
                <a:gd name="connsiteX376" fmla="*/ 134236 w 629433"/>
                <a:gd name="connsiteY376" fmla="*/ 450567 h 581015"/>
                <a:gd name="connsiteX377" fmla="*/ 135850 w 629433"/>
                <a:gd name="connsiteY377" fmla="*/ 450567 h 581015"/>
                <a:gd name="connsiteX378" fmla="*/ 139078 w 629433"/>
                <a:gd name="connsiteY378" fmla="*/ 450567 h 581015"/>
                <a:gd name="connsiteX379" fmla="*/ 153603 w 629433"/>
                <a:gd name="connsiteY379" fmla="*/ 450567 h 581015"/>
                <a:gd name="connsiteX380" fmla="*/ 155217 w 629433"/>
                <a:gd name="connsiteY380" fmla="*/ 450567 h 581015"/>
                <a:gd name="connsiteX381" fmla="*/ 156831 w 629433"/>
                <a:gd name="connsiteY381" fmla="*/ 452181 h 581015"/>
                <a:gd name="connsiteX382" fmla="*/ 158445 w 629433"/>
                <a:gd name="connsiteY382" fmla="*/ 455408 h 581015"/>
                <a:gd name="connsiteX383" fmla="*/ 160059 w 629433"/>
                <a:gd name="connsiteY383" fmla="*/ 458636 h 581015"/>
                <a:gd name="connsiteX384" fmla="*/ 161673 w 629433"/>
                <a:gd name="connsiteY384" fmla="*/ 460250 h 581015"/>
                <a:gd name="connsiteX385" fmla="*/ 163286 w 629433"/>
                <a:gd name="connsiteY385" fmla="*/ 461864 h 581015"/>
                <a:gd name="connsiteX386" fmla="*/ 168128 w 629433"/>
                <a:gd name="connsiteY386" fmla="*/ 463478 h 581015"/>
                <a:gd name="connsiteX387" fmla="*/ 169742 w 629433"/>
                <a:gd name="connsiteY387" fmla="*/ 465092 h 581015"/>
                <a:gd name="connsiteX388" fmla="*/ 171356 w 629433"/>
                <a:gd name="connsiteY388" fmla="*/ 466706 h 581015"/>
                <a:gd name="connsiteX389" fmla="*/ 179426 w 629433"/>
                <a:gd name="connsiteY389" fmla="*/ 474776 h 581015"/>
                <a:gd name="connsiteX390" fmla="*/ 182654 w 629433"/>
                <a:gd name="connsiteY390" fmla="*/ 481231 h 581015"/>
                <a:gd name="connsiteX391" fmla="*/ 182654 w 629433"/>
                <a:gd name="connsiteY391" fmla="*/ 482845 h 581015"/>
                <a:gd name="connsiteX392" fmla="*/ 182654 w 629433"/>
                <a:gd name="connsiteY392" fmla="*/ 484459 h 581015"/>
                <a:gd name="connsiteX393" fmla="*/ 182654 w 629433"/>
                <a:gd name="connsiteY393" fmla="*/ 486073 h 581015"/>
                <a:gd name="connsiteX394" fmla="*/ 182654 w 629433"/>
                <a:gd name="connsiteY394" fmla="*/ 487687 h 581015"/>
                <a:gd name="connsiteX395" fmla="*/ 181040 w 629433"/>
                <a:gd name="connsiteY395" fmla="*/ 487687 h 581015"/>
                <a:gd name="connsiteX396" fmla="*/ 179426 w 629433"/>
                <a:gd name="connsiteY396" fmla="*/ 487687 h 581015"/>
                <a:gd name="connsiteX397" fmla="*/ 177812 w 629433"/>
                <a:gd name="connsiteY397" fmla="*/ 489301 h 581015"/>
                <a:gd name="connsiteX398" fmla="*/ 176198 w 629433"/>
                <a:gd name="connsiteY398" fmla="*/ 490915 h 581015"/>
                <a:gd name="connsiteX399" fmla="*/ 171356 w 629433"/>
                <a:gd name="connsiteY399" fmla="*/ 495756 h 581015"/>
                <a:gd name="connsiteX400" fmla="*/ 166514 w 629433"/>
                <a:gd name="connsiteY400" fmla="*/ 502212 h 581015"/>
                <a:gd name="connsiteX401" fmla="*/ 166514 w 629433"/>
                <a:gd name="connsiteY401" fmla="*/ 503826 h 581015"/>
                <a:gd name="connsiteX402" fmla="*/ 166514 w 629433"/>
                <a:gd name="connsiteY402" fmla="*/ 505440 h 581015"/>
                <a:gd name="connsiteX403" fmla="*/ 166514 w 629433"/>
                <a:gd name="connsiteY403" fmla="*/ 507054 h 581015"/>
                <a:gd name="connsiteX404" fmla="*/ 168128 w 629433"/>
                <a:gd name="connsiteY404" fmla="*/ 511896 h 581015"/>
                <a:gd name="connsiteX405" fmla="*/ 169742 w 629433"/>
                <a:gd name="connsiteY405" fmla="*/ 515124 h 581015"/>
                <a:gd name="connsiteX406" fmla="*/ 171356 w 629433"/>
                <a:gd name="connsiteY406" fmla="*/ 516738 h 581015"/>
                <a:gd name="connsiteX407" fmla="*/ 172970 w 629433"/>
                <a:gd name="connsiteY407" fmla="*/ 518351 h 581015"/>
                <a:gd name="connsiteX408" fmla="*/ 172970 w 629433"/>
                <a:gd name="connsiteY408" fmla="*/ 519965 h 581015"/>
                <a:gd name="connsiteX409" fmla="*/ 172970 w 629433"/>
                <a:gd name="connsiteY409" fmla="*/ 521580 h 581015"/>
                <a:gd name="connsiteX410" fmla="*/ 172970 w 629433"/>
                <a:gd name="connsiteY410" fmla="*/ 523194 h 581015"/>
                <a:gd name="connsiteX411" fmla="*/ 172970 w 629433"/>
                <a:gd name="connsiteY411" fmla="*/ 524808 h 581015"/>
                <a:gd name="connsiteX412" fmla="*/ 172970 w 629433"/>
                <a:gd name="connsiteY412" fmla="*/ 526421 h 581015"/>
                <a:gd name="connsiteX413" fmla="*/ 171356 w 629433"/>
                <a:gd name="connsiteY413" fmla="*/ 531263 h 581015"/>
                <a:gd name="connsiteX414" fmla="*/ 169742 w 629433"/>
                <a:gd name="connsiteY414" fmla="*/ 532877 h 581015"/>
                <a:gd name="connsiteX415" fmla="*/ 168128 w 629433"/>
                <a:gd name="connsiteY415" fmla="*/ 534491 h 581015"/>
                <a:gd name="connsiteX416" fmla="*/ 168128 w 629433"/>
                <a:gd name="connsiteY416" fmla="*/ 536105 h 581015"/>
                <a:gd name="connsiteX417" fmla="*/ 168128 w 629433"/>
                <a:gd name="connsiteY417" fmla="*/ 537719 h 581015"/>
                <a:gd name="connsiteX418" fmla="*/ 168128 w 629433"/>
                <a:gd name="connsiteY418" fmla="*/ 542560 h 581015"/>
                <a:gd name="connsiteX419" fmla="*/ 168128 w 629433"/>
                <a:gd name="connsiteY419" fmla="*/ 544174 h 581015"/>
                <a:gd name="connsiteX420" fmla="*/ 168128 w 629433"/>
                <a:gd name="connsiteY420" fmla="*/ 545789 h 581015"/>
                <a:gd name="connsiteX421" fmla="*/ 168128 w 629433"/>
                <a:gd name="connsiteY421" fmla="*/ 547403 h 581015"/>
                <a:gd name="connsiteX422" fmla="*/ 169742 w 629433"/>
                <a:gd name="connsiteY422" fmla="*/ 549017 h 581015"/>
                <a:gd name="connsiteX423" fmla="*/ 169742 w 629433"/>
                <a:gd name="connsiteY423" fmla="*/ 550630 h 581015"/>
                <a:gd name="connsiteX424" fmla="*/ 169742 w 629433"/>
                <a:gd name="connsiteY424" fmla="*/ 553858 h 581015"/>
                <a:gd name="connsiteX425" fmla="*/ 169742 w 629433"/>
                <a:gd name="connsiteY425" fmla="*/ 560314 h 581015"/>
                <a:gd name="connsiteX426" fmla="*/ 169742 w 629433"/>
                <a:gd name="connsiteY426" fmla="*/ 566769 h 581015"/>
                <a:gd name="connsiteX427" fmla="*/ 171356 w 629433"/>
                <a:gd name="connsiteY427" fmla="*/ 573226 h 581015"/>
                <a:gd name="connsiteX428" fmla="*/ 172970 w 629433"/>
                <a:gd name="connsiteY428" fmla="*/ 578067 h 581015"/>
                <a:gd name="connsiteX429" fmla="*/ 174584 w 629433"/>
                <a:gd name="connsiteY429" fmla="*/ 581295 h 581015"/>
                <a:gd name="connsiteX430" fmla="*/ 176198 w 629433"/>
                <a:gd name="connsiteY430" fmla="*/ 582909 h 581015"/>
                <a:gd name="connsiteX431" fmla="*/ 177812 w 629433"/>
                <a:gd name="connsiteY431" fmla="*/ 582909 h 581015"/>
                <a:gd name="connsiteX432" fmla="*/ 179426 w 629433"/>
                <a:gd name="connsiteY432" fmla="*/ 582909 h 581015"/>
                <a:gd name="connsiteX433" fmla="*/ 185882 w 629433"/>
                <a:gd name="connsiteY433" fmla="*/ 579681 h 581015"/>
                <a:gd name="connsiteX434" fmla="*/ 187495 w 629433"/>
                <a:gd name="connsiteY434" fmla="*/ 579681 h 581015"/>
                <a:gd name="connsiteX435" fmla="*/ 190723 w 629433"/>
                <a:gd name="connsiteY435" fmla="*/ 579681 h 581015"/>
                <a:gd name="connsiteX436" fmla="*/ 203635 w 629433"/>
                <a:gd name="connsiteY436" fmla="*/ 581295 h 581015"/>
                <a:gd name="connsiteX437" fmla="*/ 206863 w 629433"/>
                <a:gd name="connsiteY437" fmla="*/ 582909 h 581015"/>
                <a:gd name="connsiteX438" fmla="*/ 210091 w 629433"/>
                <a:gd name="connsiteY438" fmla="*/ 584523 h 581015"/>
                <a:gd name="connsiteX439" fmla="*/ 211704 w 629433"/>
                <a:gd name="connsiteY439" fmla="*/ 584523 h 581015"/>
                <a:gd name="connsiteX440" fmla="*/ 221388 w 629433"/>
                <a:gd name="connsiteY440" fmla="*/ 581295 h 581015"/>
                <a:gd name="connsiteX441" fmla="*/ 223002 w 629433"/>
                <a:gd name="connsiteY441" fmla="*/ 579681 h 581015"/>
                <a:gd name="connsiteX442" fmla="*/ 224616 w 629433"/>
                <a:gd name="connsiteY442" fmla="*/ 578067 h 581015"/>
                <a:gd name="connsiteX443" fmla="*/ 227844 w 629433"/>
                <a:gd name="connsiteY443" fmla="*/ 573226 h 581015"/>
                <a:gd name="connsiteX444" fmla="*/ 229458 w 629433"/>
                <a:gd name="connsiteY444" fmla="*/ 571612 h 581015"/>
                <a:gd name="connsiteX445" fmla="*/ 234300 w 629433"/>
                <a:gd name="connsiteY445" fmla="*/ 568383 h 581015"/>
                <a:gd name="connsiteX446" fmla="*/ 237527 w 629433"/>
                <a:gd name="connsiteY446" fmla="*/ 568383 h 581015"/>
                <a:gd name="connsiteX447" fmla="*/ 242369 w 629433"/>
                <a:gd name="connsiteY447" fmla="*/ 568383 h 581015"/>
                <a:gd name="connsiteX448" fmla="*/ 258509 w 629433"/>
                <a:gd name="connsiteY448" fmla="*/ 571612 h 581015"/>
                <a:gd name="connsiteX449" fmla="*/ 261736 w 629433"/>
                <a:gd name="connsiteY449" fmla="*/ 573226 h 581015"/>
                <a:gd name="connsiteX450" fmla="*/ 260122 w 629433"/>
                <a:gd name="connsiteY450" fmla="*/ 569998 h 581015"/>
                <a:gd name="connsiteX451" fmla="*/ 261736 w 629433"/>
                <a:gd name="connsiteY451" fmla="*/ 569998 h 581015"/>
                <a:gd name="connsiteX452" fmla="*/ 274648 w 629433"/>
                <a:gd name="connsiteY452" fmla="*/ 574839 h 581015"/>
                <a:gd name="connsiteX453" fmla="*/ 276262 w 629433"/>
                <a:gd name="connsiteY453" fmla="*/ 574839 h 581015"/>
                <a:gd name="connsiteX454" fmla="*/ 284331 w 629433"/>
                <a:gd name="connsiteY454" fmla="*/ 574839 h 581015"/>
                <a:gd name="connsiteX455" fmla="*/ 287559 w 629433"/>
                <a:gd name="connsiteY455" fmla="*/ 574839 h 581015"/>
                <a:gd name="connsiteX456" fmla="*/ 292401 w 629433"/>
                <a:gd name="connsiteY456" fmla="*/ 573226 h 581015"/>
                <a:gd name="connsiteX457" fmla="*/ 297243 w 629433"/>
                <a:gd name="connsiteY457" fmla="*/ 569998 h 581015"/>
                <a:gd name="connsiteX458" fmla="*/ 308540 w 629433"/>
                <a:gd name="connsiteY458" fmla="*/ 566769 h 581015"/>
                <a:gd name="connsiteX459" fmla="*/ 300471 w 629433"/>
                <a:gd name="connsiteY459" fmla="*/ 557086 h 581015"/>
                <a:gd name="connsiteX460" fmla="*/ 298857 w 629433"/>
                <a:gd name="connsiteY460" fmla="*/ 552244 h 581015"/>
                <a:gd name="connsiteX461" fmla="*/ 298857 w 629433"/>
                <a:gd name="connsiteY461" fmla="*/ 549017 h 581015"/>
                <a:gd name="connsiteX462" fmla="*/ 298857 w 629433"/>
                <a:gd name="connsiteY462" fmla="*/ 547403 h 581015"/>
                <a:gd name="connsiteX463" fmla="*/ 298857 w 629433"/>
                <a:gd name="connsiteY463" fmla="*/ 545789 h 581015"/>
                <a:gd name="connsiteX464" fmla="*/ 300471 w 629433"/>
                <a:gd name="connsiteY464" fmla="*/ 542560 h 581015"/>
                <a:gd name="connsiteX465" fmla="*/ 303699 w 629433"/>
                <a:gd name="connsiteY465" fmla="*/ 531263 h 581015"/>
                <a:gd name="connsiteX466" fmla="*/ 305313 w 629433"/>
                <a:gd name="connsiteY466" fmla="*/ 529649 h 581015"/>
                <a:gd name="connsiteX467" fmla="*/ 306927 w 629433"/>
                <a:gd name="connsiteY467" fmla="*/ 526421 h 581015"/>
                <a:gd name="connsiteX468" fmla="*/ 310154 w 629433"/>
                <a:gd name="connsiteY468" fmla="*/ 523194 h 581015"/>
                <a:gd name="connsiteX469" fmla="*/ 311768 w 629433"/>
                <a:gd name="connsiteY469" fmla="*/ 521580 h 581015"/>
                <a:gd name="connsiteX470" fmla="*/ 313382 w 629433"/>
                <a:gd name="connsiteY470" fmla="*/ 519965 h 581015"/>
                <a:gd name="connsiteX471" fmla="*/ 314996 w 629433"/>
                <a:gd name="connsiteY471" fmla="*/ 515124 h 581015"/>
                <a:gd name="connsiteX472" fmla="*/ 314996 w 629433"/>
                <a:gd name="connsiteY472" fmla="*/ 511896 h 581015"/>
                <a:gd name="connsiteX473" fmla="*/ 314996 w 629433"/>
                <a:gd name="connsiteY473" fmla="*/ 510282 h 581015"/>
                <a:gd name="connsiteX474" fmla="*/ 313382 w 629433"/>
                <a:gd name="connsiteY474" fmla="*/ 507054 h 581015"/>
                <a:gd name="connsiteX475" fmla="*/ 311768 w 629433"/>
                <a:gd name="connsiteY475" fmla="*/ 492529 h 581015"/>
                <a:gd name="connsiteX476" fmla="*/ 311768 w 629433"/>
                <a:gd name="connsiteY476" fmla="*/ 489301 h 581015"/>
                <a:gd name="connsiteX477" fmla="*/ 313382 w 629433"/>
                <a:gd name="connsiteY477" fmla="*/ 487687 h 581015"/>
                <a:gd name="connsiteX478" fmla="*/ 314996 w 629433"/>
                <a:gd name="connsiteY478" fmla="*/ 487687 h 581015"/>
                <a:gd name="connsiteX479" fmla="*/ 316610 w 629433"/>
                <a:gd name="connsiteY479" fmla="*/ 487687 h 581015"/>
                <a:gd name="connsiteX480" fmla="*/ 318224 w 629433"/>
                <a:gd name="connsiteY480" fmla="*/ 487687 h 581015"/>
                <a:gd name="connsiteX481" fmla="*/ 319838 w 629433"/>
                <a:gd name="connsiteY481" fmla="*/ 489301 h 581015"/>
                <a:gd name="connsiteX482" fmla="*/ 326294 w 629433"/>
                <a:gd name="connsiteY482" fmla="*/ 494142 h 581015"/>
                <a:gd name="connsiteX483" fmla="*/ 327908 w 629433"/>
                <a:gd name="connsiteY483" fmla="*/ 494142 h 581015"/>
                <a:gd name="connsiteX484" fmla="*/ 329522 w 629433"/>
                <a:gd name="connsiteY484" fmla="*/ 494142 h 581015"/>
                <a:gd name="connsiteX485" fmla="*/ 331135 w 629433"/>
                <a:gd name="connsiteY485" fmla="*/ 494142 h 581015"/>
                <a:gd name="connsiteX486" fmla="*/ 332749 w 629433"/>
                <a:gd name="connsiteY486" fmla="*/ 494142 h 581015"/>
                <a:gd name="connsiteX487" fmla="*/ 334363 w 629433"/>
                <a:gd name="connsiteY487" fmla="*/ 494142 h 581015"/>
                <a:gd name="connsiteX488" fmla="*/ 335977 w 629433"/>
                <a:gd name="connsiteY488" fmla="*/ 492529 h 581015"/>
                <a:gd name="connsiteX489" fmla="*/ 340819 w 629433"/>
                <a:gd name="connsiteY489" fmla="*/ 489301 h 581015"/>
                <a:gd name="connsiteX490" fmla="*/ 348889 w 629433"/>
                <a:gd name="connsiteY490" fmla="*/ 484459 h 581015"/>
                <a:gd name="connsiteX491" fmla="*/ 355344 w 629433"/>
                <a:gd name="connsiteY491" fmla="*/ 481231 h 581015"/>
                <a:gd name="connsiteX492" fmla="*/ 360186 w 629433"/>
                <a:gd name="connsiteY492" fmla="*/ 479617 h 581015"/>
                <a:gd name="connsiteX493" fmla="*/ 361800 w 629433"/>
                <a:gd name="connsiteY493" fmla="*/ 479617 h 581015"/>
                <a:gd name="connsiteX494" fmla="*/ 363414 w 629433"/>
                <a:gd name="connsiteY494" fmla="*/ 478003 h 581015"/>
                <a:gd name="connsiteX495" fmla="*/ 371484 w 629433"/>
                <a:gd name="connsiteY495" fmla="*/ 468320 h 581015"/>
                <a:gd name="connsiteX496" fmla="*/ 371484 w 629433"/>
                <a:gd name="connsiteY496" fmla="*/ 468320 h 581015"/>
                <a:gd name="connsiteX497" fmla="*/ 377939 w 629433"/>
                <a:gd name="connsiteY497" fmla="*/ 463478 h 581015"/>
                <a:gd name="connsiteX498" fmla="*/ 379553 w 629433"/>
                <a:gd name="connsiteY498" fmla="*/ 461864 h 581015"/>
                <a:gd name="connsiteX499" fmla="*/ 379553 w 629433"/>
                <a:gd name="connsiteY499" fmla="*/ 460250 h 581015"/>
                <a:gd name="connsiteX500" fmla="*/ 379553 w 629433"/>
                <a:gd name="connsiteY500" fmla="*/ 458636 h 581015"/>
                <a:gd name="connsiteX501" fmla="*/ 379553 w 629433"/>
                <a:gd name="connsiteY501" fmla="*/ 457022 h 581015"/>
                <a:gd name="connsiteX502" fmla="*/ 379553 w 629433"/>
                <a:gd name="connsiteY502" fmla="*/ 455408 h 581015"/>
                <a:gd name="connsiteX503" fmla="*/ 379553 w 629433"/>
                <a:gd name="connsiteY503" fmla="*/ 453794 h 581015"/>
                <a:gd name="connsiteX504" fmla="*/ 379553 w 629433"/>
                <a:gd name="connsiteY504" fmla="*/ 450567 h 581015"/>
                <a:gd name="connsiteX505" fmla="*/ 381167 w 629433"/>
                <a:gd name="connsiteY505" fmla="*/ 448953 h 581015"/>
                <a:gd name="connsiteX506" fmla="*/ 382781 w 629433"/>
                <a:gd name="connsiteY506" fmla="*/ 447339 h 581015"/>
                <a:gd name="connsiteX507" fmla="*/ 384395 w 629433"/>
                <a:gd name="connsiteY507" fmla="*/ 447339 h 581015"/>
                <a:gd name="connsiteX508" fmla="*/ 386009 w 629433"/>
                <a:gd name="connsiteY508" fmla="*/ 445724 h 581015"/>
                <a:gd name="connsiteX509" fmla="*/ 394079 w 629433"/>
                <a:gd name="connsiteY509" fmla="*/ 437655 h 581015"/>
                <a:gd name="connsiteX510" fmla="*/ 395693 w 629433"/>
                <a:gd name="connsiteY510" fmla="*/ 436041 h 581015"/>
                <a:gd name="connsiteX511" fmla="*/ 395693 w 629433"/>
                <a:gd name="connsiteY511" fmla="*/ 434427 h 581015"/>
                <a:gd name="connsiteX512" fmla="*/ 395693 w 629433"/>
                <a:gd name="connsiteY512" fmla="*/ 431199 h 581015"/>
                <a:gd name="connsiteX513" fmla="*/ 395693 w 629433"/>
                <a:gd name="connsiteY513" fmla="*/ 427972 h 581015"/>
                <a:gd name="connsiteX514" fmla="*/ 395693 w 629433"/>
                <a:gd name="connsiteY514" fmla="*/ 426358 h 581015"/>
                <a:gd name="connsiteX515" fmla="*/ 397307 w 629433"/>
                <a:gd name="connsiteY515" fmla="*/ 424744 h 581015"/>
                <a:gd name="connsiteX516" fmla="*/ 405376 w 629433"/>
                <a:gd name="connsiteY516" fmla="*/ 418288 h 581015"/>
                <a:gd name="connsiteX517" fmla="*/ 406990 w 629433"/>
                <a:gd name="connsiteY517" fmla="*/ 416674 h 581015"/>
                <a:gd name="connsiteX518" fmla="*/ 408604 w 629433"/>
                <a:gd name="connsiteY518" fmla="*/ 415060 h 581015"/>
                <a:gd name="connsiteX519" fmla="*/ 408604 w 629433"/>
                <a:gd name="connsiteY519" fmla="*/ 413446 h 581015"/>
                <a:gd name="connsiteX520" fmla="*/ 410218 w 629433"/>
                <a:gd name="connsiteY520" fmla="*/ 406990 h 581015"/>
                <a:gd name="connsiteX521" fmla="*/ 410218 w 629433"/>
                <a:gd name="connsiteY521" fmla="*/ 405376 h 581015"/>
                <a:gd name="connsiteX522" fmla="*/ 408604 w 629433"/>
                <a:gd name="connsiteY522" fmla="*/ 402149 h 581015"/>
                <a:gd name="connsiteX523" fmla="*/ 408604 w 629433"/>
                <a:gd name="connsiteY523" fmla="*/ 398921 h 581015"/>
                <a:gd name="connsiteX524" fmla="*/ 408604 w 629433"/>
                <a:gd name="connsiteY524" fmla="*/ 392465 h 581015"/>
                <a:gd name="connsiteX525" fmla="*/ 410218 w 629433"/>
                <a:gd name="connsiteY525" fmla="*/ 386009 h 581015"/>
                <a:gd name="connsiteX526" fmla="*/ 410218 w 629433"/>
                <a:gd name="connsiteY526" fmla="*/ 384395 h 581015"/>
                <a:gd name="connsiteX527" fmla="*/ 410218 w 629433"/>
                <a:gd name="connsiteY527" fmla="*/ 377940 h 581015"/>
                <a:gd name="connsiteX528" fmla="*/ 410218 w 629433"/>
                <a:gd name="connsiteY528" fmla="*/ 376326 h 581015"/>
                <a:gd name="connsiteX529" fmla="*/ 410218 w 629433"/>
                <a:gd name="connsiteY529" fmla="*/ 373098 h 581015"/>
                <a:gd name="connsiteX530" fmla="*/ 411832 w 629433"/>
                <a:gd name="connsiteY530" fmla="*/ 371484 h 581015"/>
                <a:gd name="connsiteX531" fmla="*/ 413446 w 629433"/>
                <a:gd name="connsiteY531" fmla="*/ 369870 h 581015"/>
                <a:gd name="connsiteX532" fmla="*/ 415060 w 629433"/>
                <a:gd name="connsiteY532" fmla="*/ 369870 h 581015"/>
                <a:gd name="connsiteX533" fmla="*/ 416674 w 629433"/>
                <a:gd name="connsiteY533" fmla="*/ 369870 h 581015"/>
                <a:gd name="connsiteX534" fmla="*/ 418288 w 629433"/>
                <a:gd name="connsiteY534" fmla="*/ 369870 h 581015"/>
                <a:gd name="connsiteX535" fmla="*/ 419902 w 629433"/>
                <a:gd name="connsiteY535" fmla="*/ 369870 h 581015"/>
                <a:gd name="connsiteX536" fmla="*/ 423130 w 629433"/>
                <a:gd name="connsiteY536" fmla="*/ 366642 h 581015"/>
                <a:gd name="connsiteX537" fmla="*/ 432813 w 629433"/>
                <a:gd name="connsiteY537" fmla="*/ 347275 h 581015"/>
                <a:gd name="connsiteX538" fmla="*/ 434427 w 629433"/>
                <a:gd name="connsiteY538" fmla="*/ 344047 h 581015"/>
                <a:gd name="connsiteX539" fmla="*/ 436041 w 629433"/>
                <a:gd name="connsiteY539" fmla="*/ 344047 h 581015"/>
                <a:gd name="connsiteX540" fmla="*/ 439269 w 629433"/>
                <a:gd name="connsiteY540" fmla="*/ 344047 h 581015"/>
                <a:gd name="connsiteX541" fmla="*/ 440883 w 629433"/>
                <a:gd name="connsiteY541" fmla="*/ 344047 h 581015"/>
                <a:gd name="connsiteX542" fmla="*/ 442497 w 629433"/>
                <a:gd name="connsiteY542" fmla="*/ 344047 h 581015"/>
                <a:gd name="connsiteX543" fmla="*/ 444111 w 629433"/>
                <a:gd name="connsiteY543" fmla="*/ 344047 h 581015"/>
                <a:gd name="connsiteX544" fmla="*/ 444111 w 629433"/>
                <a:gd name="connsiteY544" fmla="*/ 345661 h 581015"/>
                <a:gd name="connsiteX545" fmla="*/ 444111 w 629433"/>
                <a:gd name="connsiteY545" fmla="*/ 347275 h 581015"/>
                <a:gd name="connsiteX546" fmla="*/ 444111 w 629433"/>
                <a:gd name="connsiteY546" fmla="*/ 348889 h 581015"/>
                <a:gd name="connsiteX547" fmla="*/ 445725 w 629433"/>
                <a:gd name="connsiteY547" fmla="*/ 350503 h 581015"/>
                <a:gd name="connsiteX548" fmla="*/ 447339 w 629433"/>
                <a:gd name="connsiteY548" fmla="*/ 350503 h 581015"/>
                <a:gd name="connsiteX549" fmla="*/ 448953 w 629433"/>
                <a:gd name="connsiteY549" fmla="*/ 350503 h 581015"/>
                <a:gd name="connsiteX550" fmla="*/ 450566 w 629433"/>
                <a:gd name="connsiteY550" fmla="*/ 350503 h 581015"/>
                <a:gd name="connsiteX551" fmla="*/ 452180 w 629433"/>
                <a:gd name="connsiteY551" fmla="*/ 350503 h 581015"/>
                <a:gd name="connsiteX552" fmla="*/ 453794 w 629433"/>
                <a:gd name="connsiteY552" fmla="*/ 350503 h 581015"/>
                <a:gd name="connsiteX553" fmla="*/ 457022 w 629433"/>
                <a:gd name="connsiteY553" fmla="*/ 348889 h 581015"/>
                <a:gd name="connsiteX554" fmla="*/ 458636 w 629433"/>
                <a:gd name="connsiteY554" fmla="*/ 348889 h 581015"/>
                <a:gd name="connsiteX555" fmla="*/ 460250 w 629433"/>
                <a:gd name="connsiteY555" fmla="*/ 348889 h 581015"/>
                <a:gd name="connsiteX556" fmla="*/ 461864 w 629433"/>
                <a:gd name="connsiteY556" fmla="*/ 348889 h 581015"/>
                <a:gd name="connsiteX557" fmla="*/ 463478 w 629433"/>
                <a:gd name="connsiteY557" fmla="*/ 348889 h 581015"/>
                <a:gd name="connsiteX558" fmla="*/ 465092 w 629433"/>
                <a:gd name="connsiteY558" fmla="*/ 348889 h 581015"/>
                <a:gd name="connsiteX559" fmla="*/ 466706 w 629433"/>
                <a:gd name="connsiteY559" fmla="*/ 348889 h 581015"/>
                <a:gd name="connsiteX560" fmla="*/ 468320 w 629433"/>
                <a:gd name="connsiteY560" fmla="*/ 348889 h 581015"/>
                <a:gd name="connsiteX561" fmla="*/ 471548 w 629433"/>
                <a:gd name="connsiteY561" fmla="*/ 347275 h 581015"/>
                <a:gd name="connsiteX562" fmla="*/ 476389 w 629433"/>
                <a:gd name="connsiteY562" fmla="*/ 345661 h 581015"/>
                <a:gd name="connsiteX563" fmla="*/ 479617 w 629433"/>
                <a:gd name="connsiteY563" fmla="*/ 344047 h 581015"/>
                <a:gd name="connsiteX564" fmla="*/ 481231 w 629433"/>
                <a:gd name="connsiteY564" fmla="*/ 342433 h 581015"/>
                <a:gd name="connsiteX565" fmla="*/ 481231 w 629433"/>
                <a:gd name="connsiteY565" fmla="*/ 340819 h 581015"/>
                <a:gd name="connsiteX566" fmla="*/ 481231 w 629433"/>
                <a:gd name="connsiteY566" fmla="*/ 339205 h 581015"/>
                <a:gd name="connsiteX567" fmla="*/ 481231 w 629433"/>
                <a:gd name="connsiteY567" fmla="*/ 337591 h 581015"/>
                <a:gd name="connsiteX568" fmla="*/ 481231 w 629433"/>
                <a:gd name="connsiteY568" fmla="*/ 335977 h 581015"/>
                <a:gd name="connsiteX569" fmla="*/ 481231 w 629433"/>
                <a:gd name="connsiteY569" fmla="*/ 334363 h 581015"/>
                <a:gd name="connsiteX570" fmla="*/ 481231 w 629433"/>
                <a:gd name="connsiteY570" fmla="*/ 332749 h 581015"/>
                <a:gd name="connsiteX571" fmla="*/ 481231 w 629433"/>
                <a:gd name="connsiteY571" fmla="*/ 331136 h 581015"/>
                <a:gd name="connsiteX572" fmla="*/ 481231 w 629433"/>
                <a:gd name="connsiteY572" fmla="*/ 329522 h 581015"/>
                <a:gd name="connsiteX573" fmla="*/ 482845 w 629433"/>
                <a:gd name="connsiteY573" fmla="*/ 329522 h 581015"/>
                <a:gd name="connsiteX574" fmla="*/ 484459 w 629433"/>
                <a:gd name="connsiteY574" fmla="*/ 329522 h 581015"/>
                <a:gd name="connsiteX575" fmla="*/ 486073 w 629433"/>
                <a:gd name="connsiteY575" fmla="*/ 329522 h 581015"/>
                <a:gd name="connsiteX576" fmla="*/ 489301 w 629433"/>
                <a:gd name="connsiteY576" fmla="*/ 329522 h 581015"/>
                <a:gd name="connsiteX577" fmla="*/ 490915 w 629433"/>
                <a:gd name="connsiteY577" fmla="*/ 329522 h 581015"/>
                <a:gd name="connsiteX578" fmla="*/ 494143 w 629433"/>
                <a:gd name="connsiteY578" fmla="*/ 327908 h 581015"/>
                <a:gd name="connsiteX579" fmla="*/ 495757 w 629433"/>
                <a:gd name="connsiteY579" fmla="*/ 326294 h 581015"/>
                <a:gd name="connsiteX580" fmla="*/ 495757 w 629433"/>
                <a:gd name="connsiteY580" fmla="*/ 324680 h 581015"/>
                <a:gd name="connsiteX581" fmla="*/ 495757 w 629433"/>
                <a:gd name="connsiteY581" fmla="*/ 323066 h 581015"/>
                <a:gd name="connsiteX582" fmla="*/ 495757 w 629433"/>
                <a:gd name="connsiteY582" fmla="*/ 321452 h 581015"/>
                <a:gd name="connsiteX583" fmla="*/ 495757 w 629433"/>
                <a:gd name="connsiteY583" fmla="*/ 319838 h 581015"/>
                <a:gd name="connsiteX584" fmla="*/ 497371 w 629433"/>
                <a:gd name="connsiteY584" fmla="*/ 314996 h 581015"/>
                <a:gd name="connsiteX585" fmla="*/ 498984 w 629433"/>
                <a:gd name="connsiteY585" fmla="*/ 310154 h 581015"/>
                <a:gd name="connsiteX586" fmla="*/ 500598 w 629433"/>
                <a:gd name="connsiteY586" fmla="*/ 306927 h 581015"/>
                <a:gd name="connsiteX587" fmla="*/ 500598 w 629433"/>
                <a:gd name="connsiteY587" fmla="*/ 302085 h 581015"/>
                <a:gd name="connsiteX588" fmla="*/ 500598 w 629433"/>
                <a:gd name="connsiteY588" fmla="*/ 300471 h 581015"/>
                <a:gd name="connsiteX589" fmla="*/ 500598 w 629433"/>
                <a:gd name="connsiteY589" fmla="*/ 295629 h 581015"/>
                <a:gd name="connsiteX590" fmla="*/ 500598 w 629433"/>
                <a:gd name="connsiteY590" fmla="*/ 294015 h 581015"/>
                <a:gd name="connsiteX591" fmla="*/ 502212 w 629433"/>
                <a:gd name="connsiteY591" fmla="*/ 294015 h 581015"/>
                <a:gd name="connsiteX592" fmla="*/ 503826 w 629433"/>
                <a:gd name="connsiteY592" fmla="*/ 294015 h 581015"/>
                <a:gd name="connsiteX593" fmla="*/ 505440 w 629433"/>
                <a:gd name="connsiteY593" fmla="*/ 294015 h 581015"/>
                <a:gd name="connsiteX594" fmla="*/ 507054 w 629433"/>
                <a:gd name="connsiteY594" fmla="*/ 295629 h 581015"/>
                <a:gd name="connsiteX595" fmla="*/ 508668 w 629433"/>
                <a:gd name="connsiteY595" fmla="*/ 295629 h 581015"/>
                <a:gd name="connsiteX596" fmla="*/ 510282 w 629433"/>
                <a:gd name="connsiteY596" fmla="*/ 295629 h 581015"/>
                <a:gd name="connsiteX597" fmla="*/ 511896 w 629433"/>
                <a:gd name="connsiteY597" fmla="*/ 295629 h 581015"/>
                <a:gd name="connsiteX598" fmla="*/ 515124 w 629433"/>
                <a:gd name="connsiteY598" fmla="*/ 294015 h 581015"/>
                <a:gd name="connsiteX599" fmla="*/ 516738 w 629433"/>
                <a:gd name="connsiteY599" fmla="*/ 292401 h 581015"/>
                <a:gd name="connsiteX600" fmla="*/ 516738 w 629433"/>
                <a:gd name="connsiteY600" fmla="*/ 290787 h 581015"/>
                <a:gd name="connsiteX601" fmla="*/ 516738 w 629433"/>
                <a:gd name="connsiteY601" fmla="*/ 289173 h 581015"/>
                <a:gd name="connsiteX602" fmla="*/ 516738 w 629433"/>
                <a:gd name="connsiteY602" fmla="*/ 284331 h 581015"/>
                <a:gd name="connsiteX603" fmla="*/ 516738 w 629433"/>
                <a:gd name="connsiteY603" fmla="*/ 281104 h 581015"/>
                <a:gd name="connsiteX604" fmla="*/ 507054 w 629433"/>
                <a:gd name="connsiteY604" fmla="*/ 277876 h 581015"/>
                <a:gd name="connsiteX605" fmla="*/ 620029 w 629433"/>
                <a:gd name="connsiteY605" fmla="*/ 95501 h 581015"/>
                <a:gd name="connsiteX606" fmla="*/ 616801 w 629433"/>
                <a:gd name="connsiteY606" fmla="*/ 92273 h 581015"/>
                <a:gd name="connsiteX607" fmla="*/ 615188 w 629433"/>
                <a:gd name="connsiteY607" fmla="*/ 92273 h 581015"/>
                <a:gd name="connsiteX608" fmla="*/ 611960 w 629433"/>
                <a:gd name="connsiteY608" fmla="*/ 100343 h 581015"/>
                <a:gd name="connsiteX609" fmla="*/ 605504 w 629433"/>
                <a:gd name="connsiteY609" fmla="*/ 101957 h 581015"/>
                <a:gd name="connsiteX610" fmla="*/ 582909 w 629433"/>
                <a:gd name="connsiteY610" fmla="*/ 95501 h 581015"/>
                <a:gd name="connsiteX611" fmla="*/ 573225 w 629433"/>
                <a:gd name="connsiteY611" fmla="*/ 95501 h 581015"/>
                <a:gd name="connsiteX612" fmla="*/ 565156 w 629433"/>
                <a:gd name="connsiteY612" fmla="*/ 97115 h 581015"/>
                <a:gd name="connsiteX613" fmla="*/ 561928 w 629433"/>
                <a:gd name="connsiteY613" fmla="*/ 101957 h 581015"/>
                <a:gd name="connsiteX614" fmla="*/ 563542 w 629433"/>
                <a:gd name="connsiteY614" fmla="*/ 108413 h 581015"/>
                <a:gd name="connsiteX615" fmla="*/ 566770 w 629433"/>
                <a:gd name="connsiteY615" fmla="*/ 114868 h 581015"/>
                <a:gd name="connsiteX616" fmla="*/ 566770 w 629433"/>
                <a:gd name="connsiteY616" fmla="*/ 121324 h 581015"/>
                <a:gd name="connsiteX617" fmla="*/ 561928 w 629433"/>
                <a:gd name="connsiteY617" fmla="*/ 127780 h 581015"/>
                <a:gd name="connsiteX618" fmla="*/ 565156 w 629433"/>
                <a:gd name="connsiteY618" fmla="*/ 135850 h 581015"/>
                <a:gd name="connsiteX619" fmla="*/ 566770 w 629433"/>
                <a:gd name="connsiteY619" fmla="*/ 150375 h 581015"/>
                <a:gd name="connsiteX620" fmla="*/ 568384 w 629433"/>
                <a:gd name="connsiteY620" fmla="*/ 158445 h 581015"/>
                <a:gd name="connsiteX621" fmla="*/ 571611 w 629433"/>
                <a:gd name="connsiteY621" fmla="*/ 156831 h 581015"/>
                <a:gd name="connsiteX622" fmla="*/ 589365 w 629433"/>
                <a:gd name="connsiteY622" fmla="*/ 155217 h 581015"/>
                <a:gd name="connsiteX623" fmla="*/ 592592 w 629433"/>
                <a:gd name="connsiteY623" fmla="*/ 155217 h 581015"/>
                <a:gd name="connsiteX624" fmla="*/ 595820 w 629433"/>
                <a:gd name="connsiteY624" fmla="*/ 155217 h 581015"/>
                <a:gd name="connsiteX625" fmla="*/ 599048 w 629433"/>
                <a:gd name="connsiteY625" fmla="*/ 153603 h 581015"/>
                <a:gd name="connsiteX626" fmla="*/ 600662 w 629433"/>
                <a:gd name="connsiteY626" fmla="*/ 150375 h 581015"/>
                <a:gd name="connsiteX627" fmla="*/ 600662 w 629433"/>
                <a:gd name="connsiteY627" fmla="*/ 147147 h 581015"/>
                <a:gd name="connsiteX628" fmla="*/ 602276 w 629433"/>
                <a:gd name="connsiteY628" fmla="*/ 143919 h 581015"/>
                <a:gd name="connsiteX629" fmla="*/ 613574 w 629433"/>
                <a:gd name="connsiteY629" fmla="*/ 139077 h 581015"/>
                <a:gd name="connsiteX630" fmla="*/ 616801 w 629433"/>
                <a:gd name="connsiteY630" fmla="*/ 129394 h 581015"/>
                <a:gd name="connsiteX631" fmla="*/ 618415 w 629433"/>
                <a:gd name="connsiteY631" fmla="*/ 116482 h 581015"/>
                <a:gd name="connsiteX632" fmla="*/ 621643 w 629433"/>
                <a:gd name="connsiteY632" fmla="*/ 105185 h 581015"/>
                <a:gd name="connsiteX633" fmla="*/ 624871 w 629433"/>
                <a:gd name="connsiteY633" fmla="*/ 100343 h 581015"/>
                <a:gd name="connsiteX634" fmla="*/ 620029 w 629433"/>
                <a:gd name="connsiteY634" fmla="*/ 95501 h 58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</a:cxnLst>
              <a:rect l="l" t="t" r="r" b="b"/>
              <a:pathLst>
                <a:path w="629433" h="581015">
                  <a:moveTo>
                    <a:pt x="584523" y="34172"/>
                  </a:moveTo>
                  <a:lnTo>
                    <a:pt x="582909" y="39014"/>
                  </a:lnTo>
                  <a:lnTo>
                    <a:pt x="587751" y="42241"/>
                  </a:lnTo>
                  <a:lnTo>
                    <a:pt x="608732" y="50311"/>
                  </a:lnTo>
                  <a:lnTo>
                    <a:pt x="618415" y="55153"/>
                  </a:lnTo>
                  <a:lnTo>
                    <a:pt x="623257" y="58381"/>
                  </a:lnTo>
                  <a:lnTo>
                    <a:pt x="618415" y="29330"/>
                  </a:lnTo>
                  <a:lnTo>
                    <a:pt x="613574" y="16419"/>
                  </a:lnTo>
                  <a:lnTo>
                    <a:pt x="602276" y="8349"/>
                  </a:lnTo>
                  <a:lnTo>
                    <a:pt x="599048" y="6735"/>
                  </a:lnTo>
                  <a:lnTo>
                    <a:pt x="592592" y="6735"/>
                  </a:lnTo>
                  <a:lnTo>
                    <a:pt x="589365" y="6735"/>
                  </a:lnTo>
                  <a:lnTo>
                    <a:pt x="586137" y="5121"/>
                  </a:lnTo>
                  <a:lnTo>
                    <a:pt x="584523" y="8349"/>
                  </a:lnTo>
                  <a:lnTo>
                    <a:pt x="579681" y="16419"/>
                  </a:lnTo>
                  <a:lnTo>
                    <a:pt x="579681" y="19646"/>
                  </a:lnTo>
                  <a:lnTo>
                    <a:pt x="587751" y="27716"/>
                  </a:lnTo>
                  <a:lnTo>
                    <a:pt x="584523" y="34172"/>
                  </a:lnTo>
                  <a:close/>
                  <a:moveTo>
                    <a:pt x="465092" y="80976"/>
                  </a:moveTo>
                  <a:lnTo>
                    <a:pt x="465092" y="80976"/>
                  </a:lnTo>
                  <a:lnTo>
                    <a:pt x="466706" y="77748"/>
                  </a:lnTo>
                  <a:lnTo>
                    <a:pt x="465092" y="77748"/>
                  </a:lnTo>
                  <a:lnTo>
                    <a:pt x="465092" y="77748"/>
                  </a:lnTo>
                  <a:lnTo>
                    <a:pt x="465092" y="77748"/>
                  </a:lnTo>
                  <a:lnTo>
                    <a:pt x="463478" y="77748"/>
                  </a:lnTo>
                  <a:lnTo>
                    <a:pt x="465092" y="80976"/>
                  </a:lnTo>
                  <a:lnTo>
                    <a:pt x="465092" y="80976"/>
                  </a:lnTo>
                  <a:close/>
                  <a:moveTo>
                    <a:pt x="474775" y="114868"/>
                  </a:moveTo>
                  <a:lnTo>
                    <a:pt x="473162" y="106799"/>
                  </a:lnTo>
                  <a:lnTo>
                    <a:pt x="461864" y="114868"/>
                  </a:lnTo>
                  <a:lnTo>
                    <a:pt x="466706" y="116482"/>
                  </a:lnTo>
                  <a:lnTo>
                    <a:pt x="474775" y="114868"/>
                  </a:lnTo>
                  <a:close/>
                  <a:moveTo>
                    <a:pt x="507054" y="277876"/>
                  </a:moveTo>
                  <a:lnTo>
                    <a:pt x="507054" y="276262"/>
                  </a:lnTo>
                  <a:lnTo>
                    <a:pt x="507054" y="274648"/>
                  </a:lnTo>
                  <a:lnTo>
                    <a:pt x="507054" y="273034"/>
                  </a:lnTo>
                  <a:lnTo>
                    <a:pt x="507054" y="271420"/>
                  </a:lnTo>
                  <a:lnTo>
                    <a:pt x="507054" y="269806"/>
                  </a:lnTo>
                  <a:lnTo>
                    <a:pt x="505440" y="268192"/>
                  </a:lnTo>
                  <a:lnTo>
                    <a:pt x="503826" y="268192"/>
                  </a:lnTo>
                  <a:lnTo>
                    <a:pt x="502212" y="268192"/>
                  </a:lnTo>
                  <a:lnTo>
                    <a:pt x="497371" y="268192"/>
                  </a:lnTo>
                  <a:lnTo>
                    <a:pt x="495757" y="268192"/>
                  </a:lnTo>
                  <a:lnTo>
                    <a:pt x="494143" y="268192"/>
                  </a:lnTo>
                  <a:lnTo>
                    <a:pt x="492529" y="268192"/>
                  </a:lnTo>
                  <a:lnTo>
                    <a:pt x="490915" y="266578"/>
                  </a:lnTo>
                  <a:lnTo>
                    <a:pt x="490915" y="264964"/>
                  </a:lnTo>
                  <a:lnTo>
                    <a:pt x="489301" y="260122"/>
                  </a:lnTo>
                  <a:lnTo>
                    <a:pt x="489301" y="258509"/>
                  </a:lnTo>
                  <a:lnTo>
                    <a:pt x="487687" y="258509"/>
                  </a:lnTo>
                  <a:lnTo>
                    <a:pt x="486073" y="256895"/>
                  </a:lnTo>
                  <a:lnTo>
                    <a:pt x="486073" y="255281"/>
                  </a:lnTo>
                  <a:lnTo>
                    <a:pt x="486073" y="253667"/>
                  </a:lnTo>
                  <a:lnTo>
                    <a:pt x="489301" y="245597"/>
                  </a:lnTo>
                  <a:lnTo>
                    <a:pt x="489301" y="243983"/>
                  </a:lnTo>
                  <a:lnTo>
                    <a:pt x="490915" y="237527"/>
                  </a:lnTo>
                  <a:lnTo>
                    <a:pt x="494143" y="231072"/>
                  </a:lnTo>
                  <a:lnTo>
                    <a:pt x="495757" y="227844"/>
                  </a:lnTo>
                  <a:lnTo>
                    <a:pt x="495757" y="224616"/>
                  </a:lnTo>
                  <a:lnTo>
                    <a:pt x="494143" y="211704"/>
                  </a:lnTo>
                  <a:lnTo>
                    <a:pt x="494143" y="206863"/>
                  </a:lnTo>
                  <a:lnTo>
                    <a:pt x="494143" y="203635"/>
                  </a:lnTo>
                  <a:lnTo>
                    <a:pt x="494143" y="202021"/>
                  </a:lnTo>
                  <a:lnTo>
                    <a:pt x="495757" y="200407"/>
                  </a:lnTo>
                  <a:lnTo>
                    <a:pt x="502212" y="193951"/>
                  </a:lnTo>
                  <a:lnTo>
                    <a:pt x="502212" y="193951"/>
                  </a:lnTo>
                  <a:lnTo>
                    <a:pt x="495757" y="190723"/>
                  </a:lnTo>
                  <a:lnTo>
                    <a:pt x="490915" y="190723"/>
                  </a:lnTo>
                  <a:lnTo>
                    <a:pt x="489301" y="193951"/>
                  </a:lnTo>
                  <a:lnTo>
                    <a:pt x="486073" y="193951"/>
                  </a:lnTo>
                  <a:lnTo>
                    <a:pt x="471548" y="192337"/>
                  </a:lnTo>
                  <a:lnTo>
                    <a:pt x="471548" y="192337"/>
                  </a:lnTo>
                  <a:lnTo>
                    <a:pt x="465092" y="197179"/>
                  </a:lnTo>
                  <a:lnTo>
                    <a:pt x="453794" y="200407"/>
                  </a:lnTo>
                  <a:lnTo>
                    <a:pt x="450566" y="202021"/>
                  </a:lnTo>
                  <a:lnTo>
                    <a:pt x="447339" y="205249"/>
                  </a:lnTo>
                  <a:lnTo>
                    <a:pt x="442497" y="208477"/>
                  </a:lnTo>
                  <a:lnTo>
                    <a:pt x="436041" y="210091"/>
                  </a:lnTo>
                  <a:lnTo>
                    <a:pt x="418288" y="206863"/>
                  </a:lnTo>
                  <a:lnTo>
                    <a:pt x="413446" y="206863"/>
                  </a:lnTo>
                  <a:lnTo>
                    <a:pt x="408604" y="211704"/>
                  </a:lnTo>
                  <a:lnTo>
                    <a:pt x="405376" y="218160"/>
                  </a:lnTo>
                  <a:lnTo>
                    <a:pt x="403762" y="224616"/>
                  </a:lnTo>
                  <a:lnTo>
                    <a:pt x="400535" y="231072"/>
                  </a:lnTo>
                  <a:lnTo>
                    <a:pt x="390851" y="239141"/>
                  </a:lnTo>
                  <a:lnTo>
                    <a:pt x="379553" y="240755"/>
                  </a:lnTo>
                  <a:lnTo>
                    <a:pt x="366642" y="240755"/>
                  </a:lnTo>
                  <a:lnTo>
                    <a:pt x="353731" y="242369"/>
                  </a:lnTo>
                  <a:lnTo>
                    <a:pt x="340819" y="231072"/>
                  </a:lnTo>
                  <a:lnTo>
                    <a:pt x="323066" y="229458"/>
                  </a:lnTo>
                  <a:lnTo>
                    <a:pt x="305313" y="226230"/>
                  </a:lnTo>
                  <a:lnTo>
                    <a:pt x="297243" y="208477"/>
                  </a:lnTo>
                  <a:lnTo>
                    <a:pt x="295629" y="192337"/>
                  </a:lnTo>
                  <a:lnTo>
                    <a:pt x="297243" y="185882"/>
                  </a:lnTo>
                  <a:lnTo>
                    <a:pt x="303699" y="177812"/>
                  </a:lnTo>
                  <a:lnTo>
                    <a:pt x="306927" y="174584"/>
                  </a:lnTo>
                  <a:lnTo>
                    <a:pt x="316610" y="169742"/>
                  </a:lnTo>
                  <a:lnTo>
                    <a:pt x="318224" y="168128"/>
                  </a:lnTo>
                  <a:lnTo>
                    <a:pt x="318224" y="166514"/>
                  </a:lnTo>
                  <a:lnTo>
                    <a:pt x="318224" y="164900"/>
                  </a:lnTo>
                  <a:lnTo>
                    <a:pt x="321452" y="164900"/>
                  </a:lnTo>
                  <a:lnTo>
                    <a:pt x="324680" y="164900"/>
                  </a:lnTo>
                  <a:lnTo>
                    <a:pt x="326294" y="164900"/>
                  </a:lnTo>
                  <a:lnTo>
                    <a:pt x="327908" y="164900"/>
                  </a:lnTo>
                  <a:lnTo>
                    <a:pt x="331135" y="164900"/>
                  </a:lnTo>
                  <a:lnTo>
                    <a:pt x="308540" y="135850"/>
                  </a:lnTo>
                  <a:lnTo>
                    <a:pt x="292401" y="106799"/>
                  </a:lnTo>
                  <a:lnTo>
                    <a:pt x="290787" y="100343"/>
                  </a:lnTo>
                  <a:lnTo>
                    <a:pt x="289173" y="92273"/>
                  </a:lnTo>
                  <a:lnTo>
                    <a:pt x="287559" y="85818"/>
                  </a:lnTo>
                  <a:lnTo>
                    <a:pt x="276262" y="68064"/>
                  </a:lnTo>
                  <a:lnTo>
                    <a:pt x="273034" y="59995"/>
                  </a:lnTo>
                  <a:lnTo>
                    <a:pt x="271420" y="51925"/>
                  </a:lnTo>
                  <a:lnTo>
                    <a:pt x="269806" y="37400"/>
                  </a:lnTo>
                  <a:lnTo>
                    <a:pt x="264964" y="21260"/>
                  </a:lnTo>
                  <a:lnTo>
                    <a:pt x="263350" y="13191"/>
                  </a:lnTo>
                  <a:lnTo>
                    <a:pt x="263350" y="11577"/>
                  </a:lnTo>
                  <a:lnTo>
                    <a:pt x="263350" y="11577"/>
                  </a:lnTo>
                  <a:lnTo>
                    <a:pt x="256895" y="11577"/>
                  </a:lnTo>
                  <a:lnTo>
                    <a:pt x="250439" y="13191"/>
                  </a:lnTo>
                  <a:lnTo>
                    <a:pt x="247211" y="13191"/>
                  </a:lnTo>
                  <a:lnTo>
                    <a:pt x="245597" y="13191"/>
                  </a:lnTo>
                  <a:lnTo>
                    <a:pt x="243983" y="14805"/>
                  </a:lnTo>
                  <a:lnTo>
                    <a:pt x="239141" y="19646"/>
                  </a:lnTo>
                  <a:lnTo>
                    <a:pt x="231072" y="24489"/>
                  </a:lnTo>
                  <a:lnTo>
                    <a:pt x="226230" y="26102"/>
                  </a:lnTo>
                  <a:lnTo>
                    <a:pt x="223002" y="29330"/>
                  </a:lnTo>
                  <a:lnTo>
                    <a:pt x="221388" y="30944"/>
                  </a:lnTo>
                  <a:lnTo>
                    <a:pt x="219774" y="34172"/>
                  </a:lnTo>
                  <a:lnTo>
                    <a:pt x="218160" y="35786"/>
                  </a:lnTo>
                  <a:lnTo>
                    <a:pt x="216546" y="37400"/>
                  </a:lnTo>
                  <a:lnTo>
                    <a:pt x="214932" y="37400"/>
                  </a:lnTo>
                  <a:lnTo>
                    <a:pt x="210091" y="37400"/>
                  </a:lnTo>
                  <a:lnTo>
                    <a:pt x="208477" y="37400"/>
                  </a:lnTo>
                  <a:lnTo>
                    <a:pt x="206863" y="37400"/>
                  </a:lnTo>
                  <a:lnTo>
                    <a:pt x="206863" y="37400"/>
                  </a:lnTo>
                  <a:lnTo>
                    <a:pt x="206863" y="37400"/>
                  </a:lnTo>
                  <a:lnTo>
                    <a:pt x="205249" y="37400"/>
                  </a:lnTo>
                  <a:lnTo>
                    <a:pt x="192337" y="42241"/>
                  </a:lnTo>
                  <a:lnTo>
                    <a:pt x="189109" y="42241"/>
                  </a:lnTo>
                  <a:lnTo>
                    <a:pt x="182654" y="42241"/>
                  </a:lnTo>
                  <a:lnTo>
                    <a:pt x="181040" y="42241"/>
                  </a:lnTo>
                  <a:lnTo>
                    <a:pt x="179426" y="42241"/>
                  </a:lnTo>
                  <a:lnTo>
                    <a:pt x="177812" y="42241"/>
                  </a:lnTo>
                  <a:lnTo>
                    <a:pt x="174584" y="40628"/>
                  </a:lnTo>
                  <a:lnTo>
                    <a:pt x="172970" y="40628"/>
                  </a:lnTo>
                  <a:lnTo>
                    <a:pt x="171356" y="40628"/>
                  </a:lnTo>
                  <a:lnTo>
                    <a:pt x="169742" y="40628"/>
                  </a:lnTo>
                  <a:lnTo>
                    <a:pt x="164900" y="42241"/>
                  </a:lnTo>
                  <a:lnTo>
                    <a:pt x="158445" y="45469"/>
                  </a:lnTo>
                  <a:lnTo>
                    <a:pt x="151989" y="50311"/>
                  </a:lnTo>
                  <a:lnTo>
                    <a:pt x="145533" y="53539"/>
                  </a:lnTo>
                  <a:lnTo>
                    <a:pt x="142305" y="53539"/>
                  </a:lnTo>
                  <a:lnTo>
                    <a:pt x="139078" y="55153"/>
                  </a:lnTo>
                  <a:lnTo>
                    <a:pt x="137464" y="55153"/>
                  </a:lnTo>
                  <a:lnTo>
                    <a:pt x="132622" y="58381"/>
                  </a:lnTo>
                  <a:lnTo>
                    <a:pt x="131008" y="58381"/>
                  </a:lnTo>
                  <a:lnTo>
                    <a:pt x="129394" y="58381"/>
                  </a:lnTo>
                  <a:lnTo>
                    <a:pt x="127780" y="58381"/>
                  </a:lnTo>
                  <a:lnTo>
                    <a:pt x="126166" y="58381"/>
                  </a:lnTo>
                  <a:lnTo>
                    <a:pt x="124552" y="58381"/>
                  </a:lnTo>
                  <a:lnTo>
                    <a:pt x="122938" y="58381"/>
                  </a:lnTo>
                  <a:lnTo>
                    <a:pt x="121324" y="59995"/>
                  </a:lnTo>
                  <a:lnTo>
                    <a:pt x="119710" y="61609"/>
                  </a:lnTo>
                  <a:lnTo>
                    <a:pt x="118096" y="74520"/>
                  </a:lnTo>
                  <a:lnTo>
                    <a:pt x="116482" y="79362"/>
                  </a:lnTo>
                  <a:lnTo>
                    <a:pt x="108413" y="90659"/>
                  </a:lnTo>
                  <a:lnTo>
                    <a:pt x="108413" y="95501"/>
                  </a:lnTo>
                  <a:lnTo>
                    <a:pt x="108413" y="98729"/>
                  </a:lnTo>
                  <a:lnTo>
                    <a:pt x="108413" y="100343"/>
                  </a:lnTo>
                  <a:lnTo>
                    <a:pt x="110027" y="100343"/>
                  </a:lnTo>
                  <a:lnTo>
                    <a:pt x="111641" y="100343"/>
                  </a:lnTo>
                  <a:lnTo>
                    <a:pt x="114869" y="101957"/>
                  </a:lnTo>
                  <a:lnTo>
                    <a:pt x="116482" y="101957"/>
                  </a:lnTo>
                  <a:lnTo>
                    <a:pt x="116482" y="103571"/>
                  </a:lnTo>
                  <a:lnTo>
                    <a:pt x="116482" y="106799"/>
                  </a:lnTo>
                  <a:lnTo>
                    <a:pt x="116482" y="108413"/>
                  </a:lnTo>
                  <a:lnTo>
                    <a:pt x="116482" y="110027"/>
                  </a:lnTo>
                  <a:lnTo>
                    <a:pt x="118096" y="110027"/>
                  </a:lnTo>
                  <a:lnTo>
                    <a:pt x="119710" y="111641"/>
                  </a:lnTo>
                  <a:lnTo>
                    <a:pt x="119710" y="113255"/>
                  </a:lnTo>
                  <a:lnTo>
                    <a:pt x="119710" y="114868"/>
                  </a:lnTo>
                  <a:lnTo>
                    <a:pt x="118096" y="116482"/>
                  </a:lnTo>
                  <a:lnTo>
                    <a:pt x="113255" y="119710"/>
                  </a:lnTo>
                  <a:lnTo>
                    <a:pt x="110027" y="121324"/>
                  </a:lnTo>
                  <a:lnTo>
                    <a:pt x="95501" y="137464"/>
                  </a:lnTo>
                  <a:lnTo>
                    <a:pt x="90660" y="142305"/>
                  </a:lnTo>
                  <a:lnTo>
                    <a:pt x="87432" y="143919"/>
                  </a:lnTo>
                  <a:lnTo>
                    <a:pt x="84204" y="143919"/>
                  </a:lnTo>
                  <a:lnTo>
                    <a:pt x="82590" y="143919"/>
                  </a:lnTo>
                  <a:lnTo>
                    <a:pt x="80976" y="145533"/>
                  </a:lnTo>
                  <a:lnTo>
                    <a:pt x="80976" y="147147"/>
                  </a:lnTo>
                  <a:lnTo>
                    <a:pt x="80976" y="148761"/>
                  </a:lnTo>
                  <a:lnTo>
                    <a:pt x="80976" y="150375"/>
                  </a:lnTo>
                  <a:lnTo>
                    <a:pt x="82590" y="151989"/>
                  </a:lnTo>
                  <a:lnTo>
                    <a:pt x="84204" y="151989"/>
                  </a:lnTo>
                  <a:lnTo>
                    <a:pt x="85818" y="153603"/>
                  </a:lnTo>
                  <a:lnTo>
                    <a:pt x="85818" y="155217"/>
                  </a:lnTo>
                  <a:lnTo>
                    <a:pt x="85818" y="156831"/>
                  </a:lnTo>
                  <a:lnTo>
                    <a:pt x="84204" y="161673"/>
                  </a:lnTo>
                  <a:lnTo>
                    <a:pt x="82590" y="163286"/>
                  </a:lnTo>
                  <a:lnTo>
                    <a:pt x="80976" y="163286"/>
                  </a:lnTo>
                  <a:lnTo>
                    <a:pt x="79362" y="163286"/>
                  </a:lnTo>
                  <a:lnTo>
                    <a:pt x="76134" y="161673"/>
                  </a:lnTo>
                  <a:lnTo>
                    <a:pt x="74520" y="161673"/>
                  </a:lnTo>
                  <a:lnTo>
                    <a:pt x="72906" y="163286"/>
                  </a:lnTo>
                  <a:lnTo>
                    <a:pt x="72906" y="164900"/>
                  </a:lnTo>
                  <a:lnTo>
                    <a:pt x="72906" y="166514"/>
                  </a:lnTo>
                  <a:lnTo>
                    <a:pt x="72906" y="168128"/>
                  </a:lnTo>
                  <a:lnTo>
                    <a:pt x="72906" y="171356"/>
                  </a:lnTo>
                  <a:lnTo>
                    <a:pt x="72906" y="176198"/>
                  </a:lnTo>
                  <a:lnTo>
                    <a:pt x="72906" y="177812"/>
                  </a:lnTo>
                  <a:lnTo>
                    <a:pt x="74520" y="179426"/>
                  </a:lnTo>
                  <a:lnTo>
                    <a:pt x="76134" y="179426"/>
                  </a:lnTo>
                  <a:lnTo>
                    <a:pt x="77748" y="179426"/>
                  </a:lnTo>
                  <a:lnTo>
                    <a:pt x="79362" y="179426"/>
                  </a:lnTo>
                  <a:lnTo>
                    <a:pt x="80976" y="179426"/>
                  </a:lnTo>
                  <a:lnTo>
                    <a:pt x="82590" y="179426"/>
                  </a:lnTo>
                  <a:lnTo>
                    <a:pt x="82590" y="181040"/>
                  </a:lnTo>
                  <a:lnTo>
                    <a:pt x="82590" y="182654"/>
                  </a:lnTo>
                  <a:lnTo>
                    <a:pt x="82590" y="187495"/>
                  </a:lnTo>
                  <a:lnTo>
                    <a:pt x="80976" y="190723"/>
                  </a:lnTo>
                  <a:lnTo>
                    <a:pt x="79362" y="192337"/>
                  </a:lnTo>
                  <a:lnTo>
                    <a:pt x="77748" y="192337"/>
                  </a:lnTo>
                  <a:lnTo>
                    <a:pt x="69678" y="193951"/>
                  </a:lnTo>
                  <a:lnTo>
                    <a:pt x="59995" y="195565"/>
                  </a:lnTo>
                  <a:lnTo>
                    <a:pt x="56767" y="195565"/>
                  </a:lnTo>
                  <a:lnTo>
                    <a:pt x="55153" y="195565"/>
                  </a:lnTo>
                  <a:lnTo>
                    <a:pt x="53539" y="193951"/>
                  </a:lnTo>
                  <a:lnTo>
                    <a:pt x="51925" y="190723"/>
                  </a:lnTo>
                  <a:lnTo>
                    <a:pt x="51925" y="189109"/>
                  </a:lnTo>
                  <a:lnTo>
                    <a:pt x="50311" y="189109"/>
                  </a:lnTo>
                  <a:lnTo>
                    <a:pt x="48697" y="189109"/>
                  </a:lnTo>
                  <a:lnTo>
                    <a:pt x="34172" y="193951"/>
                  </a:lnTo>
                  <a:lnTo>
                    <a:pt x="34172" y="182654"/>
                  </a:lnTo>
                  <a:lnTo>
                    <a:pt x="32558" y="184268"/>
                  </a:lnTo>
                  <a:lnTo>
                    <a:pt x="27716" y="189109"/>
                  </a:lnTo>
                  <a:lnTo>
                    <a:pt x="22874" y="197179"/>
                  </a:lnTo>
                  <a:lnTo>
                    <a:pt x="29330" y="200407"/>
                  </a:lnTo>
                  <a:lnTo>
                    <a:pt x="30944" y="202021"/>
                  </a:lnTo>
                  <a:lnTo>
                    <a:pt x="30944" y="205249"/>
                  </a:lnTo>
                  <a:lnTo>
                    <a:pt x="32558" y="219774"/>
                  </a:lnTo>
                  <a:lnTo>
                    <a:pt x="32558" y="221388"/>
                  </a:lnTo>
                  <a:lnTo>
                    <a:pt x="32558" y="224616"/>
                  </a:lnTo>
                  <a:lnTo>
                    <a:pt x="32558" y="226230"/>
                  </a:lnTo>
                  <a:lnTo>
                    <a:pt x="29330" y="231072"/>
                  </a:lnTo>
                  <a:lnTo>
                    <a:pt x="26102" y="234300"/>
                  </a:lnTo>
                  <a:lnTo>
                    <a:pt x="26102" y="235913"/>
                  </a:lnTo>
                  <a:lnTo>
                    <a:pt x="26102" y="237527"/>
                  </a:lnTo>
                  <a:lnTo>
                    <a:pt x="26102" y="239141"/>
                  </a:lnTo>
                  <a:lnTo>
                    <a:pt x="26102" y="240755"/>
                  </a:lnTo>
                  <a:lnTo>
                    <a:pt x="26102" y="243983"/>
                  </a:lnTo>
                  <a:lnTo>
                    <a:pt x="26102" y="245597"/>
                  </a:lnTo>
                  <a:lnTo>
                    <a:pt x="26102" y="247211"/>
                  </a:lnTo>
                  <a:lnTo>
                    <a:pt x="26102" y="248825"/>
                  </a:lnTo>
                  <a:lnTo>
                    <a:pt x="26102" y="250439"/>
                  </a:lnTo>
                  <a:lnTo>
                    <a:pt x="26102" y="253667"/>
                  </a:lnTo>
                  <a:lnTo>
                    <a:pt x="26102" y="255281"/>
                  </a:lnTo>
                  <a:lnTo>
                    <a:pt x="26102" y="258509"/>
                  </a:lnTo>
                  <a:lnTo>
                    <a:pt x="27716" y="260122"/>
                  </a:lnTo>
                  <a:lnTo>
                    <a:pt x="27716" y="261736"/>
                  </a:lnTo>
                  <a:lnTo>
                    <a:pt x="26102" y="263350"/>
                  </a:lnTo>
                  <a:lnTo>
                    <a:pt x="22874" y="264964"/>
                  </a:lnTo>
                  <a:lnTo>
                    <a:pt x="21260" y="264964"/>
                  </a:lnTo>
                  <a:lnTo>
                    <a:pt x="21260" y="266578"/>
                  </a:lnTo>
                  <a:lnTo>
                    <a:pt x="21260" y="269806"/>
                  </a:lnTo>
                  <a:lnTo>
                    <a:pt x="21260" y="273034"/>
                  </a:lnTo>
                  <a:lnTo>
                    <a:pt x="21260" y="274648"/>
                  </a:lnTo>
                  <a:lnTo>
                    <a:pt x="24488" y="289173"/>
                  </a:lnTo>
                  <a:lnTo>
                    <a:pt x="24488" y="292401"/>
                  </a:lnTo>
                  <a:lnTo>
                    <a:pt x="24488" y="294015"/>
                  </a:lnTo>
                  <a:lnTo>
                    <a:pt x="22874" y="294015"/>
                  </a:lnTo>
                  <a:lnTo>
                    <a:pt x="21260" y="294015"/>
                  </a:lnTo>
                  <a:lnTo>
                    <a:pt x="19647" y="294015"/>
                  </a:lnTo>
                  <a:lnTo>
                    <a:pt x="18033" y="294015"/>
                  </a:lnTo>
                  <a:lnTo>
                    <a:pt x="18033" y="295629"/>
                  </a:lnTo>
                  <a:lnTo>
                    <a:pt x="18033" y="297243"/>
                  </a:lnTo>
                  <a:lnTo>
                    <a:pt x="18033" y="298857"/>
                  </a:lnTo>
                  <a:lnTo>
                    <a:pt x="26102" y="321452"/>
                  </a:lnTo>
                  <a:lnTo>
                    <a:pt x="27716" y="326294"/>
                  </a:lnTo>
                  <a:lnTo>
                    <a:pt x="27716" y="329522"/>
                  </a:lnTo>
                  <a:lnTo>
                    <a:pt x="26102" y="329522"/>
                  </a:lnTo>
                  <a:lnTo>
                    <a:pt x="24488" y="329522"/>
                  </a:lnTo>
                  <a:lnTo>
                    <a:pt x="22874" y="329522"/>
                  </a:lnTo>
                  <a:lnTo>
                    <a:pt x="21260" y="329522"/>
                  </a:lnTo>
                  <a:lnTo>
                    <a:pt x="19647" y="329522"/>
                  </a:lnTo>
                  <a:lnTo>
                    <a:pt x="18033" y="331136"/>
                  </a:lnTo>
                  <a:lnTo>
                    <a:pt x="13191" y="334363"/>
                  </a:lnTo>
                  <a:lnTo>
                    <a:pt x="9963" y="335977"/>
                  </a:lnTo>
                  <a:lnTo>
                    <a:pt x="8349" y="335977"/>
                  </a:lnTo>
                  <a:lnTo>
                    <a:pt x="6735" y="337591"/>
                  </a:lnTo>
                  <a:lnTo>
                    <a:pt x="6735" y="339205"/>
                  </a:lnTo>
                  <a:lnTo>
                    <a:pt x="5121" y="342433"/>
                  </a:lnTo>
                  <a:lnTo>
                    <a:pt x="5121" y="344047"/>
                  </a:lnTo>
                  <a:lnTo>
                    <a:pt x="5121" y="345661"/>
                  </a:lnTo>
                  <a:lnTo>
                    <a:pt x="5121" y="348889"/>
                  </a:lnTo>
                  <a:lnTo>
                    <a:pt x="6735" y="353731"/>
                  </a:lnTo>
                  <a:lnTo>
                    <a:pt x="6735" y="356958"/>
                  </a:lnTo>
                  <a:lnTo>
                    <a:pt x="6735" y="358572"/>
                  </a:lnTo>
                  <a:lnTo>
                    <a:pt x="5121" y="361800"/>
                  </a:lnTo>
                  <a:lnTo>
                    <a:pt x="5121" y="363414"/>
                  </a:lnTo>
                  <a:lnTo>
                    <a:pt x="5121" y="365028"/>
                  </a:lnTo>
                  <a:lnTo>
                    <a:pt x="6735" y="366642"/>
                  </a:lnTo>
                  <a:lnTo>
                    <a:pt x="11577" y="368256"/>
                  </a:lnTo>
                  <a:lnTo>
                    <a:pt x="19647" y="369870"/>
                  </a:lnTo>
                  <a:lnTo>
                    <a:pt x="22874" y="369870"/>
                  </a:lnTo>
                  <a:lnTo>
                    <a:pt x="24488" y="369870"/>
                  </a:lnTo>
                  <a:lnTo>
                    <a:pt x="39014" y="381167"/>
                  </a:lnTo>
                  <a:lnTo>
                    <a:pt x="40628" y="382781"/>
                  </a:lnTo>
                  <a:lnTo>
                    <a:pt x="42242" y="387623"/>
                  </a:lnTo>
                  <a:lnTo>
                    <a:pt x="47083" y="395693"/>
                  </a:lnTo>
                  <a:lnTo>
                    <a:pt x="48697" y="397307"/>
                  </a:lnTo>
                  <a:lnTo>
                    <a:pt x="50311" y="398921"/>
                  </a:lnTo>
                  <a:lnTo>
                    <a:pt x="53539" y="398921"/>
                  </a:lnTo>
                  <a:lnTo>
                    <a:pt x="58381" y="398921"/>
                  </a:lnTo>
                  <a:lnTo>
                    <a:pt x="59995" y="398921"/>
                  </a:lnTo>
                  <a:lnTo>
                    <a:pt x="61609" y="398921"/>
                  </a:lnTo>
                  <a:lnTo>
                    <a:pt x="63223" y="400535"/>
                  </a:lnTo>
                  <a:lnTo>
                    <a:pt x="64837" y="402149"/>
                  </a:lnTo>
                  <a:lnTo>
                    <a:pt x="64837" y="405376"/>
                  </a:lnTo>
                  <a:lnTo>
                    <a:pt x="64837" y="406990"/>
                  </a:lnTo>
                  <a:lnTo>
                    <a:pt x="63223" y="418288"/>
                  </a:lnTo>
                  <a:lnTo>
                    <a:pt x="63223" y="421516"/>
                  </a:lnTo>
                  <a:lnTo>
                    <a:pt x="63223" y="429585"/>
                  </a:lnTo>
                  <a:lnTo>
                    <a:pt x="63223" y="431199"/>
                  </a:lnTo>
                  <a:lnTo>
                    <a:pt x="63223" y="432813"/>
                  </a:lnTo>
                  <a:lnTo>
                    <a:pt x="63223" y="434427"/>
                  </a:lnTo>
                  <a:lnTo>
                    <a:pt x="63223" y="436041"/>
                  </a:lnTo>
                  <a:lnTo>
                    <a:pt x="61609" y="437655"/>
                  </a:lnTo>
                  <a:lnTo>
                    <a:pt x="56767" y="440883"/>
                  </a:lnTo>
                  <a:lnTo>
                    <a:pt x="55153" y="442497"/>
                  </a:lnTo>
                  <a:lnTo>
                    <a:pt x="55153" y="444111"/>
                  </a:lnTo>
                  <a:lnTo>
                    <a:pt x="51925" y="450567"/>
                  </a:lnTo>
                  <a:lnTo>
                    <a:pt x="51925" y="452181"/>
                  </a:lnTo>
                  <a:lnTo>
                    <a:pt x="50311" y="452181"/>
                  </a:lnTo>
                  <a:lnTo>
                    <a:pt x="48697" y="452181"/>
                  </a:lnTo>
                  <a:lnTo>
                    <a:pt x="43856" y="452181"/>
                  </a:lnTo>
                  <a:lnTo>
                    <a:pt x="42242" y="452181"/>
                  </a:lnTo>
                  <a:lnTo>
                    <a:pt x="40628" y="452181"/>
                  </a:lnTo>
                  <a:lnTo>
                    <a:pt x="40628" y="453794"/>
                  </a:lnTo>
                  <a:lnTo>
                    <a:pt x="40628" y="455408"/>
                  </a:lnTo>
                  <a:lnTo>
                    <a:pt x="40628" y="457022"/>
                  </a:lnTo>
                  <a:lnTo>
                    <a:pt x="42242" y="458636"/>
                  </a:lnTo>
                  <a:lnTo>
                    <a:pt x="53539" y="468320"/>
                  </a:lnTo>
                  <a:lnTo>
                    <a:pt x="55153" y="468320"/>
                  </a:lnTo>
                  <a:lnTo>
                    <a:pt x="56767" y="468320"/>
                  </a:lnTo>
                  <a:lnTo>
                    <a:pt x="59995" y="468320"/>
                  </a:lnTo>
                  <a:lnTo>
                    <a:pt x="66451" y="457022"/>
                  </a:lnTo>
                  <a:lnTo>
                    <a:pt x="69678" y="455408"/>
                  </a:lnTo>
                  <a:lnTo>
                    <a:pt x="72906" y="453794"/>
                  </a:lnTo>
                  <a:lnTo>
                    <a:pt x="74520" y="452181"/>
                  </a:lnTo>
                  <a:lnTo>
                    <a:pt x="76134" y="450567"/>
                  </a:lnTo>
                  <a:lnTo>
                    <a:pt x="77748" y="448953"/>
                  </a:lnTo>
                  <a:lnTo>
                    <a:pt x="79362" y="448953"/>
                  </a:lnTo>
                  <a:lnTo>
                    <a:pt x="80976" y="448953"/>
                  </a:lnTo>
                  <a:lnTo>
                    <a:pt x="84204" y="450567"/>
                  </a:lnTo>
                  <a:lnTo>
                    <a:pt x="87432" y="452181"/>
                  </a:lnTo>
                  <a:lnTo>
                    <a:pt x="93887" y="453794"/>
                  </a:lnTo>
                  <a:lnTo>
                    <a:pt x="98729" y="457022"/>
                  </a:lnTo>
                  <a:lnTo>
                    <a:pt x="103571" y="457022"/>
                  </a:lnTo>
                  <a:lnTo>
                    <a:pt x="106799" y="455408"/>
                  </a:lnTo>
                  <a:lnTo>
                    <a:pt x="108413" y="453794"/>
                  </a:lnTo>
                  <a:lnTo>
                    <a:pt x="108413" y="452181"/>
                  </a:lnTo>
                  <a:lnTo>
                    <a:pt x="108413" y="450567"/>
                  </a:lnTo>
                  <a:lnTo>
                    <a:pt x="111641" y="440883"/>
                  </a:lnTo>
                  <a:lnTo>
                    <a:pt x="113255" y="439269"/>
                  </a:lnTo>
                  <a:lnTo>
                    <a:pt x="114869" y="439269"/>
                  </a:lnTo>
                  <a:lnTo>
                    <a:pt x="116482" y="439269"/>
                  </a:lnTo>
                  <a:lnTo>
                    <a:pt x="118096" y="439269"/>
                  </a:lnTo>
                  <a:lnTo>
                    <a:pt x="119710" y="439269"/>
                  </a:lnTo>
                  <a:lnTo>
                    <a:pt x="121324" y="439269"/>
                  </a:lnTo>
                  <a:lnTo>
                    <a:pt x="122938" y="439269"/>
                  </a:lnTo>
                  <a:lnTo>
                    <a:pt x="124552" y="440883"/>
                  </a:lnTo>
                  <a:lnTo>
                    <a:pt x="126166" y="442497"/>
                  </a:lnTo>
                  <a:lnTo>
                    <a:pt x="131008" y="448953"/>
                  </a:lnTo>
                  <a:lnTo>
                    <a:pt x="132622" y="450567"/>
                  </a:lnTo>
                  <a:lnTo>
                    <a:pt x="134236" y="450567"/>
                  </a:lnTo>
                  <a:lnTo>
                    <a:pt x="135850" y="450567"/>
                  </a:lnTo>
                  <a:lnTo>
                    <a:pt x="139078" y="450567"/>
                  </a:lnTo>
                  <a:lnTo>
                    <a:pt x="153603" y="450567"/>
                  </a:lnTo>
                  <a:lnTo>
                    <a:pt x="155217" y="450567"/>
                  </a:lnTo>
                  <a:lnTo>
                    <a:pt x="156831" y="452181"/>
                  </a:lnTo>
                  <a:lnTo>
                    <a:pt x="158445" y="455408"/>
                  </a:lnTo>
                  <a:lnTo>
                    <a:pt x="160059" y="458636"/>
                  </a:lnTo>
                  <a:lnTo>
                    <a:pt x="161673" y="460250"/>
                  </a:lnTo>
                  <a:lnTo>
                    <a:pt x="163286" y="461864"/>
                  </a:lnTo>
                  <a:lnTo>
                    <a:pt x="168128" y="463478"/>
                  </a:lnTo>
                  <a:lnTo>
                    <a:pt x="169742" y="465092"/>
                  </a:lnTo>
                  <a:lnTo>
                    <a:pt x="171356" y="466706"/>
                  </a:lnTo>
                  <a:lnTo>
                    <a:pt x="179426" y="474776"/>
                  </a:lnTo>
                  <a:lnTo>
                    <a:pt x="182654" y="481231"/>
                  </a:lnTo>
                  <a:lnTo>
                    <a:pt x="182654" y="482845"/>
                  </a:lnTo>
                  <a:lnTo>
                    <a:pt x="182654" y="484459"/>
                  </a:lnTo>
                  <a:lnTo>
                    <a:pt x="182654" y="486073"/>
                  </a:lnTo>
                  <a:lnTo>
                    <a:pt x="182654" y="487687"/>
                  </a:lnTo>
                  <a:lnTo>
                    <a:pt x="181040" y="487687"/>
                  </a:lnTo>
                  <a:lnTo>
                    <a:pt x="179426" y="487687"/>
                  </a:lnTo>
                  <a:lnTo>
                    <a:pt x="177812" y="489301"/>
                  </a:lnTo>
                  <a:lnTo>
                    <a:pt x="176198" y="490915"/>
                  </a:lnTo>
                  <a:lnTo>
                    <a:pt x="171356" y="495756"/>
                  </a:lnTo>
                  <a:lnTo>
                    <a:pt x="166514" y="502212"/>
                  </a:lnTo>
                  <a:lnTo>
                    <a:pt x="166514" y="503826"/>
                  </a:lnTo>
                  <a:lnTo>
                    <a:pt x="166514" y="505440"/>
                  </a:lnTo>
                  <a:lnTo>
                    <a:pt x="166514" y="507054"/>
                  </a:lnTo>
                  <a:lnTo>
                    <a:pt x="168128" y="511896"/>
                  </a:lnTo>
                  <a:lnTo>
                    <a:pt x="169742" y="515124"/>
                  </a:lnTo>
                  <a:lnTo>
                    <a:pt x="171356" y="516738"/>
                  </a:lnTo>
                  <a:lnTo>
                    <a:pt x="172970" y="518351"/>
                  </a:lnTo>
                  <a:lnTo>
                    <a:pt x="172970" y="519965"/>
                  </a:lnTo>
                  <a:lnTo>
                    <a:pt x="172970" y="521580"/>
                  </a:lnTo>
                  <a:lnTo>
                    <a:pt x="172970" y="523194"/>
                  </a:lnTo>
                  <a:lnTo>
                    <a:pt x="172970" y="524808"/>
                  </a:lnTo>
                  <a:lnTo>
                    <a:pt x="172970" y="526421"/>
                  </a:lnTo>
                  <a:lnTo>
                    <a:pt x="171356" y="531263"/>
                  </a:lnTo>
                  <a:lnTo>
                    <a:pt x="169742" y="532877"/>
                  </a:lnTo>
                  <a:lnTo>
                    <a:pt x="168128" y="534491"/>
                  </a:lnTo>
                  <a:lnTo>
                    <a:pt x="168128" y="536105"/>
                  </a:lnTo>
                  <a:lnTo>
                    <a:pt x="168128" y="537719"/>
                  </a:lnTo>
                  <a:lnTo>
                    <a:pt x="168128" y="542560"/>
                  </a:lnTo>
                  <a:lnTo>
                    <a:pt x="168128" y="544174"/>
                  </a:lnTo>
                  <a:lnTo>
                    <a:pt x="168128" y="545789"/>
                  </a:lnTo>
                  <a:lnTo>
                    <a:pt x="168128" y="547403"/>
                  </a:lnTo>
                  <a:lnTo>
                    <a:pt x="169742" y="549017"/>
                  </a:lnTo>
                  <a:lnTo>
                    <a:pt x="169742" y="550630"/>
                  </a:lnTo>
                  <a:lnTo>
                    <a:pt x="169742" y="553858"/>
                  </a:lnTo>
                  <a:lnTo>
                    <a:pt x="169742" y="560314"/>
                  </a:lnTo>
                  <a:lnTo>
                    <a:pt x="169742" y="566769"/>
                  </a:lnTo>
                  <a:lnTo>
                    <a:pt x="171356" y="573226"/>
                  </a:lnTo>
                  <a:lnTo>
                    <a:pt x="172970" y="578067"/>
                  </a:lnTo>
                  <a:lnTo>
                    <a:pt x="174584" y="581295"/>
                  </a:lnTo>
                  <a:lnTo>
                    <a:pt x="176198" y="582909"/>
                  </a:lnTo>
                  <a:lnTo>
                    <a:pt x="177812" y="582909"/>
                  </a:lnTo>
                  <a:lnTo>
                    <a:pt x="179426" y="582909"/>
                  </a:lnTo>
                  <a:lnTo>
                    <a:pt x="185882" y="579681"/>
                  </a:lnTo>
                  <a:lnTo>
                    <a:pt x="187495" y="579681"/>
                  </a:lnTo>
                  <a:lnTo>
                    <a:pt x="190723" y="579681"/>
                  </a:lnTo>
                  <a:lnTo>
                    <a:pt x="203635" y="581295"/>
                  </a:lnTo>
                  <a:lnTo>
                    <a:pt x="206863" y="582909"/>
                  </a:lnTo>
                  <a:lnTo>
                    <a:pt x="210091" y="584523"/>
                  </a:lnTo>
                  <a:lnTo>
                    <a:pt x="211704" y="584523"/>
                  </a:lnTo>
                  <a:lnTo>
                    <a:pt x="221388" y="581295"/>
                  </a:lnTo>
                  <a:lnTo>
                    <a:pt x="223002" y="579681"/>
                  </a:lnTo>
                  <a:lnTo>
                    <a:pt x="224616" y="578067"/>
                  </a:lnTo>
                  <a:lnTo>
                    <a:pt x="227844" y="573226"/>
                  </a:lnTo>
                  <a:lnTo>
                    <a:pt x="229458" y="571612"/>
                  </a:lnTo>
                  <a:lnTo>
                    <a:pt x="234300" y="568383"/>
                  </a:lnTo>
                  <a:lnTo>
                    <a:pt x="237527" y="568383"/>
                  </a:lnTo>
                  <a:lnTo>
                    <a:pt x="242369" y="568383"/>
                  </a:lnTo>
                  <a:lnTo>
                    <a:pt x="258509" y="571612"/>
                  </a:lnTo>
                  <a:lnTo>
                    <a:pt x="261736" y="573226"/>
                  </a:lnTo>
                  <a:lnTo>
                    <a:pt x="260122" y="569998"/>
                  </a:lnTo>
                  <a:lnTo>
                    <a:pt x="261736" y="569998"/>
                  </a:lnTo>
                  <a:lnTo>
                    <a:pt x="274648" y="574839"/>
                  </a:lnTo>
                  <a:lnTo>
                    <a:pt x="276262" y="574839"/>
                  </a:lnTo>
                  <a:lnTo>
                    <a:pt x="284331" y="574839"/>
                  </a:lnTo>
                  <a:lnTo>
                    <a:pt x="287559" y="574839"/>
                  </a:lnTo>
                  <a:lnTo>
                    <a:pt x="292401" y="573226"/>
                  </a:lnTo>
                  <a:lnTo>
                    <a:pt x="297243" y="569998"/>
                  </a:lnTo>
                  <a:lnTo>
                    <a:pt x="308540" y="566769"/>
                  </a:lnTo>
                  <a:lnTo>
                    <a:pt x="300471" y="557086"/>
                  </a:lnTo>
                  <a:lnTo>
                    <a:pt x="298857" y="552244"/>
                  </a:lnTo>
                  <a:lnTo>
                    <a:pt x="298857" y="549017"/>
                  </a:lnTo>
                  <a:lnTo>
                    <a:pt x="298857" y="547403"/>
                  </a:lnTo>
                  <a:lnTo>
                    <a:pt x="298857" y="545789"/>
                  </a:lnTo>
                  <a:lnTo>
                    <a:pt x="300471" y="542560"/>
                  </a:lnTo>
                  <a:lnTo>
                    <a:pt x="303699" y="531263"/>
                  </a:lnTo>
                  <a:lnTo>
                    <a:pt x="305313" y="529649"/>
                  </a:lnTo>
                  <a:lnTo>
                    <a:pt x="306927" y="526421"/>
                  </a:lnTo>
                  <a:lnTo>
                    <a:pt x="310154" y="523194"/>
                  </a:lnTo>
                  <a:lnTo>
                    <a:pt x="311768" y="521580"/>
                  </a:lnTo>
                  <a:lnTo>
                    <a:pt x="313382" y="519965"/>
                  </a:lnTo>
                  <a:lnTo>
                    <a:pt x="314996" y="515124"/>
                  </a:lnTo>
                  <a:lnTo>
                    <a:pt x="314996" y="511896"/>
                  </a:lnTo>
                  <a:lnTo>
                    <a:pt x="314996" y="510282"/>
                  </a:lnTo>
                  <a:lnTo>
                    <a:pt x="313382" y="507054"/>
                  </a:lnTo>
                  <a:lnTo>
                    <a:pt x="311768" y="492529"/>
                  </a:lnTo>
                  <a:lnTo>
                    <a:pt x="311768" y="489301"/>
                  </a:lnTo>
                  <a:lnTo>
                    <a:pt x="313382" y="487687"/>
                  </a:lnTo>
                  <a:lnTo>
                    <a:pt x="314996" y="487687"/>
                  </a:lnTo>
                  <a:lnTo>
                    <a:pt x="316610" y="487687"/>
                  </a:lnTo>
                  <a:lnTo>
                    <a:pt x="318224" y="487687"/>
                  </a:lnTo>
                  <a:lnTo>
                    <a:pt x="319838" y="489301"/>
                  </a:lnTo>
                  <a:lnTo>
                    <a:pt x="326294" y="494142"/>
                  </a:lnTo>
                  <a:lnTo>
                    <a:pt x="327908" y="494142"/>
                  </a:lnTo>
                  <a:lnTo>
                    <a:pt x="329522" y="494142"/>
                  </a:lnTo>
                  <a:lnTo>
                    <a:pt x="331135" y="494142"/>
                  </a:lnTo>
                  <a:lnTo>
                    <a:pt x="332749" y="494142"/>
                  </a:lnTo>
                  <a:lnTo>
                    <a:pt x="334363" y="494142"/>
                  </a:lnTo>
                  <a:lnTo>
                    <a:pt x="335977" y="492529"/>
                  </a:lnTo>
                  <a:lnTo>
                    <a:pt x="340819" y="489301"/>
                  </a:lnTo>
                  <a:lnTo>
                    <a:pt x="348889" y="484459"/>
                  </a:lnTo>
                  <a:lnTo>
                    <a:pt x="355344" y="481231"/>
                  </a:lnTo>
                  <a:lnTo>
                    <a:pt x="360186" y="479617"/>
                  </a:lnTo>
                  <a:lnTo>
                    <a:pt x="361800" y="479617"/>
                  </a:lnTo>
                  <a:lnTo>
                    <a:pt x="363414" y="478003"/>
                  </a:lnTo>
                  <a:lnTo>
                    <a:pt x="371484" y="468320"/>
                  </a:lnTo>
                  <a:lnTo>
                    <a:pt x="371484" y="468320"/>
                  </a:lnTo>
                  <a:lnTo>
                    <a:pt x="377939" y="463478"/>
                  </a:lnTo>
                  <a:lnTo>
                    <a:pt x="379553" y="461864"/>
                  </a:lnTo>
                  <a:lnTo>
                    <a:pt x="379553" y="460250"/>
                  </a:lnTo>
                  <a:lnTo>
                    <a:pt x="379553" y="458636"/>
                  </a:lnTo>
                  <a:lnTo>
                    <a:pt x="379553" y="457022"/>
                  </a:lnTo>
                  <a:lnTo>
                    <a:pt x="379553" y="455408"/>
                  </a:lnTo>
                  <a:lnTo>
                    <a:pt x="379553" y="453794"/>
                  </a:lnTo>
                  <a:lnTo>
                    <a:pt x="379553" y="450567"/>
                  </a:lnTo>
                  <a:lnTo>
                    <a:pt x="381167" y="448953"/>
                  </a:lnTo>
                  <a:lnTo>
                    <a:pt x="382781" y="447339"/>
                  </a:lnTo>
                  <a:lnTo>
                    <a:pt x="384395" y="447339"/>
                  </a:lnTo>
                  <a:lnTo>
                    <a:pt x="386009" y="445724"/>
                  </a:lnTo>
                  <a:lnTo>
                    <a:pt x="394079" y="437655"/>
                  </a:lnTo>
                  <a:lnTo>
                    <a:pt x="395693" y="436041"/>
                  </a:lnTo>
                  <a:lnTo>
                    <a:pt x="395693" y="434427"/>
                  </a:lnTo>
                  <a:lnTo>
                    <a:pt x="395693" y="431199"/>
                  </a:lnTo>
                  <a:lnTo>
                    <a:pt x="395693" y="427972"/>
                  </a:lnTo>
                  <a:lnTo>
                    <a:pt x="395693" y="426358"/>
                  </a:lnTo>
                  <a:lnTo>
                    <a:pt x="397307" y="424744"/>
                  </a:lnTo>
                  <a:lnTo>
                    <a:pt x="405376" y="418288"/>
                  </a:lnTo>
                  <a:lnTo>
                    <a:pt x="406990" y="416674"/>
                  </a:lnTo>
                  <a:lnTo>
                    <a:pt x="408604" y="415060"/>
                  </a:lnTo>
                  <a:lnTo>
                    <a:pt x="408604" y="413446"/>
                  </a:lnTo>
                  <a:lnTo>
                    <a:pt x="410218" y="406990"/>
                  </a:lnTo>
                  <a:lnTo>
                    <a:pt x="410218" y="405376"/>
                  </a:lnTo>
                  <a:lnTo>
                    <a:pt x="408604" y="402149"/>
                  </a:lnTo>
                  <a:lnTo>
                    <a:pt x="408604" y="398921"/>
                  </a:lnTo>
                  <a:lnTo>
                    <a:pt x="408604" y="392465"/>
                  </a:lnTo>
                  <a:lnTo>
                    <a:pt x="410218" y="386009"/>
                  </a:lnTo>
                  <a:lnTo>
                    <a:pt x="410218" y="384395"/>
                  </a:lnTo>
                  <a:lnTo>
                    <a:pt x="410218" y="377940"/>
                  </a:lnTo>
                  <a:lnTo>
                    <a:pt x="410218" y="376326"/>
                  </a:lnTo>
                  <a:lnTo>
                    <a:pt x="410218" y="373098"/>
                  </a:lnTo>
                  <a:lnTo>
                    <a:pt x="411832" y="371484"/>
                  </a:lnTo>
                  <a:lnTo>
                    <a:pt x="413446" y="369870"/>
                  </a:lnTo>
                  <a:lnTo>
                    <a:pt x="415060" y="369870"/>
                  </a:lnTo>
                  <a:lnTo>
                    <a:pt x="416674" y="369870"/>
                  </a:lnTo>
                  <a:lnTo>
                    <a:pt x="418288" y="369870"/>
                  </a:lnTo>
                  <a:lnTo>
                    <a:pt x="419902" y="369870"/>
                  </a:lnTo>
                  <a:lnTo>
                    <a:pt x="423130" y="366642"/>
                  </a:lnTo>
                  <a:lnTo>
                    <a:pt x="432813" y="347275"/>
                  </a:lnTo>
                  <a:lnTo>
                    <a:pt x="434427" y="344047"/>
                  </a:lnTo>
                  <a:lnTo>
                    <a:pt x="436041" y="344047"/>
                  </a:lnTo>
                  <a:lnTo>
                    <a:pt x="439269" y="344047"/>
                  </a:lnTo>
                  <a:lnTo>
                    <a:pt x="440883" y="344047"/>
                  </a:lnTo>
                  <a:lnTo>
                    <a:pt x="442497" y="344047"/>
                  </a:lnTo>
                  <a:lnTo>
                    <a:pt x="444111" y="344047"/>
                  </a:lnTo>
                  <a:lnTo>
                    <a:pt x="444111" y="345661"/>
                  </a:lnTo>
                  <a:lnTo>
                    <a:pt x="444111" y="347275"/>
                  </a:lnTo>
                  <a:lnTo>
                    <a:pt x="444111" y="348889"/>
                  </a:lnTo>
                  <a:lnTo>
                    <a:pt x="445725" y="350503"/>
                  </a:lnTo>
                  <a:lnTo>
                    <a:pt x="447339" y="350503"/>
                  </a:lnTo>
                  <a:lnTo>
                    <a:pt x="448953" y="350503"/>
                  </a:lnTo>
                  <a:lnTo>
                    <a:pt x="450566" y="350503"/>
                  </a:lnTo>
                  <a:lnTo>
                    <a:pt x="452180" y="350503"/>
                  </a:lnTo>
                  <a:lnTo>
                    <a:pt x="453794" y="350503"/>
                  </a:lnTo>
                  <a:lnTo>
                    <a:pt x="457022" y="348889"/>
                  </a:lnTo>
                  <a:lnTo>
                    <a:pt x="458636" y="348889"/>
                  </a:lnTo>
                  <a:lnTo>
                    <a:pt x="460250" y="348889"/>
                  </a:lnTo>
                  <a:lnTo>
                    <a:pt x="461864" y="348889"/>
                  </a:lnTo>
                  <a:lnTo>
                    <a:pt x="463478" y="348889"/>
                  </a:lnTo>
                  <a:lnTo>
                    <a:pt x="465092" y="348889"/>
                  </a:lnTo>
                  <a:lnTo>
                    <a:pt x="466706" y="348889"/>
                  </a:lnTo>
                  <a:lnTo>
                    <a:pt x="468320" y="348889"/>
                  </a:lnTo>
                  <a:lnTo>
                    <a:pt x="471548" y="347275"/>
                  </a:lnTo>
                  <a:lnTo>
                    <a:pt x="476389" y="345661"/>
                  </a:lnTo>
                  <a:lnTo>
                    <a:pt x="479617" y="344047"/>
                  </a:lnTo>
                  <a:lnTo>
                    <a:pt x="481231" y="342433"/>
                  </a:lnTo>
                  <a:lnTo>
                    <a:pt x="481231" y="340819"/>
                  </a:lnTo>
                  <a:lnTo>
                    <a:pt x="481231" y="339205"/>
                  </a:lnTo>
                  <a:lnTo>
                    <a:pt x="481231" y="337591"/>
                  </a:lnTo>
                  <a:lnTo>
                    <a:pt x="481231" y="335977"/>
                  </a:lnTo>
                  <a:lnTo>
                    <a:pt x="481231" y="334363"/>
                  </a:lnTo>
                  <a:lnTo>
                    <a:pt x="481231" y="332749"/>
                  </a:lnTo>
                  <a:lnTo>
                    <a:pt x="481231" y="331136"/>
                  </a:lnTo>
                  <a:lnTo>
                    <a:pt x="481231" y="329522"/>
                  </a:lnTo>
                  <a:lnTo>
                    <a:pt x="482845" y="329522"/>
                  </a:lnTo>
                  <a:lnTo>
                    <a:pt x="484459" y="329522"/>
                  </a:lnTo>
                  <a:lnTo>
                    <a:pt x="486073" y="329522"/>
                  </a:lnTo>
                  <a:lnTo>
                    <a:pt x="489301" y="329522"/>
                  </a:lnTo>
                  <a:lnTo>
                    <a:pt x="490915" y="329522"/>
                  </a:lnTo>
                  <a:lnTo>
                    <a:pt x="494143" y="327908"/>
                  </a:lnTo>
                  <a:lnTo>
                    <a:pt x="495757" y="326294"/>
                  </a:lnTo>
                  <a:lnTo>
                    <a:pt x="495757" y="324680"/>
                  </a:lnTo>
                  <a:lnTo>
                    <a:pt x="495757" y="323066"/>
                  </a:lnTo>
                  <a:lnTo>
                    <a:pt x="495757" y="321452"/>
                  </a:lnTo>
                  <a:lnTo>
                    <a:pt x="495757" y="319838"/>
                  </a:lnTo>
                  <a:lnTo>
                    <a:pt x="497371" y="314996"/>
                  </a:lnTo>
                  <a:lnTo>
                    <a:pt x="498984" y="310154"/>
                  </a:lnTo>
                  <a:lnTo>
                    <a:pt x="500598" y="306927"/>
                  </a:lnTo>
                  <a:lnTo>
                    <a:pt x="500598" y="302085"/>
                  </a:lnTo>
                  <a:lnTo>
                    <a:pt x="500598" y="300471"/>
                  </a:lnTo>
                  <a:lnTo>
                    <a:pt x="500598" y="295629"/>
                  </a:lnTo>
                  <a:lnTo>
                    <a:pt x="500598" y="294015"/>
                  </a:lnTo>
                  <a:lnTo>
                    <a:pt x="502212" y="294015"/>
                  </a:lnTo>
                  <a:lnTo>
                    <a:pt x="503826" y="294015"/>
                  </a:lnTo>
                  <a:lnTo>
                    <a:pt x="505440" y="294015"/>
                  </a:lnTo>
                  <a:lnTo>
                    <a:pt x="507054" y="295629"/>
                  </a:lnTo>
                  <a:lnTo>
                    <a:pt x="508668" y="295629"/>
                  </a:lnTo>
                  <a:lnTo>
                    <a:pt x="510282" y="295629"/>
                  </a:lnTo>
                  <a:lnTo>
                    <a:pt x="511896" y="295629"/>
                  </a:lnTo>
                  <a:lnTo>
                    <a:pt x="515124" y="294015"/>
                  </a:lnTo>
                  <a:lnTo>
                    <a:pt x="516738" y="292401"/>
                  </a:lnTo>
                  <a:lnTo>
                    <a:pt x="516738" y="290787"/>
                  </a:lnTo>
                  <a:lnTo>
                    <a:pt x="516738" y="289173"/>
                  </a:lnTo>
                  <a:lnTo>
                    <a:pt x="516738" y="284331"/>
                  </a:lnTo>
                  <a:lnTo>
                    <a:pt x="516738" y="281104"/>
                  </a:lnTo>
                  <a:lnTo>
                    <a:pt x="507054" y="277876"/>
                  </a:lnTo>
                  <a:close/>
                  <a:moveTo>
                    <a:pt x="620029" y="95501"/>
                  </a:moveTo>
                  <a:lnTo>
                    <a:pt x="616801" y="92273"/>
                  </a:lnTo>
                  <a:lnTo>
                    <a:pt x="615188" y="92273"/>
                  </a:lnTo>
                  <a:lnTo>
                    <a:pt x="611960" y="100343"/>
                  </a:lnTo>
                  <a:lnTo>
                    <a:pt x="605504" y="101957"/>
                  </a:lnTo>
                  <a:lnTo>
                    <a:pt x="582909" y="95501"/>
                  </a:lnTo>
                  <a:lnTo>
                    <a:pt x="573225" y="95501"/>
                  </a:lnTo>
                  <a:lnTo>
                    <a:pt x="565156" y="97115"/>
                  </a:lnTo>
                  <a:lnTo>
                    <a:pt x="561928" y="101957"/>
                  </a:lnTo>
                  <a:lnTo>
                    <a:pt x="563542" y="108413"/>
                  </a:lnTo>
                  <a:lnTo>
                    <a:pt x="566770" y="114868"/>
                  </a:lnTo>
                  <a:lnTo>
                    <a:pt x="566770" y="121324"/>
                  </a:lnTo>
                  <a:lnTo>
                    <a:pt x="561928" y="127780"/>
                  </a:lnTo>
                  <a:lnTo>
                    <a:pt x="565156" y="135850"/>
                  </a:lnTo>
                  <a:lnTo>
                    <a:pt x="566770" y="150375"/>
                  </a:lnTo>
                  <a:lnTo>
                    <a:pt x="568384" y="158445"/>
                  </a:lnTo>
                  <a:lnTo>
                    <a:pt x="571611" y="156831"/>
                  </a:lnTo>
                  <a:lnTo>
                    <a:pt x="589365" y="155217"/>
                  </a:lnTo>
                  <a:lnTo>
                    <a:pt x="592592" y="155217"/>
                  </a:lnTo>
                  <a:lnTo>
                    <a:pt x="595820" y="155217"/>
                  </a:lnTo>
                  <a:lnTo>
                    <a:pt x="599048" y="153603"/>
                  </a:lnTo>
                  <a:lnTo>
                    <a:pt x="600662" y="150375"/>
                  </a:lnTo>
                  <a:lnTo>
                    <a:pt x="600662" y="147147"/>
                  </a:lnTo>
                  <a:lnTo>
                    <a:pt x="602276" y="143919"/>
                  </a:lnTo>
                  <a:lnTo>
                    <a:pt x="613574" y="139077"/>
                  </a:lnTo>
                  <a:lnTo>
                    <a:pt x="616801" y="129394"/>
                  </a:lnTo>
                  <a:lnTo>
                    <a:pt x="618415" y="116482"/>
                  </a:lnTo>
                  <a:lnTo>
                    <a:pt x="621643" y="105185"/>
                  </a:lnTo>
                  <a:lnTo>
                    <a:pt x="624871" y="100343"/>
                  </a:lnTo>
                  <a:lnTo>
                    <a:pt x="620029" y="95501"/>
                  </a:lnTo>
                  <a:close/>
                </a:path>
              </a:pathLst>
            </a:custGeom>
            <a:solidFill>
              <a:schemeClr val="accent5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CFF7E473-BBAD-4D72-98BE-6B9D7E8A7C91}"/>
                </a:ext>
              </a:extLst>
            </p:cNvPr>
            <p:cNvSpPr/>
            <p:nvPr/>
          </p:nvSpPr>
          <p:spPr>
            <a:xfrm>
              <a:off x="7822528" y="5220085"/>
              <a:ext cx="290508" cy="468040"/>
            </a:xfrm>
            <a:custGeom>
              <a:avLst/>
              <a:gdLst>
                <a:gd name="connsiteX0" fmla="*/ 185882 w 290507"/>
                <a:gd name="connsiteY0" fmla="*/ 445724 h 468040"/>
                <a:gd name="connsiteX1" fmla="*/ 182654 w 290507"/>
                <a:gd name="connsiteY1" fmla="*/ 431199 h 468040"/>
                <a:gd name="connsiteX2" fmla="*/ 182654 w 290507"/>
                <a:gd name="connsiteY2" fmla="*/ 418288 h 468040"/>
                <a:gd name="connsiteX3" fmla="*/ 179426 w 290507"/>
                <a:gd name="connsiteY3" fmla="*/ 416674 h 468040"/>
                <a:gd name="connsiteX4" fmla="*/ 168128 w 290507"/>
                <a:gd name="connsiteY4" fmla="*/ 405376 h 468040"/>
                <a:gd name="connsiteX5" fmla="*/ 164900 w 290507"/>
                <a:gd name="connsiteY5" fmla="*/ 405376 h 468040"/>
                <a:gd name="connsiteX6" fmla="*/ 163287 w 290507"/>
                <a:gd name="connsiteY6" fmla="*/ 406990 h 468040"/>
                <a:gd name="connsiteX7" fmla="*/ 163287 w 290507"/>
                <a:gd name="connsiteY7" fmla="*/ 406990 h 468040"/>
                <a:gd name="connsiteX8" fmla="*/ 163287 w 290507"/>
                <a:gd name="connsiteY8" fmla="*/ 406990 h 468040"/>
                <a:gd name="connsiteX9" fmla="*/ 161673 w 290507"/>
                <a:gd name="connsiteY9" fmla="*/ 408604 h 468040"/>
                <a:gd name="connsiteX10" fmla="*/ 164900 w 290507"/>
                <a:gd name="connsiteY10" fmla="*/ 413446 h 468040"/>
                <a:gd name="connsiteX11" fmla="*/ 164900 w 290507"/>
                <a:gd name="connsiteY11" fmla="*/ 419901 h 468040"/>
                <a:gd name="connsiteX12" fmla="*/ 164900 w 290507"/>
                <a:gd name="connsiteY12" fmla="*/ 432813 h 468040"/>
                <a:gd name="connsiteX13" fmla="*/ 166514 w 290507"/>
                <a:gd name="connsiteY13" fmla="*/ 436041 h 468040"/>
                <a:gd name="connsiteX14" fmla="*/ 176198 w 290507"/>
                <a:gd name="connsiteY14" fmla="*/ 458636 h 468040"/>
                <a:gd name="connsiteX15" fmla="*/ 184268 w 290507"/>
                <a:gd name="connsiteY15" fmla="*/ 468319 h 468040"/>
                <a:gd name="connsiteX16" fmla="*/ 192337 w 290507"/>
                <a:gd name="connsiteY16" fmla="*/ 473162 h 468040"/>
                <a:gd name="connsiteX17" fmla="*/ 198793 w 290507"/>
                <a:gd name="connsiteY17" fmla="*/ 468319 h 468040"/>
                <a:gd name="connsiteX18" fmla="*/ 192337 w 290507"/>
                <a:gd name="connsiteY18" fmla="*/ 458636 h 468040"/>
                <a:gd name="connsiteX19" fmla="*/ 185882 w 290507"/>
                <a:gd name="connsiteY19" fmla="*/ 445724 h 468040"/>
                <a:gd name="connsiteX20" fmla="*/ 192337 w 290507"/>
                <a:gd name="connsiteY20" fmla="*/ 395692 h 468040"/>
                <a:gd name="connsiteX21" fmla="*/ 177812 w 290507"/>
                <a:gd name="connsiteY21" fmla="*/ 394079 h 468040"/>
                <a:gd name="connsiteX22" fmla="*/ 169742 w 290507"/>
                <a:gd name="connsiteY22" fmla="*/ 398921 h 468040"/>
                <a:gd name="connsiteX23" fmla="*/ 179426 w 290507"/>
                <a:gd name="connsiteY23" fmla="*/ 415060 h 468040"/>
                <a:gd name="connsiteX24" fmla="*/ 181040 w 290507"/>
                <a:gd name="connsiteY24" fmla="*/ 416674 h 468040"/>
                <a:gd name="connsiteX25" fmla="*/ 184268 w 290507"/>
                <a:gd name="connsiteY25" fmla="*/ 418288 h 468040"/>
                <a:gd name="connsiteX26" fmla="*/ 185882 w 290507"/>
                <a:gd name="connsiteY26" fmla="*/ 419901 h 468040"/>
                <a:gd name="connsiteX27" fmla="*/ 187496 w 290507"/>
                <a:gd name="connsiteY27" fmla="*/ 421516 h 468040"/>
                <a:gd name="connsiteX28" fmla="*/ 189109 w 290507"/>
                <a:gd name="connsiteY28" fmla="*/ 423130 h 468040"/>
                <a:gd name="connsiteX29" fmla="*/ 192337 w 290507"/>
                <a:gd name="connsiteY29" fmla="*/ 424744 h 468040"/>
                <a:gd name="connsiteX30" fmla="*/ 195565 w 290507"/>
                <a:gd name="connsiteY30" fmla="*/ 426358 h 468040"/>
                <a:gd name="connsiteX31" fmla="*/ 198793 w 290507"/>
                <a:gd name="connsiteY31" fmla="*/ 426358 h 468040"/>
                <a:gd name="connsiteX32" fmla="*/ 202021 w 290507"/>
                <a:gd name="connsiteY32" fmla="*/ 421516 h 468040"/>
                <a:gd name="connsiteX33" fmla="*/ 203635 w 290507"/>
                <a:gd name="connsiteY33" fmla="*/ 415060 h 468040"/>
                <a:gd name="connsiteX34" fmla="*/ 203635 w 290507"/>
                <a:gd name="connsiteY34" fmla="*/ 406990 h 468040"/>
                <a:gd name="connsiteX35" fmla="*/ 202021 w 290507"/>
                <a:gd name="connsiteY35" fmla="*/ 402149 h 468040"/>
                <a:gd name="connsiteX36" fmla="*/ 192337 w 290507"/>
                <a:gd name="connsiteY36" fmla="*/ 395692 h 468040"/>
                <a:gd name="connsiteX37" fmla="*/ 282717 w 290507"/>
                <a:gd name="connsiteY37" fmla="*/ 295629 h 468040"/>
                <a:gd name="connsiteX38" fmla="*/ 281104 w 290507"/>
                <a:gd name="connsiteY38" fmla="*/ 290787 h 468040"/>
                <a:gd name="connsiteX39" fmla="*/ 276262 w 290507"/>
                <a:gd name="connsiteY39" fmla="*/ 285945 h 468040"/>
                <a:gd name="connsiteX40" fmla="*/ 276262 w 290507"/>
                <a:gd name="connsiteY40" fmla="*/ 284331 h 468040"/>
                <a:gd name="connsiteX41" fmla="*/ 276262 w 290507"/>
                <a:gd name="connsiteY41" fmla="*/ 282717 h 468040"/>
                <a:gd name="connsiteX42" fmla="*/ 277876 w 290507"/>
                <a:gd name="connsiteY42" fmla="*/ 282717 h 468040"/>
                <a:gd name="connsiteX43" fmla="*/ 279490 w 290507"/>
                <a:gd name="connsiteY43" fmla="*/ 282717 h 468040"/>
                <a:gd name="connsiteX44" fmla="*/ 279490 w 290507"/>
                <a:gd name="connsiteY44" fmla="*/ 281104 h 468040"/>
                <a:gd name="connsiteX45" fmla="*/ 281104 w 290507"/>
                <a:gd name="connsiteY45" fmla="*/ 279490 h 468040"/>
                <a:gd name="connsiteX46" fmla="*/ 284331 w 290507"/>
                <a:gd name="connsiteY46" fmla="*/ 273034 h 468040"/>
                <a:gd name="connsiteX47" fmla="*/ 284331 w 290507"/>
                <a:gd name="connsiteY47" fmla="*/ 271420 h 468040"/>
                <a:gd name="connsiteX48" fmla="*/ 284331 w 290507"/>
                <a:gd name="connsiteY48" fmla="*/ 269806 h 468040"/>
                <a:gd name="connsiteX49" fmla="*/ 282717 w 290507"/>
                <a:gd name="connsiteY49" fmla="*/ 268192 h 468040"/>
                <a:gd name="connsiteX50" fmla="*/ 279490 w 290507"/>
                <a:gd name="connsiteY50" fmla="*/ 258508 h 468040"/>
                <a:gd name="connsiteX51" fmla="*/ 279490 w 290507"/>
                <a:gd name="connsiteY51" fmla="*/ 256895 h 468040"/>
                <a:gd name="connsiteX52" fmla="*/ 277876 w 290507"/>
                <a:gd name="connsiteY52" fmla="*/ 255281 h 468040"/>
                <a:gd name="connsiteX53" fmla="*/ 276262 w 290507"/>
                <a:gd name="connsiteY53" fmla="*/ 253667 h 468040"/>
                <a:gd name="connsiteX54" fmla="*/ 274648 w 290507"/>
                <a:gd name="connsiteY54" fmla="*/ 252053 h 468040"/>
                <a:gd name="connsiteX55" fmla="*/ 271420 w 290507"/>
                <a:gd name="connsiteY55" fmla="*/ 248825 h 468040"/>
                <a:gd name="connsiteX56" fmla="*/ 269806 w 290507"/>
                <a:gd name="connsiteY56" fmla="*/ 245597 h 468040"/>
                <a:gd name="connsiteX57" fmla="*/ 263350 w 290507"/>
                <a:gd name="connsiteY57" fmla="*/ 232686 h 468040"/>
                <a:gd name="connsiteX58" fmla="*/ 261736 w 290507"/>
                <a:gd name="connsiteY58" fmla="*/ 229458 h 468040"/>
                <a:gd name="connsiteX59" fmla="*/ 261736 w 290507"/>
                <a:gd name="connsiteY59" fmla="*/ 227844 h 468040"/>
                <a:gd name="connsiteX60" fmla="*/ 264964 w 290507"/>
                <a:gd name="connsiteY60" fmla="*/ 226230 h 468040"/>
                <a:gd name="connsiteX61" fmla="*/ 266578 w 290507"/>
                <a:gd name="connsiteY61" fmla="*/ 224616 h 468040"/>
                <a:gd name="connsiteX62" fmla="*/ 266578 w 290507"/>
                <a:gd name="connsiteY62" fmla="*/ 223002 h 468040"/>
                <a:gd name="connsiteX63" fmla="*/ 266578 w 290507"/>
                <a:gd name="connsiteY63" fmla="*/ 218160 h 468040"/>
                <a:gd name="connsiteX64" fmla="*/ 264964 w 290507"/>
                <a:gd name="connsiteY64" fmla="*/ 213318 h 468040"/>
                <a:gd name="connsiteX65" fmla="*/ 264964 w 290507"/>
                <a:gd name="connsiteY65" fmla="*/ 206863 h 468040"/>
                <a:gd name="connsiteX66" fmla="*/ 264964 w 290507"/>
                <a:gd name="connsiteY66" fmla="*/ 205249 h 468040"/>
                <a:gd name="connsiteX67" fmla="*/ 264964 w 290507"/>
                <a:gd name="connsiteY67" fmla="*/ 203635 h 468040"/>
                <a:gd name="connsiteX68" fmla="*/ 266578 w 290507"/>
                <a:gd name="connsiteY68" fmla="*/ 202021 h 468040"/>
                <a:gd name="connsiteX69" fmla="*/ 268192 w 290507"/>
                <a:gd name="connsiteY69" fmla="*/ 200407 h 468040"/>
                <a:gd name="connsiteX70" fmla="*/ 269806 w 290507"/>
                <a:gd name="connsiteY70" fmla="*/ 195565 h 468040"/>
                <a:gd name="connsiteX71" fmla="*/ 269806 w 290507"/>
                <a:gd name="connsiteY71" fmla="*/ 195565 h 468040"/>
                <a:gd name="connsiteX72" fmla="*/ 269806 w 290507"/>
                <a:gd name="connsiteY72" fmla="*/ 195565 h 468040"/>
                <a:gd name="connsiteX73" fmla="*/ 271420 w 290507"/>
                <a:gd name="connsiteY73" fmla="*/ 193951 h 468040"/>
                <a:gd name="connsiteX74" fmla="*/ 274648 w 290507"/>
                <a:gd name="connsiteY74" fmla="*/ 189109 h 468040"/>
                <a:gd name="connsiteX75" fmla="*/ 274648 w 290507"/>
                <a:gd name="connsiteY75" fmla="*/ 187495 h 468040"/>
                <a:gd name="connsiteX76" fmla="*/ 274648 w 290507"/>
                <a:gd name="connsiteY76" fmla="*/ 163286 h 468040"/>
                <a:gd name="connsiteX77" fmla="*/ 274648 w 290507"/>
                <a:gd name="connsiteY77" fmla="*/ 156831 h 468040"/>
                <a:gd name="connsiteX78" fmla="*/ 274648 w 290507"/>
                <a:gd name="connsiteY78" fmla="*/ 151989 h 468040"/>
                <a:gd name="connsiteX79" fmla="*/ 273034 w 290507"/>
                <a:gd name="connsiteY79" fmla="*/ 150375 h 468040"/>
                <a:gd name="connsiteX80" fmla="*/ 269806 w 290507"/>
                <a:gd name="connsiteY80" fmla="*/ 147147 h 468040"/>
                <a:gd name="connsiteX81" fmla="*/ 260122 w 290507"/>
                <a:gd name="connsiteY81" fmla="*/ 140691 h 468040"/>
                <a:gd name="connsiteX82" fmla="*/ 258508 w 290507"/>
                <a:gd name="connsiteY82" fmla="*/ 139077 h 468040"/>
                <a:gd name="connsiteX83" fmla="*/ 253667 w 290507"/>
                <a:gd name="connsiteY83" fmla="*/ 132622 h 468040"/>
                <a:gd name="connsiteX84" fmla="*/ 242369 w 290507"/>
                <a:gd name="connsiteY84" fmla="*/ 135850 h 468040"/>
                <a:gd name="connsiteX85" fmla="*/ 237527 w 290507"/>
                <a:gd name="connsiteY85" fmla="*/ 139077 h 468040"/>
                <a:gd name="connsiteX86" fmla="*/ 232686 w 290507"/>
                <a:gd name="connsiteY86" fmla="*/ 140691 h 468040"/>
                <a:gd name="connsiteX87" fmla="*/ 229458 w 290507"/>
                <a:gd name="connsiteY87" fmla="*/ 140691 h 468040"/>
                <a:gd name="connsiteX88" fmla="*/ 221388 w 290507"/>
                <a:gd name="connsiteY88" fmla="*/ 140691 h 468040"/>
                <a:gd name="connsiteX89" fmla="*/ 219774 w 290507"/>
                <a:gd name="connsiteY89" fmla="*/ 140691 h 468040"/>
                <a:gd name="connsiteX90" fmla="*/ 206863 w 290507"/>
                <a:gd name="connsiteY90" fmla="*/ 135850 h 468040"/>
                <a:gd name="connsiteX91" fmla="*/ 205249 w 290507"/>
                <a:gd name="connsiteY91" fmla="*/ 135850 h 468040"/>
                <a:gd name="connsiteX92" fmla="*/ 203635 w 290507"/>
                <a:gd name="connsiteY92" fmla="*/ 134236 h 468040"/>
                <a:gd name="connsiteX93" fmla="*/ 200407 w 290507"/>
                <a:gd name="connsiteY93" fmla="*/ 132622 h 468040"/>
                <a:gd name="connsiteX94" fmla="*/ 184268 w 290507"/>
                <a:gd name="connsiteY94" fmla="*/ 129394 h 468040"/>
                <a:gd name="connsiteX95" fmla="*/ 179426 w 290507"/>
                <a:gd name="connsiteY95" fmla="*/ 129394 h 468040"/>
                <a:gd name="connsiteX96" fmla="*/ 176198 w 290507"/>
                <a:gd name="connsiteY96" fmla="*/ 129394 h 468040"/>
                <a:gd name="connsiteX97" fmla="*/ 171356 w 290507"/>
                <a:gd name="connsiteY97" fmla="*/ 132622 h 468040"/>
                <a:gd name="connsiteX98" fmla="*/ 169742 w 290507"/>
                <a:gd name="connsiteY98" fmla="*/ 134236 h 468040"/>
                <a:gd name="connsiteX99" fmla="*/ 166514 w 290507"/>
                <a:gd name="connsiteY99" fmla="*/ 139077 h 468040"/>
                <a:gd name="connsiteX100" fmla="*/ 164900 w 290507"/>
                <a:gd name="connsiteY100" fmla="*/ 140691 h 468040"/>
                <a:gd name="connsiteX101" fmla="*/ 163287 w 290507"/>
                <a:gd name="connsiteY101" fmla="*/ 142305 h 468040"/>
                <a:gd name="connsiteX102" fmla="*/ 153603 w 290507"/>
                <a:gd name="connsiteY102" fmla="*/ 145533 h 468040"/>
                <a:gd name="connsiteX103" fmla="*/ 151989 w 290507"/>
                <a:gd name="connsiteY103" fmla="*/ 145533 h 468040"/>
                <a:gd name="connsiteX104" fmla="*/ 148761 w 290507"/>
                <a:gd name="connsiteY104" fmla="*/ 143919 h 468040"/>
                <a:gd name="connsiteX105" fmla="*/ 145533 w 290507"/>
                <a:gd name="connsiteY105" fmla="*/ 142305 h 468040"/>
                <a:gd name="connsiteX106" fmla="*/ 132622 w 290507"/>
                <a:gd name="connsiteY106" fmla="*/ 140691 h 468040"/>
                <a:gd name="connsiteX107" fmla="*/ 129394 w 290507"/>
                <a:gd name="connsiteY107" fmla="*/ 140691 h 468040"/>
                <a:gd name="connsiteX108" fmla="*/ 127780 w 290507"/>
                <a:gd name="connsiteY108" fmla="*/ 140691 h 468040"/>
                <a:gd name="connsiteX109" fmla="*/ 121324 w 290507"/>
                <a:gd name="connsiteY109" fmla="*/ 143919 h 468040"/>
                <a:gd name="connsiteX110" fmla="*/ 119710 w 290507"/>
                <a:gd name="connsiteY110" fmla="*/ 143919 h 468040"/>
                <a:gd name="connsiteX111" fmla="*/ 118096 w 290507"/>
                <a:gd name="connsiteY111" fmla="*/ 143919 h 468040"/>
                <a:gd name="connsiteX112" fmla="*/ 116482 w 290507"/>
                <a:gd name="connsiteY112" fmla="*/ 142305 h 468040"/>
                <a:gd name="connsiteX113" fmla="*/ 114869 w 290507"/>
                <a:gd name="connsiteY113" fmla="*/ 139077 h 468040"/>
                <a:gd name="connsiteX114" fmla="*/ 113255 w 290507"/>
                <a:gd name="connsiteY114" fmla="*/ 134236 h 468040"/>
                <a:gd name="connsiteX115" fmla="*/ 111641 w 290507"/>
                <a:gd name="connsiteY115" fmla="*/ 127780 h 468040"/>
                <a:gd name="connsiteX116" fmla="*/ 111641 w 290507"/>
                <a:gd name="connsiteY116" fmla="*/ 121324 h 468040"/>
                <a:gd name="connsiteX117" fmla="*/ 111641 w 290507"/>
                <a:gd name="connsiteY117" fmla="*/ 114868 h 468040"/>
                <a:gd name="connsiteX118" fmla="*/ 111641 w 290507"/>
                <a:gd name="connsiteY118" fmla="*/ 111641 h 468040"/>
                <a:gd name="connsiteX119" fmla="*/ 111641 w 290507"/>
                <a:gd name="connsiteY119" fmla="*/ 110027 h 468040"/>
                <a:gd name="connsiteX120" fmla="*/ 110027 w 290507"/>
                <a:gd name="connsiteY120" fmla="*/ 108413 h 468040"/>
                <a:gd name="connsiteX121" fmla="*/ 110027 w 290507"/>
                <a:gd name="connsiteY121" fmla="*/ 106799 h 468040"/>
                <a:gd name="connsiteX122" fmla="*/ 110027 w 290507"/>
                <a:gd name="connsiteY122" fmla="*/ 105185 h 468040"/>
                <a:gd name="connsiteX123" fmla="*/ 110027 w 290507"/>
                <a:gd name="connsiteY123" fmla="*/ 108413 h 468040"/>
                <a:gd name="connsiteX124" fmla="*/ 110027 w 290507"/>
                <a:gd name="connsiteY124" fmla="*/ 103571 h 468040"/>
                <a:gd name="connsiteX125" fmla="*/ 110027 w 290507"/>
                <a:gd name="connsiteY125" fmla="*/ 101957 h 468040"/>
                <a:gd name="connsiteX126" fmla="*/ 110027 w 290507"/>
                <a:gd name="connsiteY126" fmla="*/ 100343 h 468040"/>
                <a:gd name="connsiteX127" fmla="*/ 111641 w 290507"/>
                <a:gd name="connsiteY127" fmla="*/ 98729 h 468040"/>
                <a:gd name="connsiteX128" fmla="*/ 113255 w 290507"/>
                <a:gd name="connsiteY128" fmla="*/ 97115 h 468040"/>
                <a:gd name="connsiteX129" fmla="*/ 114869 w 290507"/>
                <a:gd name="connsiteY129" fmla="*/ 92273 h 468040"/>
                <a:gd name="connsiteX130" fmla="*/ 114869 w 290507"/>
                <a:gd name="connsiteY130" fmla="*/ 90659 h 468040"/>
                <a:gd name="connsiteX131" fmla="*/ 114869 w 290507"/>
                <a:gd name="connsiteY131" fmla="*/ 89045 h 468040"/>
                <a:gd name="connsiteX132" fmla="*/ 114869 w 290507"/>
                <a:gd name="connsiteY132" fmla="*/ 87432 h 468040"/>
                <a:gd name="connsiteX133" fmla="*/ 114869 w 290507"/>
                <a:gd name="connsiteY133" fmla="*/ 85818 h 468040"/>
                <a:gd name="connsiteX134" fmla="*/ 114869 w 290507"/>
                <a:gd name="connsiteY134" fmla="*/ 84204 h 468040"/>
                <a:gd name="connsiteX135" fmla="*/ 113255 w 290507"/>
                <a:gd name="connsiteY135" fmla="*/ 82590 h 468040"/>
                <a:gd name="connsiteX136" fmla="*/ 111641 w 290507"/>
                <a:gd name="connsiteY136" fmla="*/ 80976 h 468040"/>
                <a:gd name="connsiteX137" fmla="*/ 110027 w 290507"/>
                <a:gd name="connsiteY137" fmla="*/ 77748 h 468040"/>
                <a:gd name="connsiteX138" fmla="*/ 108413 w 290507"/>
                <a:gd name="connsiteY138" fmla="*/ 72906 h 468040"/>
                <a:gd name="connsiteX139" fmla="*/ 108413 w 290507"/>
                <a:gd name="connsiteY139" fmla="*/ 71292 h 468040"/>
                <a:gd name="connsiteX140" fmla="*/ 108413 w 290507"/>
                <a:gd name="connsiteY140" fmla="*/ 69678 h 468040"/>
                <a:gd name="connsiteX141" fmla="*/ 108413 w 290507"/>
                <a:gd name="connsiteY141" fmla="*/ 68064 h 468040"/>
                <a:gd name="connsiteX142" fmla="*/ 113255 w 290507"/>
                <a:gd name="connsiteY142" fmla="*/ 61609 h 468040"/>
                <a:gd name="connsiteX143" fmla="*/ 118096 w 290507"/>
                <a:gd name="connsiteY143" fmla="*/ 56767 h 468040"/>
                <a:gd name="connsiteX144" fmla="*/ 119710 w 290507"/>
                <a:gd name="connsiteY144" fmla="*/ 55153 h 468040"/>
                <a:gd name="connsiteX145" fmla="*/ 121324 w 290507"/>
                <a:gd name="connsiteY145" fmla="*/ 53539 h 468040"/>
                <a:gd name="connsiteX146" fmla="*/ 122938 w 290507"/>
                <a:gd name="connsiteY146" fmla="*/ 53539 h 468040"/>
                <a:gd name="connsiteX147" fmla="*/ 124552 w 290507"/>
                <a:gd name="connsiteY147" fmla="*/ 53539 h 468040"/>
                <a:gd name="connsiteX148" fmla="*/ 124552 w 290507"/>
                <a:gd name="connsiteY148" fmla="*/ 51925 h 468040"/>
                <a:gd name="connsiteX149" fmla="*/ 124552 w 290507"/>
                <a:gd name="connsiteY149" fmla="*/ 50311 h 468040"/>
                <a:gd name="connsiteX150" fmla="*/ 124552 w 290507"/>
                <a:gd name="connsiteY150" fmla="*/ 48697 h 468040"/>
                <a:gd name="connsiteX151" fmla="*/ 124552 w 290507"/>
                <a:gd name="connsiteY151" fmla="*/ 47083 h 468040"/>
                <a:gd name="connsiteX152" fmla="*/ 121324 w 290507"/>
                <a:gd name="connsiteY152" fmla="*/ 40627 h 468040"/>
                <a:gd name="connsiteX153" fmla="*/ 113255 w 290507"/>
                <a:gd name="connsiteY153" fmla="*/ 32558 h 468040"/>
                <a:gd name="connsiteX154" fmla="*/ 111641 w 290507"/>
                <a:gd name="connsiteY154" fmla="*/ 30944 h 468040"/>
                <a:gd name="connsiteX155" fmla="*/ 110027 w 290507"/>
                <a:gd name="connsiteY155" fmla="*/ 29330 h 468040"/>
                <a:gd name="connsiteX156" fmla="*/ 105185 w 290507"/>
                <a:gd name="connsiteY156" fmla="*/ 27716 h 468040"/>
                <a:gd name="connsiteX157" fmla="*/ 103571 w 290507"/>
                <a:gd name="connsiteY157" fmla="*/ 26102 h 468040"/>
                <a:gd name="connsiteX158" fmla="*/ 101957 w 290507"/>
                <a:gd name="connsiteY158" fmla="*/ 24488 h 468040"/>
                <a:gd name="connsiteX159" fmla="*/ 100343 w 290507"/>
                <a:gd name="connsiteY159" fmla="*/ 21260 h 468040"/>
                <a:gd name="connsiteX160" fmla="*/ 98729 w 290507"/>
                <a:gd name="connsiteY160" fmla="*/ 18032 h 468040"/>
                <a:gd name="connsiteX161" fmla="*/ 97115 w 290507"/>
                <a:gd name="connsiteY161" fmla="*/ 16418 h 468040"/>
                <a:gd name="connsiteX162" fmla="*/ 95501 w 290507"/>
                <a:gd name="connsiteY162" fmla="*/ 16418 h 468040"/>
                <a:gd name="connsiteX163" fmla="*/ 80976 w 290507"/>
                <a:gd name="connsiteY163" fmla="*/ 16418 h 468040"/>
                <a:gd name="connsiteX164" fmla="*/ 77748 w 290507"/>
                <a:gd name="connsiteY164" fmla="*/ 16418 h 468040"/>
                <a:gd name="connsiteX165" fmla="*/ 76134 w 290507"/>
                <a:gd name="connsiteY165" fmla="*/ 16418 h 468040"/>
                <a:gd name="connsiteX166" fmla="*/ 74520 w 290507"/>
                <a:gd name="connsiteY166" fmla="*/ 16418 h 468040"/>
                <a:gd name="connsiteX167" fmla="*/ 72906 w 290507"/>
                <a:gd name="connsiteY167" fmla="*/ 14805 h 468040"/>
                <a:gd name="connsiteX168" fmla="*/ 68064 w 290507"/>
                <a:gd name="connsiteY168" fmla="*/ 8349 h 468040"/>
                <a:gd name="connsiteX169" fmla="*/ 66451 w 290507"/>
                <a:gd name="connsiteY169" fmla="*/ 6735 h 468040"/>
                <a:gd name="connsiteX170" fmla="*/ 64837 w 290507"/>
                <a:gd name="connsiteY170" fmla="*/ 5121 h 468040"/>
                <a:gd name="connsiteX171" fmla="*/ 63223 w 290507"/>
                <a:gd name="connsiteY171" fmla="*/ 5121 h 468040"/>
                <a:gd name="connsiteX172" fmla="*/ 61609 w 290507"/>
                <a:gd name="connsiteY172" fmla="*/ 5121 h 468040"/>
                <a:gd name="connsiteX173" fmla="*/ 59995 w 290507"/>
                <a:gd name="connsiteY173" fmla="*/ 5121 h 468040"/>
                <a:gd name="connsiteX174" fmla="*/ 58381 w 290507"/>
                <a:gd name="connsiteY174" fmla="*/ 5121 h 468040"/>
                <a:gd name="connsiteX175" fmla="*/ 56767 w 290507"/>
                <a:gd name="connsiteY175" fmla="*/ 5121 h 468040"/>
                <a:gd name="connsiteX176" fmla="*/ 55153 w 290507"/>
                <a:gd name="connsiteY176" fmla="*/ 5121 h 468040"/>
                <a:gd name="connsiteX177" fmla="*/ 53539 w 290507"/>
                <a:gd name="connsiteY177" fmla="*/ 6735 h 468040"/>
                <a:gd name="connsiteX178" fmla="*/ 50311 w 290507"/>
                <a:gd name="connsiteY178" fmla="*/ 16418 h 468040"/>
                <a:gd name="connsiteX179" fmla="*/ 50311 w 290507"/>
                <a:gd name="connsiteY179" fmla="*/ 18032 h 468040"/>
                <a:gd name="connsiteX180" fmla="*/ 50311 w 290507"/>
                <a:gd name="connsiteY180" fmla="*/ 19646 h 468040"/>
                <a:gd name="connsiteX181" fmla="*/ 48697 w 290507"/>
                <a:gd name="connsiteY181" fmla="*/ 21260 h 468040"/>
                <a:gd name="connsiteX182" fmla="*/ 45469 w 290507"/>
                <a:gd name="connsiteY182" fmla="*/ 22874 h 468040"/>
                <a:gd name="connsiteX183" fmla="*/ 40628 w 290507"/>
                <a:gd name="connsiteY183" fmla="*/ 22874 h 468040"/>
                <a:gd name="connsiteX184" fmla="*/ 40628 w 290507"/>
                <a:gd name="connsiteY184" fmla="*/ 32558 h 468040"/>
                <a:gd name="connsiteX185" fmla="*/ 39014 w 290507"/>
                <a:gd name="connsiteY185" fmla="*/ 39014 h 468040"/>
                <a:gd name="connsiteX186" fmla="*/ 37400 w 290507"/>
                <a:gd name="connsiteY186" fmla="*/ 42241 h 468040"/>
                <a:gd name="connsiteX187" fmla="*/ 35786 w 290507"/>
                <a:gd name="connsiteY187" fmla="*/ 43855 h 468040"/>
                <a:gd name="connsiteX188" fmla="*/ 34172 w 290507"/>
                <a:gd name="connsiteY188" fmla="*/ 45469 h 468040"/>
                <a:gd name="connsiteX189" fmla="*/ 32558 w 290507"/>
                <a:gd name="connsiteY189" fmla="*/ 47083 h 468040"/>
                <a:gd name="connsiteX190" fmla="*/ 29330 w 290507"/>
                <a:gd name="connsiteY190" fmla="*/ 47083 h 468040"/>
                <a:gd name="connsiteX191" fmla="*/ 22874 w 290507"/>
                <a:gd name="connsiteY191" fmla="*/ 48697 h 468040"/>
                <a:gd name="connsiteX192" fmla="*/ 21260 w 290507"/>
                <a:gd name="connsiteY192" fmla="*/ 48697 h 468040"/>
                <a:gd name="connsiteX193" fmla="*/ 19647 w 290507"/>
                <a:gd name="connsiteY193" fmla="*/ 48697 h 468040"/>
                <a:gd name="connsiteX194" fmla="*/ 19647 w 290507"/>
                <a:gd name="connsiteY194" fmla="*/ 51925 h 468040"/>
                <a:gd name="connsiteX195" fmla="*/ 19647 w 290507"/>
                <a:gd name="connsiteY195" fmla="*/ 58381 h 468040"/>
                <a:gd name="connsiteX196" fmla="*/ 21260 w 290507"/>
                <a:gd name="connsiteY196" fmla="*/ 79362 h 468040"/>
                <a:gd name="connsiteX197" fmla="*/ 22874 w 290507"/>
                <a:gd name="connsiteY197" fmla="*/ 82590 h 468040"/>
                <a:gd name="connsiteX198" fmla="*/ 22874 w 290507"/>
                <a:gd name="connsiteY198" fmla="*/ 84204 h 468040"/>
                <a:gd name="connsiteX199" fmla="*/ 24488 w 290507"/>
                <a:gd name="connsiteY199" fmla="*/ 85818 h 468040"/>
                <a:gd name="connsiteX200" fmla="*/ 24488 w 290507"/>
                <a:gd name="connsiteY200" fmla="*/ 87432 h 468040"/>
                <a:gd name="connsiteX201" fmla="*/ 24488 w 290507"/>
                <a:gd name="connsiteY201" fmla="*/ 89045 h 468040"/>
                <a:gd name="connsiteX202" fmla="*/ 24488 w 290507"/>
                <a:gd name="connsiteY202" fmla="*/ 92273 h 468040"/>
                <a:gd name="connsiteX203" fmla="*/ 22874 w 290507"/>
                <a:gd name="connsiteY203" fmla="*/ 95501 h 468040"/>
                <a:gd name="connsiteX204" fmla="*/ 19647 w 290507"/>
                <a:gd name="connsiteY204" fmla="*/ 103571 h 468040"/>
                <a:gd name="connsiteX205" fmla="*/ 18033 w 290507"/>
                <a:gd name="connsiteY205" fmla="*/ 106799 h 468040"/>
                <a:gd name="connsiteX206" fmla="*/ 18033 w 290507"/>
                <a:gd name="connsiteY206" fmla="*/ 110027 h 468040"/>
                <a:gd name="connsiteX207" fmla="*/ 19647 w 290507"/>
                <a:gd name="connsiteY207" fmla="*/ 113254 h 468040"/>
                <a:gd name="connsiteX208" fmla="*/ 19647 w 290507"/>
                <a:gd name="connsiteY208" fmla="*/ 114868 h 468040"/>
                <a:gd name="connsiteX209" fmla="*/ 19647 w 290507"/>
                <a:gd name="connsiteY209" fmla="*/ 116482 h 468040"/>
                <a:gd name="connsiteX210" fmla="*/ 16419 w 290507"/>
                <a:gd name="connsiteY210" fmla="*/ 121324 h 468040"/>
                <a:gd name="connsiteX211" fmla="*/ 14805 w 290507"/>
                <a:gd name="connsiteY211" fmla="*/ 121324 h 468040"/>
                <a:gd name="connsiteX212" fmla="*/ 14805 w 290507"/>
                <a:gd name="connsiteY212" fmla="*/ 121324 h 468040"/>
                <a:gd name="connsiteX213" fmla="*/ 14805 w 290507"/>
                <a:gd name="connsiteY213" fmla="*/ 122938 h 468040"/>
                <a:gd name="connsiteX214" fmla="*/ 8349 w 290507"/>
                <a:gd name="connsiteY214" fmla="*/ 127780 h 468040"/>
                <a:gd name="connsiteX215" fmla="*/ 6735 w 290507"/>
                <a:gd name="connsiteY215" fmla="*/ 131008 h 468040"/>
                <a:gd name="connsiteX216" fmla="*/ 5121 w 290507"/>
                <a:gd name="connsiteY216" fmla="*/ 151989 h 468040"/>
                <a:gd name="connsiteX217" fmla="*/ 5121 w 290507"/>
                <a:gd name="connsiteY217" fmla="*/ 156831 h 468040"/>
                <a:gd name="connsiteX218" fmla="*/ 8349 w 290507"/>
                <a:gd name="connsiteY218" fmla="*/ 156831 h 468040"/>
                <a:gd name="connsiteX219" fmla="*/ 8349 w 290507"/>
                <a:gd name="connsiteY219" fmla="*/ 153603 h 468040"/>
                <a:gd name="connsiteX220" fmla="*/ 11577 w 290507"/>
                <a:gd name="connsiteY220" fmla="*/ 153603 h 468040"/>
                <a:gd name="connsiteX221" fmla="*/ 16419 w 290507"/>
                <a:gd name="connsiteY221" fmla="*/ 155217 h 468040"/>
                <a:gd name="connsiteX222" fmla="*/ 27716 w 290507"/>
                <a:gd name="connsiteY222" fmla="*/ 148761 h 468040"/>
                <a:gd name="connsiteX223" fmla="*/ 34172 w 290507"/>
                <a:gd name="connsiteY223" fmla="*/ 147147 h 468040"/>
                <a:gd name="connsiteX224" fmla="*/ 37400 w 290507"/>
                <a:gd name="connsiteY224" fmla="*/ 150375 h 468040"/>
                <a:gd name="connsiteX225" fmla="*/ 39014 w 290507"/>
                <a:gd name="connsiteY225" fmla="*/ 177812 h 468040"/>
                <a:gd name="connsiteX226" fmla="*/ 40628 w 290507"/>
                <a:gd name="connsiteY226" fmla="*/ 177812 h 468040"/>
                <a:gd name="connsiteX227" fmla="*/ 45469 w 290507"/>
                <a:gd name="connsiteY227" fmla="*/ 166514 h 468040"/>
                <a:gd name="connsiteX228" fmla="*/ 51925 w 290507"/>
                <a:gd name="connsiteY228" fmla="*/ 181040 h 468040"/>
                <a:gd name="connsiteX229" fmla="*/ 53539 w 290507"/>
                <a:gd name="connsiteY229" fmla="*/ 187495 h 468040"/>
                <a:gd name="connsiteX230" fmla="*/ 53539 w 290507"/>
                <a:gd name="connsiteY230" fmla="*/ 193951 h 468040"/>
                <a:gd name="connsiteX231" fmla="*/ 51925 w 290507"/>
                <a:gd name="connsiteY231" fmla="*/ 206863 h 468040"/>
                <a:gd name="connsiteX232" fmla="*/ 53539 w 290507"/>
                <a:gd name="connsiteY232" fmla="*/ 211704 h 468040"/>
                <a:gd name="connsiteX233" fmla="*/ 51925 w 290507"/>
                <a:gd name="connsiteY233" fmla="*/ 231072 h 468040"/>
                <a:gd name="connsiteX234" fmla="*/ 53539 w 290507"/>
                <a:gd name="connsiteY234" fmla="*/ 239141 h 468040"/>
                <a:gd name="connsiteX235" fmla="*/ 55153 w 290507"/>
                <a:gd name="connsiteY235" fmla="*/ 242369 h 468040"/>
                <a:gd name="connsiteX236" fmla="*/ 59995 w 290507"/>
                <a:gd name="connsiteY236" fmla="*/ 247211 h 468040"/>
                <a:gd name="connsiteX237" fmla="*/ 61609 w 290507"/>
                <a:gd name="connsiteY237" fmla="*/ 250439 h 468040"/>
                <a:gd name="connsiteX238" fmla="*/ 63223 w 290507"/>
                <a:gd name="connsiteY238" fmla="*/ 255281 h 468040"/>
                <a:gd name="connsiteX239" fmla="*/ 64837 w 290507"/>
                <a:gd name="connsiteY239" fmla="*/ 255281 h 468040"/>
                <a:gd name="connsiteX240" fmla="*/ 69678 w 290507"/>
                <a:gd name="connsiteY240" fmla="*/ 250439 h 468040"/>
                <a:gd name="connsiteX241" fmla="*/ 71292 w 290507"/>
                <a:gd name="connsiteY241" fmla="*/ 248825 h 468040"/>
                <a:gd name="connsiteX242" fmla="*/ 72906 w 290507"/>
                <a:gd name="connsiteY242" fmla="*/ 245597 h 468040"/>
                <a:gd name="connsiteX243" fmla="*/ 74520 w 290507"/>
                <a:gd name="connsiteY243" fmla="*/ 243983 h 468040"/>
                <a:gd name="connsiteX244" fmla="*/ 79362 w 290507"/>
                <a:gd name="connsiteY244" fmla="*/ 247211 h 468040"/>
                <a:gd name="connsiteX245" fmla="*/ 80976 w 290507"/>
                <a:gd name="connsiteY245" fmla="*/ 250439 h 468040"/>
                <a:gd name="connsiteX246" fmla="*/ 84204 w 290507"/>
                <a:gd name="connsiteY246" fmla="*/ 258508 h 468040"/>
                <a:gd name="connsiteX247" fmla="*/ 85818 w 290507"/>
                <a:gd name="connsiteY247" fmla="*/ 261736 h 468040"/>
                <a:gd name="connsiteX248" fmla="*/ 90660 w 290507"/>
                <a:gd name="connsiteY248" fmla="*/ 263350 h 468040"/>
                <a:gd name="connsiteX249" fmla="*/ 95501 w 290507"/>
                <a:gd name="connsiteY249" fmla="*/ 261736 h 468040"/>
                <a:gd name="connsiteX250" fmla="*/ 100343 w 290507"/>
                <a:gd name="connsiteY250" fmla="*/ 258508 h 468040"/>
                <a:gd name="connsiteX251" fmla="*/ 106799 w 290507"/>
                <a:gd name="connsiteY251" fmla="*/ 256895 h 468040"/>
                <a:gd name="connsiteX252" fmla="*/ 108413 w 290507"/>
                <a:gd name="connsiteY252" fmla="*/ 255281 h 468040"/>
                <a:gd name="connsiteX253" fmla="*/ 111641 w 290507"/>
                <a:gd name="connsiteY253" fmla="*/ 248825 h 468040"/>
                <a:gd name="connsiteX254" fmla="*/ 113255 w 290507"/>
                <a:gd name="connsiteY254" fmla="*/ 247211 h 468040"/>
                <a:gd name="connsiteX255" fmla="*/ 118096 w 290507"/>
                <a:gd name="connsiteY255" fmla="*/ 245597 h 468040"/>
                <a:gd name="connsiteX256" fmla="*/ 119710 w 290507"/>
                <a:gd name="connsiteY256" fmla="*/ 247211 h 468040"/>
                <a:gd name="connsiteX257" fmla="*/ 119710 w 290507"/>
                <a:gd name="connsiteY257" fmla="*/ 250439 h 468040"/>
                <a:gd name="connsiteX258" fmla="*/ 121324 w 290507"/>
                <a:gd name="connsiteY258" fmla="*/ 253667 h 468040"/>
                <a:gd name="connsiteX259" fmla="*/ 124552 w 290507"/>
                <a:gd name="connsiteY259" fmla="*/ 256895 h 468040"/>
                <a:gd name="connsiteX260" fmla="*/ 131008 w 290507"/>
                <a:gd name="connsiteY260" fmla="*/ 260122 h 468040"/>
                <a:gd name="connsiteX261" fmla="*/ 134236 w 290507"/>
                <a:gd name="connsiteY261" fmla="*/ 263350 h 468040"/>
                <a:gd name="connsiteX262" fmla="*/ 135850 w 290507"/>
                <a:gd name="connsiteY262" fmla="*/ 266578 h 468040"/>
                <a:gd name="connsiteX263" fmla="*/ 135850 w 290507"/>
                <a:gd name="connsiteY263" fmla="*/ 268192 h 468040"/>
                <a:gd name="connsiteX264" fmla="*/ 135850 w 290507"/>
                <a:gd name="connsiteY264" fmla="*/ 269806 h 468040"/>
                <a:gd name="connsiteX265" fmla="*/ 135850 w 290507"/>
                <a:gd name="connsiteY265" fmla="*/ 273034 h 468040"/>
                <a:gd name="connsiteX266" fmla="*/ 140691 w 290507"/>
                <a:gd name="connsiteY266" fmla="*/ 285945 h 468040"/>
                <a:gd name="connsiteX267" fmla="*/ 147147 w 290507"/>
                <a:gd name="connsiteY267" fmla="*/ 289173 h 468040"/>
                <a:gd name="connsiteX268" fmla="*/ 153603 w 290507"/>
                <a:gd name="connsiteY268" fmla="*/ 290787 h 468040"/>
                <a:gd name="connsiteX269" fmla="*/ 156831 w 290507"/>
                <a:gd name="connsiteY269" fmla="*/ 294015 h 468040"/>
                <a:gd name="connsiteX270" fmla="*/ 163287 w 290507"/>
                <a:gd name="connsiteY270" fmla="*/ 303699 h 468040"/>
                <a:gd name="connsiteX271" fmla="*/ 164900 w 290507"/>
                <a:gd name="connsiteY271" fmla="*/ 305313 h 468040"/>
                <a:gd name="connsiteX272" fmla="*/ 169742 w 290507"/>
                <a:gd name="connsiteY272" fmla="*/ 305313 h 468040"/>
                <a:gd name="connsiteX273" fmla="*/ 172970 w 290507"/>
                <a:gd name="connsiteY273" fmla="*/ 303699 h 468040"/>
                <a:gd name="connsiteX274" fmla="*/ 181040 w 290507"/>
                <a:gd name="connsiteY274" fmla="*/ 295629 h 468040"/>
                <a:gd name="connsiteX275" fmla="*/ 181040 w 290507"/>
                <a:gd name="connsiteY275" fmla="*/ 302085 h 468040"/>
                <a:gd name="connsiteX276" fmla="*/ 179426 w 290507"/>
                <a:gd name="connsiteY276" fmla="*/ 313382 h 468040"/>
                <a:gd name="connsiteX277" fmla="*/ 179426 w 290507"/>
                <a:gd name="connsiteY277" fmla="*/ 319838 h 468040"/>
                <a:gd name="connsiteX278" fmla="*/ 177812 w 290507"/>
                <a:gd name="connsiteY278" fmla="*/ 324680 h 468040"/>
                <a:gd name="connsiteX279" fmla="*/ 161673 w 290507"/>
                <a:gd name="connsiteY279" fmla="*/ 337591 h 468040"/>
                <a:gd name="connsiteX280" fmla="*/ 166514 w 290507"/>
                <a:gd name="connsiteY280" fmla="*/ 347275 h 468040"/>
                <a:gd name="connsiteX281" fmla="*/ 168128 w 290507"/>
                <a:gd name="connsiteY281" fmla="*/ 373098 h 468040"/>
                <a:gd name="connsiteX282" fmla="*/ 176198 w 290507"/>
                <a:gd name="connsiteY282" fmla="*/ 382781 h 468040"/>
                <a:gd name="connsiteX283" fmla="*/ 189109 w 290507"/>
                <a:gd name="connsiteY283" fmla="*/ 386009 h 468040"/>
                <a:gd name="connsiteX284" fmla="*/ 197179 w 290507"/>
                <a:gd name="connsiteY284" fmla="*/ 381167 h 468040"/>
                <a:gd name="connsiteX285" fmla="*/ 200407 w 290507"/>
                <a:gd name="connsiteY285" fmla="*/ 369870 h 468040"/>
                <a:gd name="connsiteX286" fmla="*/ 202021 w 290507"/>
                <a:gd name="connsiteY286" fmla="*/ 356958 h 468040"/>
                <a:gd name="connsiteX287" fmla="*/ 203635 w 290507"/>
                <a:gd name="connsiteY287" fmla="*/ 356958 h 468040"/>
                <a:gd name="connsiteX288" fmla="*/ 205249 w 290507"/>
                <a:gd name="connsiteY288" fmla="*/ 366642 h 468040"/>
                <a:gd name="connsiteX289" fmla="*/ 211704 w 290507"/>
                <a:gd name="connsiteY289" fmla="*/ 371484 h 468040"/>
                <a:gd name="connsiteX290" fmla="*/ 219774 w 290507"/>
                <a:gd name="connsiteY290" fmla="*/ 376326 h 468040"/>
                <a:gd name="connsiteX291" fmla="*/ 227844 w 290507"/>
                <a:gd name="connsiteY291" fmla="*/ 381167 h 468040"/>
                <a:gd name="connsiteX292" fmla="*/ 232686 w 290507"/>
                <a:gd name="connsiteY292" fmla="*/ 389237 h 468040"/>
                <a:gd name="connsiteX293" fmla="*/ 235913 w 290507"/>
                <a:gd name="connsiteY293" fmla="*/ 390851 h 468040"/>
                <a:gd name="connsiteX294" fmla="*/ 242369 w 290507"/>
                <a:gd name="connsiteY294" fmla="*/ 392465 h 468040"/>
                <a:gd name="connsiteX295" fmla="*/ 247211 w 290507"/>
                <a:gd name="connsiteY295" fmla="*/ 395692 h 468040"/>
                <a:gd name="connsiteX296" fmla="*/ 252053 w 290507"/>
                <a:gd name="connsiteY296" fmla="*/ 400535 h 468040"/>
                <a:gd name="connsiteX297" fmla="*/ 252053 w 290507"/>
                <a:gd name="connsiteY297" fmla="*/ 402149 h 468040"/>
                <a:gd name="connsiteX298" fmla="*/ 252053 w 290507"/>
                <a:gd name="connsiteY298" fmla="*/ 402149 h 468040"/>
                <a:gd name="connsiteX299" fmla="*/ 253667 w 290507"/>
                <a:gd name="connsiteY299" fmla="*/ 402149 h 468040"/>
                <a:gd name="connsiteX300" fmla="*/ 269806 w 290507"/>
                <a:gd name="connsiteY300" fmla="*/ 390851 h 468040"/>
                <a:gd name="connsiteX301" fmla="*/ 274648 w 290507"/>
                <a:gd name="connsiteY301" fmla="*/ 387623 h 468040"/>
                <a:gd name="connsiteX302" fmla="*/ 284331 w 290507"/>
                <a:gd name="connsiteY302" fmla="*/ 373098 h 468040"/>
                <a:gd name="connsiteX303" fmla="*/ 285945 w 290507"/>
                <a:gd name="connsiteY303" fmla="*/ 369870 h 468040"/>
                <a:gd name="connsiteX304" fmla="*/ 285945 w 290507"/>
                <a:gd name="connsiteY304" fmla="*/ 368256 h 468040"/>
                <a:gd name="connsiteX305" fmla="*/ 285945 w 290507"/>
                <a:gd name="connsiteY305" fmla="*/ 366642 h 468040"/>
                <a:gd name="connsiteX306" fmla="*/ 277876 w 290507"/>
                <a:gd name="connsiteY306" fmla="*/ 352117 h 468040"/>
                <a:gd name="connsiteX307" fmla="*/ 276262 w 290507"/>
                <a:gd name="connsiteY307" fmla="*/ 348889 h 468040"/>
                <a:gd name="connsiteX308" fmla="*/ 276262 w 290507"/>
                <a:gd name="connsiteY308" fmla="*/ 342433 h 468040"/>
                <a:gd name="connsiteX309" fmla="*/ 276262 w 290507"/>
                <a:gd name="connsiteY309" fmla="*/ 340819 h 468040"/>
                <a:gd name="connsiteX310" fmla="*/ 276262 w 290507"/>
                <a:gd name="connsiteY310" fmla="*/ 339205 h 468040"/>
                <a:gd name="connsiteX311" fmla="*/ 274648 w 290507"/>
                <a:gd name="connsiteY311" fmla="*/ 337591 h 468040"/>
                <a:gd name="connsiteX312" fmla="*/ 274648 w 290507"/>
                <a:gd name="connsiteY312" fmla="*/ 335977 h 468040"/>
                <a:gd name="connsiteX313" fmla="*/ 273034 w 290507"/>
                <a:gd name="connsiteY313" fmla="*/ 334363 h 468040"/>
                <a:gd name="connsiteX314" fmla="*/ 271420 w 290507"/>
                <a:gd name="connsiteY314" fmla="*/ 334363 h 468040"/>
                <a:gd name="connsiteX315" fmla="*/ 269806 w 290507"/>
                <a:gd name="connsiteY315" fmla="*/ 332749 h 468040"/>
                <a:gd name="connsiteX316" fmla="*/ 268192 w 290507"/>
                <a:gd name="connsiteY316" fmla="*/ 331135 h 468040"/>
                <a:gd name="connsiteX317" fmla="*/ 266578 w 290507"/>
                <a:gd name="connsiteY317" fmla="*/ 327908 h 468040"/>
                <a:gd name="connsiteX318" fmla="*/ 266578 w 290507"/>
                <a:gd name="connsiteY318" fmla="*/ 326294 h 468040"/>
                <a:gd name="connsiteX319" fmla="*/ 266578 w 290507"/>
                <a:gd name="connsiteY319" fmla="*/ 324680 h 468040"/>
                <a:gd name="connsiteX320" fmla="*/ 273034 w 290507"/>
                <a:gd name="connsiteY320" fmla="*/ 318224 h 468040"/>
                <a:gd name="connsiteX321" fmla="*/ 277876 w 290507"/>
                <a:gd name="connsiteY321" fmla="*/ 313382 h 468040"/>
                <a:gd name="connsiteX322" fmla="*/ 279490 w 290507"/>
                <a:gd name="connsiteY322" fmla="*/ 311768 h 468040"/>
                <a:gd name="connsiteX323" fmla="*/ 284331 w 290507"/>
                <a:gd name="connsiteY323" fmla="*/ 305313 h 468040"/>
                <a:gd name="connsiteX324" fmla="*/ 285945 w 290507"/>
                <a:gd name="connsiteY324" fmla="*/ 302085 h 468040"/>
                <a:gd name="connsiteX325" fmla="*/ 285945 w 290507"/>
                <a:gd name="connsiteY325" fmla="*/ 300471 h 468040"/>
                <a:gd name="connsiteX326" fmla="*/ 282717 w 290507"/>
                <a:gd name="connsiteY326" fmla="*/ 295629 h 46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290507" h="468040">
                  <a:moveTo>
                    <a:pt x="185882" y="445724"/>
                  </a:moveTo>
                  <a:lnTo>
                    <a:pt x="182654" y="431199"/>
                  </a:lnTo>
                  <a:lnTo>
                    <a:pt x="182654" y="418288"/>
                  </a:lnTo>
                  <a:lnTo>
                    <a:pt x="179426" y="416674"/>
                  </a:lnTo>
                  <a:lnTo>
                    <a:pt x="168128" y="405376"/>
                  </a:lnTo>
                  <a:lnTo>
                    <a:pt x="164900" y="405376"/>
                  </a:lnTo>
                  <a:lnTo>
                    <a:pt x="163287" y="406990"/>
                  </a:lnTo>
                  <a:lnTo>
                    <a:pt x="163287" y="406990"/>
                  </a:lnTo>
                  <a:lnTo>
                    <a:pt x="163287" y="406990"/>
                  </a:lnTo>
                  <a:lnTo>
                    <a:pt x="161673" y="408604"/>
                  </a:lnTo>
                  <a:lnTo>
                    <a:pt x="164900" y="413446"/>
                  </a:lnTo>
                  <a:lnTo>
                    <a:pt x="164900" y="419901"/>
                  </a:lnTo>
                  <a:lnTo>
                    <a:pt x="164900" y="432813"/>
                  </a:lnTo>
                  <a:lnTo>
                    <a:pt x="166514" y="436041"/>
                  </a:lnTo>
                  <a:lnTo>
                    <a:pt x="176198" y="458636"/>
                  </a:lnTo>
                  <a:lnTo>
                    <a:pt x="184268" y="468319"/>
                  </a:lnTo>
                  <a:lnTo>
                    <a:pt x="192337" y="473162"/>
                  </a:lnTo>
                  <a:lnTo>
                    <a:pt x="198793" y="468319"/>
                  </a:lnTo>
                  <a:lnTo>
                    <a:pt x="192337" y="458636"/>
                  </a:lnTo>
                  <a:lnTo>
                    <a:pt x="185882" y="445724"/>
                  </a:lnTo>
                  <a:close/>
                  <a:moveTo>
                    <a:pt x="192337" y="395692"/>
                  </a:moveTo>
                  <a:lnTo>
                    <a:pt x="177812" y="394079"/>
                  </a:lnTo>
                  <a:lnTo>
                    <a:pt x="169742" y="398921"/>
                  </a:lnTo>
                  <a:lnTo>
                    <a:pt x="179426" y="415060"/>
                  </a:lnTo>
                  <a:lnTo>
                    <a:pt x="181040" y="416674"/>
                  </a:lnTo>
                  <a:lnTo>
                    <a:pt x="184268" y="418288"/>
                  </a:lnTo>
                  <a:lnTo>
                    <a:pt x="185882" y="419901"/>
                  </a:lnTo>
                  <a:lnTo>
                    <a:pt x="187496" y="421516"/>
                  </a:lnTo>
                  <a:lnTo>
                    <a:pt x="189109" y="423130"/>
                  </a:lnTo>
                  <a:lnTo>
                    <a:pt x="192337" y="424744"/>
                  </a:lnTo>
                  <a:lnTo>
                    <a:pt x="195565" y="426358"/>
                  </a:lnTo>
                  <a:lnTo>
                    <a:pt x="198793" y="426358"/>
                  </a:lnTo>
                  <a:lnTo>
                    <a:pt x="202021" y="421516"/>
                  </a:lnTo>
                  <a:lnTo>
                    <a:pt x="203635" y="415060"/>
                  </a:lnTo>
                  <a:lnTo>
                    <a:pt x="203635" y="406990"/>
                  </a:lnTo>
                  <a:lnTo>
                    <a:pt x="202021" y="402149"/>
                  </a:lnTo>
                  <a:lnTo>
                    <a:pt x="192337" y="395692"/>
                  </a:lnTo>
                  <a:close/>
                  <a:moveTo>
                    <a:pt x="282717" y="295629"/>
                  </a:moveTo>
                  <a:lnTo>
                    <a:pt x="281104" y="290787"/>
                  </a:lnTo>
                  <a:lnTo>
                    <a:pt x="276262" y="285945"/>
                  </a:lnTo>
                  <a:lnTo>
                    <a:pt x="276262" y="284331"/>
                  </a:lnTo>
                  <a:lnTo>
                    <a:pt x="276262" y="282717"/>
                  </a:lnTo>
                  <a:lnTo>
                    <a:pt x="277876" y="282717"/>
                  </a:lnTo>
                  <a:lnTo>
                    <a:pt x="279490" y="282717"/>
                  </a:lnTo>
                  <a:lnTo>
                    <a:pt x="279490" y="281104"/>
                  </a:lnTo>
                  <a:lnTo>
                    <a:pt x="281104" y="279490"/>
                  </a:lnTo>
                  <a:lnTo>
                    <a:pt x="284331" y="273034"/>
                  </a:lnTo>
                  <a:lnTo>
                    <a:pt x="284331" y="271420"/>
                  </a:lnTo>
                  <a:lnTo>
                    <a:pt x="284331" y="269806"/>
                  </a:lnTo>
                  <a:lnTo>
                    <a:pt x="282717" y="268192"/>
                  </a:lnTo>
                  <a:lnTo>
                    <a:pt x="279490" y="258508"/>
                  </a:lnTo>
                  <a:lnTo>
                    <a:pt x="279490" y="256895"/>
                  </a:lnTo>
                  <a:lnTo>
                    <a:pt x="277876" y="255281"/>
                  </a:lnTo>
                  <a:lnTo>
                    <a:pt x="276262" y="253667"/>
                  </a:lnTo>
                  <a:lnTo>
                    <a:pt x="274648" y="252053"/>
                  </a:lnTo>
                  <a:lnTo>
                    <a:pt x="271420" y="248825"/>
                  </a:lnTo>
                  <a:lnTo>
                    <a:pt x="269806" y="245597"/>
                  </a:lnTo>
                  <a:lnTo>
                    <a:pt x="263350" y="232686"/>
                  </a:lnTo>
                  <a:lnTo>
                    <a:pt x="261736" y="229458"/>
                  </a:lnTo>
                  <a:lnTo>
                    <a:pt x="261736" y="227844"/>
                  </a:lnTo>
                  <a:lnTo>
                    <a:pt x="264964" y="226230"/>
                  </a:lnTo>
                  <a:lnTo>
                    <a:pt x="266578" y="224616"/>
                  </a:lnTo>
                  <a:lnTo>
                    <a:pt x="266578" y="223002"/>
                  </a:lnTo>
                  <a:lnTo>
                    <a:pt x="266578" y="218160"/>
                  </a:lnTo>
                  <a:lnTo>
                    <a:pt x="264964" y="213318"/>
                  </a:lnTo>
                  <a:lnTo>
                    <a:pt x="264964" y="206863"/>
                  </a:lnTo>
                  <a:lnTo>
                    <a:pt x="264964" y="205249"/>
                  </a:lnTo>
                  <a:lnTo>
                    <a:pt x="264964" y="203635"/>
                  </a:lnTo>
                  <a:lnTo>
                    <a:pt x="266578" y="202021"/>
                  </a:lnTo>
                  <a:lnTo>
                    <a:pt x="268192" y="200407"/>
                  </a:lnTo>
                  <a:lnTo>
                    <a:pt x="269806" y="195565"/>
                  </a:lnTo>
                  <a:lnTo>
                    <a:pt x="269806" y="195565"/>
                  </a:lnTo>
                  <a:lnTo>
                    <a:pt x="269806" y="195565"/>
                  </a:lnTo>
                  <a:lnTo>
                    <a:pt x="271420" y="193951"/>
                  </a:lnTo>
                  <a:lnTo>
                    <a:pt x="274648" y="189109"/>
                  </a:lnTo>
                  <a:lnTo>
                    <a:pt x="274648" y="187495"/>
                  </a:lnTo>
                  <a:lnTo>
                    <a:pt x="274648" y="163286"/>
                  </a:lnTo>
                  <a:lnTo>
                    <a:pt x="274648" y="156831"/>
                  </a:lnTo>
                  <a:lnTo>
                    <a:pt x="274648" y="151989"/>
                  </a:lnTo>
                  <a:lnTo>
                    <a:pt x="273034" y="150375"/>
                  </a:lnTo>
                  <a:lnTo>
                    <a:pt x="269806" y="147147"/>
                  </a:lnTo>
                  <a:lnTo>
                    <a:pt x="260122" y="140691"/>
                  </a:lnTo>
                  <a:lnTo>
                    <a:pt x="258508" y="139077"/>
                  </a:lnTo>
                  <a:lnTo>
                    <a:pt x="253667" y="132622"/>
                  </a:lnTo>
                  <a:lnTo>
                    <a:pt x="242369" y="135850"/>
                  </a:lnTo>
                  <a:lnTo>
                    <a:pt x="237527" y="139077"/>
                  </a:lnTo>
                  <a:lnTo>
                    <a:pt x="232686" y="140691"/>
                  </a:lnTo>
                  <a:lnTo>
                    <a:pt x="229458" y="140691"/>
                  </a:lnTo>
                  <a:lnTo>
                    <a:pt x="221388" y="140691"/>
                  </a:lnTo>
                  <a:lnTo>
                    <a:pt x="219774" y="140691"/>
                  </a:lnTo>
                  <a:lnTo>
                    <a:pt x="206863" y="135850"/>
                  </a:lnTo>
                  <a:lnTo>
                    <a:pt x="205249" y="135850"/>
                  </a:lnTo>
                  <a:lnTo>
                    <a:pt x="203635" y="134236"/>
                  </a:lnTo>
                  <a:lnTo>
                    <a:pt x="200407" y="132622"/>
                  </a:lnTo>
                  <a:lnTo>
                    <a:pt x="184268" y="129394"/>
                  </a:lnTo>
                  <a:lnTo>
                    <a:pt x="179426" y="129394"/>
                  </a:lnTo>
                  <a:lnTo>
                    <a:pt x="176198" y="129394"/>
                  </a:lnTo>
                  <a:lnTo>
                    <a:pt x="171356" y="132622"/>
                  </a:lnTo>
                  <a:lnTo>
                    <a:pt x="169742" y="134236"/>
                  </a:lnTo>
                  <a:lnTo>
                    <a:pt x="166514" y="139077"/>
                  </a:lnTo>
                  <a:lnTo>
                    <a:pt x="164900" y="140691"/>
                  </a:lnTo>
                  <a:lnTo>
                    <a:pt x="163287" y="142305"/>
                  </a:lnTo>
                  <a:lnTo>
                    <a:pt x="153603" y="145533"/>
                  </a:lnTo>
                  <a:lnTo>
                    <a:pt x="151989" y="145533"/>
                  </a:lnTo>
                  <a:lnTo>
                    <a:pt x="148761" y="143919"/>
                  </a:lnTo>
                  <a:lnTo>
                    <a:pt x="145533" y="142305"/>
                  </a:lnTo>
                  <a:lnTo>
                    <a:pt x="132622" y="140691"/>
                  </a:lnTo>
                  <a:lnTo>
                    <a:pt x="129394" y="140691"/>
                  </a:lnTo>
                  <a:lnTo>
                    <a:pt x="127780" y="140691"/>
                  </a:lnTo>
                  <a:lnTo>
                    <a:pt x="121324" y="143919"/>
                  </a:lnTo>
                  <a:lnTo>
                    <a:pt x="119710" y="143919"/>
                  </a:lnTo>
                  <a:lnTo>
                    <a:pt x="118096" y="143919"/>
                  </a:lnTo>
                  <a:lnTo>
                    <a:pt x="116482" y="142305"/>
                  </a:lnTo>
                  <a:lnTo>
                    <a:pt x="114869" y="139077"/>
                  </a:lnTo>
                  <a:lnTo>
                    <a:pt x="113255" y="134236"/>
                  </a:lnTo>
                  <a:lnTo>
                    <a:pt x="111641" y="127780"/>
                  </a:lnTo>
                  <a:lnTo>
                    <a:pt x="111641" y="121324"/>
                  </a:lnTo>
                  <a:lnTo>
                    <a:pt x="111641" y="114868"/>
                  </a:lnTo>
                  <a:lnTo>
                    <a:pt x="111641" y="111641"/>
                  </a:lnTo>
                  <a:lnTo>
                    <a:pt x="111641" y="110027"/>
                  </a:lnTo>
                  <a:lnTo>
                    <a:pt x="110027" y="108413"/>
                  </a:lnTo>
                  <a:lnTo>
                    <a:pt x="110027" y="106799"/>
                  </a:lnTo>
                  <a:lnTo>
                    <a:pt x="110027" y="105185"/>
                  </a:lnTo>
                  <a:lnTo>
                    <a:pt x="110027" y="108413"/>
                  </a:lnTo>
                  <a:lnTo>
                    <a:pt x="110027" y="103571"/>
                  </a:lnTo>
                  <a:lnTo>
                    <a:pt x="110027" y="101957"/>
                  </a:lnTo>
                  <a:lnTo>
                    <a:pt x="110027" y="100343"/>
                  </a:lnTo>
                  <a:lnTo>
                    <a:pt x="111641" y="98729"/>
                  </a:lnTo>
                  <a:lnTo>
                    <a:pt x="113255" y="97115"/>
                  </a:lnTo>
                  <a:lnTo>
                    <a:pt x="114869" y="92273"/>
                  </a:lnTo>
                  <a:lnTo>
                    <a:pt x="114869" y="90659"/>
                  </a:lnTo>
                  <a:lnTo>
                    <a:pt x="114869" y="89045"/>
                  </a:lnTo>
                  <a:lnTo>
                    <a:pt x="114869" y="87432"/>
                  </a:lnTo>
                  <a:lnTo>
                    <a:pt x="114869" y="85818"/>
                  </a:lnTo>
                  <a:lnTo>
                    <a:pt x="114869" y="84204"/>
                  </a:lnTo>
                  <a:lnTo>
                    <a:pt x="113255" y="82590"/>
                  </a:lnTo>
                  <a:lnTo>
                    <a:pt x="111641" y="80976"/>
                  </a:lnTo>
                  <a:lnTo>
                    <a:pt x="110027" y="77748"/>
                  </a:lnTo>
                  <a:lnTo>
                    <a:pt x="108413" y="72906"/>
                  </a:lnTo>
                  <a:lnTo>
                    <a:pt x="108413" y="71292"/>
                  </a:lnTo>
                  <a:lnTo>
                    <a:pt x="108413" y="69678"/>
                  </a:lnTo>
                  <a:lnTo>
                    <a:pt x="108413" y="68064"/>
                  </a:lnTo>
                  <a:lnTo>
                    <a:pt x="113255" y="61609"/>
                  </a:lnTo>
                  <a:lnTo>
                    <a:pt x="118096" y="56767"/>
                  </a:lnTo>
                  <a:lnTo>
                    <a:pt x="119710" y="55153"/>
                  </a:lnTo>
                  <a:lnTo>
                    <a:pt x="121324" y="53539"/>
                  </a:lnTo>
                  <a:lnTo>
                    <a:pt x="122938" y="53539"/>
                  </a:lnTo>
                  <a:lnTo>
                    <a:pt x="124552" y="53539"/>
                  </a:lnTo>
                  <a:lnTo>
                    <a:pt x="124552" y="51925"/>
                  </a:lnTo>
                  <a:lnTo>
                    <a:pt x="124552" y="50311"/>
                  </a:lnTo>
                  <a:lnTo>
                    <a:pt x="124552" y="48697"/>
                  </a:lnTo>
                  <a:lnTo>
                    <a:pt x="124552" y="47083"/>
                  </a:lnTo>
                  <a:lnTo>
                    <a:pt x="121324" y="40627"/>
                  </a:lnTo>
                  <a:lnTo>
                    <a:pt x="113255" y="32558"/>
                  </a:lnTo>
                  <a:lnTo>
                    <a:pt x="111641" y="30944"/>
                  </a:lnTo>
                  <a:lnTo>
                    <a:pt x="110027" y="29330"/>
                  </a:lnTo>
                  <a:lnTo>
                    <a:pt x="105185" y="27716"/>
                  </a:lnTo>
                  <a:lnTo>
                    <a:pt x="103571" y="26102"/>
                  </a:lnTo>
                  <a:lnTo>
                    <a:pt x="101957" y="24488"/>
                  </a:lnTo>
                  <a:lnTo>
                    <a:pt x="100343" y="21260"/>
                  </a:lnTo>
                  <a:lnTo>
                    <a:pt x="98729" y="18032"/>
                  </a:lnTo>
                  <a:lnTo>
                    <a:pt x="97115" y="16418"/>
                  </a:lnTo>
                  <a:lnTo>
                    <a:pt x="95501" y="16418"/>
                  </a:lnTo>
                  <a:lnTo>
                    <a:pt x="80976" y="16418"/>
                  </a:lnTo>
                  <a:lnTo>
                    <a:pt x="77748" y="16418"/>
                  </a:lnTo>
                  <a:lnTo>
                    <a:pt x="76134" y="16418"/>
                  </a:lnTo>
                  <a:lnTo>
                    <a:pt x="74520" y="16418"/>
                  </a:lnTo>
                  <a:lnTo>
                    <a:pt x="72906" y="14805"/>
                  </a:lnTo>
                  <a:lnTo>
                    <a:pt x="68064" y="8349"/>
                  </a:lnTo>
                  <a:lnTo>
                    <a:pt x="66451" y="6735"/>
                  </a:lnTo>
                  <a:lnTo>
                    <a:pt x="64837" y="5121"/>
                  </a:lnTo>
                  <a:lnTo>
                    <a:pt x="63223" y="5121"/>
                  </a:lnTo>
                  <a:lnTo>
                    <a:pt x="61609" y="5121"/>
                  </a:lnTo>
                  <a:lnTo>
                    <a:pt x="59995" y="5121"/>
                  </a:lnTo>
                  <a:lnTo>
                    <a:pt x="58381" y="5121"/>
                  </a:lnTo>
                  <a:lnTo>
                    <a:pt x="56767" y="5121"/>
                  </a:lnTo>
                  <a:lnTo>
                    <a:pt x="55153" y="5121"/>
                  </a:lnTo>
                  <a:lnTo>
                    <a:pt x="53539" y="6735"/>
                  </a:lnTo>
                  <a:lnTo>
                    <a:pt x="50311" y="16418"/>
                  </a:lnTo>
                  <a:lnTo>
                    <a:pt x="50311" y="18032"/>
                  </a:lnTo>
                  <a:lnTo>
                    <a:pt x="50311" y="19646"/>
                  </a:lnTo>
                  <a:lnTo>
                    <a:pt x="48697" y="21260"/>
                  </a:lnTo>
                  <a:lnTo>
                    <a:pt x="45469" y="22874"/>
                  </a:lnTo>
                  <a:lnTo>
                    <a:pt x="40628" y="22874"/>
                  </a:lnTo>
                  <a:lnTo>
                    <a:pt x="40628" y="32558"/>
                  </a:lnTo>
                  <a:lnTo>
                    <a:pt x="39014" y="39014"/>
                  </a:lnTo>
                  <a:lnTo>
                    <a:pt x="37400" y="42241"/>
                  </a:lnTo>
                  <a:lnTo>
                    <a:pt x="35786" y="43855"/>
                  </a:lnTo>
                  <a:lnTo>
                    <a:pt x="34172" y="45469"/>
                  </a:lnTo>
                  <a:lnTo>
                    <a:pt x="32558" y="47083"/>
                  </a:lnTo>
                  <a:lnTo>
                    <a:pt x="29330" y="47083"/>
                  </a:lnTo>
                  <a:lnTo>
                    <a:pt x="22874" y="48697"/>
                  </a:lnTo>
                  <a:lnTo>
                    <a:pt x="21260" y="48697"/>
                  </a:lnTo>
                  <a:lnTo>
                    <a:pt x="19647" y="48697"/>
                  </a:lnTo>
                  <a:lnTo>
                    <a:pt x="19647" y="51925"/>
                  </a:lnTo>
                  <a:lnTo>
                    <a:pt x="19647" y="58381"/>
                  </a:lnTo>
                  <a:lnTo>
                    <a:pt x="21260" y="79362"/>
                  </a:lnTo>
                  <a:lnTo>
                    <a:pt x="22874" y="82590"/>
                  </a:lnTo>
                  <a:lnTo>
                    <a:pt x="22874" y="84204"/>
                  </a:lnTo>
                  <a:lnTo>
                    <a:pt x="24488" y="85818"/>
                  </a:lnTo>
                  <a:lnTo>
                    <a:pt x="24488" y="87432"/>
                  </a:lnTo>
                  <a:lnTo>
                    <a:pt x="24488" y="89045"/>
                  </a:lnTo>
                  <a:lnTo>
                    <a:pt x="24488" y="92273"/>
                  </a:lnTo>
                  <a:lnTo>
                    <a:pt x="22874" y="95501"/>
                  </a:lnTo>
                  <a:lnTo>
                    <a:pt x="19647" y="103571"/>
                  </a:lnTo>
                  <a:lnTo>
                    <a:pt x="18033" y="106799"/>
                  </a:lnTo>
                  <a:lnTo>
                    <a:pt x="18033" y="110027"/>
                  </a:lnTo>
                  <a:lnTo>
                    <a:pt x="19647" y="113254"/>
                  </a:lnTo>
                  <a:lnTo>
                    <a:pt x="19647" y="114868"/>
                  </a:lnTo>
                  <a:lnTo>
                    <a:pt x="19647" y="116482"/>
                  </a:lnTo>
                  <a:lnTo>
                    <a:pt x="16419" y="121324"/>
                  </a:lnTo>
                  <a:lnTo>
                    <a:pt x="14805" y="121324"/>
                  </a:lnTo>
                  <a:lnTo>
                    <a:pt x="14805" y="121324"/>
                  </a:lnTo>
                  <a:lnTo>
                    <a:pt x="14805" y="122938"/>
                  </a:lnTo>
                  <a:lnTo>
                    <a:pt x="8349" y="127780"/>
                  </a:lnTo>
                  <a:lnTo>
                    <a:pt x="6735" y="131008"/>
                  </a:lnTo>
                  <a:lnTo>
                    <a:pt x="5121" y="151989"/>
                  </a:lnTo>
                  <a:lnTo>
                    <a:pt x="5121" y="156831"/>
                  </a:lnTo>
                  <a:lnTo>
                    <a:pt x="8349" y="156831"/>
                  </a:lnTo>
                  <a:lnTo>
                    <a:pt x="8349" y="153603"/>
                  </a:lnTo>
                  <a:lnTo>
                    <a:pt x="11577" y="153603"/>
                  </a:lnTo>
                  <a:lnTo>
                    <a:pt x="16419" y="155217"/>
                  </a:lnTo>
                  <a:lnTo>
                    <a:pt x="27716" y="148761"/>
                  </a:lnTo>
                  <a:lnTo>
                    <a:pt x="34172" y="147147"/>
                  </a:lnTo>
                  <a:lnTo>
                    <a:pt x="37400" y="150375"/>
                  </a:lnTo>
                  <a:lnTo>
                    <a:pt x="39014" y="177812"/>
                  </a:lnTo>
                  <a:lnTo>
                    <a:pt x="40628" y="177812"/>
                  </a:lnTo>
                  <a:lnTo>
                    <a:pt x="45469" y="166514"/>
                  </a:lnTo>
                  <a:lnTo>
                    <a:pt x="51925" y="181040"/>
                  </a:lnTo>
                  <a:lnTo>
                    <a:pt x="53539" y="187495"/>
                  </a:lnTo>
                  <a:lnTo>
                    <a:pt x="53539" y="193951"/>
                  </a:lnTo>
                  <a:lnTo>
                    <a:pt x="51925" y="206863"/>
                  </a:lnTo>
                  <a:lnTo>
                    <a:pt x="53539" y="211704"/>
                  </a:lnTo>
                  <a:lnTo>
                    <a:pt x="51925" y="231072"/>
                  </a:lnTo>
                  <a:lnTo>
                    <a:pt x="53539" y="239141"/>
                  </a:lnTo>
                  <a:lnTo>
                    <a:pt x="55153" y="242369"/>
                  </a:lnTo>
                  <a:lnTo>
                    <a:pt x="59995" y="247211"/>
                  </a:lnTo>
                  <a:lnTo>
                    <a:pt x="61609" y="250439"/>
                  </a:lnTo>
                  <a:lnTo>
                    <a:pt x="63223" y="255281"/>
                  </a:lnTo>
                  <a:lnTo>
                    <a:pt x="64837" y="255281"/>
                  </a:lnTo>
                  <a:lnTo>
                    <a:pt x="69678" y="250439"/>
                  </a:lnTo>
                  <a:lnTo>
                    <a:pt x="71292" y="248825"/>
                  </a:lnTo>
                  <a:lnTo>
                    <a:pt x="72906" y="245597"/>
                  </a:lnTo>
                  <a:lnTo>
                    <a:pt x="74520" y="243983"/>
                  </a:lnTo>
                  <a:lnTo>
                    <a:pt x="79362" y="247211"/>
                  </a:lnTo>
                  <a:lnTo>
                    <a:pt x="80976" y="250439"/>
                  </a:lnTo>
                  <a:lnTo>
                    <a:pt x="84204" y="258508"/>
                  </a:lnTo>
                  <a:lnTo>
                    <a:pt x="85818" y="261736"/>
                  </a:lnTo>
                  <a:lnTo>
                    <a:pt x="90660" y="263350"/>
                  </a:lnTo>
                  <a:lnTo>
                    <a:pt x="95501" y="261736"/>
                  </a:lnTo>
                  <a:lnTo>
                    <a:pt x="100343" y="258508"/>
                  </a:lnTo>
                  <a:lnTo>
                    <a:pt x="106799" y="256895"/>
                  </a:lnTo>
                  <a:lnTo>
                    <a:pt x="108413" y="255281"/>
                  </a:lnTo>
                  <a:lnTo>
                    <a:pt x="111641" y="248825"/>
                  </a:lnTo>
                  <a:lnTo>
                    <a:pt x="113255" y="247211"/>
                  </a:lnTo>
                  <a:lnTo>
                    <a:pt x="118096" y="245597"/>
                  </a:lnTo>
                  <a:lnTo>
                    <a:pt x="119710" y="247211"/>
                  </a:lnTo>
                  <a:lnTo>
                    <a:pt x="119710" y="250439"/>
                  </a:lnTo>
                  <a:lnTo>
                    <a:pt x="121324" y="253667"/>
                  </a:lnTo>
                  <a:lnTo>
                    <a:pt x="124552" y="256895"/>
                  </a:lnTo>
                  <a:lnTo>
                    <a:pt x="131008" y="260122"/>
                  </a:lnTo>
                  <a:lnTo>
                    <a:pt x="134236" y="263350"/>
                  </a:lnTo>
                  <a:lnTo>
                    <a:pt x="135850" y="266578"/>
                  </a:lnTo>
                  <a:lnTo>
                    <a:pt x="135850" y="268192"/>
                  </a:lnTo>
                  <a:lnTo>
                    <a:pt x="135850" y="269806"/>
                  </a:lnTo>
                  <a:lnTo>
                    <a:pt x="135850" y="273034"/>
                  </a:lnTo>
                  <a:lnTo>
                    <a:pt x="140691" y="285945"/>
                  </a:lnTo>
                  <a:lnTo>
                    <a:pt x="147147" y="289173"/>
                  </a:lnTo>
                  <a:lnTo>
                    <a:pt x="153603" y="290787"/>
                  </a:lnTo>
                  <a:lnTo>
                    <a:pt x="156831" y="294015"/>
                  </a:lnTo>
                  <a:lnTo>
                    <a:pt x="163287" y="303699"/>
                  </a:lnTo>
                  <a:lnTo>
                    <a:pt x="164900" y="305313"/>
                  </a:lnTo>
                  <a:lnTo>
                    <a:pt x="169742" y="305313"/>
                  </a:lnTo>
                  <a:lnTo>
                    <a:pt x="172970" y="303699"/>
                  </a:lnTo>
                  <a:lnTo>
                    <a:pt x="181040" y="295629"/>
                  </a:lnTo>
                  <a:lnTo>
                    <a:pt x="181040" y="302085"/>
                  </a:lnTo>
                  <a:lnTo>
                    <a:pt x="179426" y="313382"/>
                  </a:lnTo>
                  <a:lnTo>
                    <a:pt x="179426" y="319838"/>
                  </a:lnTo>
                  <a:lnTo>
                    <a:pt x="177812" y="324680"/>
                  </a:lnTo>
                  <a:lnTo>
                    <a:pt x="161673" y="337591"/>
                  </a:lnTo>
                  <a:lnTo>
                    <a:pt x="166514" y="347275"/>
                  </a:lnTo>
                  <a:lnTo>
                    <a:pt x="168128" y="373098"/>
                  </a:lnTo>
                  <a:lnTo>
                    <a:pt x="176198" y="382781"/>
                  </a:lnTo>
                  <a:lnTo>
                    <a:pt x="189109" y="386009"/>
                  </a:lnTo>
                  <a:lnTo>
                    <a:pt x="197179" y="381167"/>
                  </a:lnTo>
                  <a:lnTo>
                    <a:pt x="200407" y="369870"/>
                  </a:lnTo>
                  <a:lnTo>
                    <a:pt x="202021" y="356958"/>
                  </a:lnTo>
                  <a:lnTo>
                    <a:pt x="203635" y="356958"/>
                  </a:lnTo>
                  <a:lnTo>
                    <a:pt x="205249" y="366642"/>
                  </a:lnTo>
                  <a:lnTo>
                    <a:pt x="211704" y="371484"/>
                  </a:lnTo>
                  <a:lnTo>
                    <a:pt x="219774" y="376326"/>
                  </a:lnTo>
                  <a:lnTo>
                    <a:pt x="227844" y="381167"/>
                  </a:lnTo>
                  <a:lnTo>
                    <a:pt x="232686" y="389237"/>
                  </a:lnTo>
                  <a:lnTo>
                    <a:pt x="235913" y="390851"/>
                  </a:lnTo>
                  <a:lnTo>
                    <a:pt x="242369" y="392465"/>
                  </a:lnTo>
                  <a:lnTo>
                    <a:pt x="247211" y="395692"/>
                  </a:lnTo>
                  <a:lnTo>
                    <a:pt x="252053" y="400535"/>
                  </a:lnTo>
                  <a:lnTo>
                    <a:pt x="252053" y="402149"/>
                  </a:lnTo>
                  <a:lnTo>
                    <a:pt x="252053" y="402149"/>
                  </a:lnTo>
                  <a:lnTo>
                    <a:pt x="253667" y="402149"/>
                  </a:lnTo>
                  <a:lnTo>
                    <a:pt x="269806" y="390851"/>
                  </a:lnTo>
                  <a:lnTo>
                    <a:pt x="274648" y="387623"/>
                  </a:lnTo>
                  <a:lnTo>
                    <a:pt x="284331" y="373098"/>
                  </a:lnTo>
                  <a:lnTo>
                    <a:pt x="285945" y="369870"/>
                  </a:lnTo>
                  <a:lnTo>
                    <a:pt x="285945" y="368256"/>
                  </a:lnTo>
                  <a:lnTo>
                    <a:pt x="285945" y="366642"/>
                  </a:lnTo>
                  <a:lnTo>
                    <a:pt x="277876" y="352117"/>
                  </a:lnTo>
                  <a:lnTo>
                    <a:pt x="276262" y="348889"/>
                  </a:lnTo>
                  <a:lnTo>
                    <a:pt x="276262" y="342433"/>
                  </a:lnTo>
                  <a:lnTo>
                    <a:pt x="276262" y="340819"/>
                  </a:lnTo>
                  <a:lnTo>
                    <a:pt x="276262" y="339205"/>
                  </a:lnTo>
                  <a:lnTo>
                    <a:pt x="274648" y="337591"/>
                  </a:lnTo>
                  <a:lnTo>
                    <a:pt x="274648" y="335977"/>
                  </a:lnTo>
                  <a:lnTo>
                    <a:pt x="273034" y="334363"/>
                  </a:lnTo>
                  <a:lnTo>
                    <a:pt x="271420" y="334363"/>
                  </a:lnTo>
                  <a:lnTo>
                    <a:pt x="269806" y="332749"/>
                  </a:lnTo>
                  <a:lnTo>
                    <a:pt x="268192" y="331135"/>
                  </a:lnTo>
                  <a:lnTo>
                    <a:pt x="266578" y="327908"/>
                  </a:lnTo>
                  <a:lnTo>
                    <a:pt x="266578" y="326294"/>
                  </a:lnTo>
                  <a:lnTo>
                    <a:pt x="266578" y="324680"/>
                  </a:lnTo>
                  <a:lnTo>
                    <a:pt x="273034" y="318224"/>
                  </a:lnTo>
                  <a:lnTo>
                    <a:pt x="277876" y="313382"/>
                  </a:lnTo>
                  <a:lnTo>
                    <a:pt x="279490" y="311768"/>
                  </a:lnTo>
                  <a:lnTo>
                    <a:pt x="284331" y="305313"/>
                  </a:lnTo>
                  <a:lnTo>
                    <a:pt x="285945" y="302085"/>
                  </a:lnTo>
                  <a:lnTo>
                    <a:pt x="285945" y="300471"/>
                  </a:lnTo>
                  <a:lnTo>
                    <a:pt x="282717" y="2956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B33B6E1-3864-4E67-95C1-2C4F177F25B0}"/>
                </a:ext>
              </a:extLst>
            </p:cNvPr>
            <p:cNvSpPr/>
            <p:nvPr/>
          </p:nvSpPr>
          <p:spPr>
            <a:xfrm>
              <a:off x="8253448" y="5520276"/>
              <a:ext cx="242090" cy="306647"/>
            </a:xfrm>
            <a:custGeom>
              <a:avLst/>
              <a:gdLst>
                <a:gd name="connsiteX0" fmla="*/ 150375 w 242089"/>
                <a:gd name="connsiteY0" fmla="*/ 43855 h 306647"/>
                <a:gd name="connsiteX1" fmla="*/ 161673 w 242089"/>
                <a:gd name="connsiteY1" fmla="*/ 45469 h 306647"/>
                <a:gd name="connsiteX2" fmla="*/ 164900 w 242089"/>
                <a:gd name="connsiteY2" fmla="*/ 47083 h 306647"/>
                <a:gd name="connsiteX3" fmla="*/ 164900 w 242089"/>
                <a:gd name="connsiteY3" fmla="*/ 48697 h 306647"/>
                <a:gd name="connsiteX4" fmla="*/ 168128 w 242089"/>
                <a:gd name="connsiteY4" fmla="*/ 50311 h 306647"/>
                <a:gd name="connsiteX5" fmla="*/ 171356 w 242089"/>
                <a:gd name="connsiteY5" fmla="*/ 53539 h 306647"/>
                <a:gd name="connsiteX6" fmla="*/ 177812 w 242089"/>
                <a:gd name="connsiteY6" fmla="*/ 55153 h 306647"/>
                <a:gd name="connsiteX7" fmla="*/ 177812 w 242089"/>
                <a:gd name="connsiteY7" fmla="*/ 55153 h 306647"/>
                <a:gd name="connsiteX8" fmla="*/ 160059 w 242089"/>
                <a:gd name="connsiteY8" fmla="*/ 69678 h 306647"/>
                <a:gd name="connsiteX9" fmla="*/ 155217 w 242089"/>
                <a:gd name="connsiteY9" fmla="*/ 76134 h 306647"/>
                <a:gd name="connsiteX10" fmla="*/ 155217 w 242089"/>
                <a:gd name="connsiteY10" fmla="*/ 82590 h 306647"/>
                <a:gd name="connsiteX11" fmla="*/ 160059 w 242089"/>
                <a:gd name="connsiteY11" fmla="*/ 114868 h 306647"/>
                <a:gd name="connsiteX12" fmla="*/ 166514 w 242089"/>
                <a:gd name="connsiteY12" fmla="*/ 134236 h 306647"/>
                <a:gd name="connsiteX13" fmla="*/ 169742 w 242089"/>
                <a:gd name="connsiteY13" fmla="*/ 147147 h 306647"/>
                <a:gd name="connsiteX14" fmla="*/ 171356 w 242089"/>
                <a:gd name="connsiteY14" fmla="*/ 153603 h 306647"/>
                <a:gd name="connsiteX15" fmla="*/ 176198 w 242089"/>
                <a:gd name="connsiteY15" fmla="*/ 156831 h 306647"/>
                <a:gd name="connsiteX16" fmla="*/ 176198 w 242089"/>
                <a:gd name="connsiteY16" fmla="*/ 158445 h 306647"/>
                <a:gd name="connsiteX17" fmla="*/ 184268 w 242089"/>
                <a:gd name="connsiteY17" fmla="*/ 164900 h 306647"/>
                <a:gd name="connsiteX18" fmla="*/ 185882 w 242089"/>
                <a:gd name="connsiteY18" fmla="*/ 166514 h 306647"/>
                <a:gd name="connsiteX19" fmla="*/ 187495 w 242089"/>
                <a:gd name="connsiteY19" fmla="*/ 169742 h 306647"/>
                <a:gd name="connsiteX20" fmla="*/ 200407 w 242089"/>
                <a:gd name="connsiteY20" fmla="*/ 200407 h 306647"/>
                <a:gd name="connsiteX21" fmla="*/ 206863 w 242089"/>
                <a:gd name="connsiteY21" fmla="*/ 211704 h 306647"/>
                <a:gd name="connsiteX22" fmla="*/ 216546 w 242089"/>
                <a:gd name="connsiteY22" fmla="*/ 219774 h 306647"/>
                <a:gd name="connsiteX23" fmla="*/ 224616 w 242089"/>
                <a:gd name="connsiteY23" fmla="*/ 221388 h 306647"/>
                <a:gd name="connsiteX24" fmla="*/ 234300 w 242089"/>
                <a:gd name="connsiteY24" fmla="*/ 221388 h 306647"/>
                <a:gd name="connsiteX25" fmla="*/ 240755 w 242089"/>
                <a:gd name="connsiteY25" fmla="*/ 223002 h 306647"/>
                <a:gd name="connsiteX26" fmla="*/ 243983 w 242089"/>
                <a:gd name="connsiteY26" fmla="*/ 231072 h 306647"/>
                <a:gd name="connsiteX27" fmla="*/ 243983 w 242089"/>
                <a:gd name="connsiteY27" fmla="*/ 232685 h 306647"/>
                <a:gd name="connsiteX28" fmla="*/ 243983 w 242089"/>
                <a:gd name="connsiteY28" fmla="*/ 232685 h 306647"/>
                <a:gd name="connsiteX29" fmla="*/ 237527 w 242089"/>
                <a:gd name="connsiteY29" fmla="*/ 240755 h 306647"/>
                <a:gd name="connsiteX30" fmla="*/ 234300 w 242089"/>
                <a:gd name="connsiteY30" fmla="*/ 242369 h 306647"/>
                <a:gd name="connsiteX31" fmla="*/ 234300 w 242089"/>
                <a:gd name="connsiteY31" fmla="*/ 243983 h 306647"/>
                <a:gd name="connsiteX32" fmla="*/ 232686 w 242089"/>
                <a:gd name="connsiteY32" fmla="*/ 245597 h 306647"/>
                <a:gd name="connsiteX33" fmla="*/ 232686 w 242089"/>
                <a:gd name="connsiteY33" fmla="*/ 245597 h 306647"/>
                <a:gd name="connsiteX34" fmla="*/ 231072 w 242089"/>
                <a:gd name="connsiteY34" fmla="*/ 253667 h 306647"/>
                <a:gd name="connsiteX35" fmla="*/ 231072 w 242089"/>
                <a:gd name="connsiteY35" fmla="*/ 255281 h 306647"/>
                <a:gd name="connsiteX36" fmla="*/ 229458 w 242089"/>
                <a:gd name="connsiteY36" fmla="*/ 256894 h 306647"/>
                <a:gd name="connsiteX37" fmla="*/ 226230 w 242089"/>
                <a:gd name="connsiteY37" fmla="*/ 256894 h 306647"/>
                <a:gd name="connsiteX38" fmla="*/ 216546 w 242089"/>
                <a:gd name="connsiteY38" fmla="*/ 260122 h 306647"/>
                <a:gd name="connsiteX39" fmla="*/ 213318 w 242089"/>
                <a:gd name="connsiteY39" fmla="*/ 261736 h 306647"/>
                <a:gd name="connsiteX40" fmla="*/ 211704 w 242089"/>
                <a:gd name="connsiteY40" fmla="*/ 263350 h 306647"/>
                <a:gd name="connsiteX41" fmla="*/ 211704 w 242089"/>
                <a:gd name="connsiteY41" fmla="*/ 264964 h 306647"/>
                <a:gd name="connsiteX42" fmla="*/ 210091 w 242089"/>
                <a:gd name="connsiteY42" fmla="*/ 269806 h 306647"/>
                <a:gd name="connsiteX43" fmla="*/ 208477 w 242089"/>
                <a:gd name="connsiteY43" fmla="*/ 271420 h 306647"/>
                <a:gd name="connsiteX44" fmla="*/ 206863 w 242089"/>
                <a:gd name="connsiteY44" fmla="*/ 271420 h 306647"/>
                <a:gd name="connsiteX45" fmla="*/ 200407 w 242089"/>
                <a:gd name="connsiteY45" fmla="*/ 273034 h 306647"/>
                <a:gd name="connsiteX46" fmla="*/ 198793 w 242089"/>
                <a:gd name="connsiteY46" fmla="*/ 273034 h 306647"/>
                <a:gd name="connsiteX47" fmla="*/ 192337 w 242089"/>
                <a:gd name="connsiteY47" fmla="*/ 273034 h 306647"/>
                <a:gd name="connsiteX48" fmla="*/ 189109 w 242089"/>
                <a:gd name="connsiteY48" fmla="*/ 274648 h 306647"/>
                <a:gd name="connsiteX49" fmla="*/ 174584 w 242089"/>
                <a:gd name="connsiteY49" fmla="*/ 279490 h 306647"/>
                <a:gd name="connsiteX50" fmla="*/ 169742 w 242089"/>
                <a:gd name="connsiteY50" fmla="*/ 281103 h 306647"/>
                <a:gd name="connsiteX51" fmla="*/ 166514 w 242089"/>
                <a:gd name="connsiteY51" fmla="*/ 281103 h 306647"/>
                <a:gd name="connsiteX52" fmla="*/ 164900 w 242089"/>
                <a:gd name="connsiteY52" fmla="*/ 281103 h 306647"/>
                <a:gd name="connsiteX53" fmla="*/ 163286 w 242089"/>
                <a:gd name="connsiteY53" fmla="*/ 281103 h 306647"/>
                <a:gd name="connsiteX54" fmla="*/ 160059 w 242089"/>
                <a:gd name="connsiteY54" fmla="*/ 281103 h 306647"/>
                <a:gd name="connsiteX55" fmla="*/ 131008 w 242089"/>
                <a:gd name="connsiteY55" fmla="*/ 297243 h 306647"/>
                <a:gd name="connsiteX56" fmla="*/ 127780 w 242089"/>
                <a:gd name="connsiteY56" fmla="*/ 298857 h 306647"/>
                <a:gd name="connsiteX57" fmla="*/ 124552 w 242089"/>
                <a:gd name="connsiteY57" fmla="*/ 302085 h 306647"/>
                <a:gd name="connsiteX58" fmla="*/ 113255 w 242089"/>
                <a:gd name="connsiteY58" fmla="*/ 314996 h 306647"/>
                <a:gd name="connsiteX59" fmla="*/ 92274 w 242089"/>
                <a:gd name="connsiteY59" fmla="*/ 290787 h 306647"/>
                <a:gd name="connsiteX60" fmla="*/ 87432 w 242089"/>
                <a:gd name="connsiteY60" fmla="*/ 282717 h 306647"/>
                <a:gd name="connsiteX61" fmla="*/ 82590 w 242089"/>
                <a:gd name="connsiteY61" fmla="*/ 269806 h 306647"/>
                <a:gd name="connsiteX62" fmla="*/ 80976 w 242089"/>
                <a:gd name="connsiteY62" fmla="*/ 263350 h 306647"/>
                <a:gd name="connsiteX63" fmla="*/ 79362 w 242089"/>
                <a:gd name="connsiteY63" fmla="*/ 256894 h 306647"/>
                <a:gd name="connsiteX64" fmla="*/ 77748 w 242089"/>
                <a:gd name="connsiteY64" fmla="*/ 255281 h 306647"/>
                <a:gd name="connsiteX65" fmla="*/ 77748 w 242089"/>
                <a:gd name="connsiteY65" fmla="*/ 255281 h 306647"/>
                <a:gd name="connsiteX66" fmla="*/ 77748 w 242089"/>
                <a:gd name="connsiteY66" fmla="*/ 253667 h 306647"/>
                <a:gd name="connsiteX67" fmla="*/ 79362 w 242089"/>
                <a:gd name="connsiteY67" fmla="*/ 252053 h 306647"/>
                <a:gd name="connsiteX68" fmla="*/ 80976 w 242089"/>
                <a:gd name="connsiteY68" fmla="*/ 250439 h 306647"/>
                <a:gd name="connsiteX69" fmla="*/ 80976 w 242089"/>
                <a:gd name="connsiteY69" fmla="*/ 248825 h 306647"/>
                <a:gd name="connsiteX70" fmla="*/ 80976 w 242089"/>
                <a:gd name="connsiteY70" fmla="*/ 245597 h 306647"/>
                <a:gd name="connsiteX71" fmla="*/ 80976 w 242089"/>
                <a:gd name="connsiteY71" fmla="*/ 239141 h 306647"/>
                <a:gd name="connsiteX72" fmla="*/ 79362 w 242089"/>
                <a:gd name="connsiteY72" fmla="*/ 237527 h 306647"/>
                <a:gd name="connsiteX73" fmla="*/ 77748 w 242089"/>
                <a:gd name="connsiteY73" fmla="*/ 235913 h 306647"/>
                <a:gd name="connsiteX74" fmla="*/ 76134 w 242089"/>
                <a:gd name="connsiteY74" fmla="*/ 234299 h 306647"/>
                <a:gd name="connsiteX75" fmla="*/ 74520 w 242089"/>
                <a:gd name="connsiteY75" fmla="*/ 232685 h 306647"/>
                <a:gd name="connsiteX76" fmla="*/ 68065 w 242089"/>
                <a:gd name="connsiteY76" fmla="*/ 223002 h 306647"/>
                <a:gd name="connsiteX77" fmla="*/ 66451 w 242089"/>
                <a:gd name="connsiteY77" fmla="*/ 221388 h 306647"/>
                <a:gd name="connsiteX78" fmla="*/ 66451 w 242089"/>
                <a:gd name="connsiteY78" fmla="*/ 219774 h 306647"/>
                <a:gd name="connsiteX79" fmla="*/ 64837 w 242089"/>
                <a:gd name="connsiteY79" fmla="*/ 213318 h 306647"/>
                <a:gd name="connsiteX80" fmla="*/ 64837 w 242089"/>
                <a:gd name="connsiteY80" fmla="*/ 211704 h 306647"/>
                <a:gd name="connsiteX81" fmla="*/ 64837 w 242089"/>
                <a:gd name="connsiteY81" fmla="*/ 210090 h 306647"/>
                <a:gd name="connsiteX82" fmla="*/ 61609 w 242089"/>
                <a:gd name="connsiteY82" fmla="*/ 208476 h 306647"/>
                <a:gd name="connsiteX83" fmla="*/ 58381 w 242089"/>
                <a:gd name="connsiteY83" fmla="*/ 205249 h 306647"/>
                <a:gd name="connsiteX84" fmla="*/ 56767 w 242089"/>
                <a:gd name="connsiteY84" fmla="*/ 203635 h 306647"/>
                <a:gd name="connsiteX85" fmla="*/ 56767 w 242089"/>
                <a:gd name="connsiteY85" fmla="*/ 202021 h 306647"/>
                <a:gd name="connsiteX86" fmla="*/ 56767 w 242089"/>
                <a:gd name="connsiteY86" fmla="*/ 200407 h 306647"/>
                <a:gd name="connsiteX87" fmla="*/ 47083 w 242089"/>
                <a:gd name="connsiteY87" fmla="*/ 171356 h 306647"/>
                <a:gd name="connsiteX88" fmla="*/ 45469 w 242089"/>
                <a:gd name="connsiteY88" fmla="*/ 168128 h 306647"/>
                <a:gd name="connsiteX89" fmla="*/ 47083 w 242089"/>
                <a:gd name="connsiteY89" fmla="*/ 166514 h 306647"/>
                <a:gd name="connsiteX90" fmla="*/ 45469 w 242089"/>
                <a:gd name="connsiteY90" fmla="*/ 164900 h 306647"/>
                <a:gd name="connsiteX91" fmla="*/ 45469 w 242089"/>
                <a:gd name="connsiteY91" fmla="*/ 163286 h 306647"/>
                <a:gd name="connsiteX92" fmla="*/ 37400 w 242089"/>
                <a:gd name="connsiteY92" fmla="*/ 155217 h 306647"/>
                <a:gd name="connsiteX93" fmla="*/ 35786 w 242089"/>
                <a:gd name="connsiteY93" fmla="*/ 153603 h 306647"/>
                <a:gd name="connsiteX94" fmla="*/ 35786 w 242089"/>
                <a:gd name="connsiteY94" fmla="*/ 151989 h 306647"/>
                <a:gd name="connsiteX95" fmla="*/ 35786 w 242089"/>
                <a:gd name="connsiteY95" fmla="*/ 148761 h 306647"/>
                <a:gd name="connsiteX96" fmla="*/ 35786 w 242089"/>
                <a:gd name="connsiteY96" fmla="*/ 142305 h 306647"/>
                <a:gd name="connsiteX97" fmla="*/ 35786 w 242089"/>
                <a:gd name="connsiteY97" fmla="*/ 140691 h 306647"/>
                <a:gd name="connsiteX98" fmla="*/ 35786 w 242089"/>
                <a:gd name="connsiteY98" fmla="*/ 139077 h 306647"/>
                <a:gd name="connsiteX99" fmla="*/ 26102 w 242089"/>
                <a:gd name="connsiteY99" fmla="*/ 124552 h 306647"/>
                <a:gd name="connsiteX100" fmla="*/ 24488 w 242089"/>
                <a:gd name="connsiteY100" fmla="*/ 122938 h 306647"/>
                <a:gd name="connsiteX101" fmla="*/ 24488 w 242089"/>
                <a:gd name="connsiteY101" fmla="*/ 119710 h 306647"/>
                <a:gd name="connsiteX102" fmla="*/ 24488 w 242089"/>
                <a:gd name="connsiteY102" fmla="*/ 116482 h 306647"/>
                <a:gd name="connsiteX103" fmla="*/ 24488 w 242089"/>
                <a:gd name="connsiteY103" fmla="*/ 116482 h 306647"/>
                <a:gd name="connsiteX104" fmla="*/ 24488 w 242089"/>
                <a:gd name="connsiteY104" fmla="*/ 110027 h 306647"/>
                <a:gd name="connsiteX105" fmla="*/ 24488 w 242089"/>
                <a:gd name="connsiteY105" fmla="*/ 108413 h 306647"/>
                <a:gd name="connsiteX106" fmla="*/ 24488 w 242089"/>
                <a:gd name="connsiteY106" fmla="*/ 106799 h 306647"/>
                <a:gd name="connsiteX107" fmla="*/ 26102 w 242089"/>
                <a:gd name="connsiteY107" fmla="*/ 105185 h 306647"/>
                <a:gd name="connsiteX108" fmla="*/ 26102 w 242089"/>
                <a:gd name="connsiteY108" fmla="*/ 105185 h 306647"/>
                <a:gd name="connsiteX109" fmla="*/ 29330 w 242089"/>
                <a:gd name="connsiteY109" fmla="*/ 103571 h 306647"/>
                <a:gd name="connsiteX110" fmla="*/ 30944 w 242089"/>
                <a:gd name="connsiteY110" fmla="*/ 101957 h 306647"/>
                <a:gd name="connsiteX111" fmla="*/ 32558 w 242089"/>
                <a:gd name="connsiteY111" fmla="*/ 101957 h 306647"/>
                <a:gd name="connsiteX112" fmla="*/ 32558 w 242089"/>
                <a:gd name="connsiteY112" fmla="*/ 100343 h 306647"/>
                <a:gd name="connsiteX113" fmla="*/ 32558 w 242089"/>
                <a:gd name="connsiteY113" fmla="*/ 98729 h 306647"/>
                <a:gd name="connsiteX114" fmla="*/ 34172 w 242089"/>
                <a:gd name="connsiteY114" fmla="*/ 95501 h 306647"/>
                <a:gd name="connsiteX115" fmla="*/ 32558 w 242089"/>
                <a:gd name="connsiteY115" fmla="*/ 93887 h 306647"/>
                <a:gd name="connsiteX116" fmla="*/ 32558 w 242089"/>
                <a:gd name="connsiteY116" fmla="*/ 92273 h 306647"/>
                <a:gd name="connsiteX117" fmla="*/ 32558 w 242089"/>
                <a:gd name="connsiteY117" fmla="*/ 90659 h 306647"/>
                <a:gd name="connsiteX118" fmla="*/ 24488 w 242089"/>
                <a:gd name="connsiteY118" fmla="*/ 84204 h 306647"/>
                <a:gd name="connsiteX119" fmla="*/ 24488 w 242089"/>
                <a:gd name="connsiteY119" fmla="*/ 82590 h 306647"/>
                <a:gd name="connsiteX120" fmla="*/ 22874 w 242089"/>
                <a:gd name="connsiteY120" fmla="*/ 80976 h 306647"/>
                <a:gd name="connsiteX121" fmla="*/ 21260 w 242089"/>
                <a:gd name="connsiteY121" fmla="*/ 66450 h 306647"/>
                <a:gd name="connsiteX122" fmla="*/ 19647 w 242089"/>
                <a:gd name="connsiteY122" fmla="*/ 59995 h 306647"/>
                <a:gd name="connsiteX123" fmla="*/ 5121 w 242089"/>
                <a:gd name="connsiteY123" fmla="*/ 26102 h 306647"/>
                <a:gd name="connsiteX124" fmla="*/ 6735 w 242089"/>
                <a:gd name="connsiteY124" fmla="*/ 22874 h 306647"/>
                <a:gd name="connsiteX125" fmla="*/ 21260 w 242089"/>
                <a:gd name="connsiteY125" fmla="*/ 21260 h 306647"/>
                <a:gd name="connsiteX126" fmla="*/ 24488 w 242089"/>
                <a:gd name="connsiteY126" fmla="*/ 19646 h 306647"/>
                <a:gd name="connsiteX127" fmla="*/ 24488 w 242089"/>
                <a:gd name="connsiteY127" fmla="*/ 18032 h 306647"/>
                <a:gd name="connsiteX128" fmla="*/ 27716 w 242089"/>
                <a:gd name="connsiteY128" fmla="*/ 16418 h 306647"/>
                <a:gd name="connsiteX129" fmla="*/ 29330 w 242089"/>
                <a:gd name="connsiteY129" fmla="*/ 13191 h 306647"/>
                <a:gd name="connsiteX130" fmla="*/ 30944 w 242089"/>
                <a:gd name="connsiteY130" fmla="*/ 13191 h 306647"/>
                <a:gd name="connsiteX131" fmla="*/ 34172 w 242089"/>
                <a:gd name="connsiteY131" fmla="*/ 11577 h 306647"/>
                <a:gd name="connsiteX132" fmla="*/ 35786 w 242089"/>
                <a:gd name="connsiteY132" fmla="*/ 11577 h 306647"/>
                <a:gd name="connsiteX133" fmla="*/ 85818 w 242089"/>
                <a:gd name="connsiteY133" fmla="*/ 5121 h 306647"/>
                <a:gd name="connsiteX134" fmla="*/ 92274 w 242089"/>
                <a:gd name="connsiteY134" fmla="*/ 8349 h 306647"/>
                <a:gd name="connsiteX135" fmla="*/ 98729 w 242089"/>
                <a:gd name="connsiteY135" fmla="*/ 9963 h 306647"/>
                <a:gd name="connsiteX136" fmla="*/ 101957 w 242089"/>
                <a:gd name="connsiteY136" fmla="*/ 11577 h 306647"/>
                <a:gd name="connsiteX137" fmla="*/ 105185 w 242089"/>
                <a:gd name="connsiteY137" fmla="*/ 14804 h 306647"/>
                <a:gd name="connsiteX138" fmla="*/ 105185 w 242089"/>
                <a:gd name="connsiteY138" fmla="*/ 16418 h 306647"/>
                <a:gd name="connsiteX139" fmla="*/ 106799 w 242089"/>
                <a:gd name="connsiteY139" fmla="*/ 18032 h 306647"/>
                <a:gd name="connsiteX140" fmla="*/ 106799 w 242089"/>
                <a:gd name="connsiteY140" fmla="*/ 19646 h 306647"/>
                <a:gd name="connsiteX141" fmla="*/ 106799 w 242089"/>
                <a:gd name="connsiteY141" fmla="*/ 21260 h 306647"/>
                <a:gd name="connsiteX142" fmla="*/ 106799 w 242089"/>
                <a:gd name="connsiteY142" fmla="*/ 22874 h 306647"/>
                <a:gd name="connsiteX143" fmla="*/ 106799 w 242089"/>
                <a:gd name="connsiteY143" fmla="*/ 24488 h 306647"/>
                <a:gd name="connsiteX144" fmla="*/ 106799 w 242089"/>
                <a:gd name="connsiteY144" fmla="*/ 24488 h 306647"/>
                <a:gd name="connsiteX145" fmla="*/ 108413 w 242089"/>
                <a:gd name="connsiteY145" fmla="*/ 26102 h 306647"/>
                <a:gd name="connsiteX146" fmla="*/ 108413 w 242089"/>
                <a:gd name="connsiteY146" fmla="*/ 27716 h 306647"/>
                <a:gd name="connsiteX147" fmla="*/ 113255 w 242089"/>
                <a:gd name="connsiteY147" fmla="*/ 29330 h 306647"/>
                <a:gd name="connsiteX148" fmla="*/ 114869 w 242089"/>
                <a:gd name="connsiteY148" fmla="*/ 30944 h 306647"/>
                <a:gd name="connsiteX149" fmla="*/ 118096 w 242089"/>
                <a:gd name="connsiteY149" fmla="*/ 35786 h 306647"/>
                <a:gd name="connsiteX150" fmla="*/ 119710 w 242089"/>
                <a:gd name="connsiteY150" fmla="*/ 37400 h 306647"/>
                <a:gd name="connsiteX151" fmla="*/ 124552 w 242089"/>
                <a:gd name="connsiteY151" fmla="*/ 37400 h 306647"/>
                <a:gd name="connsiteX152" fmla="*/ 142305 w 242089"/>
                <a:gd name="connsiteY152" fmla="*/ 42241 h 306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242089" h="306647">
                  <a:moveTo>
                    <a:pt x="150375" y="43855"/>
                  </a:moveTo>
                  <a:lnTo>
                    <a:pt x="161673" y="45469"/>
                  </a:lnTo>
                  <a:lnTo>
                    <a:pt x="164900" y="47083"/>
                  </a:lnTo>
                  <a:lnTo>
                    <a:pt x="164900" y="48697"/>
                  </a:lnTo>
                  <a:lnTo>
                    <a:pt x="168128" y="50311"/>
                  </a:lnTo>
                  <a:lnTo>
                    <a:pt x="171356" y="53539"/>
                  </a:lnTo>
                  <a:lnTo>
                    <a:pt x="177812" y="55153"/>
                  </a:lnTo>
                  <a:lnTo>
                    <a:pt x="177812" y="55153"/>
                  </a:lnTo>
                  <a:lnTo>
                    <a:pt x="160059" y="69678"/>
                  </a:lnTo>
                  <a:lnTo>
                    <a:pt x="155217" y="76134"/>
                  </a:lnTo>
                  <a:lnTo>
                    <a:pt x="155217" y="82590"/>
                  </a:lnTo>
                  <a:lnTo>
                    <a:pt x="160059" y="114868"/>
                  </a:lnTo>
                  <a:lnTo>
                    <a:pt x="166514" y="134236"/>
                  </a:lnTo>
                  <a:lnTo>
                    <a:pt x="169742" y="147147"/>
                  </a:lnTo>
                  <a:lnTo>
                    <a:pt x="171356" y="153603"/>
                  </a:lnTo>
                  <a:lnTo>
                    <a:pt x="176198" y="156831"/>
                  </a:lnTo>
                  <a:lnTo>
                    <a:pt x="176198" y="158445"/>
                  </a:lnTo>
                  <a:lnTo>
                    <a:pt x="184268" y="164900"/>
                  </a:lnTo>
                  <a:lnTo>
                    <a:pt x="185882" y="166514"/>
                  </a:lnTo>
                  <a:lnTo>
                    <a:pt x="187495" y="169742"/>
                  </a:lnTo>
                  <a:lnTo>
                    <a:pt x="200407" y="200407"/>
                  </a:lnTo>
                  <a:lnTo>
                    <a:pt x="206863" y="211704"/>
                  </a:lnTo>
                  <a:lnTo>
                    <a:pt x="216546" y="219774"/>
                  </a:lnTo>
                  <a:lnTo>
                    <a:pt x="224616" y="221388"/>
                  </a:lnTo>
                  <a:lnTo>
                    <a:pt x="234300" y="221388"/>
                  </a:lnTo>
                  <a:lnTo>
                    <a:pt x="240755" y="223002"/>
                  </a:lnTo>
                  <a:lnTo>
                    <a:pt x="243983" y="231072"/>
                  </a:lnTo>
                  <a:lnTo>
                    <a:pt x="243983" y="232685"/>
                  </a:lnTo>
                  <a:lnTo>
                    <a:pt x="243983" y="232685"/>
                  </a:lnTo>
                  <a:lnTo>
                    <a:pt x="237527" y="240755"/>
                  </a:lnTo>
                  <a:lnTo>
                    <a:pt x="234300" y="242369"/>
                  </a:lnTo>
                  <a:lnTo>
                    <a:pt x="234300" y="243983"/>
                  </a:lnTo>
                  <a:lnTo>
                    <a:pt x="232686" y="245597"/>
                  </a:lnTo>
                  <a:lnTo>
                    <a:pt x="232686" y="245597"/>
                  </a:lnTo>
                  <a:lnTo>
                    <a:pt x="231072" y="253667"/>
                  </a:lnTo>
                  <a:lnTo>
                    <a:pt x="231072" y="255281"/>
                  </a:lnTo>
                  <a:lnTo>
                    <a:pt x="229458" y="256894"/>
                  </a:lnTo>
                  <a:lnTo>
                    <a:pt x="226230" y="256894"/>
                  </a:lnTo>
                  <a:lnTo>
                    <a:pt x="216546" y="260122"/>
                  </a:lnTo>
                  <a:lnTo>
                    <a:pt x="213318" y="261736"/>
                  </a:lnTo>
                  <a:lnTo>
                    <a:pt x="211704" y="263350"/>
                  </a:lnTo>
                  <a:lnTo>
                    <a:pt x="211704" y="264964"/>
                  </a:lnTo>
                  <a:lnTo>
                    <a:pt x="210091" y="269806"/>
                  </a:lnTo>
                  <a:lnTo>
                    <a:pt x="208477" y="271420"/>
                  </a:lnTo>
                  <a:lnTo>
                    <a:pt x="206863" y="271420"/>
                  </a:lnTo>
                  <a:lnTo>
                    <a:pt x="200407" y="273034"/>
                  </a:lnTo>
                  <a:lnTo>
                    <a:pt x="198793" y="273034"/>
                  </a:lnTo>
                  <a:lnTo>
                    <a:pt x="192337" y="273034"/>
                  </a:lnTo>
                  <a:lnTo>
                    <a:pt x="189109" y="274648"/>
                  </a:lnTo>
                  <a:lnTo>
                    <a:pt x="174584" y="279490"/>
                  </a:lnTo>
                  <a:lnTo>
                    <a:pt x="169742" y="281103"/>
                  </a:lnTo>
                  <a:lnTo>
                    <a:pt x="166514" y="281103"/>
                  </a:lnTo>
                  <a:lnTo>
                    <a:pt x="164900" y="281103"/>
                  </a:lnTo>
                  <a:lnTo>
                    <a:pt x="163286" y="281103"/>
                  </a:lnTo>
                  <a:lnTo>
                    <a:pt x="160059" y="281103"/>
                  </a:lnTo>
                  <a:lnTo>
                    <a:pt x="131008" y="297243"/>
                  </a:lnTo>
                  <a:lnTo>
                    <a:pt x="127780" y="298857"/>
                  </a:lnTo>
                  <a:lnTo>
                    <a:pt x="124552" y="302085"/>
                  </a:lnTo>
                  <a:lnTo>
                    <a:pt x="113255" y="314996"/>
                  </a:lnTo>
                  <a:lnTo>
                    <a:pt x="92274" y="290787"/>
                  </a:lnTo>
                  <a:lnTo>
                    <a:pt x="87432" y="282717"/>
                  </a:lnTo>
                  <a:lnTo>
                    <a:pt x="82590" y="269806"/>
                  </a:lnTo>
                  <a:lnTo>
                    <a:pt x="80976" y="263350"/>
                  </a:lnTo>
                  <a:lnTo>
                    <a:pt x="79362" y="256894"/>
                  </a:lnTo>
                  <a:lnTo>
                    <a:pt x="77748" y="255281"/>
                  </a:lnTo>
                  <a:lnTo>
                    <a:pt x="77748" y="255281"/>
                  </a:lnTo>
                  <a:lnTo>
                    <a:pt x="77748" y="253667"/>
                  </a:lnTo>
                  <a:lnTo>
                    <a:pt x="79362" y="252053"/>
                  </a:lnTo>
                  <a:lnTo>
                    <a:pt x="80976" y="250439"/>
                  </a:lnTo>
                  <a:lnTo>
                    <a:pt x="80976" y="248825"/>
                  </a:lnTo>
                  <a:lnTo>
                    <a:pt x="80976" y="245597"/>
                  </a:lnTo>
                  <a:lnTo>
                    <a:pt x="80976" y="239141"/>
                  </a:lnTo>
                  <a:lnTo>
                    <a:pt x="79362" y="237527"/>
                  </a:lnTo>
                  <a:lnTo>
                    <a:pt x="77748" y="235913"/>
                  </a:lnTo>
                  <a:lnTo>
                    <a:pt x="76134" y="234299"/>
                  </a:lnTo>
                  <a:lnTo>
                    <a:pt x="74520" y="232685"/>
                  </a:lnTo>
                  <a:lnTo>
                    <a:pt x="68065" y="223002"/>
                  </a:lnTo>
                  <a:lnTo>
                    <a:pt x="66451" y="221388"/>
                  </a:lnTo>
                  <a:lnTo>
                    <a:pt x="66451" y="219774"/>
                  </a:lnTo>
                  <a:lnTo>
                    <a:pt x="64837" y="213318"/>
                  </a:lnTo>
                  <a:lnTo>
                    <a:pt x="64837" y="211704"/>
                  </a:lnTo>
                  <a:lnTo>
                    <a:pt x="64837" y="210090"/>
                  </a:lnTo>
                  <a:lnTo>
                    <a:pt x="61609" y="208476"/>
                  </a:lnTo>
                  <a:lnTo>
                    <a:pt x="58381" y="205249"/>
                  </a:lnTo>
                  <a:lnTo>
                    <a:pt x="56767" y="203635"/>
                  </a:lnTo>
                  <a:lnTo>
                    <a:pt x="56767" y="202021"/>
                  </a:lnTo>
                  <a:lnTo>
                    <a:pt x="56767" y="200407"/>
                  </a:lnTo>
                  <a:lnTo>
                    <a:pt x="47083" y="171356"/>
                  </a:lnTo>
                  <a:lnTo>
                    <a:pt x="45469" y="168128"/>
                  </a:lnTo>
                  <a:lnTo>
                    <a:pt x="47083" y="166514"/>
                  </a:lnTo>
                  <a:lnTo>
                    <a:pt x="45469" y="164900"/>
                  </a:lnTo>
                  <a:lnTo>
                    <a:pt x="45469" y="163286"/>
                  </a:lnTo>
                  <a:lnTo>
                    <a:pt x="37400" y="155217"/>
                  </a:lnTo>
                  <a:lnTo>
                    <a:pt x="35786" y="153603"/>
                  </a:lnTo>
                  <a:lnTo>
                    <a:pt x="35786" y="151989"/>
                  </a:lnTo>
                  <a:lnTo>
                    <a:pt x="35786" y="148761"/>
                  </a:lnTo>
                  <a:lnTo>
                    <a:pt x="35786" y="142305"/>
                  </a:lnTo>
                  <a:lnTo>
                    <a:pt x="35786" y="140691"/>
                  </a:lnTo>
                  <a:lnTo>
                    <a:pt x="35786" y="139077"/>
                  </a:lnTo>
                  <a:lnTo>
                    <a:pt x="26102" y="124552"/>
                  </a:lnTo>
                  <a:lnTo>
                    <a:pt x="24488" y="122938"/>
                  </a:lnTo>
                  <a:lnTo>
                    <a:pt x="24488" y="119710"/>
                  </a:lnTo>
                  <a:lnTo>
                    <a:pt x="24488" y="116482"/>
                  </a:lnTo>
                  <a:lnTo>
                    <a:pt x="24488" y="116482"/>
                  </a:lnTo>
                  <a:lnTo>
                    <a:pt x="24488" y="110027"/>
                  </a:lnTo>
                  <a:lnTo>
                    <a:pt x="24488" y="108413"/>
                  </a:lnTo>
                  <a:lnTo>
                    <a:pt x="24488" y="106799"/>
                  </a:lnTo>
                  <a:lnTo>
                    <a:pt x="26102" y="105185"/>
                  </a:lnTo>
                  <a:lnTo>
                    <a:pt x="26102" y="105185"/>
                  </a:lnTo>
                  <a:lnTo>
                    <a:pt x="29330" y="103571"/>
                  </a:lnTo>
                  <a:lnTo>
                    <a:pt x="30944" y="101957"/>
                  </a:lnTo>
                  <a:lnTo>
                    <a:pt x="32558" y="101957"/>
                  </a:lnTo>
                  <a:lnTo>
                    <a:pt x="32558" y="100343"/>
                  </a:lnTo>
                  <a:lnTo>
                    <a:pt x="32558" y="98729"/>
                  </a:lnTo>
                  <a:lnTo>
                    <a:pt x="34172" y="95501"/>
                  </a:lnTo>
                  <a:lnTo>
                    <a:pt x="32558" y="93887"/>
                  </a:lnTo>
                  <a:lnTo>
                    <a:pt x="32558" y="92273"/>
                  </a:lnTo>
                  <a:lnTo>
                    <a:pt x="32558" y="90659"/>
                  </a:lnTo>
                  <a:lnTo>
                    <a:pt x="24488" y="84204"/>
                  </a:lnTo>
                  <a:lnTo>
                    <a:pt x="24488" y="82590"/>
                  </a:lnTo>
                  <a:lnTo>
                    <a:pt x="22874" y="80976"/>
                  </a:lnTo>
                  <a:lnTo>
                    <a:pt x="21260" y="66450"/>
                  </a:lnTo>
                  <a:lnTo>
                    <a:pt x="19647" y="59995"/>
                  </a:lnTo>
                  <a:lnTo>
                    <a:pt x="5121" y="26102"/>
                  </a:lnTo>
                  <a:lnTo>
                    <a:pt x="6735" y="22874"/>
                  </a:lnTo>
                  <a:lnTo>
                    <a:pt x="21260" y="21260"/>
                  </a:lnTo>
                  <a:lnTo>
                    <a:pt x="24488" y="19646"/>
                  </a:lnTo>
                  <a:lnTo>
                    <a:pt x="24488" y="18032"/>
                  </a:lnTo>
                  <a:lnTo>
                    <a:pt x="27716" y="16418"/>
                  </a:lnTo>
                  <a:lnTo>
                    <a:pt x="29330" y="13191"/>
                  </a:lnTo>
                  <a:lnTo>
                    <a:pt x="30944" y="13191"/>
                  </a:lnTo>
                  <a:lnTo>
                    <a:pt x="34172" y="11577"/>
                  </a:lnTo>
                  <a:lnTo>
                    <a:pt x="35786" y="11577"/>
                  </a:lnTo>
                  <a:lnTo>
                    <a:pt x="85818" y="5121"/>
                  </a:lnTo>
                  <a:lnTo>
                    <a:pt x="92274" y="8349"/>
                  </a:lnTo>
                  <a:lnTo>
                    <a:pt x="98729" y="9963"/>
                  </a:lnTo>
                  <a:lnTo>
                    <a:pt x="101957" y="11577"/>
                  </a:lnTo>
                  <a:lnTo>
                    <a:pt x="105185" y="14804"/>
                  </a:lnTo>
                  <a:lnTo>
                    <a:pt x="105185" y="16418"/>
                  </a:lnTo>
                  <a:lnTo>
                    <a:pt x="106799" y="18032"/>
                  </a:lnTo>
                  <a:lnTo>
                    <a:pt x="106799" y="19646"/>
                  </a:lnTo>
                  <a:lnTo>
                    <a:pt x="106799" y="21260"/>
                  </a:lnTo>
                  <a:lnTo>
                    <a:pt x="106799" y="22874"/>
                  </a:lnTo>
                  <a:lnTo>
                    <a:pt x="106799" y="24488"/>
                  </a:lnTo>
                  <a:lnTo>
                    <a:pt x="106799" y="24488"/>
                  </a:lnTo>
                  <a:lnTo>
                    <a:pt x="108413" y="26102"/>
                  </a:lnTo>
                  <a:lnTo>
                    <a:pt x="108413" y="27716"/>
                  </a:lnTo>
                  <a:lnTo>
                    <a:pt x="113255" y="29330"/>
                  </a:lnTo>
                  <a:lnTo>
                    <a:pt x="114869" y="30944"/>
                  </a:lnTo>
                  <a:lnTo>
                    <a:pt x="118096" y="35786"/>
                  </a:lnTo>
                  <a:lnTo>
                    <a:pt x="119710" y="37400"/>
                  </a:lnTo>
                  <a:lnTo>
                    <a:pt x="124552" y="37400"/>
                  </a:lnTo>
                  <a:lnTo>
                    <a:pt x="142305" y="4224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EB5D178-D0E2-4FDA-BEA7-A54D8F193854}"/>
                </a:ext>
              </a:extLst>
            </p:cNvPr>
            <p:cNvSpPr/>
            <p:nvPr/>
          </p:nvSpPr>
          <p:spPr>
            <a:xfrm>
              <a:off x="8398702" y="5507365"/>
              <a:ext cx="177533" cy="290508"/>
            </a:xfrm>
            <a:custGeom>
              <a:avLst/>
              <a:gdLst>
                <a:gd name="connsiteX0" fmla="*/ 32558 w 177532"/>
                <a:gd name="connsiteY0" fmla="*/ 68064 h 290507"/>
                <a:gd name="connsiteX1" fmla="*/ 26102 w 177532"/>
                <a:gd name="connsiteY1" fmla="*/ 66451 h 290507"/>
                <a:gd name="connsiteX2" fmla="*/ 22874 w 177532"/>
                <a:gd name="connsiteY2" fmla="*/ 63223 h 290507"/>
                <a:gd name="connsiteX3" fmla="*/ 19646 w 177532"/>
                <a:gd name="connsiteY3" fmla="*/ 61609 h 290507"/>
                <a:gd name="connsiteX4" fmla="*/ 19646 w 177532"/>
                <a:gd name="connsiteY4" fmla="*/ 59995 h 290507"/>
                <a:gd name="connsiteX5" fmla="*/ 16419 w 177532"/>
                <a:gd name="connsiteY5" fmla="*/ 58381 h 290507"/>
                <a:gd name="connsiteX6" fmla="*/ 5121 w 177532"/>
                <a:gd name="connsiteY6" fmla="*/ 56767 h 290507"/>
                <a:gd name="connsiteX7" fmla="*/ 11577 w 177532"/>
                <a:gd name="connsiteY7" fmla="*/ 34172 h 290507"/>
                <a:gd name="connsiteX8" fmla="*/ 14805 w 177532"/>
                <a:gd name="connsiteY8" fmla="*/ 29330 h 290507"/>
                <a:gd name="connsiteX9" fmla="*/ 16419 w 177532"/>
                <a:gd name="connsiteY9" fmla="*/ 29330 h 290507"/>
                <a:gd name="connsiteX10" fmla="*/ 16419 w 177532"/>
                <a:gd name="connsiteY10" fmla="*/ 27716 h 290507"/>
                <a:gd name="connsiteX11" fmla="*/ 30944 w 177532"/>
                <a:gd name="connsiteY11" fmla="*/ 21260 h 290507"/>
                <a:gd name="connsiteX12" fmla="*/ 43855 w 177532"/>
                <a:gd name="connsiteY12" fmla="*/ 18033 h 290507"/>
                <a:gd name="connsiteX13" fmla="*/ 48697 w 177532"/>
                <a:gd name="connsiteY13" fmla="*/ 16419 h 290507"/>
                <a:gd name="connsiteX14" fmla="*/ 61609 w 177532"/>
                <a:gd name="connsiteY14" fmla="*/ 9963 h 290507"/>
                <a:gd name="connsiteX15" fmla="*/ 64837 w 177532"/>
                <a:gd name="connsiteY15" fmla="*/ 8349 h 290507"/>
                <a:gd name="connsiteX16" fmla="*/ 74520 w 177532"/>
                <a:gd name="connsiteY16" fmla="*/ 6735 h 290507"/>
                <a:gd name="connsiteX17" fmla="*/ 84204 w 177532"/>
                <a:gd name="connsiteY17" fmla="*/ 5121 h 290507"/>
                <a:gd name="connsiteX18" fmla="*/ 85818 w 177532"/>
                <a:gd name="connsiteY18" fmla="*/ 5121 h 290507"/>
                <a:gd name="connsiteX19" fmla="*/ 95501 w 177532"/>
                <a:gd name="connsiteY19" fmla="*/ 48698 h 290507"/>
                <a:gd name="connsiteX20" fmla="*/ 122938 w 177532"/>
                <a:gd name="connsiteY20" fmla="*/ 181040 h 290507"/>
                <a:gd name="connsiteX21" fmla="*/ 145533 w 177532"/>
                <a:gd name="connsiteY21" fmla="*/ 235914 h 290507"/>
                <a:gd name="connsiteX22" fmla="*/ 166514 w 177532"/>
                <a:gd name="connsiteY22" fmla="*/ 268192 h 290507"/>
                <a:gd name="connsiteX23" fmla="*/ 171356 w 177532"/>
                <a:gd name="connsiteY23" fmla="*/ 276262 h 290507"/>
                <a:gd name="connsiteX24" fmla="*/ 172970 w 177532"/>
                <a:gd name="connsiteY24" fmla="*/ 282718 h 290507"/>
                <a:gd name="connsiteX25" fmla="*/ 172970 w 177532"/>
                <a:gd name="connsiteY25" fmla="*/ 289173 h 290507"/>
                <a:gd name="connsiteX26" fmla="*/ 163286 w 177532"/>
                <a:gd name="connsiteY26" fmla="*/ 287559 h 290507"/>
                <a:gd name="connsiteX27" fmla="*/ 158445 w 177532"/>
                <a:gd name="connsiteY27" fmla="*/ 282718 h 290507"/>
                <a:gd name="connsiteX28" fmla="*/ 145533 w 177532"/>
                <a:gd name="connsiteY28" fmla="*/ 271420 h 290507"/>
                <a:gd name="connsiteX29" fmla="*/ 137464 w 177532"/>
                <a:gd name="connsiteY29" fmla="*/ 266578 h 290507"/>
                <a:gd name="connsiteX30" fmla="*/ 134236 w 177532"/>
                <a:gd name="connsiteY30" fmla="*/ 264964 h 290507"/>
                <a:gd name="connsiteX31" fmla="*/ 124552 w 177532"/>
                <a:gd name="connsiteY31" fmla="*/ 264964 h 290507"/>
                <a:gd name="connsiteX32" fmla="*/ 116482 w 177532"/>
                <a:gd name="connsiteY32" fmla="*/ 261736 h 290507"/>
                <a:gd name="connsiteX33" fmla="*/ 121324 w 177532"/>
                <a:gd name="connsiteY33" fmla="*/ 250439 h 290507"/>
                <a:gd name="connsiteX34" fmla="*/ 118096 w 177532"/>
                <a:gd name="connsiteY34" fmla="*/ 239141 h 290507"/>
                <a:gd name="connsiteX35" fmla="*/ 116482 w 177532"/>
                <a:gd name="connsiteY35" fmla="*/ 221388 h 290507"/>
                <a:gd name="connsiteX36" fmla="*/ 110027 w 177532"/>
                <a:gd name="connsiteY36" fmla="*/ 218160 h 290507"/>
                <a:gd name="connsiteX37" fmla="*/ 111641 w 177532"/>
                <a:gd name="connsiteY37" fmla="*/ 187496 h 290507"/>
                <a:gd name="connsiteX38" fmla="*/ 110027 w 177532"/>
                <a:gd name="connsiteY38" fmla="*/ 161673 h 290507"/>
                <a:gd name="connsiteX39" fmla="*/ 103571 w 177532"/>
                <a:gd name="connsiteY39" fmla="*/ 147147 h 290507"/>
                <a:gd name="connsiteX40" fmla="*/ 92273 w 177532"/>
                <a:gd name="connsiteY40" fmla="*/ 142305 h 290507"/>
                <a:gd name="connsiteX41" fmla="*/ 79362 w 177532"/>
                <a:gd name="connsiteY41" fmla="*/ 143919 h 290507"/>
                <a:gd name="connsiteX42" fmla="*/ 71292 w 177532"/>
                <a:gd name="connsiteY42" fmla="*/ 156831 h 290507"/>
                <a:gd name="connsiteX43" fmla="*/ 68064 w 177532"/>
                <a:gd name="connsiteY43" fmla="*/ 163287 h 290507"/>
                <a:gd name="connsiteX44" fmla="*/ 64837 w 177532"/>
                <a:gd name="connsiteY44" fmla="*/ 164900 h 290507"/>
                <a:gd name="connsiteX45" fmla="*/ 61609 w 177532"/>
                <a:gd name="connsiteY45" fmla="*/ 163287 h 290507"/>
                <a:gd name="connsiteX46" fmla="*/ 58381 w 177532"/>
                <a:gd name="connsiteY46" fmla="*/ 160059 h 290507"/>
                <a:gd name="connsiteX47" fmla="*/ 58381 w 177532"/>
                <a:gd name="connsiteY47" fmla="*/ 158445 h 290507"/>
                <a:gd name="connsiteX48" fmla="*/ 58381 w 177532"/>
                <a:gd name="connsiteY48" fmla="*/ 155217 h 290507"/>
                <a:gd name="connsiteX49" fmla="*/ 58381 w 177532"/>
                <a:gd name="connsiteY49" fmla="*/ 150375 h 290507"/>
                <a:gd name="connsiteX50" fmla="*/ 59995 w 177532"/>
                <a:gd name="connsiteY50" fmla="*/ 142305 h 290507"/>
                <a:gd name="connsiteX51" fmla="*/ 72906 w 177532"/>
                <a:gd name="connsiteY51" fmla="*/ 135850 h 290507"/>
                <a:gd name="connsiteX52" fmla="*/ 77748 w 177532"/>
                <a:gd name="connsiteY52" fmla="*/ 127780 h 290507"/>
                <a:gd name="connsiteX53" fmla="*/ 79362 w 177532"/>
                <a:gd name="connsiteY53" fmla="*/ 113255 h 290507"/>
                <a:gd name="connsiteX54" fmla="*/ 77748 w 177532"/>
                <a:gd name="connsiteY54" fmla="*/ 92273 h 290507"/>
                <a:gd name="connsiteX55" fmla="*/ 71292 w 177532"/>
                <a:gd name="connsiteY55" fmla="*/ 74521 h 290507"/>
                <a:gd name="connsiteX56" fmla="*/ 64837 w 177532"/>
                <a:gd name="connsiteY56" fmla="*/ 61609 h 290507"/>
                <a:gd name="connsiteX57" fmla="*/ 58381 w 177532"/>
                <a:gd name="connsiteY57" fmla="*/ 59995 h 290507"/>
                <a:gd name="connsiteX58" fmla="*/ 50311 w 177532"/>
                <a:gd name="connsiteY58" fmla="*/ 61609 h 290507"/>
                <a:gd name="connsiteX59" fmla="*/ 43855 w 177532"/>
                <a:gd name="connsiteY59" fmla="*/ 63223 h 290507"/>
                <a:gd name="connsiteX60" fmla="*/ 35786 w 177532"/>
                <a:gd name="connsiteY60" fmla="*/ 64837 h 29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7532" h="290507">
                  <a:moveTo>
                    <a:pt x="32558" y="68064"/>
                  </a:moveTo>
                  <a:lnTo>
                    <a:pt x="26102" y="66451"/>
                  </a:lnTo>
                  <a:lnTo>
                    <a:pt x="22874" y="63223"/>
                  </a:lnTo>
                  <a:lnTo>
                    <a:pt x="19646" y="61609"/>
                  </a:lnTo>
                  <a:lnTo>
                    <a:pt x="19646" y="59995"/>
                  </a:lnTo>
                  <a:lnTo>
                    <a:pt x="16419" y="58381"/>
                  </a:lnTo>
                  <a:lnTo>
                    <a:pt x="5121" y="56767"/>
                  </a:lnTo>
                  <a:lnTo>
                    <a:pt x="11577" y="34172"/>
                  </a:lnTo>
                  <a:lnTo>
                    <a:pt x="14805" y="29330"/>
                  </a:lnTo>
                  <a:lnTo>
                    <a:pt x="16419" y="29330"/>
                  </a:lnTo>
                  <a:lnTo>
                    <a:pt x="16419" y="27716"/>
                  </a:lnTo>
                  <a:lnTo>
                    <a:pt x="30944" y="21260"/>
                  </a:lnTo>
                  <a:lnTo>
                    <a:pt x="43855" y="18033"/>
                  </a:lnTo>
                  <a:lnTo>
                    <a:pt x="48697" y="16419"/>
                  </a:lnTo>
                  <a:lnTo>
                    <a:pt x="61609" y="9963"/>
                  </a:lnTo>
                  <a:lnTo>
                    <a:pt x="64837" y="8349"/>
                  </a:lnTo>
                  <a:lnTo>
                    <a:pt x="74520" y="6735"/>
                  </a:lnTo>
                  <a:lnTo>
                    <a:pt x="84204" y="5121"/>
                  </a:lnTo>
                  <a:lnTo>
                    <a:pt x="85818" y="5121"/>
                  </a:lnTo>
                  <a:lnTo>
                    <a:pt x="95501" y="48698"/>
                  </a:lnTo>
                  <a:lnTo>
                    <a:pt x="122938" y="181040"/>
                  </a:lnTo>
                  <a:lnTo>
                    <a:pt x="145533" y="235914"/>
                  </a:lnTo>
                  <a:lnTo>
                    <a:pt x="166514" y="268192"/>
                  </a:lnTo>
                  <a:lnTo>
                    <a:pt x="171356" y="276262"/>
                  </a:lnTo>
                  <a:lnTo>
                    <a:pt x="172970" y="282718"/>
                  </a:lnTo>
                  <a:lnTo>
                    <a:pt x="172970" y="289173"/>
                  </a:lnTo>
                  <a:lnTo>
                    <a:pt x="163286" y="287559"/>
                  </a:lnTo>
                  <a:lnTo>
                    <a:pt x="158445" y="282718"/>
                  </a:lnTo>
                  <a:lnTo>
                    <a:pt x="145533" y="271420"/>
                  </a:lnTo>
                  <a:lnTo>
                    <a:pt x="137464" y="266578"/>
                  </a:lnTo>
                  <a:lnTo>
                    <a:pt x="134236" y="264964"/>
                  </a:lnTo>
                  <a:lnTo>
                    <a:pt x="124552" y="264964"/>
                  </a:lnTo>
                  <a:lnTo>
                    <a:pt x="116482" y="261736"/>
                  </a:lnTo>
                  <a:lnTo>
                    <a:pt x="121324" y="250439"/>
                  </a:lnTo>
                  <a:lnTo>
                    <a:pt x="118096" y="239141"/>
                  </a:lnTo>
                  <a:lnTo>
                    <a:pt x="116482" y="221388"/>
                  </a:lnTo>
                  <a:lnTo>
                    <a:pt x="110027" y="218160"/>
                  </a:lnTo>
                  <a:lnTo>
                    <a:pt x="111641" y="187496"/>
                  </a:lnTo>
                  <a:lnTo>
                    <a:pt x="110027" y="161673"/>
                  </a:lnTo>
                  <a:lnTo>
                    <a:pt x="103571" y="147147"/>
                  </a:lnTo>
                  <a:lnTo>
                    <a:pt x="92273" y="142305"/>
                  </a:lnTo>
                  <a:lnTo>
                    <a:pt x="79362" y="143919"/>
                  </a:lnTo>
                  <a:lnTo>
                    <a:pt x="71292" y="156831"/>
                  </a:lnTo>
                  <a:lnTo>
                    <a:pt x="68064" y="163287"/>
                  </a:lnTo>
                  <a:lnTo>
                    <a:pt x="64837" y="164900"/>
                  </a:lnTo>
                  <a:lnTo>
                    <a:pt x="61609" y="163287"/>
                  </a:lnTo>
                  <a:lnTo>
                    <a:pt x="58381" y="160059"/>
                  </a:lnTo>
                  <a:lnTo>
                    <a:pt x="58381" y="158445"/>
                  </a:lnTo>
                  <a:lnTo>
                    <a:pt x="58381" y="155217"/>
                  </a:lnTo>
                  <a:lnTo>
                    <a:pt x="58381" y="150375"/>
                  </a:lnTo>
                  <a:lnTo>
                    <a:pt x="59995" y="142305"/>
                  </a:lnTo>
                  <a:lnTo>
                    <a:pt x="72906" y="135850"/>
                  </a:lnTo>
                  <a:lnTo>
                    <a:pt x="77748" y="127780"/>
                  </a:lnTo>
                  <a:lnTo>
                    <a:pt x="79362" y="113255"/>
                  </a:lnTo>
                  <a:lnTo>
                    <a:pt x="77748" y="92273"/>
                  </a:lnTo>
                  <a:lnTo>
                    <a:pt x="71292" y="74521"/>
                  </a:lnTo>
                  <a:lnTo>
                    <a:pt x="64837" y="61609"/>
                  </a:lnTo>
                  <a:lnTo>
                    <a:pt x="58381" y="59995"/>
                  </a:lnTo>
                  <a:lnTo>
                    <a:pt x="50311" y="61609"/>
                  </a:lnTo>
                  <a:lnTo>
                    <a:pt x="43855" y="63223"/>
                  </a:lnTo>
                  <a:lnTo>
                    <a:pt x="35786" y="6483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BBBAD84-ACF1-4EE9-AE73-D5AA1249B400}"/>
                </a:ext>
              </a:extLst>
            </p:cNvPr>
            <p:cNvSpPr/>
            <p:nvPr/>
          </p:nvSpPr>
          <p:spPr>
            <a:xfrm>
              <a:off x="8032339" y="5815626"/>
              <a:ext cx="403483" cy="274369"/>
            </a:xfrm>
            <a:custGeom>
              <a:avLst/>
              <a:gdLst>
                <a:gd name="connsiteX0" fmla="*/ 34172 w 403483"/>
                <a:gd name="connsiteY0" fmla="*/ 216546 h 274368"/>
                <a:gd name="connsiteX1" fmla="*/ 21260 w 403483"/>
                <a:gd name="connsiteY1" fmla="*/ 216546 h 274368"/>
                <a:gd name="connsiteX2" fmla="*/ 24488 w 403483"/>
                <a:gd name="connsiteY2" fmla="*/ 216546 h 274368"/>
                <a:gd name="connsiteX3" fmla="*/ 18033 w 403483"/>
                <a:gd name="connsiteY3" fmla="*/ 218160 h 274368"/>
                <a:gd name="connsiteX4" fmla="*/ 14805 w 403483"/>
                <a:gd name="connsiteY4" fmla="*/ 223002 h 274368"/>
                <a:gd name="connsiteX5" fmla="*/ 11577 w 403483"/>
                <a:gd name="connsiteY5" fmla="*/ 226230 h 274368"/>
                <a:gd name="connsiteX6" fmla="*/ 5121 w 403483"/>
                <a:gd name="connsiteY6" fmla="*/ 224616 h 274368"/>
                <a:gd name="connsiteX7" fmla="*/ 11577 w 403483"/>
                <a:gd name="connsiteY7" fmla="*/ 231072 h 274368"/>
                <a:gd name="connsiteX8" fmla="*/ 19647 w 403483"/>
                <a:gd name="connsiteY8" fmla="*/ 232686 h 274368"/>
                <a:gd name="connsiteX9" fmla="*/ 27716 w 403483"/>
                <a:gd name="connsiteY9" fmla="*/ 231072 h 274368"/>
                <a:gd name="connsiteX10" fmla="*/ 39014 w 403483"/>
                <a:gd name="connsiteY10" fmla="*/ 223002 h 274368"/>
                <a:gd name="connsiteX11" fmla="*/ 42242 w 403483"/>
                <a:gd name="connsiteY11" fmla="*/ 221388 h 274368"/>
                <a:gd name="connsiteX12" fmla="*/ 43856 w 403483"/>
                <a:gd name="connsiteY12" fmla="*/ 219774 h 274368"/>
                <a:gd name="connsiteX13" fmla="*/ 39014 w 403483"/>
                <a:gd name="connsiteY13" fmla="*/ 216546 h 274368"/>
                <a:gd name="connsiteX14" fmla="*/ 34172 w 403483"/>
                <a:gd name="connsiteY14" fmla="*/ 216546 h 274368"/>
                <a:gd name="connsiteX15" fmla="*/ 200407 w 403483"/>
                <a:gd name="connsiteY15" fmla="*/ 198793 h 274368"/>
                <a:gd name="connsiteX16" fmla="*/ 200407 w 403483"/>
                <a:gd name="connsiteY16" fmla="*/ 179426 h 274368"/>
                <a:gd name="connsiteX17" fmla="*/ 190723 w 403483"/>
                <a:gd name="connsiteY17" fmla="*/ 160059 h 274368"/>
                <a:gd name="connsiteX18" fmla="*/ 189109 w 403483"/>
                <a:gd name="connsiteY18" fmla="*/ 161673 h 274368"/>
                <a:gd name="connsiteX19" fmla="*/ 187496 w 403483"/>
                <a:gd name="connsiteY19" fmla="*/ 168128 h 274368"/>
                <a:gd name="connsiteX20" fmla="*/ 187496 w 403483"/>
                <a:gd name="connsiteY20" fmla="*/ 174584 h 274368"/>
                <a:gd name="connsiteX21" fmla="*/ 185882 w 403483"/>
                <a:gd name="connsiteY21" fmla="*/ 177812 h 274368"/>
                <a:gd name="connsiteX22" fmla="*/ 184268 w 403483"/>
                <a:gd name="connsiteY22" fmla="*/ 179426 h 274368"/>
                <a:gd name="connsiteX23" fmla="*/ 181040 w 403483"/>
                <a:gd name="connsiteY23" fmla="*/ 181040 h 274368"/>
                <a:gd name="connsiteX24" fmla="*/ 179426 w 403483"/>
                <a:gd name="connsiteY24" fmla="*/ 182654 h 274368"/>
                <a:gd name="connsiteX25" fmla="*/ 179426 w 403483"/>
                <a:gd name="connsiteY25" fmla="*/ 184268 h 274368"/>
                <a:gd name="connsiteX26" fmla="*/ 181040 w 403483"/>
                <a:gd name="connsiteY26" fmla="*/ 190723 h 274368"/>
                <a:gd name="connsiteX27" fmla="*/ 181040 w 403483"/>
                <a:gd name="connsiteY27" fmla="*/ 193951 h 274368"/>
                <a:gd name="connsiteX28" fmla="*/ 177812 w 403483"/>
                <a:gd name="connsiteY28" fmla="*/ 198793 h 274368"/>
                <a:gd name="connsiteX29" fmla="*/ 172970 w 403483"/>
                <a:gd name="connsiteY29" fmla="*/ 203635 h 274368"/>
                <a:gd name="connsiteX30" fmla="*/ 171356 w 403483"/>
                <a:gd name="connsiteY30" fmla="*/ 208477 h 274368"/>
                <a:gd name="connsiteX31" fmla="*/ 184268 w 403483"/>
                <a:gd name="connsiteY31" fmla="*/ 219774 h 274368"/>
                <a:gd name="connsiteX32" fmla="*/ 189109 w 403483"/>
                <a:gd name="connsiteY32" fmla="*/ 235913 h 274368"/>
                <a:gd name="connsiteX33" fmla="*/ 193951 w 403483"/>
                <a:gd name="connsiteY33" fmla="*/ 242369 h 274368"/>
                <a:gd name="connsiteX34" fmla="*/ 197179 w 403483"/>
                <a:gd name="connsiteY34" fmla="*/ 240755 h 274368"/>
                <a:gd name="connsiteX35" fmla="*/ 198793 w 403483"/>
                <a:gd name="connsiteY35" fmla="*/ 239141 h 274368"/>
                <a:gd name="connsiteX36" fmla="*/ 198793 w 403483"/>
                <a:gd name="connsiteY36" fmla="*/ 237527 h 274368"/>
                <a:gd name="connsiteX37" fmla="*/ 198793 w 403483"/>
                <a:gd name="connsiteY37" fmla="*/ 234300 h 274368"/>
                <a:gd name="connsiteX38" fmla="*/ 200407 w 403483"/>
                <a:gd name="connsiteY38" fmla="*/ 231072 h 274368"/>
                <a:gd name="connsiteX39" fmla="*/ 203635 w 403483"/>
                <a:gd name="connsiteY39" fmla="*/ 229458 h 274368"/>
                <a:gd name="connsiteX40" fmla="*/ 206863 w 403483"/>
                <a:gd name="connsiteY40" fmla="*/ 229458 h 274368"/>
                <a:gd name="connsiteX41" fmla="*/ 210091 w 403483"/>
                <a:gd name="connsiteY41" fmla="*/ 227844 h 274368"/>
                <a:gd name="connsiteX42" fmla="*/ 211705 w 403483"/>
                <a:gd name="connsiteY42" fmla="*/ 223002 h 274368"/>
                <a:gd name="connsiteX43" fmla="*/ 211705 w 403483"/>
                <a:gd name="connsiteY43" fmla="*/ 218160 h 274368"/>
                <a:gd name="connsiteX44" fmla="*/ 208477 w 403483"/>
                <a:gd name="connsiteY44" fmla="*/ 206863 h 274368"/>
                <a:gd name="connsiteX45" fmla="*/ 200407 w 403483"/>
                <a:gd name="connsiteY45" fmla="*/ 198793 h 274368"/>
                <a:gd name="connsiteX46" fmla="*/ 403763 w 403483"/>
                <a:gd name="connsiteY46" fmla="*/ 98729 h 274368"/>
                <a:gd name="connsiteX47" fmla="*/ 403763 w 403483"/>
                <a:gd name="connsiteY47" fmla="*/ 98729 h 274368"/>
                <a:gd name="connsiteX48" fmla="*/ 397307 w 403483"/>
                <a:gd name="connsiteY48" fmla="*/ 92273 h 274368"/>
                <a:gd name="connsiteX49" fmla="*/ 395693 w 403483"/>
                <a:gd name="connsiteY49" fmla="*/ 90659 h 274368"/>
                <a:gd name="connsiteX50" fmla="*/ 394079 w 403483"/>
                <a:gd name="connsiteY50" fmla="*/ 89046 h 274368"/>
                <a:gd name="connsiteX51" fmla="*/ 392465 w 403483"/>
                <a:gd name="connsiteY51" fmla="*/ 89046 h 274368"/>
                <a:gd name="connsiteX52" fmla="*/ 386009 w 403483"/>
                <a:gd name="connsiteY52" fmla="*/ 87432 h 274368"/>
                <a:gd name="connsiteX53" fmla="*/ 384395 w 403483"/>
                <a:gd name="connsiteY53" fmla="*/ 87432 h 274368"/>
                <a:gd name="connsiteX54" fmla="*/ 381167 w 403483"/>
                <a:gd name="connsiteY54" fmla="*/ 85818 h 274368"/>
                <a:gd name="connsiteX55" fmla="*/ 379554 w 403483"/>
                <a:gd name="connsiteY55" fmla="*/ 85818 h 274368"/>
                <a:gd name="connsiteX56" fmla="*/ 377939 w 403483"/>
                <a:gd name="connsiteY56" fmla="*/ 85818 h 274368"/>
                <a:gd name="connsiteX57" fmla="*/ 373098 w 403483"/>
                <a:gd name="connsiteY57" fmla="*/ 85818 h 274368"/>
                <a:gd name="connsiteX58" fmla="*/ 371484 w 403483"/>
                <a:gd name="connsiteY58" fmla="*/ 85818 h 274368"/>
                <a:gd name="connsiteX59" fmla="*/ 369870 w 403483"/>
                <a:gd name="connsiteY59" fmla="*/ 84204 h 274368"/>
                <a:gd name="connsiteX60" fmla="*/ 368256 w 403483"/>
                <a:gd name="connsiteY60" fmla="*/ 84204 h 274368"/>
                <a:gd name="connsiteX61" fmla="*/ 366642 w 403483"/>
                <a:gd name="connsiteY61" fmla="*/ 82590 h 274368"/>
                <a:gd name="connsiteX62" fmla="*/ 360186 w 403483"/>
                <a:gd name="connsiteY62" fmla="*/ 74520 h 274368"/>
                <a:gd name="connsiteX63" fmla="*/ 358572 w 403483"/>
                <a:gd name="connsiteY63" fmla="*/ 72906 h 274368"/>
                <a:gd name="connsiteX64" fmla="*/ 356958 w 403483"/>
                <a:gd name="connsiteY64" fmla="*/ 71292 h 274368"/>
                <a:gd name="connsiteX65" fmla="*/ 353731 w 403483"/>
                <a:gd name="connsiteY65" fmla="*/ 68064 h 274368"/>
                <a:gd name="connsiteX66" fmla="*/ 350503 w 403483"/>
                <a:gd name="connsiteY66" fmla="*/ 63223 h 274368"/>
                <a:gd name="connsiteX67" fmla="*/ 348889 w 403483"/>
                <a:gd name="connsiteY67" fmla="*/ 59995 h 274368"/>
                <a:gd name="connsiteX68" fmla="*/ 348889 w 403483"/>
                <a:gd name="connsiteY68" fmla="*/ 58381 h 274368"/>
                <a:gd name="connsiteX69" fmla="*/ 348889 w 403483"/>
                <a:gd name="connsiteY69" fmla="*/ 58381 h 274368"/>
                <a:gd name="connsiteX70" fmla="*/ 348889 w 403483"/>
                <a:gd name="connsiteY70" fmla="*/ 56767 h 274368"/>
                <a:gd name="connsiteX71" fmla="*/ 348889 w 403483"/>
                <a:gd name="connsiteY71" fmla="*/ 51925 h 274368"/>
                <a:gd name="connsiteX72" fmla="*/ 347275 w 403483"/>
                <a:gd name="connsiteY72" fmla="*/ 47083 h 274368"/>
                <a:gd name="connsiteX73" fmla="*/ 347275 w 403483"/>
                <a:gd name="connsiteY73" fmla="*/ 43855 h 274368"/>
                <a:gd name="connsiteX74" fmla="*/ 347275 w 403483"/>
                <a:gd name="connsiteY74" fmla="*/ 42241 h 274368"/>
                <a:gd name="connsiteX75" fmla="*/ 344047 w 403483"/>
                <a:gd name="connsiteY75" fmla="*/ 39014 h 274368"/>
                <a:gd name="connsiteX76" fmla="*/ 340819 w 403483"/>
                <a:gd name="connsiteY76" fmla="*/ 35786 h 274368"/>
                <a:gd name="connsiteX77" fmla="*/ 329522 w 403483"/>
                <a:gd name="connsiteY77" fmla="*/ 39014 h 274368"/>
                <a:gd name="connsiteX78" fmla="*/ 327908 w 403483"/>
                <a:gd name="connsiteY78" fmla="*/ 39014 h 274368"/>
                <a:gd name="connsiteX79" fmla="*/ 324680 w 403483"/>
                <a:gd name="connsiteY79" fmla="*/ 37400 h 274368"/>
                <a:gd name="connsiteX80" fmla="*/ 318224 w 403483"/>
                <a:gd name="connsiteY80" fmla="*/ 34172 h 274368"/>
                <a:gd name="connsiteX81" fmla="*/ 311768 w 403483"/>
                <a:gd name="connsiteY81" fmla="*/ 27716 h 274368"/>
                <a:gd name="connsiteX82" fmla="*/ 308540 w 403483"/>
                <a:gd name="connsiteY82" fmla="*/ 24489 h 274368"/>
                <a:gd name="connsiteX83" fmla="*/ 298857 w 403483"/>
                <a:gd name="connsiteY83" fmla="*/ 11577 h 274368"/>
                <a:gd name="connsiteX84" fmla="*/ 297243 w 403483"/>
                <a:gd name="connsiteY84" fmla="*/ 9963 h 274368"/>
                <a:gd name="connsiteX85" fmla="*/ 295629 w 403483"/>
                <a:gd name="connsiteY85" fmla="*/ 8349 h 274368"/>
                <a:gd name="connsiteX86" fmla="*/ 294015 w 403483"/>
                <a:gd name="connsiteY86" fmla="*/ 8349 h 274368"/>
                <a:gd name="connsiteX87" fmla="*/ 292401 w 403483"/>
                <a:gd name="connsiteY87" fmla="*/ 8349 h 274368"/>
                <a:gd name="connsiteX88" fmla="*/ 290787 w 403483"/>
                <a:gd name="connsiteY88" fmla="*/ 9963 h 274368"/>
                <a:gd name="connsiteX89" fmla="*/ 289173 w 403483"/>
                <a:gd name="connsiteY89" fmla="*/ 11577 h 274368"/>
                <a:gd name="connsiteX90" fmla="*/ 289173 w 403483"/>
                <a:gd name="connsiteY90" fmla="*/ 13191 h 274368"/>
                <a:gd name="connsiteX91" fmla="*/ 289173 w 403483"/>
                <a:gd name="connsiteY91" fmla="*/ 16419 h 274368"/>
                <a:gd name="connsiteX92" fmla="*/ 287559 w 403483"/>
                <a:gd name="connsiteY92" fmla="*/ 19646 h 274368"/>
                <a:gd name="connsiteX93" fmla="*/ 282718 w 403483"/>
                <a:gd name="connsiteY93" fmla="*/ 29330 h 274368"/>
                <a:gd name="connsiteX94" fmla="*/ 281104 w 403483"/>
                <a:gd name="connsiteY94" fmla="*/ 30944 h 274368"/>
                <a:gd name="connsiteX95" fmla="*/ 279490 w 403483"/>
                <a:gd name="connsiteY95" fmla="*/ 32558 h 274368"/>
                <a:gd name="connsiteX96" fmla="*/ 277876 w 403483"/>
                <a:gd name="connsiteY96" fmla="*/ 34172 h 274368"/>
                <a:gd name="connsiteX97" fmla="*/ 276262 w 403483"/>
                <a:gd name="connsiteY97" fmla="*/ 34172 h 274368"/>
                <a:gd name="connsiteX98" fmla="*/ 274648 w 403483"/>
                <a:gd name="connsiteY98" fmla="*/ 34172 h 274368"/>
                <a:gd name="connsiteX99" fmla="*/ 271420 w 403483"/>
                <a:gd name="connsiteY99" fmla="*/ 32558 h 274368"/>
                <a:gd name="connsiteX100" fmla="*/ 261736 w 403483"/>
                <a:gd name="connsiteY100" fmla="*/ 26102 h 274368"/>
                <a:gd name="connsiteX101" fmla="*/ 260122 w 403483"/>
                <a:gd name="connsiteY101" fmla="*/ 24489 h 274368"/>
                <a:gd name="connsiteX102" fmla="*/ 258509 w 403483"/>
                <a:gd name="connsiteY102" fmla="*/ 21260 h 274368"/>
                <a:gd name="connsiteX103" fmla="*/ 256895 w 403483"/>
                <a:gd name="connsiteY103" fmla="*/ 19646 h 274368"/>
                <a:gd name="connsiteX104" fmla="*/ 255281 w 403483"/>
                <a:gd name="connsiteY104" fmla="*/ 16419 h 274368"/>
                <a:gd name="connsiteX105" fmla="*/ 255281 w 403483"/>
                <a:gd name="connsiteY105" fmla="*/ 14805 h 274368"/>
                <a:gd name="connsiteX106" fmla="*/ 255281 w 403483"/>
                <a:gd name="connsiteY106" fmla="*/ 13191 h 274368"/>
                <a:gd name="connsiteX107" fmla="*/ 255281 w 403483"/>
                <a:gd name="connsiteY107" fmla="*/ 11577 h 274368"/>
                <a:gd name="connsiteX108" fmla="*/ 255281 w 403483"/>
                <a:gd name="connsiteY108" fmla="*/ 8349 h 274368"/>
                <a:gd name="connsiteX109" fmla="*/ 255281 w 403483"/>
                <a:gd name="connsiteY109" fmla="*/ 6735 h 274368"/>
                <a:gd name="connsiteX110" fmla="*/ 255281 w 403483"/>
                <a:gd name="connsiteY110" fmla="*/ 5121 h 274368"/>
                <a:gd name="connsiteX111" fmla="*/ 253667 w 403483"/>
                <a:gd name="connsiteY111" fmla="*/ 5121 h 274368"/>
                <a:gd name="connsiteX112" fmla="*/ 252053 w 403483"/>
                <a:gd name="connsiteY112" fmla="*/ 5121 h 274368"/>
                <a:gd name="connsiteX113" fmla="*/ 243983 w 403483"/>
                <a:gd name="connsiteY113" fmla="*/ 8349 h 274368"/>
                <a:gd name="connsiteX114" fmla="*/ 242369 w 403483"/>
                <a:gd name="connsiteY114" fmla="*/ 9963 h 274368"/>
                <a:gd name="connsiteX115" fmla="*/ 240755 w 403483"/>
                <a:gd name="connsiteY115" fmla="*/ 11577 h 274368"/>
                <a:gd name="connsiteX116" fmla="*/ 235914 w 403483"/>
                <a:gd name="connsiteY116" fmla="*/ 11577 h 274368"/>
                <a:gd name="connsiteX117" fmla="*/ 226230 w 403483"/>
                <a:gd name="connsiteY117" fmla="*/ 11577 h 274368"/>
                <a:gd name="connsiteX118" fmla="*/ 226230 w 403483"/>
                <a:gd name="connsiteY118" fmla="*/ 11577 h 274368"/>
                <a:gd name="connsiteX119" fmla="*/ 227844 w 403483"/>
                <a:gd name="connsiteY119" fmla="*/ 13191 h 274368"/>
                <a:gd name="connsiteX120" fmla="*/ 216546 w 403483"/>
                <a:gd name="connsiteY120" fmla="*/ 27716 h 274368"/>
                <a:gd name="connsiteX121" fmla="*/ 214932 w 403483"/>
                <a:gd name="connsiteY121" fmla="*/ 30944 h 274368"/>
                <a:gd name="connsiteX122" fmla="*/ 210091 w 403483"/>
                <a:gd name="connsiteY122" fmla="*/ 34172 h 274368"/>
                <a:gd name="connsiteX123" fmla="*/ 206863 w 403483"/>
                <a:gd name="connsiteY123" fmla="*/ 40628 h 274368"/>
                <a:gd name="connsiteX124" fmla="*/ 200407 w 403483"/>
                <a:gd name="connsiteY124" fmla="*/ 53539 h 274368"/>
                <a:gd name="connsiteX125" fmla="*/ 203635 w 403483"/>
                <a:gd name="connsiteY125" fmla="*/ 58381 h 274368"/>
                <a:gd name="connsiteX126" fmla="*/ 202021 w 403483"/>
                <a:gd name="connsiteY126" fmla="*/ 66450 h 274368"/>
                <a:gd name="connsiteX127" fmla="*/ 202021 w 403483"/>
                <a:gd name="connsiteY127" fmla="*/ 74520 h 274368"/>
                <a:gd name="connsiteX128" fmla="*/ 208477 w 403483"/>
                <a:gd name="connsiteY128" fmla="*/ 77748 h 274368"/>
                <a:gd name="connsiteX129" fmla="*/ 213318 w 403483"/>
                <a:gd name="connsiteY129" fmla="*/ 79362 h 274368"/>
                <a:gd name="connsiteX130" fmla="*/ 214932 w 403483"/>
                <a:gd name="connsiteY130" fmla="*/ 82590 h 274368"/>
                <a:gd name="connsiteX131" fmla="*/ 214932 w 403483"/>
                <a:gd name="connsiteY131" fmla="*/ 85818 h 274368"/>
                <a:gd name="connsiteX132" fmla="*/ 213318 w 403483"/>
                <a:gd name="connsiteY132" fmla="*/ 87432 h 274368"/>
                <a:gd name="connsiteX133" fmla="*/ 208477 w 403483"/>
                <a:gd name="connsiteY133" fmla="*/ 87432 h 274368"/>
                <a:gd name="connsiteX134" fmla="*/ 206863 w 403483"/>
                <a:gd name="connsiteY134" fmla="*/ 89046 h 274368"/>
                <a:gd name="connsiteX135" fmla="*/ 205249 w 403483"/>
                <a:gd name="connsiteY135" fmla="*/ 95501 h 274368"/>
                <a:gd name="connsiteX136" fmla="*/ 205249 w 403483"/>
                <a:gd name="connsiteY136" fmla="*/ 110027 h 274368"/>
                <a:gd name="connsiteX137" fmla="*/ 214932 w 403483"/>
                <a:gd name="connsiteY137" fmla="*/ 118096 h 274368"/>
                <a:gd name="connsiteX138" fmla="*/ 247211 w 403483"/>
                <a:gd name="connsiteY138" fmla="*/ 131008 h 274368"/>
                <a:gd name="connsiteX139" fmla="*/ 248825 w 403483"/>
                <a:gd name="connsiteY139" fmla="*/ 132622 h 274368"/>
                <a:gd name="connsiteX140" fmla="*/ 252053 w 403483"/>
                <a:gd name="connsiteY140" fmla="*/ 135850 h 274368"/>
                <a:gd name="connsiteX141" fmla="*/ 255281 w 403483"/>
                <a:gd name="connsiteY141" fmla="*/ 145533 h 274368"/>
                <a:gd name="connsiteX142" fmla="*/ 258509 w 403483"/>
                <a:gd name="connsiteY142" fmla="*/ 150375 h 274368"/>
                <a:gd name="connsiteX143" fmla="*/ 261736 w 403483"/>
                <a:gd name="connsiteY143" fmla="*/ 150375 h 274368"/>
                <a:gd name="connsiteX144" fmla="*/ 268192 w 403483"/>
                <a:gd name="connsiteY144" fmla="*/ 148761 h 274368"/>
                <a:gd name="connsiteX145" fmla="*/ 274648 w 403483"/>
                <a:gd name="connsiteY145" fmla="*/ 153603 h 274368"/>
                <a:gd name="connsiteX146" fmla="*/ 284331 w 403483"/>
                <a:gd name="connsiteY146" fmla="*/ 168128 h 274368"/>
                <a:gd name="connsiteX147" fmla="*/ 294015 w 403483"/>
                <a:gd name="connsiteY147" fmla="*/ 176198 h 274368"/>
                <a:gd name="connsiteX148" fmla="*/ 298857 w 403483"/>
                <a:gd name="connsiteY148" fmla="*/ 181040 h 274368"/>
                <a:gd name="connsiteX149" fmla="*/ 300471 w 403483"/>
                <a:gd name="connsiteY149" fmla="*/ 187495 h 274368"/>
                <a:gd name="connsiteX150" fmla="*/ 302085 w 403483"/>
                <a:gd name="connsiteY150" fmla="*/ 190723 h 274368"/>
                <a:gd name="connsiteX151" fmla="*/ 305313 w 403483"/>
                <a:gd name="connsiteY151" fmla="*/ 190723 h 274368"/>
                <a:gd name="connsiteX152" fmla="*/ 308540 w 403483"/>
                <a:gd name="connsiteY152" fmla="*/ 190723 h 274368"/>
                <a:gd name="connsiteX153" fmla="*/ 310154 w 403483"/>
                <a:gd name="connsiteY153" fmla="*/ 192337 h 274368"/>
                <a:gd name="connsiteX154" fmla="*/ 310154 w 403483"/>
                <a:gd name="connsiteY154" fmla="*/ 197179 h 274368"/>
                <a:gd name="connsiteX155" fmla="*/ 313382 w 403483"/>
                <a:gd name="connsiteY155" fmla="*/ 203635 h 274368"/>
                <a:gd name="connsiteX156" fmla="*/ 314996 w 403483"/>
                <a:gd name="connsiteY156" fmla="*/ 206863 h 274368"/>
                <a:gd name="connsiteX157" fmla="*/ 314996 w 403483"/>
                <a:gd name="connsiteY157" fmla="*/ 208477 h 274368"/>
                <a:gd name="connsiteX158" fmla="*/ 311768 w 403483"/>
                <a:gd name="connsiteY158" fmla="*/ 213318 h 274368"/>
                <a:gd name="connsiteX159" fmla="*/ 310154 w 403483"/>
                <a:gd name="connsiteY159" fmla="*/ 216546 h 274368"/>
                <a:gd name="connsiteX160" fmla="*/ 311768 w 403483"/>
                <a:gd name="connsiteY160" fmla="*/ 218160 h 274368"/>
                <a:gd name="connsiteX161" fmla="*/ 314996 w 403483"/>
                <a:gd name="connsiteY161" fmla="*/ 218160 h 274368"/>
                <a:gd name="connsiteX162" fmla="*/ 319838 w 403483"/>
                <a:gd name="connsiteY162" fmla="*/ 214932 h 274368"/>
                <a:gd name="connsiteX163" fmla="*/ 323066 w 403483"/>
                <a:gd name="connsiteY163" fmla="*/ 216546 h 274368"/>
                <a:gd name="connsiteX164" fmla="*/ 324680 w 403483"/>
                <a:gd name="connsiteY164" fmla="*/ 219774 h 274368"/>
                <a:gd name="connsiteX165" fmla="*/ 326294 w 403483"/>
                <a:gd name="connsiteY165" fmla="*/ 224616 h 274368"/>
                <a:gd name="connsiteX166" fmla="*/ 327908 w 403483"/>
                <a:gd name="connsiteY166" fmla="*/ 227844 h 274368"/>
                <a:gd name="connsiteX167" fmla="*/ 339205 w 403483"/>
                <a:gd name="connsiteY167" fmla="*/ 240755 h 274368"/>
                <a:gd name="connsiteX168" fmla="*/ 352117 w 403483"/>
                <a:gd name="connsiteY168" fmla="*/ 252053 h 274368"/>
                <a:gd name="connsiteX169" fmla="*/ 355345 w 403483"/>
                <a:gd name="connsiteY169" fmla="*/ 243983 h 274368"/>
                <a:gd name="connsiteX170" fmla="*/ 358572 w 403483"/>
                <a:gd name="connsiteY170" fmla="*/ 240755 h 274368"/>
                <a:gd name="connsiteX171" fmla="*/ 363414 w 403483"/>
                <a:gd name="connsiteY171" fmla="*/ 239141 h 274368"/>
                <a:gd name="connsiteX172" fmla="*/ 366642 w 403483"/>
                <a:gd name="connsiteY172" fmla="*/ 242369 h 274368"/>
                <a:gd name="connsiteX173" fmla="*/ 366642 w 403483"/>
                <a:gd name="connsiteY173" fmla="*/ 248825 h 274368"/>
                <a:gd name="connsiteX174" fmla="*/ 361800 w 403483"/>
                <a:gd name="connsiteY174" fmla="*/ 261736 h 274368"/>
                <a:gd name="connsiteX175" fmla="*/ 368256 w 403483"/>
                <a:gd name="connsiteY175" fmla="*/ 263350 h 274368"/>
                <a:gd name="connsiteX176" fmla="*/ 373098 w 403483"/>
                <a:gd name="connsiteY176" fmla="*/ 269806 h 274368"/>
                <a:gd name="connsiteX177" fmla="*/ 376326 w 403483"/>
                <a:gd name="connsiteY177" fmla="*/ 277876 h 274368"/>
                <a:gd name="connsiteX178" fmla="*/ 379554 w 403483"/>
                <a:gd name="connsiteY178" fmla="*/ 271420 h 274368"/>
                <a:gd name="connsiteX179" fmla="*/ 382781 w 403483"/>
                <a:gd name="connsiteY179" fmla="*/ 263350 h 274368"/>
                <a:gd name="connsiteX180" fmla="*/ 384395 w 403483"/>
                <a:gd name="connsiteY180" fmla="*/ 253667 h 274368"/>
                <a:gd name="connsiteX181" fmla="*/ 384395 w 403483"/>
                <a:gd name="connsiteY181" fmla="*/ 250439 h 274368"/>
                <a:gd name="connsiteX182" fmla="*/ 382781 w 403483"/>
                <a:gd name="connsiteY182" fmla="*/ 243983 h 274368"/>
                <a:gd name="connsiteX183" fmla="*/ 382781 w 403483"/>
                <a:gd name="connsiteY183" fmla="*/ 240755 h 274368"/>
                <a:gd name="connsiteX184" fmla="*/ 386009 w 403483"/>
                <a:gd name="connsiteY184" fmla="*/ 237527 h 274368"/>
                <a:gd name="connsiteX185" fmla="*/ 382781 w 403483"/>
                <a:gd name="connsiteY185" fmla="*/ 223002 h 274368"/>
                <a:gd name="connsiteX186" fmla="*/ 384395 w 403483"/>
                <a:gd name="connsiteY186" fmla="*/ 219774 h 274368"/>
                <a:gd name="connsiteX187" fmla="*/ 384395 w 403483"/>
                <a:gd name="connsiteY187" fmla="*/ 214932 h 274368"/>
                <a:gd name="connsiteX188" fmla="*/ 381167 w 403483"/>
                <a:gd name="connsiteY188" fmla="*/ 206863 h 274368"/>
                <a:gd name="connsiteX189" fmla="*/ 381167 w 403483"/>
                <a:gd name="connsiteY189" fmla="*/ 200407 h 274368"/>
                <a:gd name="connsiteX190" fmla="*/ 384395 w 403483"/>
                <a:gd name="connsiteY190" fmla="*/ 184268 h 274368"/>
                <a:gd name="connsiteX191" fmla="*/ 384395 w 403483"/>
                <a:gd name="connsiteY191" fmla="*/ 176198 h 274368"/>
                <a:gd name="connsiteX192" fmla="*/ 386009 w 403483"/>
                <a:gd name="connsiteY192" fmla="*/ 171356 h 274368"/>
                <a:gd name="connsiteX193" fmla="*/ 389237 w 403483"/>
                <a:gd name="connsiteY193" fmla="*/ 168128 h 274368"/>
                <a:gd name="connsiteX194" fmla="*/ 394079 w 403483"/>
                <a:gd name="connsiteY194" fmla="*/ 166514 h 274368"/>
                <a:gd name="connsiteX195" fmla="*/ 397307 w 403483"/>
                <a:gd name="connsiteY195" fmla="*/ 168128 h 274368"/>
                <a:gd name="connsiteX196" fmla="*/ 398921 w 403483"/>
                <a:gd name="connsiteY196" fmla="*/ 169742 h 274368"/>
                <a:gd name="connsiteX197" fmla="*/ 400535 w 403483"/>
                <a:gd name="connsiteY197" fmla="*/ 166514 h 274368"/>
                <a:gd name="connsiteX198" fmla="*/ 402148 w 403483"/>
                <a:gd name="connsiteY198" fmla="*/ 153603 h 274368"/>
                <a:gd name="connsiteX199" fmla="*/ 402148 w 403483"/>
                <a:gd name="connsiteY199" fmla="*/ 148761 h 274368"/>
                <a:gd name="connsiteX200" fmla="*/ 400535 w 403483"/>
                <a:gd name="connsiteY200" fmla="*/ 147147 h 274368"/>
                <a:gd name="connsiteX201" fmla="*/ 400535 w 403483"/>
                <a:gd name="connsiteY201" fmla="*/ 145533 h 274368"/>
                <a:gd name="connsiteX202" fmla="*/ 397307 w 403483"/>
                <a:gd name="connsiteY202" fmla="*/ 135850 h 274368"/>
                <a:gd name="connsiteX203" fmla="*/ 397307 w 403483"/>
                <a:gd name="connsiteY203" fmla="*/ 132622 h 274368"/>
                <a:gd name="connsiteX204" fmla="*/ 397307 w 403483"/>
                <a:gd name="connsiteY204" fmla="*/ 131008 h 274368"/>
                <a:gd name="connsiteX205" fmla="*/ 398921 w 403483"/>
                <a:gd name="connsiteY205" fmla="*/ 127780 h 274368"/>
                <a:gd name="connsiteX206" fmla="*/ 400535 w 403483"/>
                <a:gd name="connsiteY206" fmla="*/ 122938 h 274368"/>
                <a:gd name="connsiteX207" fmla="*/ 400535 w 403483"/>
                <a:gd name="connsiteY207" fmla="*/ 121324 h 274368"/>
                <a:gd name="connsiteX208" fmla="*/ 400535 w 403483"/>
                <a:gd name="connsiteY208" fmla="*/ 119710 h 274368"/>
                <a:gd name="connsiteX209" fmla="*/ 402148 w 403483"/>
                <a:gd name="connsiteY209" fmla="*/ 118096 h 274368"/>
                <a:gd name="connsiteX210" fmla="*/ 403763 w 403483"/>
                <a:gd name="connsiteY210" fmla="*/ 114868 h 274368"/>
                <a:gd name="connsiteX211" fmla="*/ 405376 w 403483"/>
                <a:gd name="connsiteY211" fmla="*/ 106799 h 274368"/>
                <a:gd name="connsiteX212" fmla="*/ 405376 w 403483"/>
                <a:gd name="connsiteY212" fmla="*/ 103571 h 274368"/>
                <a:gd name="connsiteX213" fmla="*/ 403763 w 403483"/>
                <a:gd name="connsiteY213" fmla="*/ 98729 h 27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403483" h="274368">
                  <a:moveTo>
                    <a:pt x="34172" y="216546"/>
                  </a:moveTo>
                  <a:lnTo>
                    <a:pt x="21260" y="216546"/>
                  </a:lnTo>
                  <a:lnTo>
                    <a:pt x="24488" y="216546"/>
                  </a:lnTo>
                  <a:lnTo>
                    <a:pt x="18033" y="218160"/>
                  </a:lnTo>
                  <a:lnTo>
                    <a:pt x="14805" y="223002"/>
                  </a:lnTo>
                  <a:lnTo>
                    <a:pt x="11577" y="226230"/>
                  </a:lnTo>
                  <a:lnTo>
                    <a:pt x="5121" y="224616"/>
                  </a:lnTo>
                  <a:lnTo>
                    <a:pt x="11577" y="231072"/>
                  </a:lnTo>
                  <a:lnTo>
                    <a:pt x="19647" y="232686"/>
                  </a:lnTo>
                  <a:lnTo>
                    <a:pt x="27716" y="231072"/>
                  </a:lnTo>
                  <a:lnTo>
                    <a:pt x="39014" y="223002"/>
                  </a:lnTo>
                  <a:lnTo>
                    <a:pt x="42242" y="221388"/>
                  </a:lnTo>
                  <a:lnTo>
                    <a:pt x="43856" y="219774"/>
                  </a:lnTo>
                  <a:lnTo>
                    <a:pt x="39014" y="216546"/>
                  </a:lnTo>
                  <a:lnTo>
                    <a:pt x="34172" y="216546"/>
                  </a:lnTo>
                  <a:close/>
                  <a:moveTo>
                    <a:pt x="200407" y="198793"/>
                  </a:moveTo>
                  <a:lnTo>
                    <a:pt x="200407" y="179426"/>
                  </a:lnTo>
                  <a:lnTo>
                    <a:pt x="190723" y="160059"/>
                  </a:lnTo>
                  <a:lnTo>
                    <a:pt x="189109" y="161673"/>
                  </a:lnTo>
                  <a:lnTo>
                    <a:pt x="187496" y="168128"/>
                  </a:lnTo>
                  <a:lnTo>
                    <a:pt x="187496" y="174584"/>
                  </a:lnTo>
                  <a:lnTo>
                    <a:pt x="185882" y="177812"/>
                  </a:lnTo>
                  <a:lnTo>
                    <a:pt x="184268" y="179426"/>
                  </a:lnTo>
                  <a:lnTo>
                    <a:pt x="181040" y="181040"/>
                  </a:lnTo>
                  <a:lnTo>
                    <a:pt x="179426" y="182654"/>
                  </a:lnTo>
                  <a:lnTo>
                    <a:pt x="179426" y="184268"/>
                  </a:lnTo>
                  <a:lnTo>
                    <a:pt x="181040" y="190723"/>
                  </a:lnTo>
                  <a:lnTo>
                    <a:pt x="181040" y="193951"/>
                  </a:lnTo>
                  <a:lnTo>
                    <a:pt x="177812" y="198793"/>
                  </a:lnTo>
                  <a:lnTo>
                    <a:pt x="172970" y="203635"/>
                  </a:lnTo>
                  <a:lnTo>
                    <a:pt x="171356" y="208477"/>
                  </a:lnTo>
                  <a:lnTo>
                    <a:pt x="184268" y="219774"/>
                  </a:lnTo>
                  <a:lnTo>
                    <a:pt x="189109" y="235913"/>
                  </a:lnTo>
                  <a:lnTo>
                    <a:pt x="193951" y="242369"/>
                  </a:lnTo>
                  <a:lnTo>
                    <a:pt x="197179" y="240755"/>
                  </a:lnTo>
                  <a:lnTo>
                    <a:pt x="198793" y="239141"/>
                  </a:lnTo>
                  <a:lnTo>
                    <a:pt x="198793" y="237527"/>
                  </a:lnTo>
                  <a:lnTo>
                    <a:pt x="198793" y="234300"/>
                  </a:lnTo>
                  <a:lnTo>
                    <a:pt x="200407" y="231072"/>
                  </a:lnTo>
                  <a:lnTo>
                    <a:pt x="203635" y="229458"/>
                  </a:lnTo>
                  <a:lnTo>
                    <a:pt x="206863" y="229458"/>
                  </a:lnTo>
                  <a:lnTo>
                    <a:pt x="210091" y="227844"/>
                  </a:lnTo>
                  <a:lnTo>
                    <a:pt x="211705" y="223002"/>
                  </a:lnTo>
                  <a:lnTo>
                    <a:pt x="211705" y="218160"/>
                  </a:lnTo>
                  <a:lnTo>
                    <a:pt x="208477" y="206863"/>
                  </a:lnTo>
                  <a:lnTo>
                    <a:pt x="200407" y="198793"/>
                  </a:lnTo>
                  <a:close/>
                  <a:moveTo>
                    <a:pt x="403763" y="98729"/>
                  </a:moveTo>
                  <a:lnTo>
                    <a:pt x="403763" y="98729"/>
                  </a:lnTo>
                  <a:lnTo>
                    <a:pt x="397307" y="92273"/>
                  </a:lnTo>
                  <a:lnTo>
                    <a:pt x="395693" y="90659"/>
                  </a:lnTo>
                  <a:lnTo>
                    <a:pt x="394079" y="89046"/>
                  </a:lnTo>
                  <a:lnTo>
                    <a:pt x="392465" y="89046"/>
                  </a:lnTo>
                  <a:lnTo>
                    <a:pt x="386009" y="87432"/>
                  </a:lnTo>
                  <a:lnTo>
                    <a:pt x="384395" y="87432"/>
                  </a:lnTo>
                  <a:lnTo>
                    <a:pt x="381167" y="85818"/>
                  </a:lnTo>
                  <a:lnTo>
                    <a:pt x="379554" y="85818"/>
                  </a:lnTo>
                  <a:lnTo>
                    <a:pt x="377939" y="85818"/>
                  </a:lnTo>
                  <a:lnTo>
                    <a:pt x="373098" y="85818"/>
                  </a:lnTo>
                  <a:lnTo>
                    <a:pt x="371484" y="85818"/>
                  </a:lnTo>
                  <a:lnTo>
                    <a:pt x="369870" y="84204"/>
                  </a:lnTo>
                  <a:lnTo>
                    <a:pt x="368256" y="84204"/>
                  </a:lnTo>
                  <a:lnTo>
                    <a:pt x="366642" y="82590"/>
                  </a:lnTo>
                  <a:lnTo>
                    <a:pt x="360186" y="74520"/>
                  </a:lnTo>
                  <a:lnTo>
                    <a:pt x="358572" y="72906"/>
                  </a:lnTo>
                  <a:lnTo>
                    <a:pt x="356958" y="71292"/>
                  </a:lnTo>
                  <a:lnTo>
                    <a:pt x="353731" y="68064"/>
                  </a:lnTo>
                  <a:lnTo>
                    <a:pt x="350503" y="63223"/>
                  </a:lnTo>
                  <a:lnTo>
                    <a:pt x="348889" y="59995"/>
                  </a:lnTo>
                  <a:lnTo>
                    <a:pt x="348889" y="58381"/>
                  </a:lnTo>
                  <a:lnTo>
                    <a:pt x="348889" y="58381"/>
                  </a:lnTo>
                  <a:lnTo>
                    <a:pt x="348889" y="56767"/>
                  </a:lnTo>
                  <a:lnTo>
                    <a:pt x="348889" y="51925"/>
                  </a:lnTo>
                  <a:lnTo>
                    <a:pt x="347275" y="47083"/>
                  </a:lnTo>
                  <a:lnTo>
                    <a:pt x="347275" y="43855"/>
                  </a:lnTo>
                  <a:lnTo>
                    <a:pt x="347275" y="42241"/>
                  </a:lnTo>
                  <a:lnTo>
                    <a:pt x="344047" y="39014"/>
                  </a:lnTo>
                  <a:lnTo>
                    <a:pt x="340819" y="35786"/>
                  </a:lnTo>
                  <a:lnTo>
                    <a:pt x="329522" y="39014"/>
                  </a:lnTo>
                  <a:lnTo>
                    <a:pt x="327908" y="39014"/>
                  </a:lnTo>
                  <a:lnTo>
                    <a:pt x="324680" y="37400"/>
                  </a:lnTo>
                  <a:lnTo>
                    <a:pt x="318224" y="34172"/>
                  </a:lnTo>
                  <a:lnTo>
                    <a:pt x="311768" y="27716"/>
                  </a:lnTo>
                  <a:lnTo>
                    <a:pt x="308540" y="24489"/>
                  </a:lnTo>
                  <a:lnTo>
                    <a:pt x="298857" y="11577"/>
                  </a:lnTo>
                  <a:lnTo>
                    <a:pt x="297243" y="9963"/>
                  </a:lnTo>
                  <a:lnTo>
                    <a:pt x="295629" y="8349"/>
                  </a:lnTo>
                  <a:lnTo>
                    <a:pt x="294015" y="8349"/>
                  </a:lnTo>
                  <a:lnTo>
                    <a:pt x="292401" y="8349"/>
                  </a:lnTo>
                  <a:lnTo>
                    <a:pt x="290787" y="9963"/>
                  </a:lnTo>
                  <a:lnTo>
                    <a:pt x="289173" y="11577"/>
                  </a:lnTo>
                  <a:lnTo>
                    <a:pt x="289173" y="13191"/>
                  </a:lnTo>
                  <a:lnTo>
                    <a:pt x="289173" y="16419"/>
                  </a:lnTo>
                  <a:lnTo>
                    <a:pt x="287559" y="19646"/>
                  </a:lnTo>
                  <a:lnTo>
                    <a:pt x="282718" y="29330"/>
                  </a:lnTo>
                  <a:lnTo>
                    <a:pt x="281104" y="30944"/>
                  </a:lnTo>
                  <a:lnTo>
                    <a:pt x="279490" y="32558"/>
                  </a:lnTo>
                  <a:lnTo>
                    <a:pt x="277876" y="34172"/>
                  </a:lnTo>
                  <a:lnTo>
                    <a:pt x="276262" y="34172"/>
                  </a:lnTo>
                  <a:lnTo>
                    <a:pt x="274648" y="34172"/>
                  </a:lnTo>
                  <a:lnTo>
                    <a:pt x="271420" y="32558"/>
                  </a:lnTo>
                  <a:lnTo>
                    <a:pt x="261736" y="26102"/>
                  </a:lnTo>
                  <a:lnTo>
                    <a:pt x="260122" y="24489"/>
                  </a:lnTo>
                  <a:lnTo>
                    <a:pt x="258509" y="21260"/>
                  </a:lnTo>
                  <a:lnTo>
                    <a:pt x="256895" y="19646"/>
                  </a:lnTo>
                  <a:lnTo>
                    <a:pt x="255281" y="16419"/>
                  </a:lnTo>
                  <a:lnTo>
                    <a:pt x="255281" y="14805"/>
                  </a:lnTo>
                  <a:lnTo>
                    <a:pt x="255281" y="13191"/>
                  </a:lnTo>
                  <a:lnTo>
                    <a:pt x="255281" y="11577"/>
                  </a:lnTo>
                  <a:lnTo>
                    <a:pt x="255281" y="8349"/>
                  </a:lnTo>
                  <a:lnTo>
                    <a:pt x="255281" y="6735"/>
                  </a:lnTo>
                  <a:lnTo>
                    <a:pt x="255281" y="5121"/>
                  </a:lnTo>
                  <a:lnTo>
                    <a:pt x="253667" y="5121"/>
                  </a:lnTo>
                  <a:lnTo>
                    <a:pt x="252053" y="5121"/>
                  </a:lnTo>
                  <a:lnTo>
                    <a:pt x="243983" y="8349"/>
                  </a:lnTo>
                  <a:lnTo>
                    <a:pt x="242369" y="9963"/>
                  </a:lnTo>
                  <a:lnTo>
                    <a:pt x="240755" y="11577"/>
                  </a:lnTo>
                  <a:lnTo>
                    <a:pt x="235914" y="11577"/>
                  </a:lnTo>
                  <a:lnTo>
                    <a:pt x="226230" y="11577"/>
                  </a:lnTo>
                  <a:lnTo>
                    <a:pt x="226230" y="11577"/>
                  </a:lnTo>
                  <a:lnTo>
                    <a:pt x="227844" y="13191"/>
                  </a:lnTo>
                  <a:lnTo>
                    <a:pt x="216546" y="27716"/>
                  </a:lnTo>
                  <a:lnTo>
                    <a:pt x="214932" y="30944"/>
                  </a:lnTo>
                  <a:lnTo>
                    <a:pt x="210091" y="34172"/>
                  </a:lnTo>
                  <a:lnTo>
                    <a:pt x="206863" y="40628"/>
                  </a:lnTo>
                  <a:lnTo>
                    <a:pt x="200407" y="53539"/>
                  </a:lnTo>
                  <a:lnTo>
                    <a:pt x="203635" y="58381"/>
                  </a:lnTo>
                  <a:lnTo>
                    <a:pt x="202021" y="66450"/>
                  </a:lnTo>
                  <a:lnTo>
                    <a:pt x="202021" y="74520"/>
                  </a:lnTo>
                  <a:lnTo>
                    <a:pt x="208477" y="77748"/>
                  </a:lnTo>
                  <a:lnTo>
                    <a:pt x="213318" y="79362"/>
                  </a:lnTo>
                  <a:lnTo>
                    <a:pt x="214932" y="82590"/>
                  </a:lnTo>
                  <a:lnTo>
                    <a:pt x="214932" y="85818"/>
                  </a:lnTo>
                  <a:lnTo>
                    <a:pt x="213318" y="87432"/>
                  </a:lnTo>
                  <a:lnTo>
                    <a:pt x="208477" y="87432"/>
                  </a:lnTo>
                  <a:lnTo>
                    <a:pt x="206863" y="89046"/>
                  </a:lnTo>
                  <a:lnTo>
                    <a:pt x="205249" y="95501"/>
                  </a:lnTo>
                  <a:lnTo>
                    <a:pt x="205249" y="110027"/>
                  </a:lnTo>
                  <a:lnTo>
                    <a:pt x="214932" y="118096"/>
                  </a:lnTo>
                  <a:lnTo>
                    <a:pt x="247211" y="131008"/>
                  </a:lnTo>
                  <a:lnTo>
                    <a:pt x="248825" y="132622"/>
                  </a:lnTo>
                  <a:lnTo>
                    <a:pt x="252053" y="135850"/>
                  </a:lnTo>
                  <a:lnTo>
                    <a:pt x="255281" y="145533"/>
                  </a:lnTo>
                  <a:lnTo>
                    <a:pt x="258509" y="150375"/>
                  </a:lnTo>
                  <a:lnTo>
                    <a:pt x="261736" y="150375"/>
                  </a:lnTo>
                  <a:lnTo>
                    <a:pt x="268192" y="148761"/>
                  </a:lnTo>
                  <a:lnTo>
                    <a:pt x="274648" y="153603"/>
                  </a:lnTo>
                  <a:lnTo>
                    <a:pt x="284331" y="168128"/>
                  </a:lnTo>
                  <a:lnTo>
                    <a:pt x="294015" y="176198"/>
                  </a:lnTo>
                  <a:lnTo>
                    <a:pt x="298857" y="181040"/>
                  </a:lnTo>
                  <a:lnTo>
                    <a:pt x="300471" y="187495"/>
                  </a:lnTo>
                  <a:lnTo>
                    <a:pt x="302085" y="190723"/>
                  </a:lnTo>
                  <a:lnTo>
                    <a:pt x="305313" y="190723"/>
                  </a:lnTo>
                  <a:lnTo>
                    <a:pt x="308540" y="190723"/>
                  </a:lnTo>
                  <a:lnTo>
                    <a:pt x="310154" y="192337"/>
                  </a:lnTo>
                  <a:lnTo>
                    <a:pt x="310154" y="197179"/>
                  </a:lnTo>
                  <a:lnTo>
                    <a:pt x="313382" y="203635"/>
                  </a:lnTo>
                  <a:lnTo>
                    <a:pt x="314996" y="206863"/>
                  </a:lnTo>
                  <a:lnTo>
                    <a:pt x="314996" y="208477"/>
                  </a:lnTo>
                  <a:lnTo>
                    <a:pt x="311768" y="213318"/>
                  </a:lnTo>
                  <a:lnTo>
                    <a:pt x="310154" y="216546"/>
                  </a:lnTo>
                  <a:lnTo>
                    <a:pt x="311768" y="218160"/>
                  </a:lnTo>
                  <a:lnTo>
                    <a:pt x="314996" y="218160"/>
                  </a:lnTo>
                  <a:lnTo>
                    <a:pt x="319838" y="214932"/>
                  </a:lnTo>
                  <a:lnTo>
                    <a:pt x="323066" y="216546"/>
                  </a:lnTo>
                  <a:lnTo>
                    <a:pt x="324680" y="219774"/>
                  </a:lnTo>
                  <a:lnTo>
                    <a:pt x="326294" y="224616"/>
                  </a:lnTo>
                  <a:lnTo>
                    <a:pt x="327908" y="227844"/>
                  </a:lnTo>
                  <a:lnTo>
                    <a:pt x="339205" y="240755"/>
                  </a:lnTo>
                  <a:lnTo>
                    <a:pt x="352117" y="252053"/>
                  </a:lnTo>
                  <a:lnTo>
                    <a:pt x="355345" y="243983"/>
                  </a:lnTo>
                  <a:lnTo>
                    <a:pt x="358572" y="240755"/>
                  </a:lnTo>
                  <a:lnTo>
                    <a:pt x="363414" y="239141"/>
                  </a:lnTo>
                  <a:lnTo>
                    <a:pt x="366642" y="242369"/>
                  </a:lnTo>
                  <a:lnTo>
                    <a:pt x="366642" y="248825"/>
                  </a:lnTo>
                  <a:lnTo>
                    <a:pt x="361800" y="261736"/>
                  </a:lnTo>
                  <a:lnTo>
                    <a:pt x="368256" y="263350"/>
                  </a:lnTo>
                  <a:lnTo>
                    <a:pt x="373098" y="269806"/>
                  </a:lnTo>
                  <a:lnTo>
                    <a:pt x="376326" y="277876"/>
                  </a:lnTo>
                  <a:lnTo>
                    <a:pt x="379554" y="271420"/>
                  </a:lnTo>
                  <a:lnTo>
                    <a:pt x="382781" y="263350"/>
                  </a:lnTo>
                  <a:lnTo>
                    <a:pt x="384395" y="253667"/>
                  </a:lnTo>
                  <a:lnTo>
                    <a:pt x="384395" y="250439"/>
                  </a:lnTo>
                  <a:lnTo>
                    <a:pt x="382781" y="243983"/>
                  </a:lnTo>
                  <a:lnTo>
                    <a:pt x="382781" y="240755"/>
                  </a:lnTo>
                  <a:lnTo>
                    <a:pt x="386009" y="237527"/>
                  </a:lnTo>
                  <a:lnTo>
                    <a:pt x="382781" y="223002"/>
                  </a:lnTo>
                  <a:lnTo>
                    <a:pt x="384395" y="219774"/>
                  </a:lnTo>
                  <a:lnTo>
                    <a:pt x="384395" y="214932"/>
                  </a:lnTo>
                  <a:lnTo>
                    <a:pt x="381167" y="206863"/>
                  </a:lnTo>
                  <a:lnTo>
                    <a:pt x="381167" y="200407"/>
                  </a:lnTo>
                  <a:lnTo>
                    <a:pt x="384395" y="184268"/>
                  </a:lnTo>
                  <a:lnTo>
                    <a:pt x="384395" y="176198"/>
                  </a:lnTo>
                  <a:lnTo>
                    <a:pt x="386009" y="171356"/>
                  </a:lnTo>
                  <a:lnTo>
                    <a:pt x="389237" y="168128"/>
                  </a:lnTo>
                  <a:lnTo>
                    <a:pt x="394079" y="166514"/>
                  </a:lnTo>
                  <a:lnTo>
                    <a:pt x="397307" y="168128"/>
                  </a:lnTo>
                  <a:lnTo>
                    <a:pt x="398921" y="169742"/>
                  </a:lnTo>
                  <a:lnTo>
                    <a:pt x="400535" y="166514"/>
                  </a:lnTo>
                  <a:lnTo>
                    <a:pt x="402148" y="153603"/>
                  </a:lnTo>
                  <a:lnTo>
                    <a:pt x="402148" y="148761"/>
                  </a:lnTo>
                  <a:lnTo>
                    <a:pt x="400535" y="147147"/>
                  </a:lnTo>
                  <a:lnTo>
                    <a:pt x="400535" y="145533"/>
                  </a:lnTo>
                  <a:lnTo>
                    <a:pt x="397307" y="135850"/>
                  </a:lnTo>
                  <a:lnTo>
                    <a:pt x="397307" y="132622"/>
                  </a:lnTo>
                  <a:lnTo>
                    <a:pt x="397307" y="131008"/>
                  </a:lnTo>
                  <a:lnTo>
                    <a:pt x="398921" y="127780"/>
                  </a:lnTo>
                  <a:lnTo>
                    <a:pt x="400535" y="122938"/>
                  </a:lnTo>
                  <a:lnTo>
                    <a:pt x="400535" y="121324"/>
                  </a:lnTo>
                  <a:lnTo>
                    <a:pt x="400535" y="119710"/>
                  </a:lnTo>
                  <a:lnTo>
                    <a:pt x="402148" y="118096"/>
                  </a:lnTo>
                  <a:lnTo>
                    <a:pt x="403763" y="114868"/>
                  </a:lnTo>
                  <a:lnTo>
                    <a:pt x="405376" y="106799"/>
                  </a:lnTo>
                  <a:lnTo>
                    <a:pt x="405376" y="103571"/>
                  </a:lnTo>
                  <a:lnTo>
                    <a:pt x="403763" y="987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54B4499-4F4E-4290-81FB-7FF64BCFF228}"/>
                </a:ext>
              </a:extLst>
            </p:cNvPr>
            <p:cNvSpPr/>
            <p:nvPr/>
          </p:nvSpPr>
          <p:spPr>
            <a:xfrm>
              <a:off x="8361581" y="5747841"/>
              <a:ext cx="403483" cy="387344"/>
            </a:xfrm>
            <a:custGeom>
              <a:avLst/>
              <a:gdLst>
                <a:gd name="connsiteX0" fmla="*/ 397307 w 403483"/>
                <a:gd name="connsiteY0" fmla="*/ 176198 h 387343"/>
                <a:gd name="connsiteX1" fmla="*/ 397307 w 403483"/>
                <a:gd name="connsiteY1" fmla="*/ 181040 h 387343"/>
                <a:gd name="connsiteX2" fmla="*/ 390851 w 403483"/>
                <a:gd name="connsiteY2" fmla="*/ 192337 h 387343"/>
                <a:gd name="connsiteX3" fmla="*/ 387623 w 403483"/>
                <a:gd name="connsiteY3" fmla="*/ 197179 h 387343"/>
                <a:gd name="connsiteX4" fmla="*/ 387623 w 403483"/>
                <a:gd name="connsiteY4" fmla="*/ 200407 h 387343"/>
                <a:gd name="connsiteX5" fmla="*/ 386009 w 403483"/>
                <a:gd name="connsiteY5" fmla="*/ 218160 h 387343"/>
                <a:gd name="connsiteX6" fmla="*/ 386009 w 403483"/>
                <a:gd name="connsiteY6" fmla="*/ 221388 h 387343"/>
                <a:gd name="connsiteX7" fmla="*/ 386009 w 403483"/>
                <a:gd name="connsiteY7" fmla="*/ 224616 h 387343"/>
                <a:gd name="connsiteX8" fmla="*/ 390851 w 403483"/>
                <a:gd name="connsiteY8" fmla="*/ 232686 h 387343"/>
                <a:gd name="connsiteX9" fmla="*/ 394079 w 403483"/>
                <a:gd name="connsiteY9" fmla="*/ 252053 h 387343"/>
                <a:gd name="connsiteX10" fmla="*/ 395693 w 403483"/>
                <a:gd name="connsiteY10" fmla="*/ 255281 h 387343"/>
                <a:gd name="connsiteX11" fmla="*/ 395693 w 403483"/>
                <a:gd name="connsiteY11" fmla="*/ 255281 h 387343"/>
                <a:gd name="connsiteX12" fmla="*/ 397307 w 403483"/>
                <a:gd name="connsiteY12" fmla="*/ 256895 h 387343"/>
                <a:gd name="connsiteX13" fmla="*/ 398921 w 403483"/>
                <a:gd name="connsiteY13" fmla="*/ 256895 h 387343"/>
                <a:gd name="connsiteX14" fmla="*/ 410218 w 403483"/>
                <a:gd name="connsiteY14" fmla="*/ 260123 h 387343"/>
                <a:gd name="connsiteX15" fmla="*/ 411832 w 403483"/>
                <a:gd name="connsiteY15" fmla="*/ 276262 h 387343"/>
                <a:gd name="connsiteX16" fmla="*/ 410218 w 403483"/>
                <a:gd name="connsiteY16" fmla="*/ 281104 h 387343"/>
                <a:gd name="connsiteX17" fmla="*/ 408604 w 403483"/>
                <a:gd name="connsiteY17" fmla="*/ 284332 h 387343"/>
                <a:gd name="connsiteX18" fmla="*/ 406990 w 403483"/>
                <a:gd name="connsiteY18" fmla="*/ 285946 h 387343"/>
                <a:gd name="connsiteX19" fmla="*/ 402148 w 403483"/>
                <a:gd name="connsiteY19" fmla="*/ 294015 h 387343"/>
                <a:gd name="connsiteX20" fmla="*/ 402148 w 403483"/>
                <a:gd name="connsiteY20" fmla="*/ 294015 h 387343"/>
                <a:gd name="connsiteX21" fmla="*/ 400535 w 403483"/>
                <a:gd name="connsiteY21" fmla="*/ 295629 h 387343"/>
                <a:gd name="connsiteX22" fmla="*/ 394079 w 403483"/>
                <a:gd name="connsiteY22" fmla="*/ 302085 h 387343"/>
                <a:gd name="connsiteX23" fmla="*/ 384395 w 403483"/>
                <a:gd name="connsiteY23" fmla="*/ 319838 h 387343"/>
                <a:gd name="connsiteX24" fmla="*/ 382781 w 403483"/>
                <a:gd name="connsiteY24" fmla="*/ 321452 h 387343"/>
                <a:gd name="connsiteX25" fmla="*/ 379553 w 403483"/>
                <a:gd name="connsiteY25" fmla="*/ 323066 h 387343"/>
                <a:gd name="connsiteX26" fmla="*/ 361800 w 403483"/>
                <a:gd name="connsiteY26" fmla="*/ 326294 h 387343"/>
                <a:gd name="connsiteX27" fmla="*/ 350503 w 403483"/>
                <a:gd name="connsiteY27" fmla="*/ 331136 h 387343"/>
                <a:gd name="connsiteX28" fmla="*/ 345661 w 403483"/>
                <a:gd name="connsiteY28" fmla="*/ 334364 h 387343"/>
                <a:gd name="connsiteX29" fmla="*/ 342433 w 403483"/>
                <a:gd name="connsiteY29" fmla="*/ 339205 h 387343"/>
                <a:gd name="connsiteX30" fmla="*/ 342433 w 403483"/>
                <a:gd name="connsiteY30" fmla="*/ 342433 h 387343"/>
                <a:gd name="connsiteX31" fmla="*/ 340819 w 403483"/>
                <a:gd name="connsiteY31" fmla="*/ 350503 h 387343"/>
                <a:gd name="connsiteX32" fmla="*/ 340819 w 403483"/>
                <a:gd name="connsiteY32" fmla="*/ 358573 h 387343"/>
                <a:gd name="connsiteX33" fmla="*/ 340819 w 403483"/>
                <a:gd name="connsiteY33" fmla="*/ 371484 h 387343"/>
                <a:gd name="connsiteX34" fmla="*/ 340819 w 403483"/>
                <a:gd name="connsiteY34" fmla="*/ 374712 h 387343"/>
                <a:gd name="connsiteX35" fmla="*/ 340819 w 403483"/>
                <a:gd name="connsiteY35" fmla="*/ 379554 h 387343"/>
                <a:gd name="connsiteX36" fmla="*/ 337591 w 403483"/>
                <a:gd name="connsiteY36" fmla="*/ 382782 h 387343"/>
                <a:gd name="connsiteX37" fmla="*/ 335977 w 403483"/>
                <a:gd name="connsiteY37" fmla="*/ 384395 h 387343"/>
                <a:gd name="connsiteX38" fmla="*/ 329522 w 403483"/>
                <a:gd name="connsiteY38" fmla="*/ 387623 h 387343"/>
                <a:gd name="connsiteX39" fmla="*/ 327908 w 403483"/>
                <a:gd name="connsiteY39" fmla="*/ 389237 h 387343"/>
                <a:gd name="connsiteX40" fmla="*/ 324680 w 403483"/>
                <a:gd name="connsiteY40" fmla="*/ 389237 h 387343"/>
                <a:gd name="connsiteX41" fmla="*/ 323066 w 403483"/>
                <a:gd name="connsiteY41" fmla="*/ 389237 h 387343"/>
                <a:gd name="connsiteX42" fmla="*/ 319838 w 403483"/>
                <a:gd name="connsiteY42" fmla="*/ 390851 h 387343"/>
                <a:gd name="connsiteX43" fmla="*/ 313382 w 403483"/>
                <a:gd name="connsiteY43" fmla="*/ 390851 h 387343"/>
                <a:gd name="connsiteX44" fmla="*/ 305313 w 403483"/>
                <a:gd name="connsiteY44" fmla="*/ 389237 h 387343"/>
                <a:gd name="connsiteX45" fmla="*/ 305313 w 403483"/>
                <a:gd name="connsiteY45" fmla="*/ 386009 h 387343"/>
                <a:gd name="connsiteX46" fmla="*/ 306926 w 403483"/>
                <a:gd name="connsiteY46" fmla="*/ 382782 h 387343"/>
                <a:gd name="connsiteX47" fmla="*/ 305313 w 403483"/>
                <a:gd name="connsiteY47" fmla="*/ 379554 h 387343"/>
                <a:gd name="connsiteX48" fmla="*/ 302085 w 403483"/>
                <a:gd name="connsiteY48" fmla="*/ 373098 h 387343"/>
                <a:gd name="connsiteX49" fmla="*/ 300471 w 403483"/>
                <a:gd name="connsiteY49" fmla="*/ 368256 h 387343"/>
                <a:gd name="connsiteX50" fmla="*/ 298857 w 403483"/>
                <a:gd name="connsiteY50" fmla="*/ 363414 h 387343"/>
                <a:gd name="connsiteX51" fmla="*/ 297243 w 403483"/>
                <a:gd name="connsiteY51" fmla="*/ 345661 h 387343"/>
                <a:gd name="connsiteX52" fmla="*/ 294015 w 403483"/>
                <a:gd name="connsiteY52" fmla="*/ 339205 h 387343"/>
                <a:gd name="connsiteX53" fmla="*/ 285945 w 403483"/>
                <a:gd name="connsiteY53" fmla="*/ 332750 h 387343"/>
                <a:gd name="connsiteX54" fmla="*/ 281104 w 403483"/>
                <a:gd name="connsiteY54" fmla="*/ 332750 h 387343"/>
                <a:gd name="connsiteX55" fmla="*/ 277876 w 403483"/>
                <a:gd name="connsiteY55" fmla="*/ 332750 h 387343"/>
                <a:gd name="connsiteX56" fmla="*/ 274648 w 403483"/>
                <a:gd name="connsiteY56" fmla="*/ 332750 h 387343"/>
                <a:gd name="connsiteX57" fmla="*/ 271420 w 403483"/>
                <a:gd name="connsiteY57" fmla="*/ 329522 h 387343"/>
                <a:gd name="connsiteX58" fmla="*/ 269806 w 403483"/>
                <a:gd name="connsiteY58" fmla="*/ 326294 h 387343"/>
                <a:gd name="connsiteX59" fmla="*/ 269806 w 403483"/>
                <a:gd name="connsiteY59" fmla="*/ 318224 h 387343"/>
                <a:gd name="connsiteX60" fmla="*/ 269806 w 403483"/>
                <a:gd name="connsiteY60" fmla="*/ 316610 h 387343"/>
                <a:gd name="connsiteX61" fmla="*/ 263350 w 403483"/>
                <a:gd name="connsiteY61" fmla="*/ 316610 h 387343"/>
                <a:gd name="connsiteX62" fmla="*/ 239141 w 403483"/>
                <a:gd name="connsiteY62" fmla="*/ 332750 h 387343"/>
                <a:gd name="connsiteX63" fmla="*/ 231072 w 403483"/>
                <a:gd name="connsiteY63" fmla="*/ 334364 h 387343"/>
                <a:gd name="connsiteX64" fmla="*/ 224616 w 403483"/>
                <a:gd name="connsiteY64" fmla="*/ 332750 h 387343"/>
                <a:gd name="connsiteX65" fmla="*/ 211705 w 403483"/>
                <a:gd name="connsiteY65" fmla="*/ 326294 h 387343"/>
                <a:gd name="connsiteX66" fmla="*/ 189109 w 403483"/>
                <a:gd name="connsiteY66" fmla="*/ 319838 h 387343"/>
                <a:gd name="connsiteX67" fmla="*/ 182654 w 403483"/>
                <a:gd name="connsiteY67" fmla="*/ 316610 h 387343"/>
                <a:gd name="connsiteX68" fmla="*/ 169742 w 403483"/>
                <a:gd name="connsiteY68" fmla="*/ 308541 h 387343"/>
                <a:gd name="connsiteX69" fmla="*/ 164900 w 403483"/>
                <a:gd name="connsiteY69" fmla="*/ 306927 h 387343"/>
                <a:gd name="connsiteX70" fmla="*/ 155217 w 403483"/>
                <a:gd name="connsiteY70" fmla="*/ 308541 h 387343"/>
                <a:gd name="connsiteX71" fmla="*/ 148761 w 403483"/>
                <a:gd name="connsiteY71" fmla="*/ 306927 h 387343"/>
                <a:gd name="connsiteX72" fmla="*/ 139078 w 403483"/>
                <a:gd name="connsiteY72" fmla="*/ 305313 h 387343"/>
                <a:gd name="connsiteX73" fmla="*/ 135850 w 403483"/>
                <a:gd name="connsiteY73" fmla="*/ 303699 h 387343"/>
                <a:gd name="connsiteX74" fmla="*/ 124552 w 403483"/>
                <a:gd name="connsiteY74" fmla="*/ 297243 h 387343"/>
                <a:gd name="connsiteX75" fmla="*/ 118096 w 403483"/>
                <a:gd name="connsiteY75" fmla="*/ 290787 h 387343"/>
                <a:gd name="connsiteX76" fmla="*/ 113255 w 403483"/>
                <a:gd name="connsiteY76" fmla="*/ 284332 h 387343"/>
                <a:gd name="connsiteX77" fmla="*/ 98729 w 403483"/>
                <a:gd name="connsiteY77" fmla="*/ 240755 h 387343"/>
                <a:gd name="connsiteX78" fmla="*/ 97115 w 403483"/>
                <a:gd name="connsiteY78" fmla="*/ 239141 h 387343"/>
                <a:gd name="connsiteX79" fmla="*/ 92274 w 403483"/>
                <a:gd name="connsiteY79" fmla="*/ 237528 h 387343"/>
                <a:gd name="connsiteX80" fmla="*/ 89046 w 403483"/>
                <a:gd name="connsiteY80" fmla="*/ 235914 h 387343"/>
                <a:gd name="connsiteX81" fmla="*/ 84204 w 403483"/>
                <a:gd name="connsiteY81" fmla="*/ 237528 h 387343"/>
                <a:gd name="connsiteX82" fmla="*/ 79362 w 403483"/>
                <a:gd name="connsiteY82" fmla="*/ 240755 h 387343"/>
                <a:gd name="connsiteX83" fmla="*/ 79362 w 403483"/>
                <a:gd name="connsiteY83" fmla="*/ 240755 h 387343"/>
                <a:gd name="connsiteX84" fmla="*/ 72906 w 403483"/>
                <a:gd name="connsiteY84" fmla="*/ 240755 h 387343"/>
                <a:gd name="connsiteX85" fmla="*/ 69678 w 403483"/>
                <a:gd name="connsiteY85" fmla="*/ 239141 h 387343"/>
                <a:gd name="connsiteX86" fmla="*/ 68065 w 403483"/>
                <a:gd name="connsiteY86" fmla="*/ 237528 h 387343"/>
                <a:gd name="connsiteX87" fmla="*/ 69678 w 403483"/>
                <a:gd name="connsiteY87" fmla="*/ 232686 h 387343"/>
                <a:gd name="connsiteX88" fmla="*/ 72906 w 403483"/>
                <a:gd name="connsiteY88" fmla="*/ 219774 h 387343"/>
                <a:gd name="connsiteX89" fmla="*/ 71292 w 403483"/>
                <a:gd name="connsiteY89" fmla="*/ 214932 h 387343"/>
                <a:gd name="connsiteX90" fmla="*/ 69678 w 403483"/>
                <a:gd name="connsiteY90" fmla="*/ 213319 h 387343"/>
                <a:gd name="connsiteX91" fmla="*/ 69678 w 403483"/>
                <a:gd name="connsiteY91" fmla="*/ 211705 h 387343"/>
                <a:gd name="connsiteX92" fmla="*/ 66451 w 403483"/>
                <a:gd name="connsiteY92" fmla="*/ 202021 h 387343"/>
                <a:gd name="connsiteX93" fmla="*/ 66451 w 403483"/>
                <a:gd name="connsiteY93" fmla="*/ 198793 h 387343"/>
                <a:gd name="connsiteX94" fmla="*/ 66451 w 403483"/>
                <a:gd name="connsiteY94" fmla="*/ 197179 h 387343"/>
                <a:gd name="connsiteX95" fmla="*/ 68065 w 403483"/>
                <a:gd name="connsiteY95" fmla="*/ 193951 h 387343"/>
                <a:gd name="connsiteX96" fmla="*/ 69678 w 403483"/>
                <a:gd name="connsiteY96" fmla="*/ 189110 h 387343"/>
                <a:gd name="connsiteX97" fmla="*/ 69678 w 403483"/>
                <a:gd name="connsiteY97" fmla="*/ 187496 h 387343"/>
                <a:gd name="connsiteX98" fmla="*/ 69678 w 403483"/>
                <a:gd name="connsiteY98" fmla="*/ 187496 h 387343"/>
                <a:gd name="connsiteX99" fmla="*/ 71292 w 403483"/>
                <a:gd name="connsiteY99" fmla="*/ 184268 h 387343"/>
                <a:gd name="connsiteX100" fmla="*/ 72906 w 403483"/>
                <a:gd name="connsiteY100" fmla="*/ 181040 h 387343"/>
                <a:gd name="connsiteX101" fmla="*/ 74520 w 403483"/>
                <a:gd name="connsiteY101" fmla="*/ 172971 h 387343"/>
                <a:gd name="connsiteX102" fmla="*/ 74520 w 403483"/>
                <a:gd name="connsiteY102" fmla="*/ 169742 h 387343"/>
                <a:gd name="connsiteX103" fmla="*/ 74520 w 403483"/>
                <a:gd name="connsiteY103" fmla="*/ 166514 h 387343"/>
                <a:gd name="connsiteX104" fmla="*/ 72906 w 403483"/>
                <a:gd name="connsiteY104" fmla="*/ 164901 h 387343"/>
                <a:gd name="connsiteX105" fmla="*/ 66451 w 403483"/>
                <a:gd name="connsiteY105" fmla="*/ 160059 h 387343"/>
                <a:gd name="connsiteX106" fmla="*/ 64837 w 403483"/>
                <a:gd name="connsiteY106" fmla="*/ 158445 h 387343"/>
                <a:gd name="connsiteX107" fmla="*/ 63223 w 403483"/>
                <a:gd name="connsiteY107" fmla="*/ 156831 h 387343"/>
                <a:gd name="connsiteX108" fmla="*/ 61609 w 403483"/>
                <a:gd name="connsiteY108" fmla="*/ 156831 h 387343"/>
                <a:gd name="connsiteX109" fmla="*/ 55153 w 403483"/>
                <a:gd name="connsiteY109" fmla="*/ 155217 h 387343"/>
                <a:gd name="connsiteX110" fmla="*/ 53539 w 403483"/>
                <a:gd name="connsiteY110" fmla="*/ 155217 h 387343"/>
                <a:gd name="connsiteX111" fmla="*/ 50311 w 403483"/>
                <a:gd name="connsiteY111" fmla="*/ 153603 h 387343"/>
                <a:gd name="connsiteX112" fmla="*/ 50311 w 403483"/>
                <a:gd name="connsiteY112" fmla="*/ 151989 h 387343"/>
                <a:gd name="connsiteX113" fmla="*/ 48697 w 403483"/>
                <a:gd name="connsiteY113" fmla="*/ 151989 h 387343"/>
                <a:gd name="connsiteX114" fmla="*/ 43856 w 403483"/>
                <a:gd name="connsiteY114" fmla="*/ 151989 h 387343"/>
                <a:gd name="connsiteX115" fmla="*/ 42242 w 403483"/>
                <a:gd name="connsiteY115" fmla="*/ 151989 h 387343"/>
                <a:gd name="connsiteX116" fmla="*/ 40628 w 403483"/>
                <a:gd name="connsiteY116" fmla="*/ 150375 h 387343"/>
                <a:gd name="connsiteX117" fmla="*/ 39014 w 403483"/>
                <a:gd name="connsiteY117" fmla="*/ 148762 h 387343"/>
                <a:gd name="connsiteX118" fmla="*/ 39014 w 403483"/>
                <a:gd name="connsiteY118" fmla="*/ 148762 h 387343"/>
                <a:gd name="connsiteX119" fmla="*/ 32558 w 403483"/>
                <a:gd name="connsiteY119" fmla="*/ 140692 h 387343"/>
                <a:gd name="connsiteX120" fmla="*/ 30944 w 403483"/>
                <a:gd name="connsiteY120" fmla="*/ 139078 h 387343"/>
                <a:gd name="connsiteX121" fmla="*/ 29330 w 403483"/>
                <a:gd name="connsiteY121" fmla="*/ 137464 h 387343"/>
                <a:gd name="connsiteX122" fmla="*/ 26102 w 403483"/>
                <a:gd name="connsiteY122" fmla="*/ 132622 h 387343"/>
                <a:gd name="connsiteX123" fmla="*/ 22874 w 403483"/>
                <a:gd name="connsiteY123" fmla="*/ 127780 h 387343"/>
                <a:gd name="connsiteX124" fmla="*/ 21260 w 403483"/>
                <a:gd name="connsiteY124" fmla="*/ 124553 h 387343"/>
                <a:gd name="connsiteX125" fmla="*/ 19647 w 403483"/>
                <a:gd name="connsiteY125" fmla="*/ 122938 h 387343"/>
                <a:gd name="connsiteX126" fmla="*/ 19647 w 403483"/>
                <a:gd name="connsiteY126" fmla="*/ 122938 h 387343"/>
                <a:gd name="connsiteX127" fmla="*/ 19647 w 403483"/>
                <a:gd name="connsiteY127" fmla="*/ 122938 h 387343"/>
                <a:gd name="connsiteX128" fmla="*/ 19647 w 403483"/>
                <a:gd name="connsiteY128" fmla="*/ 122938 h 387343"/>
                <a:gd name="connsiteX129" fmla="*/ 19647 w 403483"/>
                <a:gd name="connsiteY129" fmla="*/ 121324 h 387343"/>
                <a:gd name="connsiteX130" fmla="*/ 19647 w 403483"/>
                <a:gd name="connsiteY130" fmla="*/ 114869 h 387343"/>
                <a:gd name="connsiteX131" fmla="*/ 19647 w 403483"/>
                <a:gd name="connsiteY131" fmla="*/ 110027 h 387343"/>
                <a:gd name="connsiteX132" fmla="*/ 18033 w 403483"/>
                <a:gd name="connsiteY132" fmla="*/ 106799 h 387343"/>
                <a:gd name="connsiteX133" fmla="*/ 18033 w 403483"/>
                <a:gd name="connsiteY133" fmla="*/ 105185 h 387343"/>
                <a:gd name="connsiteX134" fmla="*/ 14805 w 403483"/>
                <a:gd name="connsiteY134" fmla="*/ 101957 h 387343"/>
                <a:gd name="connsiteX135" fmla="*/ 9963 w 403483"/>
                <a:gd name="connsiteY135" fmla="*/ 98730 h 387343"/>
                <a:gd name="connsiteX136" fmla="*/ 5121 w 403483"/>
                <a:gd name="connsiteY136" fmla="*/ 87432 h 387343"/>
                <a:gd name="connsiteX137" fmla="*/ 16419 w 403483"/>
                <a:gd name="connsiteY137" fmla="*/ 74521 h 387343"/>
                <a:gd name="connsiteX138" fmla="*/ 19647 w 403483"/>
                <a:gd name="connsiteY138" fmla="*/ 71292 h 387343"/>
                <a:gd name="connsiteX139" fmla="*/ 22874 w 403483"/>
                <a:gd name="connsiteY139" fmla="*/ 69678 h 387343"/>
                <a:gd name="connsiteX140" fmla="*/ 51925 w 403483"/>
                <a:gd name="connsiteY140" fmla="*/ 53539 h 387343"/>
                <a:gd name="connsiteX141" fmla="*/ 55153 w 403483"/>
                <a:gd name="connsiteY141" fmla="*/ 53539 h 387343"/>
                <a:gd name="connsiteX142" fmla="*/ 56767 w 403483"/>
                <a:gd name="connsiteY142" fmla="*/ 53539 h 387343"/>
                <a:gd name="connsiteX143" fmla="*/ 58381 w 403483"/>
                <a:gd name="connsiteY143" fmla="*/ 53539 h 387343"/>
                <a:gd name="connsiteX144" fmla="*/ 61609 w 403483"/>
                <a:gd name="connsiteY144" fmla="*/ 53539 h 387343"/>
                <a:gd name="connsiteX145" fmla="*/ 66451 w 403483"/>
                <a:gd name="connsiteY145" fmla="*/ 51926 h 387343"/>
                <a:gd name="connsiteX146" fmla="*/ 80976 w 403483"/>
                <a:gd name="connsiteY146" fmla="*/ 47083 h 387343"/>
                <a:gd name="connsiteX147" fmla="*/ 84204 w 403483"/>
                <a:gd name="connsiteY147" fmla="*/ 45469 h 387343"/>
                <a:gd name="connsiteX148" fmla="*/ 90660 w 403483"/>
                <a:gd name="connsiteY148" fmla="*/ 45469 h 387343"/>
                <a:gd name="connsiteX149" fmla="*/ 92274 w 403483"/>
                <a:gd name="connsiteY149" fmla="*/ 45469 h 387343"/>
                <a:gd name="connsiteX150" fmla="*/ 98729 w 403483"/>
                <a:gd name="connsiteY150" fmla="*/ 43856 h 387343"/>
                <a:gd name="connsiteX151" fmla="*/ 100343 w 403483"/>
                <a:gd name="connsiteY151" fmla="*/ 43856 h 387343"/>
                <a:gd name="connsiteX152" fmla="*/ 101957 w 403483"/>
                <a:gd name="connsiteY152" fmla="*/ 42242 h 387343"/>
                <a:gd name="connsiteX153" fmla="*/ 103571 w 403483"/>
                <a:gd name="connsiteY153" fmla="*/ 37400 h 387343"/>
                <a:gd name="connsiteX154" fmla="*/ 103571 w 403483"/>
                <a:gd name="connsiteY154" fmla="*/ 35786 h 387343"/>
                <a:gd name="connsiteX155" fmla="*/ 105185 w 403483"/>
                <a:gd name="connsiteY155" fmla="*/ 34172 h 387343"/>
                <a:gd name="connsiteX156" fmla="*/ 108413 w 403483"/>
                <a:gd name="connsiteY156" fmla="*/ 32558 h 387343"/>
                <a:gd name="connsiteX157" fmla="*/ 118096 w 403483"/>
                <a:gd name="connsiteY157" fmla="*/ 29330 h 387343"/>
                <a:gd name="connsiteX158" fmla="*/ 121324 w 403483"/>
                <a:gd name="connsiteY158" fmla="*/ 29330 h 387343"/>
                <a:gd name="connsiteX159" fmla="*/ 122938 w 403483"/>
                <a:gd name="connsiteY159" fmla="*/ 27717 h 387343"/>
                <a:gd name="connsiteX160" fmla="*/ 122938 w 403483"/>
                <a:gd name="connsiteY160" fmla="*/ 26103 h 387343"/>
                <a:gd name="connsiteX161" fmla="*/ 124552 w 403483"/>
                <a:gd name="connsiteY161" fmla="*/ 18033 h 387343"/>
                <a:gd name="connsiteX162" fmla="*/ 124552 w 403483"/>
                <a:gd name="connsiteY162" fmla="*/ 18033 h 387343"/>
                <a:gd name="connsiteX163" fmla="*/ 126166 w 403483"/>
                <a:gd name="connsiteY163" fmla="*/ 16419 h 387343"/>
                <a:gd name="connsiteX164" fmla="*/ 126166 w 403483"/>
                <a:gd name="connsiteY164" fmla="*/ 14805 h 387343"/>
                <a:gd name="connsiteX165" fmla="*/ 129394 w 403483"/>
                <a:gd name="connsiteY165" fmla="*/ 13191 h 387343"/>
                <a:gd name="connsiteX166" fmla="*/ 135850 w 403483"/>
                <a:gd name="connsiteY166" fmla="*/ 5121 h 387343"/>
                <a:gd name="connsiteX167" fmla="*/ 135850 w 403483"/>
                <a:gd name="connsiteY167" fmla="*/ 5121 h 387343"/>
                <a:gd name="connsiteX168" fmla="*/ 135850 w 403483"/>
                <a:gd name="connsiteY168" fmla="*/ 13191 h 387343"/>
                <a:gd name="connsiteX169" fmla="*/ 137464 w 403483"/>
                <a:gd name="connsiteY169" fmla="*/ 18033 h 387343"/>
                <a:gd name="connsiteX170" fmla="*/ 139078 w 403483"/>
                <a:gd name="connsiteY170" fmla="*/ 21260 h 387343"/>
                <a:gd name="connsiteX171" fmla="*/ 142305 w 403483"/>
                <a:gd name="connsiteY171" fmla="*/ 24489 h 387343"/>
                <a:gd name="connsiteX172" fmla="*/ 147147 w 403483"/>
                <a:gd name="connsiteY172" fmla="*/ 24489 h 387343"/>
                <a:gd name="connsiteX173" fmla="*/ 150375 w 403483"/>
                <a:gd name="connsiteY173" fmla="*/ 26103 h 387343"/>
                <a:gd name="connsiteX174" fmla="*/ 155217 w 403483"/>
                <a:gd name="connsiteY174" fmla="*/ 29330 h 387343"/>
                <a:gd name="connsiteX175" fmla="*/ 148761 w 403483"/>
                <a:gd name="connsiteY175" fmla="*/ 32558 h 387343"/>
                <a:gd name="connsiteX176" fmla="*/ 145533 w 403483"/>
                <a:gd name="connsiteY176" fmla="*/ 34172 h 387343"/>
                <a:gd name="connsiteX177" fmla="*/ 142305 w 403483"/>
                <a:gd name="connsiteY177" fmla="*/ 35786 h 387343"/>
                <a:gd name="connsiteX178" fmla="*/ 142305 w 403483"/>
                <a:gd name="connsiteY178" fmla="*/ 37400 h 387343"/>
                <a:gd name="connsiteX179" fmla="*/ 142305 w 403483"/>
                <a:gd name="connsiteY179" fmla="*/ 42242 h 387343"/>
                <a:gd name="connsiteX180" fmla="*/ 145533 w 403483"/>
                <a:gd name="connsiteY180" fmla="*/ 45469 h 387343"/>
                <a:gd name="connsiteX181" fmla="*/ 148761 w 403483"/>
                <a:gd name="connsiteY181" fmla="*/ 47083 h 387343"/>
                <a:gd name="connsiteX182" fmla="*/ 153603 w 403483"/>
                <a:gd name="connsiteY182" fmla="*/ 56767 h 387343"/>
                <a:gd name="connsiteX183" fmla="*/ 158445 w 403483"/>
                <a:gd name="connsiteY183" fmla="*/ 61609 h 387343"/>
                <a:gd name="connsiteX184" fmla="*/ 163287 w 403483"/>
                <a:gd name="connsiteY184" fmla="*/ 63223 h 387343"/>
                <a:gd name="connsiteX185" fmla="*/ 169742 w 403483"/>
                <a:gd name="connsiteY185" fmla="*/ 63223 h 387343"/>
                <a:gd name="connsiteX186" fmla="*/ 174584 w 403483"/>
                <a:gd name="connsiteY186" fmla="*/ 66451 h 387343"/>
                <a:gd name="connsiteX187" fmla="*/ 176198 w 403483"/>
                <a:gd name="connsiteY187" fmla="*/ 69678 h 387343"/>
                <a:gd name="connsiteX188" fmla="*/ 181040 w 403483"/>
                <a:gd name="connsiteY188" fmla="*/ 71292 h 387343"/>
                <a:gd name="connsiteX189" fmla="*/ 189109 w 403483"/>
                <a:gd name="connsiteY189" fmla="*/ 71292 h 387343"/>
                <a:gd name="connsiteX190" fmla="*/ 193951 w 403483"/>
                <a:gd name="connsiteY190" fmla="*/ 69678 h 387343"/>
                <a:gd name="connsiteX191" fmla="*/ 203635 w 403483"/>
                <a:gd name="connsiteY191" fmla="*/ 68065 h 387343"/>
                <a:gd name="connsiteX192" fmla="*/ 213318 w 403483"/>
                <a:gd name="connsiteY192" fmla="*/ 58381 h 387343"/>
                <a:gd name="connsiteX193" fmla="*/ 216546 w 403483"/>
                <a:gd name="connsiteY193" fmla="*/ 53539 h 387343"/>
                <a:gd name="connsiteX194" fmla="*/ 214932 w 403483"/>
                <a:gd name="connsiteY194" fmla="*/ 43856 h 387343"/>
                <a:gd name="connsiteX195" fmla="*/ 214932 w 403483"/>
                <a:gd name="connsiteY195" fmla="*/ 37400 h 387343"/>
                <a:gd name="connsiteX196" fmla="*/ 224616 w 403483"/>
                <a:gd name="connsiteY196" fmla="*/ 48698 h 387343"/>
                <a:gd name="connsiteX197" fmla="*/ 282717 w 403483"/>
                <a:gd name="connsiteY197" fmla="*/ 129394 h 387343"/>
                <a:gd name="connsiteX198" fmla="*/ 289173 w 403483"/>
                <a:gd name="connsiteY198" fmla="*/ 135850 h 387343"/>
                <a:gd name="connsiteX199" fmla="*/ 300471 w 403483"/>
                <a:gd name="connsiteY199" fmla="*/ 139078 h 387343"/>
                <a:gd name="connsiteX200" fmla="*/ 306926 w 403483"/>
                <a:gd name="connsiteY200" fmla="*/ 140692 h 387343"/>
                <a:gd name="connsiteX201" fmla="*/ 314996 w 403483"/>
                <a:gd name="connsiteY201" fmla="*/ 137464 h 387343"/>
                <a:gd name="connsiteX202" fmla="*/ 321452 w 403483"/>
                <a:gd name="connsiteY202" fmla="*/ 142305 h 387343"/>
                <a:gd name="connsiteX203" fmla="*/ 332749 w 403483"/>
                <a:gd name="connsiteY203" fmla="*/ 153603 h 387343"/>
                <a:gd name="connsiteX204" fmla="*/ 352117 w 403483"/>
                <a:gd name="connsiteY204" fmla="*/ 168128 h 387343"/>
                <a:gd name="connsiteX205" fmla="*/ 369870 w 403483"/>
                <a:gd name="connsiteY205" fmla="*/ 177812 h 387343"/>
                <a:gd name="connsiteX206" fmla="*/ 381167 w 403483"/>
                <a:gd name="connsiteY206" fmla="*/ 177812 h 387343"/>
                <a:gd name="connsiteX207" fmla="*/ 397307 w 403483"/>
                <a:gd name="connsiteY207" fmla="*/ 176198 h 38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403483" h="387343">
                  <a:moveTo>
                    <a:pt x="397307" y="176198"/>
                  </a:moveTo>
                  <a:lnTo>
                    <a:pt x="397307" y="181040"/>
                  </a:lnTo>
                  <a:lnTo>
                    <a:pt x="390851" y="192337"/>
                  </a:lnTo>
                  <a:lnTo>
                    <a:pt x="387623" y="197179"/>
                  </a:lnTo>
                  <a:lnTo>
                    <a:pt x="387623" y="200407"/>
                  </a:lnTo>
                  <a:lnTo>
                    <a:pt x="386009" y="218160"/>
                  </a:lnTo>
                  <a:lnTo>
                    <a:pt x="386009" y="221388"/>
                  </a:lnTo>
                  <a:lnTo>
                    <a:pt x="386009" y="224616"/>
                  </a:lnTo>
                  <a:lnTo>
                    <a:pt x="390851" y="232686"/>
                  </a:lnTo>
                  <a:lnTo>
                    <a:pt x="394079" y="252053"/>
                  </a:lnTo>
                  <a:lnTo>
                    <a:pt x="395693" y="255281"/>
                  </a:lnTo>
                  <a:lnTo>
                    <a:pt x="395693" y="255281"/>
                  </a:lnTo>
                  <a:lnTo>
                    <a:pt x="397307" y="256895"/>
                  </a:lnTo>
                  <a:lnTo>
                    <a:pt x="398921" y="256895"/>
                  </a:lnTo>
                  <a:lnTo>
                    <a:pt x="410218" y="260123"/>
                  </a:lnTo>
                  <a:lnTo>
                    <a:pt x="411832" y="276262"/>
                  </a:lnTo>
                  <a:lnTo>
                    <a:pt x="410218" y="281104"/>
                  </a:lnTo>
                  <a:lnTo>
                    <a:pt x="408604" y="284332"/>
                  </a:lnTo>
                  <a:lnTo>
                    <a:pt x="406990" y="285946"/>
                  </a:lnTo>
                  <a:lnTo>
                    <a:pt x="402148" y="294015"/>
                  </a:lnTo>
                  <a:lnTo>
                    <a:pt x="402148" y="294015"/>
                  </a:lnTo>
                  <a:lnTo>
                    <a:pt x="400535" y="295629"/>
                  </a:lnTo>
                  <a:lnTo>
                    <a:pt x="394079" y="302085"/>
                  </a:lnTo>
                  <a:lnTo>
                    <a:pt x="384395" y="319838"/>
                  </a:lnTo>
                  <a:lnTo>
                    <a:pt x="382781" y="321452"/>
                  </a:lnTo>
                  <a:lnTo>
                    <a:pt x="379553" y="323066"/>
                  </a:lnTo>
                  <a:lnTo>
                    <a:pt x="361800" y="326294"/>
                  </a:lnTo>
                  <a:lnTo>
                    <a:pt x="350503" y="331136"/>
                  </a:lnTo>
                  <a:lnTo>
                    <a:pt x="345661" y="334364"/>
                  </a:lnTo>
                  <a:lnTo>
                    <a:pt x="342433" y="339205"/>
                  </a:lnTo>
                  <a:lnTo>
                    <a:pt x="342433" y="342433"/>
                  </a:lnTo>
                  <a:lnTo>
                    <a:pt x="340819" y="350503"/>
                  </a:lnTo>
                  <a:lnTo>
                    <a:pt x="340819" y="358573"/>
                  </a:lnTo>
                  <a:lnTo>
                    <a:pt x="340819" y="371484"/>
                  </a:lnTo>
                  <a:lnTo>
                    <a:pt x="340819" y="374712"/>
                  </a:lnTo>
                  <a:lnTo>
                    <a:pt x="340819" y="379554"/>
                  </a:lnTo>
                  <a:lnTo>
                    <a:pt x="337591" y="382782"/>
                  </a:lnTo>
                  <a:lnTo>
                    <a:pt x="335977" y="384395"/>
                  </a:lnTo>
                  <a:lnTo>
                    <a:pt x="329522" y="387623"/>
                  </a:lnTo>
                  <a:lnTo>
                    <a:pt x="327908" y="389237"/>
                  </a:lnTo>
                  <a:lnTo>
                    <a:pt x="324680" y="389237"/>
                  </a:lnTo>
                  <a:lnTo>
                    <a:pt x="323066" y="389237"/>
                  </a:lnTo>
                  <a:lnTo>
                    <a:pt x="319838" y="390851"/>
                  </a:lnTo>
                  <a:lnTo>
                    <a:pt x="313382" y="390851"/>
                  </a:lnTo>
                  <a:lnTo>
                    <a:pt x="305313" y="389237"/>
                  </a:lnTo>
                  <a:lnTo>
                    <a:pt x="305313" y="386009"/>
                  </a:lnTo>
                  <a:lnTo>
                    <a:pt x="306926" y="382782"/>
                  </a:lnTo>
                  <a:lnTo>
                    <a:pt x="305313" y="379554"/>
                  </a:lnTo>
                  <a:lnTo>
                    <a:pt x="302085" y="373098"/>
                  </a:lnTo>
                  <a:lnTo>
                    <a:pt x="300471" y="368256"/>
                  </a:lnTo>
                  <a:lnTo>
                    <a:pt x="298857" y="363414"/>
                  </a:lnTo>
                  <a:lnTo>
                    <a:pt x="297243" y="345661"/>
                  </a:lnTo>
                  <a:lnTo>
                    <a:pt x="294015" y="339205"/>
                  </a:lnTo>
                  <a:lnTo>
                    <a:pt x="285945" y="332750"/>
                  </a:lnTo>
                  <a:lnTo>
                    <a:pt x="281104" y="332750"/>
                  </a:lnTo>
                  <a:lnTo>
                    <a:pt x="277876" y="332750"/>
                  </a:lnTo>
                  <a:lnTo>
                    <a:pt x="274648" y="332750"/>
                  </a:lnTo>
                  <a:lnTo>
                    <a:pt x="271420" y="329522"/>
                  </a:lnTo>
                  <a:lnTo>
                    <a:pt x="269806" y="326294"/>
                  </a:lnTo>
                  <a:lnTo>
                    <a:pt x="269806" y="318224"/>
                  </a:lnTo>
                  <a:lnTo>
                    <a:pt x="269806" y="316610"/>
                  </a:lnTo>
                  <a:lnTo>
                    <a:pt x="263350" y="316610"/>
                  </a:lnTo>
                  <a:lnTo>
                    <a:pt x="239141" y="332750"/>
                  </a:lnTo>
                  <a:lnTo>
                    <a:pt x="231072" y="334364"/>
                  </a:lnTo>
                  <a:lnTo>
                    <a:pt x="224616" y="332750"/>
                  </a:lnTo>
                  <a:lnTo>
                    <a:pt x="211705" y="326294"/>
                  </a:lnTo>
                  <a:lnTo>
                    <a:pt x="189109" y="319838"/>
                  </a:lnTo>
                  <a:lnTo>
                    <a:pt x="182654" y="316610"/>
                  </a:lnTo>
                  <a:lnTo>
                    <a:pt x="169742" y="308541"/>
                  </a:lnTo>
                  <a:lnTo>
                    <a:pt x="164900" y="306927"/>
                  </a:lnTo>
                  <a:lnTo>
                    <a:pt x="155217" y="308541"/>
                  </a:lnTo>
                  <a:lnTo>
                    <a:pt x="148761" y="306927"/>
                  </a:lnTo>
                  <a:lnTo>
                    <a:pt x="139078" y="305313"/>
                  </a:lnTo>
                  <a:lnTo>
                    <a:pt x="135850" y="303699"/>
                  </a:lnTo>
                  <a:lnTo>
                    <a:pt x="124552" y="297243"/>
                  </a:lnTo>
                  <a:lnTo>
                    <a:pt x="118096" y="290787"/>
                  </a:lnTo>
                  <a:lnTo>
                    <a:pt x="113255" y="284332"/>
                  </a:lnTo>
                  <a:lnTo>
                    <a:pt x="98729" y="240755"/>
                  </a:lnTo>
                  <a:lnTo>
                    <a:pt x="97115" y="239141"/>
                  </a:lnTo>
                  <a:lnTo>
                    <a:pt x="92274" y="237528"/>
                  </a:lnTo>
                  <a:lnTo>
                    <a:pt x="89046" y="235914"/>
                  </a:lnTo>
                  <a:lnTo>
                    <a:pt x="84204" y="237528"/>
                  </a:lnTo>
                  <a:lnTo>
                    <a:pt x="79362" y="240755"/>
                  </a:lnTo>
                  <a:lnTo>
                    <a:pt x="79362" y="240755"/>
                  </a:lnTo>
                  <a:lnTo>
                    <a:pt x="72906" y="240755"/>
                  </a:lnTo>
                  <a:lnTo>
                    <a:pt x="69678" y="239141"/>
                  </a:lnTo>
                  <a:lnTo>
                    <a:pt x="68065" y="237528"/>
                  </a:lnTo>
                  <a:lnTo>
                    <a:pt x="69678" y="232686"/>
                  </a:lnTo>
                  <a:lnTo>
                    <a:pt x="72906" y="219774"/>
                  </a:lnTo>
                  <a:lnTo>
                    <a:pt x="71292" y="214932"/>
                  </a:lnTo>
                  <a:lnTo>
                    <a:pt x="69678" y="213319"/>
                  </a:lnTo>
                  <a:lnTo>
                    <a:pt x="69678" y="211705"/>
                  </a:lnTo>
                  <a:lnTo>
                    <a:pt x="66451" y="202021"/>
                  </a:lnTo>
                  <a:lnTo>
                    <a:pt x="66451" y="198793"/>
                  </a:lnTo>
                  <a:lnTo>
                    <a:pt x="66451" y="197179"/>
                  </a:lnTo>
                  <a:lnTo>
                    <a:pt x="68065" y="193951"/>
                  </a:lnTo>
                  <a:lnTo>
                    <a:pt x="69678" y="189110"/>
                  </a:lnTo>
                  <a:lnTo>
                    <a:pt x="69678" y="187496"/>
                  </a:lnTo>
                  <a:lnTo>
                    <a:pt x="69678" y="187496"/>
                  </a:lnTo>
                  <a:lnTo>
                    <a:pt x="71292" y="184268"/>
                  </a:lnTo>
                  <a:lnTo>
                    <a:pt x="72906" y="181040"/>
                  </a:lnTo>
                  <a:lnTo>
                    <a:pt x="74520" y="172971"/>
                  </a:lnTo>
                  <a:lnTo>
                    <a:pt x="74520" y="169742"/>
                  </a:lnTo>
                  <a:lnTo>
                    <a:pt x="74520" y="166514"/>
                  </a:lnTo>
                  <a:lnTo>
                    <a:pt x="72906" y="164901"/>
                  </a:lnTo>
                  <a:lnTo>
                    <a:pt x="66451" y="160059"/>
                  </a:lnTo>
                  <a:lnTo>
                    <a:pt x="64837" y="158445"/>
                  </a:lnTo>
                  <a:lnTo>
                    <a:pt x="63223" y="156831"/>
                  </a:lnTo>
                  <a:lnTo>
                    <a:pt x="61609" y="156831"/>
                  </a:lnTo>
                  <a:lnTo>
                    <a:pt x="55153" y="155217"/>
                  </a:lnTo>
                  <a:lnTo>
                    <a:pt x="53539" y="155217"/>
                  </a:lnTo>
                  <a:lnTo>
                    <a:pt x="50311" y="153603"/>
                  </a:lnTo>
                  <a:lnTo>
                    <a:pt x="50311" y="151989"/>
                  </a:lnTo>
                  <a:lnTo>
                    <a:pt x="48697" y="151989"/>
                  </a:lnTo>
                  <a:lnTo>
                    <a:pt x="43856" y="151989"/>
                  </a:lnTo>
                  <a:lnTo>
                    <a:pt x="42242" y="151989"/>
                  </a:lnTo>
                  <a:lnTo>
                    <a:pt x="40628" y="150375"/>
                  </a:lnTo>
                  <a:lnTo>
                    <a:pt x="39014" y="148762"/>
                  </a:lnTo>
                  <a:lnTo>
                    <a:pt x="39014" y="148762"/>
                  </a:lnTo>
                  <a:lnTo>
                    <a:pt x="32558" y="140692"/>
                  </a:lnTo>
                  <a:lnTo>
                    <a:pt x="30944" y="139078"/>
                  </a:lnTo>
                  <a:lnTo>
                    <a:pt x="29330" y="137464"/>
                  </a:lnTo>
                  <a:lnTo>
                    <a:pt x="26102" y="132622"/>
                  </a:lnTo>
                  <a:lnTo>
                    <a:pt x="22874" y="127780"/>
                  </a:lnTo>
                  <a:lnTo>
                    <a:pt x="21260" y="124553"/>
                  </a:lnTo>
                  <a:lnTo>
                    <a:pt x="19647" y="122938"/>
                  </a:lnTo>
                  <a:lnTo>
                    <a:pt x="19647" y="122938"/>
                  </a:lnTo>
                  <a:lnTo>
                    <a:pt x="19647" y="122938"/>
                  </a:lnTo>
                  <a:lnTo>
                    <a:pt x="19647" y="122938"/>
                  </a:lnTo>
                  <a:lnTo>
                    <a:pt x="19647" y="121324"/>
                  </a:lnTo>
                  <a:lnTo>
                    <a:pt x="19647" y="114869"/>
                  </a:lnTo>
                  <a:lnTo>
                    <a:pt x="19647" y="110027"/>
                  </a:lnTo>
                  <a:lnTo>
                    <a:pt x="18033" y="106799"/>
                  </a:lnTo>
                  <a:lnTo>
                    <a:pt x="18033" y="105185"/>
                  </a:lnTo>
                  <a:lnTo>
                    <a:pt x="14805" y="101957"/>
                  </a:lnTo>
                  <a:lnTo>
                    <a:pt x="9963" y="98730"/>
                  </a:lnTo>
                  <a:lnTo>
                    <a:pt x="5121" y="87432"/>
                  </a:lnTo>
                  <a:lnTo>
                    <a:pt x="16419" y="74521"/>
                  </a:lnTo>
                  <a:lnTo>
                    <a:pt x="19647" y="71292"/>
                  </a:lnTo>
                  <a:lnTo>
                    <a:pt x="22874" y="69678"/>
                  </a:lnTo>
                  <a:lnTo>
                    <a:pt x="51925" y="53539"/>
                  </a:lnTo>
                  <a:lnTo>
                    <a:pt x="55153" y="53539"/>
                  </a:lnTo>
                  <a:lnTo>
                    <a:pt x="56767" y="53539"/>
                  </a:lnTo>
                  <a:lnTo>
                    <a:pt x="58381" y="53539"/>
                  </a:lnTo>
                  <a:lnTo>
                    <a:pt x="61609" y="53539"/>
                  </a:lnTo>
                  <a:lnTo>
                    <a:pt x="66451" y="51926"/>
                  </a:lnTo>
                  <a:lnTo>
                    <a:pt x="80976" y="47083"/>
                  </a:lnTo>
                  <a:lnTo>
                    <a:pt x="84204" y="45469"/>
                  </a:lnTo>
                  <a:lnTo>
                    <a:pt x="90660" y="45469"/>
                  </a:lnTo>
                  <a:lnTo>
                    <a:pt x="92274" y="45469"/>
                  </a:lnTo>
                  <a:lnTo>
                    <a:pt x="98729" y="43856"/>
                  </a:lnTo>
                  <a:lnTo>
                    <a:pt x="100343" y="43856"/>
                  </a:lnTo>
                  <a:lnTo>
                    <a:pt x="101957" y="42242"/>
                  </a:lnTo>
                  <a:lnTo>
                    <a:pt x="103571" y="37400"/>
                  </a:lnTo>
                  <a:lnTo>
                    <a:pt x="103571" y="35786"/>
                  </a:lnTo>
                  <a:lnTo>
                    <a:pt x="105185" y="34172"/>
                  </a:lnTo>
                  <a:lnTo>
                    <a:pt x="108413" y="32558"/>
                  </a:lnTo>
                  <a:lnTo>
                    <a:pt x="118096" y="29330"/>
                  </a:lnTo>
                  <a:lnTo>
                    <a:pt x="121324" y="29330"/>
                  </a:lnTo>
                  <a:lnTo>
                    <a:pt x="122938" y="27717"/>
                  </a:lnTo>
                  <a:lnTo>
                    <a:pt x="122938" y="26103"/>
                  </a:lnTo>
                  <a:lnTo>
                    <a:pt x="124552" y="18033"/>
                  </a:lnTo>
                  <a:lnTo>
                    <a:pt x="124552" y="18033"/>
                  </a:lnTo>
                  <a:lnTo>
                    <a:pt x="126166" y="16419"/>
                  </a:lnTo>
                  <a:lnTo>
                    <a:pt x="126166" y="14805"/>
                  </a:lnTo>
                  <a:lnTo>
                    <a:pt x="129394" y="13191"/>
                  </a:lnTo>
                  <a:lnTo>
                    <a:pt x="135850" y="5121"/>
                  </a:lnTo>
                  <a:lnTo>
                    <a:pt x="135850" y="5121"/>
                  </a:lnTo>
                  <a:lnTo>
                    <a:pt x="135850" y="13191"/>
                  </a:lnTo>
                  <a:lnTo>
                    <a:pt x="137464" y="18033"/>
                  </a:lnTo>
                  <a:lnTo>
                    <a:pt x="139078" y="21260"/>
                  </a:lnTo>
                  <a:lnTo>
                    <a:pt x="142305" y="24489"/>
                  </a:lnTo>
                  <a:lnTo>
                    <a:pt x="147147" y="24489"/>
                  </a:lnTo>
                  <a:lnTo>
                    <a:pt x="150375" y="26103"/>
                  </a:lnTo>
                  <a:lnTo>
                    <a:pt x="155217" y="29330"/>
                  </a:lnTo>
                  <a:lnTo>
                    <a:pt x="148761" y="32558"/>
                  </a:lnTo>
                  <a:lnTo>
                    <a:pt x="145533" y="34172"/>
                  </a:lnTo>
                  <a:lnTo>
                    <a:pt x="142305" y="35786"/>
                  </a:lnTo>
                  <a:lnTo>
                    <a:pt x="142305" y="37400"/>
                  </a:lnTo>
                  <a:lnTo>
                    <a:pt x="142305" y="42242"/>
                  </a:lnTo>
                  <a:lnTo>
                    <a:pt x="145533" y="45469"/>
                  </a:lnTo>
                  <a:lnTo>
                    <a:pt x="148761" y="47083"/>
                  </a:lnTo>
                  <a:lnTo>
                    <a:pt x="153603" y="56767"/>
                  </a:lnTo>
                  <a:lnTo>
                    <a:pt x="158445" y="61609"/>
                  </a:lnTo>
                  <a:lnTo>
                    <a:pt x="163287" y="63223"/>
                  </a:lnTo>
                  <a:lnTo>
                    <a:pt x="169742" y="63223"/>
                  </a:lnTo>
                  <a:lnTo>
                    <a:pt x="174584" y="66451"/>
                  </a:lnTo>
                  <a:lnTo>
                    <a:pt x="176198" y="69678"/>
                  </a:lnTo>
                  <a:lnTo>
                    <a:pt x="181040" y="71292"/>
                  </a:lnTo>
                  <a:lnTo>
                    <a:pt x="189109" y="71292"/>
                  </a:lnTo>
                  <a:lnTo>
                    <a:pt x="193951" y="69678"/>
                  </a:lnTo>
                  <a:lnTo>
                    <a:pt x="203635" y="68065"/>
                  </a:lnTo>
                  <a:lnTo>
                    <a:pt x="213318" y="58381"/>
                  </a:lnTo>
                  <a:lnTo>
                    <a:pt x="216546" y="53539"/>
                  </a:lnTo>
                  <a:lnTo>
                    <a:pt x="214932" y="43856"/>
                  </a:lnTo>
                  <a:lnTo>
                    <a:pt x="214932" y="37400"/>
                  </a:lnTo>
                  <a:lnTo>
                    <a:pt x="224616" y="48698"/>
                  </a:lnTo>
                  <a:lnTo>
                    <a:pt x="282717" y="129394"/>
                  </a:lnTo>
                  <a:lnTo>
                    <a:pt x="289173" y="135850"/>
                  </a:lnTo>
                  <a:lnTo>
                    <a:pt x="300471" y="139078"/>
                  </a:lnTo>
                  <a:lnTo>
                    <a:pt x="306926" y="140692"/>
                  </a:lnTo>
                  <a:lnTo>
                    <a:pt x="314996" y="137464"/>
                  </a:lnTo>
                  <a:lnTo>
                    <a:pt x="321452" y="142305"/>
                  </a:lnTo>
                  <a:lnTo>
                    <a:pt x="332749" y="153603"/>
                  </a:lnTo>
                  <a:lnTo>
                    <a:pt x="352117" y="168128"/>
                  </a:lnTo>
                  <a:lnTo>
                    <a:pt x="369870" y="177812"/>
                  </a:lnTo>
                  <a:lnTo>
                    <a:pt x="381167" y="177812"/>
                  </a:lnTo>
                  <a:lnTo>
                    <a:pt x="397307" y="17619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20DDE65F-F22D-4FDC-BC07-9E7EF9111F3F}"/>
                </a:ext>
              </a:extLst>
            </p:cNvPr>
            <p:cNvSpPr/>
            <p:nvPr/>
          </p:nvSpPr>
          <p:spPr>
            <a:xfrm>
              <a:off x="8059776" y="5486384"/>
              <a:ext cx="306647" cy="371204"/>
            </a:xfrm>
            <a:custGeom>
              <a:avLst/>
              <a:gdLst>
                <a:gd name="connsiteX0" fmla="*/ 74520 w 306647"/>
                <a:gd name="connsiteY0" fmla="*/ 285945 h 371204"/>
                <a:gd name="connsiteX1" fmla="*/ 69678 w 306647"/>
                <a:gd name="connsiteY1" fmla="*/ 282717 h 371204"/>
                <a:gd name="connsiteX2" fmla="*/ 61609 w 306647"/>
                <a:gd name="connsiteY2" fmla="*/ 279490 h 371204"/>
                <a:gd name="connsiteX3" fmla="*/ 58381 w 306647"/>
                <a:gd name="connsiteY3" fmla="*/ 287559 h 371204"/>
                <a:gd name="connsiteX4" fmla="*/ 58381 w 306647"/>
                <a:gd name="connsiteY4" fmla="*/ 306926 h 371204"/>
                <a:gd name="connsiteX5" fmla="*/ 59995 w 306647"/>
                <a:gd name="connsiteY5" fmla="*/ 310154 h 371204"/>
                <a:gd name="connsiteX6" fmla="*/ 64837 w 306647"/>
                <a:gd name="connsiteY6" fmla="*/ 305313 h 371204"/>
                <a:gd name="connsiteX7" fmla="*/ 69678 w 306647"/>
                <a:gd name="connsiteY7" fmla="*/ 295629 h 371204"/>
                <a:gd name="connsiteX8" fmla="*/ 72906 w 306647"/>
                <a:gd name="connsiteY8" fmla="*/ 294015 h 371204"/>
                <a:gd name="connsiteX9" fmla="*/ 77748 w 306647"/>
                <a:gd name="connsiteY9" fmla="*/ 292401 h 371204"/>
                <a:gd name="connsiteX10" fmla="*/ 82590 w 306647"/>
                <a:gd name="connsiteY10" fmla="*/ 292401 h 371204"/>
                <a:gd name="connsiteX11" fmla="*/ 87432 w 306647"/>
                <a:gd name="connsiteY11" fmla="*/ 292401 h 371204"/>
                <a:gd name="connsiteX12" fmla="*/ 84204 w 306647"/>
                <a:gd name="connsiteY12" fmla="*/ 287559 h 371204"/>
                <a:gd name="connsiteX13" fmla="*/ 74520 w 306647"/>
                <a:gd name="connsiteY13" fmla="*/ 285945 h 371204"/>
                <a:gd name="connsiteX14" fmla="*/ 306927 w 306647"/>
                <a:gd name="connsiteY14" fmla="*/ 348889 h 371204"/>
                <a:gd name="connsiteX15" fmla="*/ 285945 w 306647"/>
                <a:gd name="connsiteY15" fmla="*/ 323066 h 371204"/>
                <a:gd name="connsiteX16" fmla="*/ 281104 w 306647"/>
                <a:gd name="connsiteY16" fmla="*/ 316610 h 371204"/>
                <a:gd name="connsiteX17" fmla="*/ 276262 w 306647"/>
                <a:gd name="connsiteY17" fmla="*/ 303699 h 371204"/>
                <a:gd name="connsiteX18" fmla="*/ 274648 w 306647"/>
                <a:gd name="connsiteY18" fmla="*/ 297243 h 371204"/>
                <a:gd name="connsiteX19" fmla="*/ 271420 w 306647"/>
                <a:gd name="connsiteY19" fmla="*/ 290787 h 371204"/>
                <a:gd name="connsiteX20" fmla="*/ 271420 w 306647"/>
                <a:gd name="connsiteY20" fmla="*/ 289173 h 371204"/>
                <a:gd name="connsiteX21" fmla="*/ 271420 w 306647"/>
                <a:gd name="connsiteY21" fmla="*/ 287559 h 371204"/>
                <a:gd name="connsiteX22" fmla="*/ 271420 w 306647"/>
                <a:gd name="connsiteY22" fmla="*/ 285945 h 371204"/>
                <a:gd name="connsiteX23" fmla="*/ 271420 w 306647"/>
                <a:gd name="connsiteY23" fmla="*/ 284331 h 371204"/>
                <a:gd name="connsiteX24" fmla="*/ 273034 w 306647"/>
                <a:gd name="connsiteY24" fmla="*/ 282717 h 371204"/>
                <a:gd name="connsiteX25" fmla="*/ 273034 w 306647"/>
                <a:gd name="connsiteY25" fmla="*/ 281104 h 371204"/>
                <a:gd name="connsiteX26" fmla="*/ 273034 w 306647"/>
                <a:gd name="connsiteY26" fmla="*/ 277876 h 371204"/>
                <a:gd name="connsiteX27" fmla="*/ 271420 w 306647"/>
                <a:gd name="connsiteY27" fmla="*/ 271420 h 371204"/>
                <a:gd name="connsiteX28" fmla="*/ 269806 w 306647"/>
                <a:gd name="connsiteY28" fmla="*/ 268192 h 371204"/>
                <a:gd name="connsiteX29" fmla="*/ 268192 w 306647"/>
                <a:gd name="connsiteY29" fmla="*/ 266578 h 371204"/>
                <a:gd name="connsiteX30" fmla="*/ 266578 w 306647"/>
                <a:gd name="connsiteY30" fmla="*/ 264964 h 371204"/>
                <a:gd name="connsiteX31" fmla="*/ 264964 w 306647"/>
                <a:gd name="connsiteY31" fmla="*/ 263350 h 371204"/>
                <a:gd name="connsiteX32" fmla="*/ 258509 w 306647"/>
                <a:gd name="connsiteY32" fmla="*/ 255281 h 371204"/>
                <a:gd name="connsiteX33" fmla="*/ 256895 w 306647"/>
                <a:gd name="connsiteY33" fmla="*/ 253667 h 371204"/>
                <a:gd name="connsiteX34" fmla="*/ 256895 w 306647"/>
                <a:gd name="connsiteY34" fmla="*/ 252053 h 371204"/>
                <a:gd name="connsiteX35" fmla="*/ 256895 w 306647"/>
                <a:gd name="connsiteY35" fmla="*/ 245597 h 371204"/>
                <a:gd name="connsiteX36" fmla="*/ 256895 w 306647"/>
                <a:gd name="connsiteY36" fmla="*/ 243983 h 371204"/>
                <a:gd name="connsiteX37" fmla="*/ 255281 w 306647"/>
                <a:gd name="connsiteY37" fmla="*/ 242369 h 371204"/>
                <a:gd name="connsiteX38" fmla="*/ 252053 w 306647"/>
                <a:gd name="connsiteY38" fmla="*/ 240755 h 371204"/>
                <a:gd name="connsiteX39" fmla="*/ 248825 w 306647"/>
                <a:gd name="connsiteY39" fmla="*/ 237527 h 371204"/>
                <a:gd name="connsiteX40" fmla="*/ 247211 w 306647"/>
                <a:gd name="connsiteY40" fmla="*/ 235913 h 371204"/>
                <a:gd name="connsiteX41" fmla="*/ 247211 w 306647"/>
                <a:gd name="connsiteY41" fmla="*/ 234299 h 371204"/>
                <a:gd name="connsiteX42" fmla="*/ 247211 w 306647"/>
                <a:gd name="connsiteY42" fmla="*/ 232686 h 371204"/>
                <a:gd name="connsiteX43" fmla="*/ 237527 w 306647"/>
                <a:gd name="connsiteY43" fmla="*/ 203635 h 371204"/>
                <a:gd name="connsiteX44" fmla="*/ 235913 w 306647"/>
                <a:gd name="connsiteY44" fmla="*/ 200407 h 371204"/>
                <a:gd name="connsiteX45" fmla="*/ 235913 w 306647"/>
                <a:gd name="connsiteY45" fmla="*/ 198793 h 371204"/>
                <a:gd name="connsiteX46" fmla="*/ 235913 w 306647"/>
                <a:gd name="connsiteY46" fmla="*/ 197179 h 371204"/>
                <a:gd name="connsiteX47" fmla="*/ 235913 w 306647"/>
                <a:gd name="connsiteY47" fmla="*/ 195565 h 371204"/>
                <a:gd name="connsiteX48" fmla="*/ 227844 w 306647"/>
                <a:gd name="connsiteY48" fmla="*/ 187495 h 371204"/>
                <a:gd name="connsiteX49" fmla="*/ 226230 w 306647"/>
                <a:gd name="connsiteY49" fmla="*/ 185881 h 371204"/>
                <a:gd name="connsiteX50" fmla="*/ 226230 w 306647"/>
                <a:gd name="connsiteY50" fmla="*/ 184268 h 371204"/>
                <a:gd name="connsiteX51" fmla="*/ 226230 w 306647"/>
                <a:gd name="connsiteY51" fmla="*/ 181040 h 371204"/>
                <a:gd name="connsiteX52" fmla="*/ 226230 w 306647"/>
                <a:gd name="connsiteY52" fmla="*/ 176198 h 371204"/>
                <a:gd name="connsiteX53" fmla="*/ 226230 w 306647"/>
                <a:gd name="connsiteY53" fmla="*/ 174584 h 371204"/>
                <a:gd name="connsiteX54" fmla="*/ 226230 w 306647"/>
                <a:gd name="connsiteY54" fmla="*/ 172970 h 371204"/>
                <a:gd name="connsiteX55" fmla="*/ 216546 w 306647"/>
                <a:gd name="connsiteY55" fmla="*/ 158445 h 371204"/>
                <a:gd name="connsiteX56" fmla="*/ 214932 w 306647"/>
                <a:gd name="connsiteY56" fmla="*/ 155217 h 371204"/>
                <a:gd name="connsiteX57" fmla="*/ 214932 w 306647"/>
                <a:gd name="connsiteY57" fmla="*/ 153603 h 371204"/>
                <a:gd name="connsiteX58" fmla="*/ 214932 w 306647"/>
                <a:gd name="connsiteY58" fmla="*/ 150375 h 371204"/>
                <a:gd name="connsiteX59" fmla="*/ 214932 w 306647"/>
                <a:gd name="connsiteY59" fmla="*/ 148761 h 371204"/>
                <a:gd name="connsiteX60" fmla="*/ 214932 w 306647"/>
                <a:gd name="connsiteY60" fmla="*/ 142305 h 371204"/>
                <a:gd name="connsiteX61" fmla="*/ 214932 w 306647"/>
                <a:gd name="connsiteY61" fmla="*/ 140691 h 371204"/>
                <a:gd name="connsiteX62" fmla="*/ 214932 w 306647"/>
                <a:gd name="connsiteY62" fmla="*/ 139077 h 371204"/>
                <a:gd name="connsiteX63" fmla="*/ 214932 w 306647"/>
                <a:gd name="connsiteY63" fmla="*/ 137463 h 371204"/>
                <a:gd name="connsiteX64" fmla="*/ 216546 w 306647"/>
                <a:gd name="connsiteY64" fmla="*/ 137463 h 371204"/>
                <a:gd name="connsiteX65" fmla="*/ 219774 w 306647"/>
                <a:gd name="connsiteY65" fmla="*/ 135850 h 371204"/>
                <a:gd name="connsiteX66" fmla="*/ 221388 w 306647"/>
                <a:gd name="connsiteY66" fmla="*/ 135850 h 371204"/>
                <a:gd name="connsiteX67" fmla="*/ 223002 w 306647"/>
                <a:gd name="connsiteY67" fmla="*/ 134236 h 371204"/>
                <a:gd name="connsiteX68" fmla="*/ 223002 w 306647"/>
                <a:gd name="connsiteY68" fmla="*/ 132622 h 371204"/>
                <a:gd name="connsiteX69" fmla="*/ 223002 w 306647"/>
                <a:gd name="connsiteY69" fmla="*/ 131008 h 371204"/>
                <a:gd name="connsiteX70" fmla="*/ 223002 w 306647"/>
                <a:gd name="connsiteY70" fmla="*/ 127780 h 371204"/>
                <a:gd name="connsiteX71" fmla="*/ 223002 w 306647"/>
                <a:gd name="connsiteY71" fmla="*/ 126166 h 371204"/>
                <a:gd name="connsiteX72" fmla="*/ 223002 w 306647"/>
                <a:gd name="connsiteY72" fmla="*/ 124552 h 371204"/>
                <a:gd name="connsiteX73" fmla="*/ 223002 w 306647"/>
                <a:gd name="connsiteY73" fmla="*/ 122938 h 371204"/>
                <a:gd name="connsiteX74" fmla="*/ 216546 w 306647"/>
                <a:gd name="connsiteY74" fmla="*/ 116482 h 371204"/>
                <a:gd name="connsiteX75" fmla="*/ 214932 w 306647"/>
                <a:gd name="connsiteY75" fmla="*/ 114868 h 371204"/>
                <a:gd name="connsiteX76" fmla="*/ 214932 w 306647"/>
                <a:gd name="connsiteY76" fmla="*/ 113254 h 371204"/>
                <a:gd name="connsiteX77" fmla="*/ 213318 w 306647"/>
                <a:gd name="connsiteY77" fmla="*/ 100343 h 371204"/>
                <a:gd name="connsiteX78" fmla="*/ 211704 w 306647"/>
                <a:gd name="connsiteY78" fmla="*/ 92273 h 371204"/>
                <a:gd name="connsiteX79" fmla="*/ 197179 w 306647"/>
                <a:gd name="connsiteY79" fmla="*/ 58381 h 371204"/>
                <a:gd name="connsiteX80" fmla="*/ 193951 w 306647"/>
                <a:gd name="connsiteY80" fmla="*/ 53539 h 371204"/>
                <a:gd name="connsiteX81" fmla="*/ 192337 w 306647"/>
                <a:gd name="connsiteY81" fmla="*/ 42241 h 371204"/>
                <a:gd name="connsiteX82" fmla="*/ 192337 w 306647"/>
                <a:gd name="connsiteY82" fmla="*/ 39014 h 371204"/>
                <a:gd name="connsiteX83" fmla="*/ 192337 w 306647"/>
                <a:gd name="connsiteY83" fmla="*/ 35786 h 371204"/>
                <a:gd name="connsiteX84" fmla="*/ 193951 w 306647"/>
                <a:gd name="connsiteY84" fmla="*/ 32558 h 371204"/>
                <a:gd name="connsiteX85" fmla="*/ 195565 w 306647"/>
                <a:gd name="connsiteY85" fmla="*/ 21260 h 371204"/>
                <a:gd name="connsiteX86" fmla="*/ 198793 w 306647"/>
                <a:gd name="connsiteY86" fmla="*/ 13191 h 371204"/>
                <a:gd name="connsiteX87" fmla="*/ 198793 w 306647"/>
                <a:gd name="connsiteY87" fmla="*/ 11577 h 371204"/>
                <a:gd name="connsiteX88" fmla="*/ 198793 w 306647"/>
                <a:gd name="connsiteY88" fmla="*/ 9963 h 371204"/>
                <a:gd name="connsiteX89" fmla="*/ 198793 w 306647"/>
                <a:gd name="connsiteY89" fmla="*/ 8349 h 371204"/>
                <a:gd name="connsiteX90" fmla="*/ 195565 w 306647"/>
                <a:gd name="connsiteY90" fmla="*/ 5121 h 371204"/>
                <a:gd name="connsiteX91" fmla="*/ 193951 w 306647"/>
                <a:gd name="connsiteY91" fmla="*/ 5121 h 371204"/>
                <a:gd name="connsiteX92" fmla="*/ 192337 w 306647"/>
                <a:gd name="connsiteY92" fmla="*/ 5121 h 371204"/>
                <a:gd name="connsiteX93" fmla="*/ 190723 w 306647"/>
                <a:gd name="connsiteY93" fmla="*/ 5121 h 371204"/>
                <a:gd name="connsiteX94" fmla="*/ 189109 w 306647"/>
                <a:gd name="connsiteY94" fmla="*/ 5121 h 371204"/>
                <a:gd name="connsiteX95" fmla="*/ 184268 w 306647"/>
                <a:gd name="connsiteY95" fmla="*/ 6735 h 371204"/>
                <a:gd name="connsiteX96" fmla="*/ 182654 w 306647"/>
                <a:gd name="connsiteY96" fmla="*/ 6735 h 371204"/>
                <a:gd name="connsiteX97" fmla="*/ 177812 w 306647"/>
                <a:gd name="connsiteY97" fmla="*/ 6735 h 371204"/>
                <a:gd name="connsiteX98" fmla="*/ 169742 w 306647"/>
                <a:gd name="connsiteY98" fmla="*/ 6735 h 371204"/>
                <a:gd name="connsiteX99" fmla="*/ 168128 w 306647"/>
                <a:gd name="connsiteY99" fmla="*/ 6735 h 371204"/>
                <a:gd name="connsiteX100" fmla="*/ 161673 w 306647"/>
                <a:gd name="connsiteY100" fmla="*/ 8349 h 371204"/>
                <a:gd name="connsiteX101" fmla="*/ 158445 w 306647"/>
                <a:gd name="connsiteY101" fmla="*/ 8349 h 371204"/>
                <a:gd name="connsiteX102" fmla="*/ 148761 w 306647"/>
                <a:gd name="connsiteY102" fmla="*/ 8349 h 371204"/>
                <a:gd name="connsiteX103" fmla="*/ 147147 w 306647"/>
                <a:gd name="connsiteY103" fmla="*/ 8349 h 371204"/>
                <a:gd name="connsiteX104" fmla="*/ 145533 w 306647"/>
                <a:gd name="connsiteY104" fmla="*/ 8349 h 371204"/>
                <a:gd name="connsiteX105" fmla="*/ 143919 w 306647"/>
                <a:gd name="connsiteY105" fmla="*/ 8349 h 371204"/>
                <a:gd name="connsiteX106" fmla="*/ 142305 w 306647"/>
                <a:gd name="connsiteY106" fmla="*/ 9963 h 371204"/>
                <a:gd name="connsiteX107" fmla="*/ 142305 w 306647"/>
                <a:gd name="connsiteY107" fmla="*/ 11577 h 371204"/>
                <a:gd name="connsiteX108" fmla="*/ 142305 w 306647"/>
                <a:gd name="connsiteY108" fmla="*/ 13191 h 371204"/>
                <a:gd name="connsiteX109" fmla="*/ 142305 w 306647"/>
                <a:gd name="connsiteY109" fmla="*/ 14805 h 371204"/>
                <a:gd name="connsiteX110" fmla="*/ 142305 w 306647"/>
                <a:gd name="connsiteY110" fmla="*/ 16418 h 371204"/>
                <a:gd name="connsiteX111" fmla="*/ 142305 w 306647"/>
                <a:gd name="connsiteY111" fmla="*/ 18032 h 371204"/>
                <a:gd name="connsiteX112" fmla="*/ 140691 w 306647"/>
                <a:gd name="connsiteY112" fmla="*/ 21260 h 371204"/>
                <a:gd name="connsiteX113" fmla="*/ 137464 w 306647"/>
                <a:gd name="connsiteY113" fmla="*/ 22874 h 371204"/>
                <a:gd name="connsiteX114" fmla="*/ 134236 w 306647"/>
                <a:gd name="connsiteY114" fmla="*/ 26102 h 371204"/>
                <a:gd name="connsiteX115" fmla="*/ 132622 w 306647"/>
                <a:gd name="connsiteY115" fmla="*/ 26102 h 371204"/>
                <a:gd name="connsiteX116" fmla="*/ 131008 w 306647"/>
                <a:gd name="connsiteY116" fmla="*/ 26102 h 371204"/>
                <a:gd name="connsiteX117" fmla="*/ 129394 w 306647"/>
                <a:gd name="connsiteY117" fmla="*/ 26102 h 371204"/>
                <a:gd name="connsiteX118" fmla="*/ 129394 w 306647"/>
                <a:gd name="connsiteY118" fmla="*/ 27716 h 371204"/>
                <a:gd name="connsiteX119" fmla="*/ 127780 w 306647"/>
                <a:gd name="connsiteY119" fmla="*/ 30944 h 371204"/>
                <a:gd name="connsiteX120" fmla="*/ 126166 w 306647"/>
                <a:gd name="connsiteY120" fmla="*/ 32558 h 371204"/>
                <a:gd name="connsiteX121" fmla="*/ 126166 w 306647"/>
                <a:gd name="connsiteY121" fmla="*/ 34172 h 371204"/>
                <a:gd name="connsiteX122" fmla="*/ 124552 w 306647"/>
                <a:gd name="connsiteY122" fmla="*/ 35786 h 371204"/>
                <a:gd name="connsiteX123" fmla="*/ 122938 w 306647"/>
                <a:gd name="connsiteY123" fmla="*/ 35786 h 371204"/>
                <a:gd name="connsiteX124" fmla="*/ 121324 w 306647"/>
                <a:gd name="connsiteY124" fmla="*/ 35786 h 371204"/>
                <a:gd name="connsiteX125" fmla="*/ 119710 w 306647"/>
                <a:gd name="connsiteY125" fmla="*/ 37400 h 371204"/>
                <a:gd name="connsiteX126" fmla="*/ 118096 w 306647"/>
                <a:gd name="connsiteY126" fmla="*/ 39014 h 371204"/>
                <a:gd name="connsiteX127" fmla="*/ 118096 w 306647"/>
                <a:gd name="connsiteY127" fmla="*/ 40627 h 371204"/>
                <a:gd name="connsiteX128" fmla="*/ 116482 w 306647"/>
                <a:gd name="connsiteY128" fmla="*/ 43855 h 371204"/>
                <a:gd name="connsiteX129" fmla="*/ 116482 w 306647"/>
                <a:gd name="connsiteY129" fmla="*/ 45469 h 371204"/>
                <a:gd name="connsiteX130" fmla="*/ 116482 w 306647"/>
                <a:gd name="connsiteY130" fmla="*/ 48697 h 371204"/>
                <a:gd name="connsiteX131" fmla="*/ 116482 w 306647"/>
                <a:gd name="connsiteY131" fmla="*/ 50311 h 371204"/>
                <a:gd name="connsiteX132" fmla="*/ 114869 w 306647"/>
                <a:gd name="connsiteY132" fmla="*/ 50311 h 371204"/>
                <a:gd name="connsiteX133" fmla="*/ 113255 w 306647"/>
                <a:gd name="connsiteY133" fmla="*/ 50311 h 371204"/>
                <a:gd name="connsiteX134" fmla="*/ 105185 w 306647"/>
                <a:gd name="connsiteY134" fmla="*/ 51925 h 371204"/>
                <a:gd name="connsiteX135" fmla="*/ 103571 w 306647"/>
                <a:gd name="connsiteY135" fmla="*/ 51925 h 371204"/>
                <a:gd name="connsiteX136" fmla="*/ 101957 w 306647"/>
                <a:gd name="connsiteY136" fmla="*/ 51925 h 371204"/>
                <a:gd name="connsiteX137" fmla="*/ 100343 w 306647"/>
                <a:gd name="connsiteY137" fmla="*/ 50311 h 371204"/>
                <a:gd name="connsiteX138" fmla="*/ 97115 w 306647"/>
                <a:gd name="connsiteY138" fmla="*/ 48697 h 371204"/>
                <a:gd name="connsiteX139" fmla="*/ 92274 w 306647"/>
                <a:gd name="connsiteY139" fmla="*/ 45469 h 371204"/>
                <a:gd name="connsiteX140" fmla="*/ 90660 w 306647"/>
                <a:gd name="connsiteY140" fmla="*/ 45469 h 371204"/>
                <a:gd name="connsiteX141" fmla="*/ 89046 w 306647"/>
                <a:gd name="connsiteY141" fmla="*/ 45469 h 371204"/>
                <a:gd name="connsiteX142" fmla="*/ 72906 w 306647"/>
                <a:gd name="connsiteY142" fmla="*/ 45469 h 371204"/>
                <a:gd name="connsiteX143" fmla="*/ 69678 w 306647"/>
                <a:gd name="connsiteY143" fmla="*/ 45469 h 371204"/>
                <a:gd name="connsiteX144" fmla="*/ 66451 w 306647"/>
                <a:gd name="connsiteY144" fmla="*/ 45469 h 371204"/>
                <a:gd name="connsiteX145" fmla="*/ 64837 w 306647"/>
                <a:gd name="connsiteY145" fmla="*/ 45469 h 371204"/>
                <a:gd name="connsiteX146" fmla="*/ 63223 w 306647"/>
                <a:gd name="connsiteY146" fmla="*/ 43855 h 371204"/>
                <a:gd name="connsiteX147" fmla="*/ 61609 w 306647"/>
                <a:gd name="connsiteY147" fmla="*/ 42241 h 371204"/>
                <a:gd name="connsiteX148" fmla="*/ 59995 w 306647"/>
                <a:gd name="connsiteY148" fmla="*/ 40627 h 371204"/>
                <a:gd name="connsiteX149" fmla="*/ 58381 w 306647"/>
                <a:gd name="connsiteY149" fmla="*/ 39014 h 371204"/>
                <a:gd name="connsiteX150" fmla="*/ 56767 w 306647"/>
                <a:gd name="connsiteY150" fmla="*/ 37400 h 371204"/>
                <a:gd name="connsiteX151" fmla="*/ 55153 w 306647"/>
                <a:gd name="connsiteY151" fmla="*/ 35786 h 371204"/>
                <a:gd name="connsiteX152" fmla="*/ 55153 w 306647"/>
                <a:gd name="connsiteY152" fmla="*/ 34172 h 371204"/>
                <a:gd name="connsiteX153" fmla="*/ 51925 w 306647"/>
                <a:gd name="connsiteY153" fmla="*/ 30944 h 371204"/>
                <a:gd name="connsiteX154" fmla="*/ 40628 w 306647"/>
                <a:gd name="connsiteY154" fmla="*/ 26102 h 371204"/>
                <a:gd name="connsiteX155" fmla="*/ 42242 w 306647"/>
                <a:gd name="connsiteY155" fmla="*/ 30944 h 371204"/>
                <a:gd name="connsiteX156" fmla="*/ 43856 w 306647"/>
                <a:gd name="connsiteY156" fmla="*/ 35786 h 371204"/>
                <a:gd name="connsiteX157" fmla="*/ 43856 w 306647"/>
                <a:gd name="connsiteY157" fmla="*/ 37400 h 371204"/>
                <a:gd name="connsiteX158" fmla="*/ 42242 w 306647"/>
                <a:gd name="connsiteY158" fmla="*/ 40627 h 371204"/>
                <a:gd name="connsiteX159" fmla="*/ 37400 w 306647"/>
                <a:gd name="connsiteY159" fmla="*/ 47083 h 371204"/>
                <a:gd name="connsiteX160" fmla="*/ 35786 w 306647"/>
                <a:gd name="connsiteY160" fmla="*/ 48697 h 371204"/>
                <a:gd name="connsiteX161" fmla="*/ 30944 w 306647"/>
                <a:gd name="connsiteY161" fmla="*/ 53539 h 371204"/>
                <a:gd name="connsiteX162" fmla="*/ 24488 w 306647"/>
                <a:gd name="connsiteY162" fmla="*/ 59995 h 371204"/>
                <a:gd name="connsiteX163" fmla="*/ 24488 w 306647"/>
                <a:gd name="connsiteY163" fmla="*/ 61609 h 371204"/>
                <a:gd name="connsiteX164" fmla="*/ 24488 w 306647"/>
                <a:gd name="connsiteY164" fmla="*/ 63223 h 371204"/>
                <a:gd name="connsiteX165" fmla="*/ 26102 w 306647"/>
                <a:gd name="connsiteY165" fmla="*/ 66450 h 371204"/>
                <a:gd name="connsiteX166" fmla="*/ 27716 w 306647"/>
                <a:gd name="connsiteY166" fmla="*/ 68064 h 371204"/>
                <a:gd name="connsiteX167" fmla="*/ 29330 w 306647"/>
                <a:gd name="connsiteY167" fmla="*/ 69678 h 371204"/>
                <a:gd name="connsiteX168" fmla="*/ 30944 w 306647"/>
                <a:gd name="connsiteY168" fmla="*/ 69678 h 371204"/>
                <a:gd name="connsiteX169" fmla="*/ 32558 w 306647"/>
                <a:gd name="connsiteY169" fmla="*/ 71292 h 371204"/>
                <a:gd name="connsiteX170" fmla="*/ 32558 w 306647"/>
                <a:gd name="connsiteY170" fmla="*/ 72906 h 371204"/>
                <a:gd name="connsiteX171" fmla="*/ 34172 w 306647"/>
                <a:gd name="connsiteY171" fmla="*/ 74520 h 371204"/>
                <a:gd name="connsiteX172" fmla="*/ 34172 w 306647"/>
                <a:gd name="connsiteY172" fmla="*/ 76134 h 371204"/>
                <a:gd name="connsiteX173" fmla="*/ 34172 w 306647"/>
                <a:gd name="connsiteY173" fmla="*/ 77748 h 371204"/>
                <a:gd name="connsiteX174" fmla="*/ 34172 w 306647"/>
                <a:gd name="connsiteY174" fmla="*/ 84204 h 371204"/>
                <a:gd name="connsiteX175" fmla="*/ 35786 w 306647"/>
                <a:gd name="connsiteY175" fmla="*/ 87432 h 371204"/>
                <a:gd name="connsiteX176" fmla="*/ 43856 w 306647"/>
                <a:gd name="connsiteY176" fmla="*/ 101957 h 371204"/>
                <a:gd name="connsiteX177" fmla="*/ 43856 w 306647"/>
                <a:gd name="connsiteY177" fmla="*/ 103571 h 371204"/>
                <a:gd name="connsiteX178" fmla="*/ 43856 w 306647"/>
                <a:gd name="connsiteY178" fmla="*/ 105185 h 371204"/>
                <a:gd name="connsiteX179" fmla="*/ 42242 w 306647"/>
                <a:gd name="connsiteY179" fmla="*/ 108413 h 371204"/>
                <a:gd name="connsiteX180" fmla="*/ 32558 w 306647"/>
                <a:gd name="connsiteY180" fmla="*/ 122938 h 371204"/>
                <a:gd name="connsiteX181" fmla="*/ 27716 w 306647"/>
                <a:gd name="connsiteY181" fmla="*/ 126166 h 371204"/>
                <a:gd name="connsiteX182" fmla="*/ 11577 w 306647"/>
                <a:gd name="connsiteY182" fmla="*/ 137463 h 371204"/>
                <a:gd name="connsiteX183" fmla="*/ 9963 w 306647"/>
                <a:gd name="connsiteY183" fmla="*/ 137463 h 371204"/>
                <a:gd name="connsiteX184" fmla="*/ 9963 w 306647"/>
                <a:gd name="connsiteY184" fmla="*/ 137463 h 371204"/>
                <a:gd name="connsiteX185" fmla="*/ 11577 w 306647"/>
                <a:gd name="connsiteY185" fmla="*/ 142305 h 371204"/>
                <a:gd name="connsiteX186" fmla="*/ 9963 w 306647"/>
                <a:gd name="connsiteY186" fmla="*/ 145533 h 371204"/>
                <a:gd name="connsiteX187" fmla="*/ 5121 w 306647"/>
                <a:gd name="connsiteY187" fmla="*/ 147147 h 371204"/>
                <a:gd name="connsiteX188" fmla="*/ 6735 w 306647"/>
                <a:gd name="connsiteY188" fmla="*/ 150375 h 371204"/>
                <a:gd name="connsiteX189" fmla="*/ 9963 w 306647"/>
                <a:gd name="connsiteY189" fmla="*/ 153603 h 371204"/>
                <a:gd name="connsiteX190" fmla="*/ 13191 w 306647"/>
                <a:gd name="connsiteY190" fmla="*/ 155217 h 371204"/>
                <a:gd name="connsiteX191" fmla="*/ 16419 w 306647"/>
                <a:gd name="connsiteY191" fmla="*/ 155217 h 371204"/>
                <a:gd name="connsiteX192" fmla="*/ 19647 w 306647"/>
                <a:gd name="connsiteY192" fmla="*/ 153603 h 371204"/>
                <a:gd name="connsiteX193" fmla="*/ 22874 w 306647"/>
                <a:gd name="connsiteY193" fmla="*/ 153603 h 371204"/>
                <a:gd name="connsiteX194" fmla="*/ 26102 w 306647"/>
                <a:gd name="connsiteY194" fmla="*/ 171356 h 371204"/>
                <a:gd name="connsiteX195" fmla="*/ 29330 w 306647"/>
                <a:gd name="connsiteY195" fmla="*/ 181040 h 371204"/>
                <a:gd name="connsiteX196" fmla="*/ 29330 w 306647"/>
                <a:gd name="connsiteY196" fmla="*/ 189109 h 371204"/>
                <a:gd name="connsiteX197" fmla="*/ 24488 w 306647"/>
                <a:gd name="connsiteY197" fmla="*/ 197179 h 371204"/>
                <a:gd name="connsiteX198" fmla="*/ 27716 w 306647"/>
                <a:gd name="connsiteY198" fmla="*/ 198793 h 371204"/>
                <a:gd name="connsiteX199" fmla="*/ 35786 w 306647"/>
                <a:gd name="connsiteY199" fmla="*/ 198793 h 371204"/>
                <a:gd name="connsiteX200" fmla="*/ 37400 w 306647"/>
                <a:gd name="connsiteY200" fmla="*/ 198793 h 371204"/>
                <a:gd name="connsiteX201" fmla="*/ 37400 w 306647"/>
                <a:gd name="connsiteY201" fmla="*/ 203635 h 371204"/>
                <a:gd name="connsiteX202" fmla="*/ 40628 w 306647"/>
                <a:gd name="connsiteY202" fmla="*/ 210090 h 371204"/>
                <a:gd name="connsiteX203" fmla="*/ 42242 w 306647"/>
                <a:gd name="connsiteY203" fmla="*/ 213318 h 371204"/>
                <a:gd name="connsiteX204" fmla="*/ 43856 w 306647"/>
                <a:gd name="connsiteY204" fmla="*/ 231072 h 371204"/>
                <a:gd name="connsiteX205" fmla="*/ 43856 w 306647"/>
                <a:gd name="connsiteY205" fmla="*/ 240755 h 371204"/>
                <a:gd name="connsiteX206" fmla="*/ 40628 w 306647"/>
                <a:gd name="connsiteY206" fmla="*/ 247211 h 371204"/>
                <a:gd name="connsiteX207" fmla="*/ 51925 w 306647"/>
                <a:gd name="connsiteY207" fmla="*/ 264964 h 371204"/>
                <a:gd name="connsiteX208" fmla="*/ 56767 w 306647"/>
                <a:gd name="connsiteY208" fmla="*/ 271420 h 371204"/>
                <a:gd name="connsiteX209" fmla="*/ 61609 w 306647"/>
                <a:gd name="connsiteY209" fmla="*/ 274648 h 371204"/>
                <a:gd name="connsiteX210" fmla="*/ 72906 w 306647"/>
                <a:gd name="connsiteY210" fmla="*/ 276262 h 371204"/>
                <a:gd name="connsiteX211" fmla="*/ 74520 w 306647"/>
                <a:gd name="connsiteY211" fmla="*/ 277876 h 371204"/>
                <a:gd name="connsiteX212" fmla="*/ 76134 w 306647"/>
                <a:gd name="connsiteY212" fmla="*/ 281104 h 371204"/>
                <a:gd name="connsiteX213" fmla="*/ 80976 w 306647"/>
                <a:gd name="connsiteY213" fmla="*/ 284331 h 371204"/>
                <a:gd name="connsiteX214" fmla="*/ 87432 w 306647"/>
                <a:gd name="connsiteY214" fmla="*/ 287559 h 371204"/>
                <a:gd name="connsiteX215" fmla="*/ 90660 w 306647"/>
                <a:gd name="connsiteY215" fmla="*/ 289173 h 371204"/>
                <a:gd name="connsiteX216" fmla="*/ 97115 w 306647"/>
                <a:gd name="connsiteY216" fmla="*/ 287559 h 371204"/>
                <a:gd name="connsiteX217" fmla="*/ 98729 w 306647"/>
                <a:gd name="connsiteY217" fmla="*/ 282717 h 371204"/>
                <a:gd name="connsiteX218" fmla="*/ 97115 w 306647"/>
                <a:gd name="connsiteY218" fmla="*/ 269806 h 371204"/>
                <a:gd name="connsiteX219" fmla="*/ 98729 w 306647"/>
                <a:gd name="connsiteY219" fmla="*/ 263350 h 371204"/>
                <a:gd name="connsiteX220" fmla="*/ 101957 w 306647"/>
                <a:gd name="connsiteY220" fmla="*/ 255281 h 371204"/>
                <a:gd name="connsiteX221" fmla="*/ 105185 w 306647"/>
                <a:gd name="connsiteY221" fmla="*/ 250439 h 371204"/>
                <a:gd name="connsiteX222" fmla="*/ 110027 w 306647"/>
                <a:gd name="connsiteY222" fmla="*/ 250439 h 371204"/>
                <a:gd name="connsiteX223" fmla="*/ 111641 w 306647"/>
                <a:gd name="connsiteY223" fmla="*/ 255281 h 371204"/>
                <a:gd name="connsiteX224" fmla="*/ 110027 w 306647"/>
                <a:gd name="connsiteY224" fmla="*/ 271420 h 371204"/>
                <a:gd name="connsiteX225" fmla="*/ 111641 w 306647"/>
                <a:gd name="connsiteY225" fmla="*/ 277876 h 371204"/>
                <a:gd name="connsiteX226" fmla="*/ 121324 w 306647"/>
                <a:gd name="connsiteY226" fmla="*/ 281104 h 371204"/>
                <a:gd name="connsiteX227" fmla="*/ 129394 w 306647"/>
                <a:gd name="connsiteY227" fmla="*/ 273034 h 371204"/>
                <a:gd name="connsiteX228" fmla="*/ 140691 w 306647"/>
                <a:gd name="connsiteY228" fmla="*/ 252053 h 371204"/>
                <a:gd name="connsiteX229" fmla="*/ 142305 w 306647"/>
                <a:gd name="connsiteY229" fmla="*/ 252053 h 371204"/>
                <a:gd name="connsiteX230" fmla="*/ 140691 w 306647"/>
                <a:gd name="connsiteY230" fmla="*/ 264964 h 371204"/>
                <a:gd name="connsiteX231" fmla="*/ 135850 w 306647"/>
                <a:gd name="connsiteY231" fmla="*/ 279490 h 371204"/>
                <a:gd name="connsiteX232" fmla="*/ 129394 w 306647"/>
                <a:gd name="connsiteY232" fmla="*/ 290787 h 371204"/>
                <a:gd name="connsiteX233" fmla="*/ 121324 w 306647"/>
                <a:gd name="connsiteY233" fmla="*/ 295629 h 371204"/>
                <a:gd name="connsiteX234" fmla="*/ 119710 w 306647"/>
                <a:gd name="connsiteY234" fmla="*/ 303699 h 371204"/>
                <a:gd name="connsiteX235" fmla="*/ 126166 w 306647"/>
                <a:gd name="connsiteY235" fmla="*/ 321452 h 371204"/>
                <a:gd name="connsiteX236" fmla="*/ 135850 w 306647"/>
                <a:gd name="connsiteY236" fmla="*/ 337591 h 371204"/>
                <a:gd name="connsiteX237" fmla="*/ 143919 w 306647"/>
                <a:gd name="connsiteY237" fmla="*/ 339205 h 371204"/>
                <a:gd name="connsiteX238" fmla="*/ 147147 w 306647"/>
                <a:gd name="connsiteY238" fmla="*/ 339205 h 371204"/>
                <a:gd name="connsiteX239" fmla="*/ 148761 w 306647"/>
                <a:gd name="connsiteY239" fmla="*/ 344047 h 371204"/>
                <a:gd name="connsiteX240" fmla="*/ 151989 w 306647"/>
                <a:gd name="connsiteY240" fmla="*/ 344047 h 371204"/>
                <a:gd name="connsiteX241" fmla="*/ 158445 w 306647"/>
                <a:gd name="connsiteY241" fmla="*/ 339205 h 371204"/>
                <a:gd name="connsiteX242" fmla="*/ 171356 w 306647"/>
                <a:gd name="connsiteY242" fmla="*/ 331135 h 371204"/>
                <a:gd name="connsiteX243" fmla="*/ 171356 w 306647"/>
                <a:gd name="connsiteY243" fmla="*/ 344047 h 371204"/>
                <a:gd name="connsiteX244" fmla="*/ 172970 w 306647"/>
                <a:gd name="connsiteY244" fmla="*/ 348889 h 371204"/>
                <a:gd name="connsiteX245" fmla="*/ 179426 w 306647"/>
                <a:gd name="connsiteY245" fmla="*/ 352117 h 371204"/>
                <a:gd name="connsiteX246" fmla="*/ 184268 w 306647"/>
                <a:gd name="connsiteY246" fmla="*/ 350503 h 371204"/>
                <a:gd name="connsiteX247" fmla="*/ 190723 w 306647"/>
                <a:gd name="connsiteY247" fmla="*/ 345661 h 371204"/>
                <a:gd name="connsiteX248" fmla="*/ 197179 w 306647"/>
                <a:gd name="connsiteY248" fmla="*/ 344047 h 371204"/>
                <a:gd name="connsiteX249" fmla="*/ 198793 w 306647"/>
                <a:gd name="connsiteY249" fmla="*/ 347275 h 371204"/>
                <a:gd name="connsiteX250" fmla="*/ 198793 w 306647"/>
                <a:gd name="connsiteY250" fmla="*/ 347275 h 371204"/>
                <a:gd name="connsiteX251" fmla="*/ 208477 w 306647"/>
                <a:gd name="connsiteY251" fmla="*/ 347275 h 371204"/>
                <a:gd name="connsiteX252" fmla="*/ 213318 w 306647"/>
                <a:gd name="connsiteY252" fmla="*/ 347275 h 371204"/>
                <a:gd name="connsiteX253" fmla="*/ 214932 w 306647"/>
                <a:gd name="connsiteY253" fmla="*/ 345661 h 371204"/>
                <a:gd name="connsiteX254" fmla="*/ 216546 w 306647"/>
                <a:gd name="connsiteY254" fmla="*/ 344047 h 371204"/>
                <a:gd name="connsiteX255" fmla="*/ 224616 w 306647"/>
                <a:gd name="connsiteY255" fmla="*/ 340819 h 371204"/>
                <a:gd name="connsiteX256" fmla="*/ 226230 w 306647"/>
                <a:gd name="connsiteY256" fmla="*/ 340819 h 371204"/>
                <a:gd name="connsiteX257" fmla="*/ 227844 w 306647"/>
                <a:gd name="connsiteY257" fmla="*/ 340819 h 371204"/>
                <a:gd name="connsiteX258" fmla="*/ 227844 w 306647"/>
                <a:gd name="connsiteY258" fmla="*/ 342433 h 371204"/>
                <a:gd name="connsiteX259" fmla="*/ 227844 w 306647"/>
                <a:gd name="connsiteY259" fmla="*/ 344047 h 371204"/>
                <a:gd name="connsiteX260" fmla="*/ 227844 w 306647"/>
                <a:gd name="connsiteY260" fmla="*/ 347275 h 371204"/>
                <a:gd name="connsiteX261" fmla="*/ 227844 w 306647"/>
                <a:gd name="connsiteY261" fmla="*/ 348889 h 371204"/>
                <a:gd name="connsiteX262" fmla="*/ 227844 w 306647"/>
                <a:gd name="connsiteY262" fmla="*/ 350503 h 371204"/>
                <a:gd name="connsiteX263" fmla="*/ 227844 w 306647"/>
                <a:gd name="connsiteY263" fmla="*/ 352117 h 371204"/>
                <a:gd name="connsiteX264" fmla="*/ 229458 w 306647"/>
                <a:gd name="connsiteY264" fmla="*/ 355344 h 371204"/>
                <a:gd name="connsiteX265" fmla="*/ 231072 w 306647"/>
                <a:gd name="connsiteY265" fmla="*/ 356958 h 371204"/>
                <a:gd name="connsiteX266" fmla="*/ 232686 w 306647"/>
                <a:gd name="connsiteY266" fmla="*/ 360186 h 371204"/>
                <a:gd name="connsiteX267" fmla="*/ 234300 w 306647"/>
                <a:gd name="connsiteY267" fmla="*/ 361800 h 371204"/>
                <a:gd name="connsiteX268" fmla="*/ 243983 w 306647"/>
                <a:gd name="connsiteY268" fmla="*/ 368256 h 371204"/>
                <a:gd name="connsiteX269" fmla="*/ 247211 w 306647"/>
                <a:gd name="connsiteY269" fmla="*/ 369870 h 371204"/>
                <a:gd name="connsiteX270" fmla="*/ 248825 w 306647"/>
                <a:gd name="connsiteY270" fmla="*/ 369870 h 371204"/>
                <a:gd name="connsiteX271" fmla="*/ 250439 w 306647"/>
                <a:gd name="connsiteY271" fmla="*/ 369870 h 371204"/>
                <a:gd name="connsiteX272" fmla="*/ 252053 w 306647"/>
                <a:gd name="connsiteY272" fmla="*/ 368256 h 371204"/>
                <a:gd name="connsiteX273" fmla="*/ 253667 w 306647"/>
                <a:gd name="connsiteY273" fmla="*/ 366642 h 371204"/>
                <a:gd name="connsiteX274" fmla="*/ 255281 w 306647"/>
                <a:gd name="connsiteY274" fmla="*/ 365028 h 371204"/>
                <a:gd name="connsiteX275" fmla="*/ 260122 w 306647"/>
                <a:gd name="connsiteY275" fmla="*/ 355344 h 371204"/>
                <a:gd name="connsiteX276" fmla="*/ 261736 w 306647"/>
                <a:gd name="connsiteY276" fmla="*/ 352117 h 371204"/>
                <a:gd name="connsiteX277" fmla="*/ 261736 w 306647"/>
                <a:gd name="connsiteY277" fmla="*/ 348889 h 371204"/>
                <a:gd name="connsiteX278" fmla="*/ 261736 w 306647"/>
                <a:gd name="connsiteY278" fmla="*/ 347275 h 371204"/>
                <a:gd name="connsiteX279" fmla="*/ 263350 w 306647"/>
                <a:gd name="connsiteY279" fmla="*/ 345661 h 371204"/>
                <a:gd name="connsiteX280" fmla="*/ 264964 w 306647"/>
                <a:gd name="connsiteY280" fmla="*/ 344047 h 371204"/>
                <a:gd name="connsiteX281" fmla="*/ 266578 w 306647"/>
                <a:gd name="connsiteY281" fmla="*/ 344047 h 371204"/>
                <a:gd name="connsiteX282" fmla="*/ 268192 w 306647"/>
                <a:gd name="connsiteY282" fmla="*/ 344047 h 371204"/>
                <a:gd name="connsiteX283" fmla="*/ 269806 w 306647"/>
                <a:gd name="connsiteY283" fmla="*/ 345661 h 371204"/>
                <a:gd name="connsiteX284" fmla="*/ 271420 w 306647"/>
                <a:gd name="connsiteY284" fmla="*/ 347275 h 371204"/>
                <a:gd name="connsiteX285" fmla="*/ 281104 w 306647"/>
                <a:gd name="connsiteY285" fmla="*/ 360186 h 371204"/>
                <a:gd name="connsiteX286" fmla="*/ 284331 w 306647"/>
                <a:gd name="connsiteY286" fmla="*/ 363414 h 371204"/>
                <a:gd name="connsiteX287" fmla="*/ 290787 w 306647"/>
                <a:gd name="connsiteY287" fmla="*/ 369870 h 371204"/>
                <a:gd name="connsiteX288" fmla="*/ 297243 w 306647"/>
                <a:gd name="connsiteY288" fmla="*/ 373098 h 371204"/>
                <a:gd name="connsiteX289" fmla="*/ 300471 w 306647"/>
                <a:gd name="connsiteY289" fmla="*/ 374712 h 371204"/>
                <a:gd name="connsiteX290" fmla="*/ 302085 w 306647"/>
                <a:gd name="connsiteY290" fmla="*/ 374712 h 371204"/>
                <a:gd name="connsiteX291" fmla="*/ 313382 w 306647"/>
                <a:gd name="connsiteY291" fmla="*/ 371484 h 371204"/>
                <a:gd name="connsiteX292" fmla="*/ 306927 w 306647"/>
                <a:gd name="connsiteY292" fmla="*/ 348889 h 37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306647" h="371204">
                  <a:moveTo>
                    <a:pt x="74520" y="285945"/>
                  </a:moveTo>
                  <a:lnTo>
                    <a:pt x="69678" y="282717"/>
                  </a:lnTo>
                  <a:lnTo>
                    <a:pt x="61609" y="279490"/>
                  </a:lnTo>
                  <a:lnTo>
                    <a:pt x="58381" y="287559"/>
                  </a:lnTo>
                  <a:lnTo>
                    <a:pt x="58381" y="306926"/>
                  </a:lnTo>
                  <a:lnTo>
                    <a:pt x="59995" y="310154"/>
                  </a:lnTo>
                  <a:lnTo>
                    <a:pt x="64837" y="305313"/>
                  </a:lnTo>
                  <a:lnTo>
                    <a:pt x="69678" y="295629"/>
                  </a:lnTo>
                  <a:lnTo>
                    <a:pt x="72906" y="294015"/>
                  </a:lnTo>
                  <a:lnTo>
                    <a:pt x="77748" y="292401"/>
                  </a:lnTo>
                  <a:lnTo>
                    <a:pt x="82590" y="292401"/>
                  </a:lnTo>
                  <a:lnTo>
                    <a:pt x="87432" y="292401"/>
                  </a:lnTo>
                  <a:lnTo>
                    <a:pt x="84204" y="287559"/>
                  </a:lnTo>
                  <a:lnTo>
                    <a:pt x="74520" y="285945"/>
                  </a:lnTo>
                  <a:close/>
                  <a:moveTo>
                    <a:pt x="306927" y="348889"/>
                  </a:moveTo>
                  <a:lnTo>
                    <a:pt x="285945" y="323066"/>
                  </a:lnTo>
                  <a:lnTo>
                    <a:pt x="281104" y="316610"/>
                  </a:lnTo>
                  <a:lnTo>
                    <a:pt x="276262" y="303699"/>
                  </a:lnTo>
                  <a:lnTo>
                    <a:pt x="274648" y="297243"/>
                  </a:lnTo>
                  <a:lnTo>
                    <a:pt x="271420" y="290787"/>
                  </a:lnTo>
                  <a:lnTo>
                    <a:pt x="271420" y="289173"/>
                  </a:lnTo>
                  <a:lnTo>
                    <a:pt x="271420" y="287559"/>
                  </a:lnTo>
                  <a:lnTo>
                    <a:pt x="271420" y="285945"/>
                  </a:lnTo>
                  <a:lnTo>
                    <a:pt x="271420" y="284331"/>
                  </a:lnTo>
                  <a:lnTo>
                    <a:pt x="273034" y="282717"/>
                  </a:lnTo>
                  <a:lnTo>
                    <a:pt x="273034" y="281104"/>
                  </a:lnTo>
                  <a:lnTo>
                    <a:pt x="273034" y="277876"/>
                  </a:lnTo>
                  <a:lnTo>
                    <a:pt x="271420" y="271420"/>
                  </a:lnTo>
                  <a:lnTo>
                    <a:pt x="269806" y="268192"/>
                  </a:lnTo>
                  <a:lnTo>
                    <a:pt x="268192" y="266578"/>
                  </a:lnTo>
                  <a:lnTo>
                    <a:pt x="266578" y="264964"/>
                  </a:lnTo>
                  <a:lnTo>
                    <a:pt x="264964" y="263350"/>
                  </a:lnTo>
                  <a:lnTo>
                    <a:pt x="258509" y="255281"/>
                  </a:lnTo>
                  <a:lnTo>
                    <a:pt x="256895" y="253667"/>
                  </a:lnTo>
                  <a:lnTo>
                    <a:pt x="256895" y="252053"/>
                  </a:lnTo>
                  <a:lnTo>
                    <a:pt x="256895" y="245597"/>
                  </a:lnTo>
                  <a:lnTo>
                    <a:pt x="256895" y="243983"/>
                  </a:lnTo>
                  <a:lnTo>
                    <a:pt x="255281" y="242369"/>
                  </a:lnTo>
                  <a:lnTo>
                    <a:pt x="252053" y="240755"/>
                  </a:lnTo>
                  <a:lnTo>
                    <a:pt x="248825" y="237527"/>
                  </a:lnTo>
                  <a:lnTo>
                    <a:pt x="247211" y="235913"/>
                  </a:lnTo>
                  <a:lnTo>
                    <a:pt x="247211" y="234299"/>
                  </a:lnTo>
                  <a:lnTo>
                    <a:pt x="247211" y="232686"/>
                  </a:lnTo>
                  <a:lnTo>
                    <a:pt x="237527" y="203635"/>
                  </a:lnTo>
                  <a:lnTo>
                    <a:pt x="235913" y="200407"/>
                  </a:lnTo>
                  <a:lnTo>
                    <a:pt x="235913" y="198793"/>
                  </a:lnTo>
                  <a:lnTo>
                    <a:pt x="235913" y="197179"/>
                  </a:lnTo>
                  <a:lnTo>
                    <a:pt x="235913" y="195565"/>
                  </a:lnTo>
                  <a:lnTo>
                    <a:pt x="227844" y="187495"/>
                  </a:lnTo>
                  <a:lnTo>
                    <a:pt x="226230" y="185881"/>
                  </a:lnTo>
                  <a:lnTo>
                    <a:pt x="226230" y="184268"/>
                  </a:lnTo>
                  <a:lnTo>
                    <a:pt x="226230" y="181040"/>
                  </a:lnTo>
                  <a:lnTo>
                    <a:pt x="226230" y="176198"/>
                  </a:lnTo>
                  <a:lnTo>
                    <a:pt x="226230" y="174584"/>
                  </a:lnTo>
                  <a:lnTo>
                    <a:pt x="226230" y="172970"/>
                  </a:lnTo>
                  <a:lnTo>
                    <a:pt x="216546" y="158445"/>
                  </a:lnTo>
                  <a:lnTo>
                    <a:pt x="214932" y="155217"/>
                  </a:lnTo>
                  <a:lnTo>
                    <a:pt x="214932" y="153603"/>
                  </a:lnTo>
                  <a:lnTo>
                    <a:pt x="214932" y="150375"/>
                  </a:lnTo>
                  <a:lnTo>
                    <a:pt x="214932" y="148761"/>
                  </a:lnTo>
                  <a:lnTo>
                    <a:pt x="214932" y="142305"/>
                  </a:lnTo>
                  <a:lnTo>
                    <a:pt x="214932" y="140691"/>
                  </a:lnTo>
                  <a:lnTo>
                    <a:pt x="214932" y="139077"/>
                  </a:lnTo>
                  <a:lnTo>
                    <a:pt x="214932" y="137463"/>
                  </a:lnTo>
                  <a:lnTo>
                    <a:pt x="216546" y="137463"/>
                  </a:lnTo>
                  <a:lnTo>
                    <a:pt x="219774" y="135850"/>
                  </a:lnTo>
                  <a:lnTo>
                    <a:pt x="221388" y="135850"/>
                  </a:lnTo>
                  <a:lnTo>
                    <a:pt x="223002" y="134236"/>
                  </a:lnTo>
                  <a:lnTo>
                    <a:pt x="223002" y="132622"/>
                  </a:lnTo>
                  <a:lnTo>
                    <a:pt x="223002" y="131008"/>
                  </a:lnTo>
                  <a:lnTo>
                    <a:pt x="223002" y="127780"/>
                  </a:lnTo>
                  <a:lnTo>
                    <a:pt x="223002" y="126166"/>
                  </a:lnTo>
                  <a:lnTo>
                    <a:pt x="223002" y="124552"/>
                  </a:lnTo>
                  <a:lnTo>
                    <a:pt x="223002" y="122938"/>
                  </a:lnTo>
                  <a:lnTo>
                    <a:pt x="216546" y="116482"/>
                  </a:lnTo>
                  <a:lnTo>
                    <a:pt x="214932" y="114868"/>
                  </a:lnTo>
                  <a:lnTo>
                    <a:pt x="214932" y="113254"/>
                  </a:lnTo>
                  <a:lnTo>
                    <a:pt x="213318" y="100343"/>
                  </a:lnTo>
                  <a:lnTo>
                    <a:pt x="211704" y="92273"/>
                  </a:lnTo>
                  <a:lnTo>
                    <a:pt x="197179" y="58381"/>
                  </a:lnTo>
                  <a:lnTo>
                    <a:pt x="193951" y="53539"/>
                  </a:lnTo>
                  <a:lnTo>
                    <a:pt x="192337" y="42241"/>
                  </a:lnTo>
                  <a:lnTo>
                    <a:pt x="192337" y="39014"/>
                  </a:lnTo>
                  <a:lnTo>
                    <a:pt x="192337" y="35786"/>
                  </a:lnTo>
                  <a:lnTo>
                    <a:pt x="193951" y="32558"/>
                  </a:lnTo>
                  <a:lnTo>
                    <a:pt x="195565" y="21260"/>
                  </a:lnTo>
                  <a:lnTo>
                    <a:pt x="198793" y="13191"/>
                  </a:lnTo>
                  <a:lnTo>
                    <a:pt x="198793" y="11577"/>
                  </a:lnTo>
                  <a:lnTo>
                    <a:pt x="198793" y="9963"/>
                  </a:lnTo>
                  <a:lnTo>
                    <a:pt x="198793" y="8349"/>
                  </a:lnTo>
                  <a:lnTo>
                    <a:pt x="195565" y="5121"/>
                  </a:lnTo>
                  <a:lnTo>
                    <a:pt x="193951" y="5121"/>
                  </a:lnTo>
                  <a:lnTo>
                    <a:pt x="192337" y="5121"/>
                  </a:lnTo>
                  <a:lnTo>
                    <a:pt x="190723" y="5121"/>
                  </a:lnTo>
                  <a:lnTo>
                    <a:pt x="189109" y="5121"/>
                  </a:lnTo>
                  <a:lnTo>
                    <a:pt x="184268" y="6735"/>
                  </a:lnTo>
                  <a:lnTo>
                    <a:pt x="182654" y="6735"/>
                  </a:lnTo>
                  <a:lnTo>
                    <a:pt x="177812" y="6735"/>
                  </a:lnTo>
                  <a:lnTo>
                    <a:pt x="169742" y="6735"/>
                  </a:lnTo>
                  <a:lnTo>
                    <a:pt x="168128" y="6735"/>
                  </a:lnTo>
                  <a:lnTo>
                    <a:pt x="161673" y="8349"/>
                  </a:lnTo>
                  <a:lnTo>
                    <a:pt x="158445" y="8349"/>
                  </a:lnTo>
                  <a:lnTo>
                    <a:pt x="148761" y="8349"/>
                  </a:lnTo>
                  <a:lnTo>
                    <a:pt x="147147" y="8349"/>
                  </a:lnTo>
                  <a:lnTo>
                    <a:pt x="145533" y="8349"/>
                  </a:lnTo>
                  <a:lnTo>
                    <a:pt x="143919" y="8349"/>
                  </a:lnTo>
                  <a:lnTo>
                    <a:pt x="142305" y="9963"/>
                  </a:lnTo>
                  <a:lnTo>
                    <a:pt x="142305" y="11577"/>
                  </a:lnTo>
                  <a:lnTo>
                    <a:pt x="142305" y="13191"/>
                  </a:lnTo>
                  <a:lnTo>
                    <a:pt x="142305" y="14805"/>
                  </a:lnTo>
                  <a:lnTo>
                    <a:pt x="142305" y="16418"/>
                  </a:lnTo>
                  <a:lnTo>
                    <a:pt x="142305" y="18032"/>
                  </a:lnTo>
                  <a:lnTo>
                    <a:pt x="140691" y="21260"/>
                  </a:lnTo>
                  <a:lnTo>
                    <a:pt x="137464" y="22874"/>
                  </a:lnTo>
                  <a:lnTo>
                    <a:pt x="134236" y="26102"/>
                  </a:lnTo>
                  <a:lnTo>
                    <a:pt x="132622" y="26102"/>
                  </a:lnTo>
                  <a:lnTo>
                    <a:pt x="131008" y="26102"/>
                  </a:lnTo>
                  <a:lnTo>
                    <a:pt x="129394" y="26102"/>
                  </a:lnTo>
                  <a:lnTo>
                    <a:pt x="129394" y="27716"/>
                  </a:lnTo>
                  <a:lnTo>
                    <a:pt x="127780" y="30944"/>
                  </a:lnTo>
                  <a:lnTo>
                    <a:pt x="126166" y="32558"/>
                  </a:lnTo>
                  <a:lnTo>
                    <a:pt x="126166" y="34172"/>
                  </a:lnTo>
                  <a:lnTo>
                    <a:pt x="124552" y="35786"/>
                  </a:lnTo>
                  <a:lnTo>
                    <a:pt x="122938" y="35786"/>
                  </a:lnTo>
                  <a:lnTo>
                    <a:pt x="121324" y="35786"/>
                  </a:lnTo>
                  <a:lnTo>
                    <a:pt x="119710" y="37400"/>
                  </a:lnTo>
                  <a:lnTo>
                    <a:pt x="118096" y="39014"/>
                  </a:lnTo>
                  <a:lnTo>
                    <a:pt x="118096" y="40627"/>
                  </a:lnTo>
                  <a:lnTo>
                    <a:pt x="116482" y="43855"/>
                  </a:lnTo>
                  <a:lnTo>
                    <a:pt x="116482" y="45469"/>
                  </a:lnTo>
                  <a:lnTo>
                    <a:pt x="116482" y="48697"/>
                  </a:lnTo>
                  <a:lnTo>
                    <a:pt x="116482" y="50311"/>
                  </a:lnTo>
                  <a:lnTo>
                    <a:pt x="114869" y="50311"/>
                  </a:lnTo>
                  <a:lnTo>
                    <a:pt x="113255" y="50311"/>
                  </a:lnTo>
                  <a:lnTo>
                    <a:pt x="105185" y="51925"/>
                  </a:lnTo>
                  <a:lnTo>
                    <a:pt x="103571" y="51925"/>
                  </a:lnTo>
                  <a:lnTo>
                    <a:pt x="101957" y="51925"/>
                  </a:lnTo>
                  <a:lnTo>
                    <a:pt x="100343" y="50311"/>
                  </a:lnTo>
                  <a:lnTo>
                    <a:pt x="97115" y="48697"/>
                  </a:lnTo>
                  <a:lnTo>
                    <a:pt x="92274" y="45469"/>
                  </a:lnTo>
                  <a:lnTo>
                    <a:pt x="90660" y="45469"/>
                  </a:lnTo>
                  <a:lnTo>
                    <a:pt x="89046" y="45469"/>
                  </a:lnTo>
                  <a:lnTo>
                    <a:pt x="72906" y="45469"/>
                  </a:lnTo>
                  <a:lnTo>
                    <a:pt x="69678" y="45469"/>
                  </a:lnTo>
                  <a:lnTo>
                    <a:pt x="66451" y="45469"/>
                  </a:lnTo>
                  <a:lnTo>
                    <a:pt x="64837" y="45469"/>
                  </a:lnTo>
                  <a:lnTo>
                    <a:pt x="63223" y="43855"/>
                  </a:lnTo>
                  <a:lnTo>
                    <a:pt x="61609" y="42241"/>
                  </a:lnTo>
                  <a:lnTo>
                    <a:pt x="59995" y="40627"/>
                  </a:lnTo>
                  <a:lnTo>
                    <a:pt x="58381" y="39014"/>
                  </a:lnTo>
                  <a:lnTo>
                    <a:pt x="56767" y="37400"/>
                  </a:lnTo>
                  <a:lnTo>
                    <a:pt x="55153" y="35786"/>
                  </a:lnTo>
                  <a:lnTo>
                    <a:pt x="55153" y="34172"/>
                  </a:lnTo>
                  <a:lnTo>
                    <a:pt x="51925" y="30944"/>
                  </a:lnTo>
                  <a:lnTo>
                    <a:pt x="40628" y="26102"/>
                  </a:lnTo>
                  <a:lnTo>
                    <a:pt x="42242" y="30944"/>
                  </a:lnTo>
                  <a:lnTo>
                    <a:pt x="43856" y="35786"/>
                  </a:lnTo>
                  <a:lnTo>
                    <a:pt x="43856" y="37400"/>
                  </a:lnTo>
                  <a:lnTo>
                    <a:pt x="42242" y="40627"/>
                  </a:lnTo>
                  <a:lnTo>
                    <a:pt x="37400" y="47083"/>
                  </a:lnTo>
                  <a:lnTo>
                    <a:pt x="35786" y="48697"/>
                  </a:lnTo>
                  <a:lnTo>
                    <a:pt x="30944" y="53539"/>
                  </a:lnTo>
                  <a:lnTo>
                    <a:pt x="24488" y="59995"/>
                  </a:lnTo>
                  <a:lnTo>
                    <a:pt x="24488" y="61609"/>
                  </a:lnTo>
                  <a:lnTo>
                    <a:pt x="24488" y="63223"/>
                  </a:lnTo>
                  <a:lnTo>
                    <a:pt x="26102" y="66450"/>
                  </a:lnTo>
                  <a:lnTo>
                    <a:pt x="27716" y="68064"/>
                  </a:lnTo>
                  <a:lnTo>
                    <a:pt x="29330" y="69678"/>
                  </a:lnTo>
                  <a:lnTo>
                    <a:pt x="30944" y="69678"/>
                  </a:lnTo>
                  <a:lnTo>
                    <a:pt x="32558" y="71292"/>
                  </a:lnTo>
                  <a:lnTo>
                    <a:pt x="32558" y="72906"/>
                  </a:lnTo>
                  <a:lnTo>
                    <a:pt x="34172" y="74520"/>
                  </a:lnTo>
                  <a:lnTo>
                    <a:pt x="34172" y="76134"/>
                  </a:lnTo>
                  <a:lnTo>
                    <a:pt x="34172" y="77748"/>
                  </a:lnTo>
                  <a:lnTo>
                    <a:pt x="34172" y="84204"/>
                  </a:lnTo>
                  <a:lnTo>
                    <a:pt x="35786" y="87432"/>
                  </a:lnTo>
                  <a:lnTo>
                    <a:pt x="43856" y="101957"/>
                  </a:lnTo>
                  <a:lnTo>
                    <a:pt x="43856" y="103571"/>
                  </a:lnTo>
                  <a:lnTo>
                    <a:pt x="43856" y="105185"/>
                  </a:lnTo>
                  <a:lnTo>
                    <a:pt x="42242" y="108413"/>
                  </a:lnTo>
                  <a:lnTo>
                    <a:pt x="32558" y="122938"/>
                  </a:lnTo>
                  <a:lnTo>
                    <a:pt x="27716" y="126166"/>
                  </a:lnTo>
                  <a:lnTo>
                    <a:pt x="11577" y="137463"/>
                  </a:lnTo>
                  <a:lnTo>
                    <a:pt x="9963" y="137463"/>
                  </a:lnTo>
                  <a:lnTo>
                    <a:pt x="9963" y="137463"/>
                  </a:lnTo>
                  <a:lnTo>
                    <a:pt x="11577" y="142305"/>
                  </a:lnTo>
                  <a:lnTo>
                    <a:pt x="9963" y="145533"/>
                  </a:lnTo>
                  <a:lnTo>
                    <a:pt x="5121" y="147147"/>
                  </a:lnTo>
                  <a:lnTo>
                    <a:pt x="6735" y="150375"/>
                  </a:lnTo>
                  <a:lnTo>
                    <a:pt x="9963" y="153603"/>
                  </a:lnTo>
                  <a:lnTo>
                    <a:pt x="13191" y="155217"/>
                  </a:lnTo>
                  <a:lnTo>
                    <a:pt x="16419" y="155217"/>
                  </a:lnTo>
                  <a:lnTo>
                    <a:pt x="19647" y="153603"/>
                  </a:lnTo>
                  <a:lnTo>
                    <a:pt x="22874" y="153603"/>
                  </a:lnTo>
                  <a:lnTo>
                    <a:pt x="26102" y="171356"/>
                  </a:lnTo>
                  <a:lnTo>
                    <a:pt x="29330" y="181040"/>
                  </a:lnTo>
                  <a:lnTo>
                    <a:pt x="29330" y="189109"/>
                  </a:lnTo>
                  <a:lnTo>
                    <a:pt x="24488" y="197179"/>
                  </a:lnTo>
                  <a:lnTo>
                    <a:pt x="27716" y="198793"/>
                  </a:lnTo>
                  <a:lnTo>
                    <a:pt x="35786" y="198793"/>
                  </a:lnTo>
                  <a:lnTo>
                    <a:pt x="37400" y="198793"/>
                  </a:lnTo>
                  <a:lnTo>
                    <a:pt x="37400" y="203635"/>
                  </a:lnTo>
                  <a:lnTo>
                    <a:pt x="40628" y="210090"/>
                  </a:lnTo>
                  <a:lnTo>
                    <a:pt x="42242" y="213318"/>
                  </a:lnTo>
                  <a:lnTo>
                    <a:pt x="43856" y="231072"/>
                  </a:lnTo>
                  <a:lnTo>
                    <a:pt x="43856" y="240755"/>
                  </a:lnTo>
                  <a:lnTo>
                    <a:pt x="40628" y="247211"/>
                  </a:lnTo>
                  <a:lnTo>
                    <a:pt x="51925" y="264964"/>
                  </a:lnTo>
                  <a:lnTo>
                    <a:pt x="56767" y="271420"/>
                  </a:lnTo>
                  <a:lnTo>
                    <a:pt x="61609" y="274648"/>
                  </a:lnTo>
                  <a:lnTo>
                    <a:pt x="72906" y="276262"/>
                  </a:lnTo>
                  <a:lnTo>
                    <a:pt x="74520" y="277876"/>
                  </a:lnTo>
                  <a:lnTo>
                    <a:pt x="76134" y="281104"/>
                  </a:lnTo>
                  <a:lnTo>
                    <a:pt x="80976" y="284331"/>
                  </a:lnTo>
                  <a:lnTo>
                    <a:pt x="87432" y="287559"/>
                  </a:lnTo>
                  <a:lnTo>
                    <a:pt x="90660" y="289173"/>
                  </a:lnTo>
                  <a:lnTo>
                    <a:pt x="97115" y="287559"/>
                  </a:lnTo>
                  <a:lnTo>
                    <a:pt x="98729" y="282717"/>
                  </a:lnTo>
                  <a:lnTo>
                    <a:pt x="97115" y="269806"/>
                  </a:lnTo>
                  <a:lnTo>
                    <a:pt x="98729" y="263350"/>
                  </a:lnTo>
                  <a:lnTo>
                    <a:pt x="101957" y="255281"/>
                  </a:lnTo>
                  <a:lnTo>
                    <a:pt x="105185" y="250439"/>
                  </a:lnTo>
                  <a:lnTo>
                    <a:pt x="110027" y="250439"/>
                  </a:lnTo>
                  <a:lnTo>
                    <a:pt x="111641" y="255281"/>
                  </a:lnTo>
                  <a:lnTo>
                    <a:pt x="110027" y="271420"/>
                  </a:lnTo>
                  <a:lnTo>
                    <a:pt x="111641" y="277876"/>
                  </a:lnTo>
                  <a:lnTo>
                    <a:pt x="121324" y="281104"/>
                  </a:lnTo>
                  <a:lnTo>
                    <a:pt x="129394" y="273034"/>
                  </a:lnTo>
                  <a:lnTo>
                    <a:pt x="140691" y="252053"/>
                  </a:lnTo>
                  <a:lnTo>
                    <a:pt x="142305" y="252053"/>
                  </a:lnTo>
                  <a:lnTo>
                    <a:pt x="140691" y="264964"/>
                  </a:lnTo>
                  <a:lnTo>
                    <a:pt x="135850" y="279490"/>
                  </a:lnTo>
                  <a:lnTo>
                    <a:pt x="129394" y="290787"/>
                  </a:lnTo>
                  <a:lnTo>
                    <a:pt x="121324" y="295629"/>
                  </a:lnTo>
                  <a:lnTo>
                    <a:pt x="119710" y="303699"/>
                  </a:lnTo>
                  <a:lnTo>
                    <a:pt x="126166" y="321452"/>
                  </a:lnTo>
                  <a:lnTo>
                    <a:pt x="135850" y="337591"/>
                  </a:lnTo>
                  <a:lnTo>
                    <a:pt x="143919" y="339205"/>
                  </a:lnTo>
                  <a:lnTo>
                    <a:pt x="147147" y="339205"/>
                  </a:lnTo>
                  <a:lnTo>
                    <a:pt x="148761" y="344047"/>
                  </a:lnTo>
                  <a:lnTo>
                    <a:pt x="151989" y="344047"/>
                  </a:lnTo>
                  <a:lnTo>
                    <a:pt x="158445" y="339205"/>
                  </a:lnTo>
                  <a:lnTo>
                    <a:pt x="171356" y="331135"/>
                  </a:lnTo>
                  <a:lnTo>
                    <a:pt x="171356" y="344047"/>
                  </a:lnTo>
                  <a:lnTo>
                    <a:pt x="172970" y="348889"/>
                  </a:lnTo>
                  <a:lnTo>
                    <a:pt x="179426" y="352117"/>
                  </a:lnTo>
                  <a:lnTo>
                    <a:pt x="184268" y="350503"/>
                  </a:lnTo>
                  <a:lnTo>
                    <a:pt x="190723" y="345661"/>
                  </a:lnTo>
                  <a:lnTo>
                    <a:pt x="197179" y="344047"/>
                  </a:lnTo>
                  <a:lnTo>
                    <a:pt x="198793" y="347275"/>
                  </a:lnTo>
                  <a:lnTo>
                    <a:pt x="198793" y="347275"/>
                  </a:lnTo>
                  <a:lnTo>
                    <a:pt x="208477" y="347275"/>
                  </a:lnTo>
                  <a:lnTo>
                    <a:pt x="213318" y="347275"/>
                  </a:lnTo>
                  <a:lnTo>
                    <a:pt x="214932" y="345661"/>
                  </a:lnTo>
                  <a:lnTo>
                    <a:pt x="216546" y="344047"/>
                  </a:lnTo>
                  <a:lnTo>
                    <a:pt x="224616" y="340819"/>
                  </a:lnTo>
                  <a:lnTo>
                    <a:pt x="226230" y="340819"/>
                  </a:lnTo>
                  <a:lnTo>
                    <a:pt x="227844" y="340819"/>
                  </a:lnTo>
                  <a:lnTo>
                    <a:pt x="227844" y="342433"/>
                  </a:lnTo>
                  <a:lnTo>
                    <a:pt x="227844" y="344047"/>
                  </a:lnTo>
                  <a:lnTo>
                    <a:pt x="227844" y="347275"/>
                  </a:lnTo>
                  <a:lnTo>
                    <a:pt x="227844" y="348889"/>
                  </a:lnTo>
                  <a:lnTo>
                    <a:pt x="227844" y="350503"/>
                  </a:lnTo>
                  <a:lnTo>
                    <a:pt x="227844" y="352117"/>
                  </a:lnTo>
                  <a:lnTo>
                    <a:pt x="229458" y="355344"/>
                  </a:lnTo>
                  <a:lnTo>
                    <a:pt x="231072" y="356958"/>
                  </a:lnTo>
                  <a:lnTo>
                    <a:pt x="232686" y="360186"/>
                  </a:lnTo>
                  <a:lnTo>
                    <a:pt x="234300" y="361800"/>
                  </a:lnTo>
                  <a:lnTo>
                    <a:pt x="243983" y="368256"/>
                  </a:lnTo>
                  <a:lnTo>
                    <a:pt x="247211" y="369870"/>
                  </a:lnTo>
                  <a:lnTo>
                    <a:pt x="248825" y="369870"/>
                  </a:lnTo>
                  <a:lnTo>
                    <a:pt x="250439" y="369870"/>
                  </a:lnTo>
                  <a:lnTo>
                    <a:pt x="252053" y="368256"/>
                  </a:lnTo>
                  <a:lnTo>
                    <a:pt x="253667" y="366642"/>
                  </a:lnTo>
                  <a:lnTo>
                    <a:pt x="255281" y="365028"/>
                  </a:lnTo>
                  <a:lnTo>
                    <a:pt x="260122" y="355344"/>
                  </a:lnTo>
                  <a:lnTo>
                    <a:pt x="261736" y="352117"/>
                  </a:lnTo>
                  <a:lnTo>
                    <a:pt x="261736" y="348889"/>
                  </a:lnTo>
                  <a:lnTo>
                    <a:pt x="261736" y="347275"/>
                  </a:lnTo>
                  <a:lnTo>
                    <a:pt x="263350" y="345661"/>
                  </a:lnTo>
                  <a:lnTo>
                    <a:pt x="264964" y="344047"/>
                  </a:lnTo>
                  <a:lnTo>
                    <a:pt x="266578" y="344047"/>
                  </a:lnTo>
                  <a:lnTo>
                    <a:pt x="268192" y="344047"/>
                  </a:lnTo>
                  <a:lnTo>
                    <a:pt x="269806" y="345661"/>
                  </a:lnTo>
                  <a:lnTo>
                    <a:pt x="271420" y="347275"/>
                  </a:lnTo>
                  <a:lnTo>
                    <a:pt x="281104" y="360186"/>
                  </a:lnTo>
                  <a:lnTo>
                    <a:pt x="284331" y="363414"/>
                  </a:lnTo>
                  <a:lnTo>
                    <a:pt x="290787" y="369870"/>
                  </a:lnTo>
                  <a:lnTo>
                    <a:pt x="297243" y="373098"/>
                  </a:lnTo>
                  <a:lnTo>
                    <a:pt x="300471" y="374712"/>
                  </a:lnTo>
                  <a:lnTo>
                    <a:pt x="302085" y="374712"/>
                  </a:lnTo>
                  <a:lnTo>
                    <a:pt x="313382" y="371484"/>
                  </a:lnTo>
                  <a:lnTo>
                    <a:pt x="306927" y="34888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4593B48A-677F-4388-86F3-4EDD8CC43F44}"/>
                </a:ext>
              </a:extLst>
            </p:cNvPr>
            <p:cNvSpPr/>
            <p:nvPr/>
          </p:nvSpPr>
          <p:spPr>
            <a:xfrm>
              <a:off x="8660159" y="5988317"/>
              <a:ext cx="306647" cy="403483"/>
            </a:xfrm>
            <a:custGeom>
              <a:avLst/>
              <a:gdLst>
                <a:gd name="connsiteX0" fmla="*/ 202021 w 306647"/>
                <a:gd name="connsiteY0" fmla="*/ 53539 h 403483"/>
                <a:gd name="connsiteX1" fmla="*/ 203635 w 306647"/>
                <a:gd name="connsiteY1" fmla="*/ 53539 h 403483"/>
                <a:gd name="connsiteX2" fmla="*/ 208477 w 306647"/>
                <a:gd name="connsiteY2" fmla="*/ 51925 h 403483"/>
                <a:gd name="connsiteX3" fmla="*/ 214932 w 306647"/>
                <a:gd name="connsiteY3" fmla="*/ 48697 h 403483"/>
                <a:gd name="connsiteX4" fmla="*/ 221388 w 306647"/>
                <a:gd name="connsiteY4" fmla="*/ 48697 h 403483"/>
                <a:gd name="connsiteX5" fmla="*/ 234299 w 306647"/>
                <a:gd name="connsiteY5" fmla="*/ 45469 h 403483"/>
                <a:gd name="connsiteX6" fmla="*/ 240755 w 306647"/>
                <a:gd name="connsiteY6" fmla="*/ 45469 h 403483"/>
                <a:gd name="connsiteX7" fmla="*/ 243983 w 306647"/>
                <a:gd name="connsiteY7" fmla="*/ 47083 h 403483"/>
                <a:gd name="connsiteX8" fmla="*/ 247211 w 306647"/>
                <a:gd name="connsiteY8" fmla="*/ 47083 h 403483"/>
                <a:gd name="connsiteX9" fmla="*/ 248825 w 306647"/>
                <a:gd name="connsiteY9" fmla="*/ 45469 h 403483"/>
                <a:gd name="connsiteX10" fmla="*/ 250439 w 306647"/>
                <a:gd name="connsiteY10" fmla="*/ 43855 h 403483"/>
                <a:gd name="connsiteX11" fmla="*/ 253667 w 306647"/>
                <a:gd name="connsiteY11" fmla="*/ 42241 h 403483"/>
                <a:gd name="connsiteX12" fmla="*/ 256895 w 306647"/>
                <a:gd name="connsiteY12" fmla="*/ 40627 h 403483"/>
                <a:gd name="connsiteX13" fmla="*/ 263350 w 306647"/>
                <a:gd name="connsiteY13" fmla="*/ 37400 h 403483"/>
                <a:gd name="connsiteX14" fmla="*/ 264964 w 306647"/>
                <a:gd name="connsiteY14" fmla="*/ 35786 h 403483"/>
                <a:gd name="connsiteX15" fmla="*/ 268192 w 306647"/>
                <a:gd name="connsiteY15" fmla="*/ 35786 h 403483"/>
                <a:gd name="connsiteX16" fmla="*/ 269806 w 306647"/>
                <a:gd name="connsiteY16" fmla="*/ 35786 h 403483"/>
                <a:gd name="connsiteX17" fmla="*/ 269806 w 306647"/>
                <a:gd name="connsiteY17" fmla="*/ 37400 h 403483"/>
                <a:gd name="connsiteX18" fmla="*/ 271420 w 306647"/>
                <a:gd name="connsiteY18" fmla="*/ 37400 h 403483"/>
                <a:gd name="connsiteX19" fmla="*/ 276262 w 306647"/>
                <a:gd name="connsiteY19" fmla="*/ 47083 h 403483"/>
                <a:gd name="connsiteX20" fmla="*/ 279490 w 306647"/>
                <a:gd name="connsiteY20" fmla="*/ 51925 h 403483"/>
                <a:gd name="connsiteX21" fmla="*/ 279490 w 306647"/>
                <a:gd name="connsiteY21" fmla="*/ 51925 h 403483"/>
                <a:gd name="connsiteX22" fmla="*/ 281104 w 306647"/>
                <a:gd name="connsiteY22" fmla="*/ 53539 h 403483"/>
                <a:gd name="connsiteX23" fmla="*/ 284331 w 306647"/>
                <a:gd name="connsiteY23" fmla="*/ 55153 h 403483"/>
                <a:gd name="connsiteX24" fmla="*/ 285945 w 306647"/>
                <a:gd name="connsiteY24" fmla="*/ 56767 h 403483"/>
                <a:gd name="connsiteX25" fmla="*/ 287559 w 306647"/>
                <a:gd name="connsiteY25" fmla="*/ 56767 h 403483"/>
                <a:gd name="connsiteX26" fmla="*/ 292401 w 306647"/>
                <a:gd name="connsiteY26" fmla="*/ 55153 h 403483"/>
                <a:gd name="connsiteX27" fmla="*/ 300471 w 306647"/>
                <a:gd name="connsiteY27" fmla="*/ 51925 h 403483"/>
                <a:gd name="connsiteX28" fmla="*/ 305313 w 306647"/>
                <a:gd name="connsiteY28" fmla="*/ 56767 h 403483"/>
                <a:gd name="connsiteX29" fmla="*/ 305313 w 306647"/>
                <a:gd name="connsiteY29" fmla="*/ 59995 h 403483"/>
                <a:gd name="connsiteX30" fmla="*/ 303699 w 306647"/>
                <a:gd name="connsiteY30" fmla="*/ 61609 h 403483"/>
                <a:gd name="connsiteX31" fmla="*/ 300471 w 306647"/>
                <a:gd name="connsiteY31" fmla="*/ 64836 h 403483"/>
                <a:gd name="connsiteX32" fmla="*/ 298857 w 306647"/>
                <a:gd name="connsiteY32" fmla="*/ 68064 h 403483"/>
                <a:gd name="connsiteX33" fmla="*/ 295629 w 306647"/>
                <a:gd name="connsiteY33" fmla="*/ 71292 h 403483"/>
                <a:gd name="connsiteX34" fmla="*/ 289173 w 306647"/>
                <a:gd name="connsiteY34" fmla="*/ 79362 h 403483"/>
                <a:gd name="connsiteX35" fmla="*/ 281104 w 306647"/>
                <a:gd name="connsiteY35" fmla="*/ 89045 h 403483"/>
                <a:gd name="connsiteX36" fmla="*/ 277876 w 306647"/>
                <a:gd name="connsiteY36" fmla="*/ 92273 h 403483"/>
                <a:gd name="connsiteX37" fmla="*/ 276262 w 306647"/>
                <a:gd name="connsiteY37" fmla="*/ 93887 h 403483"/>
                <a:gd name="connsiteX38" fmla="*/ 263350 w 306647"/>
                <a:gd name="connsiteY38" fmla="*/ 95501 h 403483"/>
                <a:gd name="connsiteX39" fmla="*/ 256895 w 306647"/>
                <a:gd name="connsiteY39" fmla="*/ 97115 h 403483"/>
                <a:gd name="connsiteX40" fmla="*/ 240755 w 306647"/>
                <a:gd name="connsiteY40" fmla="*/ 101957 h 403483"/>
                <a:gd name="connsiteX41" fmla="*/ 239141 w 306647"/>
                <a:gd name="connsiteY41" fmla="*/ 103571 h 403483"/>
                <a:gd name="connsiteX42" fmla="*/ 239141 w 306647"/>
                <a:gd name="connsiteY42" fmla="*/ 105185 h 403483"/>
                <a:gd name="connsiteX43" fmla="*/ 237527 w 306647"/>
                <a:gd name="connsiteY43" fmla="*/ 106799 h 403483"/>
                <a:gd name="connsiteX44" fmla="*/ 226230 w 306647"/>
                <a:gd name="connsiteY44" fmla="*/ 163286 h 403483"/>
                <a:gd name="connsiteX45" fmla="*/ 226230 w 306647"/>
                <a:gd name="connsiteY45" fmla="*/ 172970 h 403483"/>
                <a:gd name="connsiteX46" fmla="*/ 226230 w 306647"/>
                <a:gd name="connsiteY46" fmla="*/ 177812 h 403483"/>
                <a:gd name="connsiteX47" fmla="*/ 224616 w 306647"/>
                <a:gd name="connsiteY47" fmla="*/ 179426 h 403483"/>
                <a:gd name="connsiteX48" fmla="*/ 224616 w 306647"/>
                <a:gd name="connsiteY48" fmla="*/ 181040 h 403483"/>
                <a:gd name="connsiteX49" fmla="*/ 221388 w 306647"/>
                <a:gd name="connsiteY49" fmla="*/ 182654 h 403483"/>
                <a:gd name="connsiteX50" fmla="*/ 218160 w 306647"/>
                <a:gd name="connsiteY50" fmla="*/ 185881 h 403483"/>
                <a:gd name="connsiteX51" fmla="*/ 218160 w 306647"/>
                <a:gd name="connsiteY51" fmla="*/ 187495 h 403483"/>
                <a:gd name="connsiteX52" fmla="*/ 218160 w 306647"/>
                <a:gd name="connsiteY52" fmla="*/ 189109 h 403483"/>
                <a:gd name="connsiteX53" fmla="*/ 219774 w 306647"/>
                <a:gd name="connsiteY53" fmla="*/ 192337 h 403483"/>
                <a:gd name="connsiteX54" fmla="*/ 223002 w 306647"/>
                <a:gd name="connsiteY54" fmla="*/ 200407 h 403483"/>
                <a:gd name="connsiteX55" fmla="*/ 224616 w 306647"/>
                <a:gd name="connsiteY55" fmla="*/ 202021 h 403483"/>
                <a:gd name="connsiteX56" fmla="*/ 224616 w 306647"/>
                <a:gd name="connsiteY56" fmla="*/ 203635 h 403483"/>
                <a:gd name="connsiteX57" fmla="*/ 224616 w 306647"/>
                <a:gd name="connsiteY57" fmla="*/ 203635 h 403483"/>
                <a:gd name="connsiteX58" fmla="*/ 235914 w 306647"/>
                <a:gd name="connsiteY58" fmla="*/ 211704 h 403483"/>
                <a:gd name="connsiteX59" fmla="*/ 237527 w 306647"/>
                <a:gd name="connsiteY59" fmla="*/ 213318 h 403483"/>
                <a:gd name="connsiteX60" fmla="*/ 240755 w 306647"/>
                <a:gd name="connsiteY60" fmla="*/ 216546 h 403483"/>
                <a:gd name="connsiteX61" fmla="*/ 240755 w 306647"/>
                <a:gd name="connsiteY61" fmla="*/ 218160 h 403483"/>
                <a:gd name="connsiteX62" fmla="*/ 242369 w 306647"/>
                <a:gd name="connsiteY62" fmla="*/ 221388 h 403483"/>
                <a:gd name="connsiteX63" fmla="*/ 242369 w 306647"/>
                <a:gd name="connsiteY63" fmla="*/ 227844 h 403483"/>
                <a:gd name="connsiteX64" fmla="*/ 242369 w 306647"/>
                <a:gd name="connsiteY64" fmla="*/ 229458 h 403483"/>
                <a:gd name="connsiteX65" fmla="*/ 243983 w 306647"/>
                <a:gd name="connsiteY65" fmla="*/ 231072 h 403483"/>
                <a:gd name="connsiteX66" fmla="*/ 245597 w 306647"/>
                <a:gd name="connsiteY66" fmla="*/ 232685 h 403483"/>
                <a:gd name="connsiteX67" fmla="*/ 248825 w 306647"/>
                <a:gd name="connsiteY67" fmla="*/ 234299 h 403483"/>
                <a:gd name="connsiteX68" fmla="*/ 252053 w 306647"/>
                <a:gd name="connsiteY68" fmla="*/ 235913 h 403483"/>
                <a:gd name="connsiteX69" fmla="*/ 253667 w 306647"/>
                <a:gd name="connsiteY69" fmla="*/ 237527 h 403483"/>
                <a:gd name="connsiteX70" fmla="*/ 253667 w 306647"/>
                <a:gd name="connsiteY70" fmla="*/ 237527 h 403483"/>
                <a:gd name="connsiteX71" fmla="*/ 255281 w 306647"/>
                <a:gd name="connsiteY71" fmla="*/ 239141 h 403483"/>
                <a:gd name="connsiteX72" fmla="*/ 256895 w 306647"/>
                <a:gd name="connsiteY72" fmla="*/ 243983 h 403483"/>
                <a:gd name="connsiteX73" fmla="*/ 258508 w 306647"/>
                <a:gd name="connsiteY73" fmla="*/ 245597 h 403483"/>
                <a:gd name="connsiteX74" fmla="*/ 256895 w 306647"/>
                <a:gd name="connsiteY74" fmla="*/ 269806 h 403483"/>
                <a:gd name="connsiteX75" fmla="*/ 256895 w 306647"/>
                <a:gd name="connsiteY75" fmla="*/ 273034 h 403483"/>
                <a:gd name="connsiteX76" fmla="*/ 256895 w 306647"/>
                <a:gd name="connsiteY76" fmla="*/ 273034 h 403483"/>
                <a:gd name="connsiteX77" fmla="*/ 258508 w 306647"/>
                <a:gd name="connsiteY77" fmla="*/ 277876 h 403483"/>
                <a:gd name="connsiteX78" fmla="*/ 260122 w 306647"/>
                <a:gd name="connsiteY78" fmla="*/ 279490 h 403483"/>
                <a:gd name="connsiteX79" fmla="*/ 261736 w 306647"/>
                <a:gd name="connsiteY79" fmla="*/ 282717 h 403483"/>
                <a:gd name="connsiteX80" fmla="*/ 261736 w 306647"/>
                <a:gd name="connsiteY80" fmla="*/ 285945 h 403483"/>
                <a:gd name="connsiteX81" fmla="*/ 260122 w 306647"/>
                <a:gd name="connsiteY81" fmla="*/ 297243 h 403483"/>
                <a:gd name="connsiteX82" fmla="*/ 260122 w 306647"/>
                <a:gd name="connsiteY82" fmla="*/ 298857 h 403483"/>
                <a:gd name="connsiteX83" fmla="*/ 260122 w 306647"/>
                <a:gd name="connsiteY83" fmla="*/ 300471 h 403483"/>
                <a:gd name="connsiteX84" fmla="*/ 261736 w 306647"/>
                <a:gd name="connsiteY84" fmla="*/ 303699 h 403483"/>
                <a:gd name="connsiteX85" fmla="*/ 261736 w 306647"/>
                <a:gd name="connsiteY85" fmla="*/ 303699 h 403483"/>
                <a:gd name="connsiteX86" fmla="*/ 221388 w 306647"/>
                <a:gd name="connsiteY86" fmla="*/ 319838 h 403483"/>
                <a:gd name="connsiteX87" fmla="*/ 208477 w 306647"/>
                <a:gd name="connsiteY87" fmla="*/ 327908 h 403483"/>
                <a:gd name="connsiteX88" fmla="*/ 193951 w 306647"/>
                <a:gd name="connsiteY88" fmla="*/ 335977 h 403483"/>
                <a:gd name="connsiteX89" fmla="*/ 179426 w 306647"/>
                <a:gd name="connsiteY89" fmla="*/ 337591 h 403483"/>
                <a:gd name="connsiteX90" fmla="*/ 166514 w 306647"/>
                <a:gd name="connsiteY90" fmla="*/ 344047 h 403483"/>
                <a:gd name="connsiteX91" fmla="*/ 163287 w 306647"/>
                <a:gd name="connsiteY91" fmla="*/ 361800 h 403483"/>
                <a:gd name="connsiteX92" fmla="*/ 161673 w 306647"/>
                <a:gd name="connsiteY92" fmla="*/ 369869 h 403483"/>
                <a:gd name="connsiteX93" fmla="*/ 158445 w 306647"/>
                <a:gd name="connsiteY93" fmla="*/ 377939 h 403483"/>
                <a:gd name="connsiteX94" fmla="*/ 153603 w 306647"/>
                <a:gd name="connsiteY94" fmla="*/ 384395 h 403483"/>
                <a:gd name="connsiteX95" fmla="*/ 147147 w 306647"/>
                <a:gd name="connsiteY95" fmla="*/ 389237 h 403483"/>
                <a:gd name="connsiteX96" fmla="*/ 129394 w 306647"/>
                <a:gd name="connsiteY96" fmla="*/ 400535 h 403483"/>
                <a:gd name="connsiteX97" fmla="*/ 119710 w 306647"/>
                <a:gd name="connsiteY97" fmla="*/ 403762 h 403483"/>
                <a:gd name="connsiteX98" fmla="*/ 113255 w 306647"/>
                <a:gd name="connsiteY98" fmla="*/ 400535 h 403483"/>
                <a:gd name="connsiteX99" fmla="*/ 108413 w 306647"/>
                <a:gd name="connsiteY99" fmla="*/ 390851 h 403483"/>
                <a:gd name="connsiteX100" fmla="*/ 103571 w 306647"/>
                <a:gd name="connsiteY100" fmla="*/ 382781 h 403483"/>
                <a:gd name="connsiteX101" fmla="*/ 95501 w 306647"/>
                <a:gd name="connsiteY101" fmla="*/ 373098 h 403483"/>
                <a:gd name="connsiteX102" fmla="*/ 87432 w 306647"/>
                <a:gd name="connsiteY102" fmla="*/ 368256 h 403483"/>
                <a:gd name="connsiteX103" fmla="*/ 82590 w 306647"/>
                <a:gd name="connsiteY103" fmla="*/ 366642 h 403483"/>
                <a:gd name="connsiteX104" fmla="*/ 76134 w 306647"/>
                <a:gd name="connsiteY104" fmla="*/ 368256 h 403483"/>
                <a:gd name="connsiteX105" fmla="*/ 72906 w 306647"/>
                <a:gd name="connsiteY105" fmla="*/ 366642 h 403483"/>
                <a:gd name="connsiteX106" fmla="*/ 69678 w 306647"/>
                <a:gd name="connsiteY106" fmla="*/ 363414 h 403483"/>
                <a:gd name="connsiteX107" fmla="*/ 64837 w 306647"/>
                <a:gd name="connsiteY107" fmla="*/ 353730 h 403483"/>
                <a:gd name="connsiteX108" fmla="*/ 63223 w 306647"/>
                <a:gd name="connsiteY108" fmla="*/ 348889 h 403483"/>
                <a:gd name="connsiteX109" fmla="*/ 59995 w 306647"/>
                <a:gd name="connsiteY109" fmla="*/ 347275 h 403483"/>
                <a:gd name="connsiteX110" fmla="*/ 59995 w 306647"/>
                <a:gd name="connsiteY110" fmla="*/ 342433 h 403483"/>
                <a:gd name="connsiteX111" fmla="*/ 59995 w 306647"/>
                <a:gd name="connsiteY111" fmla="*/ 337591 h 403483"/>
                <a:gd name="connsiteX112" fmla="*/ 63223 w 306647"/>
                <a:gd name="connsiteY112" fmla="*/ 332749 h 403483"/>
                <a:gd name="connsiteX113" fmla="*/ 79362 w 306647"/>
                <a:gd name="connsiteY113" fmla="*/ 302085 h 403483"/>
                <a:gd name="connsiteX114" fmla="*/ 85818 w 306647"/>
                <a:gd name="connsiteY114" fmla="*/ 297243 h 403483"/>
                <a:gd name="connsiteX115" fmla="*/ 92274 w 306647"/>
                <a:gd name="connsiteY115" fmla="*/ 295629 h 403483"/>
                <a:gd name="connsiteX116" fmla="*/ 100343 w 306647"/>
                <a:gd name="connsiteY116" fmla="*/ 294015 h 403483"/>
                <a:gd name="connsiteX117" fmla="*/ 103571 w 306647"/>
                <a:gd name="connsiteY117" fmla="*/ 287559 h 403483"/>
                <a:gd name="connsiteX118" fmla="*/ 103571 w 306647"/>
                <a:gd name="connsiteY118" fmla="*/ 279490 h 403483"/>
                <a:gd name="connsiteX119" fmla="*/ 106799 w 306647"/>
                <a:gd name="connsiteY119" fmla="*/ 266578 h 403483"/>
                <a:gd name="connsiteX120" fmla="*/ 106799 w 306647"/>
                <a:gd name="connsiteY120" fmla="*/ 245597 h 403483"/>
                <a:gd name="connsiteX121" fmla="*/ 108413 w 306647"/>
                <a:gd name="connsiteY121" fmla="*/ 231072 h 403483"/>
                <a:gd name="connsiteX122" fmla="*/ 105185 w 306647"/>
                <a:gd name="connsiteY122" fmla="*/ 223002 h 403483"/>
                <a:gd name="connsiteX123" fmla="*/ 98729 w 306647"/>
                <a:gd name="connsiteY123" fmla="*/ 218160 h 403483"/>
                <a:gd name="connsiteX124" fmla="*/ 92274 w 306647"/>
                <a:gd name="connsiteY124" fmla="*/ 211704 h 403483"/>
                <a:gd name="connsiteX125" fmla="*/ 93887 w 306647"/>
                <a:gd name="connsiteY125" fmla="*/ 203635 h 403483"/>
                <a:gd name="connsiteX126" fmla="*/ 98729 w 306647"/>
                <a:gd name="connsiteY126" fmla="*/ 197179 h 403483"/>
                <a:gd name="connsiteX127" fmla="*/ 103571 w 306647"/>
                <a:gd name="connsiteY127" fmla="*/ 193951 h 403483"/>
                <a:gd name="connsiteX128" fmla="*/ 106799 w 306647"/>
                <a:gd name="connsiteY128" fmla="*/ 190723 h 403483"/>
                <a:gd name="connsiteX129" fmla="*/ 106799 w 306647"/>
                <a:gd name="connsiteY129" fmla="*/ 182654 h 403483"/>
                <a:gd name="connsiteX130" fmla="*/ 106799 w 306647"/>
                <a:gd name="connsiteY130" fmla="*/ 174584 h 403483"/>
                <a:gd name="connsiteX131" fmla="*/ 103571 w 306647"/>
                <a:gd name="connsiteY131" fmla="*/ 169742 h 403483"/>
                <a:gd name="connsiteX132" fmla="*/ 98729 w 306647"/>
                <a:gd name="connsiteY132" fmla="*/ 168128 h 403483"/>
                <a:gd name="connsiteX133" fmla="*/ 80976 w 306647"/>
                <a:gd name="connsiteY133" fmla="*/ 171356 h 403483"/>
                <a:gd name="connsiteX134" fmla="*/ 76134 w 306647"/>
                <a:gd name="connsiteY134" fmla="*/ 169742 h 403483"/>
                <a:gd name="connsiteX135" fmla="*/ 63223 w 306647"/>
                <a:gd name="connsiteY135" fmla="*/ 160058 h 403483"/>
                <a:gd name="connsiteX136" fmla="*/ 56767 w 306647"/>
                <a:gd name="connsiteY136" fmla="*/ 161672 h 403483"/>
                <a:gd name="connsiteX137" fmla="*/ 45469 w 306647"/>
                <a:gd name="connsiteY137" fmla="*/ 171356 h 403483"/>
                <a:gd name="connsiteX138" fmla="*/ 39014 w 306647"/>
                <a:gd name="connsiteY138" fmla="*/ 172970 h 403483"/>
                <a:gd name="connsiteX139" fmla="*/ 22874 w 306647"/>
                <a:gd name="connsiteY139" fmla="*/ 169742 h 403483"/>
                <a:gd name="connsiteX140" fmla="*/ 18033 w 306647"/>
                <a:gd name="connsiteY140" fmla="*/ 168128 h 403483"/>
                <a:gd name="connsiteX141" fmla="*/ 13191 w 306647"/>
                <a:gd name="connsiteY141" fmla="*/ 169742 h 403483"/>
                <a:gd name="connsiteX142" fmla="*/ 11577 w 306647"/>
                <a:gd name="connsiteY142" fmla="*/ 172970 h 403483"/>
                <a:gd name="connsiteX143" fmla="*/ 9963 w 306647"/>
                <a:gd name="connsiteY143" fmla="*/ 172970 h 403483"/>
                <a:gd name="connsiteX144" fmla="*/ 6735 w 306647"/>
                <a:gd name="connsiteY144" fmla="*/ 168128 h 403483"/>
                <a:gd name="connsiteX145" fmla="*/ 5121 w 306647"/>
                <a:gd name="connsiteY145" fmla="*/ 164900 h 403483"/>
                <a:gd name="connsiteX146" fmla="*/ 5121 w 306647"/>
                <a:gd name="connsiteY146" fmla="*/ 153603 h 403483"/>
                <a:gd name="connsiteX147" fmla="*/ 6735 w 306647"/>
                <a:gd name="connsiteY147" fmla="*/ 150375 h 403483"/>
                <a:gd name="connsiteX148" fmla="*/ 6735 w 306647"/>
                <a:gd name="connsiteY148" fmla="*/ 148761 h 403483"/>
                <a:gd name="connsiteX149" fmla="*/ 14805 w 306647"/>
                <a:gd name="connsiteY149" fmla="*/ 150375 h 403483"/>
                <a:gd name="connsiteX150" fmla="*/ 21260 w 306647"/>
                <a:gd name="connsiteY150" fmla="*/ 150375 h 403483"/>
                <a:gd name="connsiteX151" fmla="*/ 24488 w 306647"/>
                <a:gd name="connsiteY151" fmla="*/ 148761 h 403483"/>
                <a:gd name="connsiteX152" fmla="*/ 26102 w 306647"/>
                <a:gd name="connsiteY152" fmla="*/ 148761 h 403483"/>
                <a:gd name="connsiteX153" fmla="*/ 29330 w 306647"/>
                <a:gd name="connsiteY153" fmla="*/ 148761 h 403483"/>
                <a:gd name="connsiteX154" fmla="*/ 30944 w 306647"/>
                <a:gd name="connsiteY154" fmla="*/ 147147 h 403483"/>
                <a:gd name="connsiteX155" fmla="*/ 37400 w 306647"/>
                <a:gd name="connsiteY155" fmla="*/ 143919 h 403483"/>
                <a:gd name="connsiteX156" fmla="*/ 39014 w 306647"/>
                <a:gd name="connsiteY156" fmla="*/ 142305 h 403483"/>
                <a:gd name="connsiteX157" fmla="*/ 42242 w 306647"/>
                <a:gd name="connsiteY157" fmla="*/ 139077 h 403483"/>
                <a:gd name="connsiteX158" fmla="*/ 42242 w 306647"/>
                <a:gd name="connsiteY158" fmla="*/ 134236 h 403483"/>
                <a:gd name="connsiteX159" fmla="*/ 42242 w 306647"/>
                <a:gd name="connsiteY159" fmla="*/ 131008 h 403483"/>
                <a:gd name="connsiteX160" fmla="*/ 42242 w 306647"/>
                <a:gd name="connsiteY160" fmla="*/ 118096 h 403483"/>
                <a:gd name="connsiteX161" fmla="*/ 42242 w 306647"/>
                <a:gd name="connsiteY161" fmla="*/ 110027 h 403483"/>
                <a:gd name="connsiteX162" fmla="*/ 43856 w 306647"/>
                <a:gd name="connsiteY162" fmla="*/ 101957 h 403483"/>
                <a:gd name="connsiteX163" fmla="*/ 43856 w 306647"/>
                <a:gd name="connsiteY163" fmla="*/ 98729 h 403483"/>
                <a:gd name="connsiteX164" fmla="*/ 47083 w 306647"/>
                <a:gd name="connsiteY164" fmla="*/ 93887 h 403483"/>
                <a:gd name="connsiteX165" fmla="*/ 51925 w 306647"/>
                <a:gd name="connsiteY165" fmla="*/ 90659 h 403483"/>
                <a:gd name="connsiteX166" fmla="*/ 63223 w 306647"/>
                <a:gd name="connsiteY166" fmla="*/ 85818 h 403483"/>
                <a:gd name="connsiteX167" fmla="*/ 80976 w 306647"/>
                <a:gd name="connsiteY167" fmla="*/ 82590 h 403483"/>
                <a:gd name="connsiteX168" fmla="*/ 84204 w 306647"/>
                <a:gd name="connsiteY168" fmla="*/ 80976 h 403483"/>
                <a:gd name="connsiteX169" fmla="*/ 85818 w 306647"/>
                <a:gd name="connsiteY169" fmla="*/ 79362 h 403483"/>
                <a:gd name="connsiteX170" fmla="*/ 95501 w 306647"/>
                <a:gd name="connsiteY170" fmla="*/ 61609 h 403483"/>
                <a:gd name="connsiteX171" fmla="*/ 101957 w 306647"/>
                <a:gd name="connsiteY171" fmla="*/ 55153 h 403483"/>
                <a:gd name="connsiteX172" fmla="*/ 103571 w 306647"/>
                <a:gd name="connsiteY172" fmla="*/ 53539 h 403483"/>
                <a:gd name="connsiteX173" fmla="*/ 103571 w 306647"/>
                <a:gd name="connsiteY173" fmla="*/ 53539 h 403483"/>
                <a:gd name="connsiteX174" fmla="*/ 108413 w 306647"/>
                <a:gd name="connsiteY174" fmla="*/ 45469 h 403483"/>
                <a:gd name="connsiteX175" fmla="*/ 110027 w 306647"/>
                <a:gd name="connsiteY175" fmla="*/ 43855 h 403483"/>
                <a:gd name="connsiteX176" fmla="*/ 111641 w 306647"/>
                <a:gd name="connsiteY176" fmla="*/ 40627 h 403483"/>
                <a:gd name="connsiteX177" fmla="*/ 113255 w 306647"/>
                <a:gd name="connsiteY177" fmla="*/ 35786 h 403483"/>
                <a:gd name="connsiteX178" fmla="*/ 111641 w 306647"/>
                <a:gd name="connsiteY178" fmla="*/ 19646 h 403483"/>
                <a:gd name="connsiteX179" fmla="*/ 119710 w 306647"/>
                <a:gd name="connsiteY179" fmla="*/ 24488 h 403483"/>
                <a:gd name="connsiteX180" fmla="*/ 127780 w 306647"/>
                <a:gd name="connsiteY180" fmla="*/ 32558 h 403483"/>
                <a:gd name="connsiteX181" fmla="*/ 131008 w 306647"/>
                <a:gd name="connsiteY181" fmla="*/ 34172 h 403483"/>
                <a:gd name="connsiteX182" fmla="*/ 132622 w 306647"/>
                <a:gd name="connsiteY182" fmla="*/ 34172 h 403483"/>
                <a:gd name="connsiteX183" fmla="*/ 135850 w 306647"/>
                <a:gd name="connsiteY183" fmla="*/ 34172 h 403483"/>
                <a:gd name="connsiteX184" fmla="*/ 137464 w 306647"/>
                <a:gd name="connsiteY184" fmla="*/ 34172 h 403483"/>
                <a:gd name="connsiteX185" fmla="*/ 140691 w 306647"/>
                <a:gd name="connsiteY185" fmla="*/ 34172 h 403483"/>
                <a:gd name="connsiteX186" fmla="*/ 145533 w 306647"/>
                <a:gd name="connsiteY186" fmla="*/ 35786 h 403483"/>
                <a:gd name="connsiteX187" fmla="*/ 147147 w 306647"/>
                <a:gd name="connsiteY187" fmla="*/ 35786 h 403483"/>
                <a:gd name="connsiteX188" fmla="*/ 151989 w 306647"/>
                <a:gd name="connsiteY188" fmla="*/ 37400 h 403483"/>
                <a:gd name="connsiteX189" fmla="*/ 155217 w 306647"/>
                <a:gd name="connsiteY189" fmla="*/ 35786 h 403483"/>
                <a:gd name="connsiteX190" fmla="*/ 161673 w 306647"/>
                <a:gd name="connsiteY190" fmla="*/ 34172 h 403483"/>
                <a:gd name="connsiteX191" fmla="*/ 166514 w 306647"/>
                <a:gd name="connsiteY191" fmla="*/ 30944 h 403483"/>
                <a:gd name="connsiteX192" fmla="*/ 171356 w 306647"/>
                <a:gd name="connsiteY192" fmla="*/ 24488 h 403483"/>
                <a:gd name="connsiteX193" fmla="*/ 172970 w 306647"/>
                <a:gd name="connsiteY193" fmla="*/ 24488 h 403483"/>
                <a:gd name="connsiteX194" fmla="*/ 172970 w 306647"/>
                <a:gd name="connsiteY194" fmla="*/ 22874 h 403483"/>
                <a:gd name="connsiteX195" fmla="*/ 174584 w 306647"/>
                <a:gd name="connsiteY195" fmla="*/ 22874 h 403483"/>
                <a:gd name="connsiteX196" fmla="*/ 176198 w 306647"/>
                <a:gd name="connsiteY196" fmla="*/ 19646 h 403483"/>
                <a:gd name="connsiteX197" fmla="*/ 181040 w 306647"/>
                <a:gd name="connsiteY197" fmla="*/ 9963 h 403483"/>
                <a:gd name="connsiteX198" fmla="*/ 182654 w 306647"/>
                <a:gd name="connsiteY198" fmla="*/ 8349 h 403483"/>
                <a:gd name="connsiteX199" fmla="*/ 184268 w 306647"/>
                <a:gd name="connsiteY199" fmla="*/ 5121 h 403483"/>
                <a:gd name="connsiteX200" fmla="*/ 185882 w 306647"/>
                <a:gd name="connsiteY200" fmla="*/ 5121 h 403483"/>
                <a:gd name="connsiteX201" fmla="*/ 185882 w 306647"/>
                <a:gd name="connsiteY201" fmla="*/ 6735 h 403483"/>
                <a:gd name="connsiteX202" fmla="*/ 187496 w 306647"/>
                <a:gd name="connsiteY202" fmla="*/ 8349 h 403483"/>
                <a:gd name="connsiteX203" fmla="*/ 185882 w 306647"/>
                <a:gd name="connsiteY203" fmla="*/ 11577 h 403483"/>
                <a:gd name="connsiteX204" fmla="*/ 187496 w 306647"/>
                <a:gd name="connsiteY204" fmla="*/ 14804 h 403483"/>
                <a:gd name="connsiteX205" fmla="*/ 189109 w 306647"/>
                <a:gd name="connsiteY205" fmla="*/ 24488 h 403483"/>
                <a:gd name="connsiteX206" fmla="*/ 189109 w 306647"/>
                <a:gd name="connsiteY206" fmla="*/ 26102 h 403483"/>
                <a:gd name="connsiteX207" fmla="*/ 189109 w 306647"/>
                <a:gd name="connsiteY207" fmla="*/ 27716 h 403483"/>
                <a:gd name="connsiteX208" fmla="*/ 189109 w 306647"/>
                <a:gd name="connsiteY208" fmla="*/ 29330 h 403483"/>
                <a:gd name="connsiteX209" fmla="*/ 187496 w 306647"/>
                <a:gd name="connsiteY209" fmla="*/ 32558 h 403483"/>
                <a:gd name="connsiteX210" fmla="*/ 187496 w 306647"/>
                <a:gd name="connsiteY210" fmla="*/ 32558 h 403483"/>
                <a:gd name="connsiteX211" fmla="*/ 187496 w 306647"/>
                <a:gd name="connsiteY211" fmla="*/ 34172 h 403483"/>
                <a:gd name="connsiteX212" fmla="*/ 187496 w 306647"/>
                <a:gd name="connsiteY212" fmla="*/ 35786 h 403483"/>
                <a:gd name="connsiteX213" fmla="*/ 189109 w 306647"/>
                <a:gd name="connsiteY213" fmla="*/ 35786 h 403483"/>
                <a:gd name="connsiteX214" fmla="*/ 189109 w 306647"/>
                <a:gd name="connsiteY214" fmla="*/ 37400 h 403483"/>
                <a:gd name="connsiteX215" fmla="*/ 190723 w 306647"/>
                <a:gd name="connsiteY215" fmla="*/ 39013 h 403483"/>
                <a:gd name="connsiteX216" fmla="*/ 190723 w 306647"/>
                <a:gd name="connsiteY216" fmla="*/ 40627 h 403483"/>
                <a:gd name="connsiteX217" fmla="*/ 192337 w 306647"/>
                <a:gd name="connsiteY217" fmla="*/ 42241 h 403483"/>
                <a:gd name="connsiteX218" fmla="*/ 195565 w 306647"/>
                <a:gd name="connsiteY218" fmla="*/ 50311 h 403483"/>
                <a:gd name="connsiteX219" fmla="*/ 197179 w 306647"/>
                <a:gd name="connsiteY219" fmla="*/ 51925 h 403483"/>
                <a:gd name="connsiteX220" fmla="*/ 198793 w 306647"/>
                <a:gd name="connsiteY220" fmla="*/ 53539 h 403483"/>
                <a:gd name="connsiteX221" fmla="*/ 200407 w 306647"/>
                <a:gd name="connsiteY221" fmla="*/ 53539 h 40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306647" h="403483">
                  <a:moveTo>
                    <a:pt x="202021" y="53539"/>
                  </a:moveTo>
                  <a:lnTo>
                    <a:pt x="203635" y="53539"/>
                  </a:lnTo>
                  <a:lnTo>
                    <a:pt x="208477" y="51925"/>
                  </a:lnTo>
                  <a:lnTo>
                    <a:pt x="214932" y="48697"/>
                  </a:lnTo>
                  <a:lnTo>
                    <a:pt x="221388" y="48697"/>
                  </a:lnTo>
                  <a:lnTo>
                    <a:pt x="234299" y="45469"/>
                  </a:lnTo>
                  <a:lnTo>
                    <a:pt x="240755" y="45469"/>
                  </a:lnTo>
                  <a:lnTo>
                    <a:pt x="243983" y="47083"/>
                  </a:lnTo>
                  <a:lnTo>
                    <a:pt x="247211" y="47083"/>
                  </a:lnTo>
                  <a:lnTo>
                    <a:pt x="248825" y="45469"/>
                  </a:lnTo>
                  <a:lnTo>
                    <a:pt x="250439" y="43855"/>
                  </a:lnTo>
                  <a:lnTo>
                    <a:pt x="253667" y="42241"/>
                  </a:lnTo>
                  <a:lnTo>
                    <a:pt x="256895" y="40627"/>
                  </a:lnTo>
                  <a:lnTo>
                    <a:pt x="263350" y="37400"/>
                  </a:lnTo>
                  <a:lnTo>
                    <a:pt x="264964" y="35786"/>
                  </a:lnTo>
                  <a:lnTo>
                    <a:pt x="268192" y="35786"/>
                  </a:lnTo>
                  <a:lnTo>
                    <a:pt x="269806" y="35786"/>
                  </a:lnTo>
                  <a:lnTo>
                    <a:pt x="269806" y="37400"/>
                  </a:lnTo>
                  <a:lnTo>
                    <a:pt x="271420" y="37400"/>
                  </a:lnTo>
                  <a:lnTo>
                    <a:pt x="276262" y="47083"/>
                  </a:lnTo>
                  <a:lnTo>
                    <a:pt x="279490" y="51925"/>
                  </a:lnTo>
                  <a:lnTo>
                    <a:pt x="279490" y="51925"/>
                  </a:lnTo>
                  <a:lnTo>
                    <a:pt x="281104" y="53539"/>
                  </a:lnTo>
                  <a:lnTo>
                    <a:pt x="284331" y="55153"/>
                  </a:lnTo>
                  <a:lnTo>
                    <a:pt x="285945" y="56767"/>
                  </a:lnTo>
                  <a:lnTo>
                    <a:pt x="287559" y="56767"/>
                  </a:lnTo>
                  <a:lnTo>
                    <a:pt x="292401" y="55153"/>
                  </a:lnTo>
                  <a:lnTo>
                    <a:pt x="300471" y="51925"/>
                  </a:lnTo>
                  <a:lnTo>
                    <a:pt x="305313" y="56767"/>
                  </a:lnTo>
                  <a:lnTo>
                    <a:pt x="305313" y="59995"/>
                  </a:lnTo>
                  <a:lnTo>
                    <a:pt x="303699" y="61609"/>
                  </a:lnTo>
                  <a:lnTo>
                    <a:pt x="300471" y="64836"/>
                  </a:lnTo>
                  <a:lnTo>
                    <a:pt x="298857" y="68064"/>
                  </a:lnTo>
                  <a:lnTo>
                    <a:pt x="295629" y="71292"/>
                  </a:lnTo>
                  <a:lnTo>
                    <a:pt x="289173" y="79362"/>
                  </a:lnTo>
                  <a:lnTo>
                    <a:pt x="281104" y="89045"/>
                  </a:lnTo>
                  <a:lnTo>
                    <a:pt x="277876" y="92273"/>
                  </a:lnTo>
                  <a:lnTo>
                    <a:pt x="276262" y="93887"/>
                  </a:lnTo>
                  <a:lnTo>
                    <a:pt x="263350" y="95501"/>
                  </a:lnTo>
                  <a:lnTo>
                    <a:pt x="256895" y="97115"/>
                  </a:lnTo>
                  <a:lnTo>
                    <a:pt x="240755" y="101957"/>
                  </a:lnTo>
                  <a:lnTo>
                    <a:pt x="239141" y="103571"/>
                  </a:lnTo>
                  <a:lnTo>
                    <a:pt x="239141" y="105185"/>
                  </a:lnTo>
                  <a:lnTo>
                    <a:pt x="237527" y="106799"/>
                  </a:lnTo>
                  <a:lnTo>
                    <a:pt x="226230" y="163286"/>
                  </a:lnTo>
                  <a:lnTo>
                    <a:pt x="226230" y="172970"/>
                  </a:lnTo>
                  <a:lnTo>
                    <a:pt x="226230" y="177812"/>
                  </a:lnTo>
                  <a:lnTo>
                    <a:pt x="224616" y="179426"/>
                  </a:lnTo>
                  <a:lnTo>
                    <a:pt x="224616" y="181040"/>
                  </a:lnTo>
                  <a:lnTo>
                    <a:pt x="221388" y="182654"/>
                  </a:lnTo>
                  <a:lnTo>
                    <a:pt x="218160" y="185881"/>
                  </a:lnTo>
                  <a:lnTo>
                    <a:pt x="218160" y="187495"/>
                  </a:lnTo>
                  <a:lnTo>
                    <a:pt x="218160" y="189109"/>
                  </a:lnTo>
                  <a:lnTo>
                    <a:pt x="219774" y="192337"/>
                  </a:lnTo>
                  <a:lnTo>
                    <a:pt x="223002" y="200407"/>
                  </a:lnTo>
                  <a:lnTo>
                    <a:pt x="224616" y="202021"/>
                  </a:lnTo>
                  <a:lnTo>
                    <a:pt x="224616" y="203635"/>
                  </a:lnTo>
                  <a:lnTo>
                    <a:pt x="224616" y="203635"/>
                  </a:lnTo>
                  <a:lnTo>
                    <a:pt x="235914" y="211704"/>
                  </a:lnTo>
                  <a:lnTo>
                    <a:pt x="237527" y="213318"/>
                  </a:lnTo>
                  <a:lnTo>
                    <a:pt x="240755" y="216546"/>
                  </a:lnTo>
                  <a:lnTo>
                    <a:pt x="240755" y="218160"/>
                  </a:lnTo>
                  <a:lnTo>
                    <a:pt x="242369" y="221388"/>
                  </a:lnTo>
                  <a:lnTo>
                    <a:pt x="242369" y="227844"/>
                  </a:lnTo>
                  <a:lnTo>
                    <a:pt x="242369" y="229458"/>
                  </a:lnTo>
                  <a:lnTo>
                    <a:pt x="243983" y="231072"/>
                  </a:lnTo>
                  <a:lnTo>
                    <a:pt x="245597" y="232685"/>
                  </a:lnTo>
                  <a:lnTo>
                    <a:pt x="248825" y="234299"/>
                  </a:lnTo>
                  <a:lnTo>
                    <a:pt x="252053" y="235913"/>
                  </a:lnTo>
                  <a:lnTo>
                    <a:pt x="253667" y="237527"/>
                  </a:lnTo>
                  <a:lnTo>
                    <a:pt x="253667" y="237527"/>
                  </a:lnTo>
                  <a:lnTo>
                    <a:pt x="255281" y="239141"/>
                  </a:lnTo>
                  <a:lnTo>
                    <a:pt x="256895" y="243983"/>
                  </a:lnTo>
                  <a:lnTo>
                    <a:pt x="258508" y="245597"/>
                  </a:lnTo>
                  <a:lnTo>
                    <a:pt x="256895" y="269806"/>
                  </a:lnTo>
                  <a:lnTo>
                    <a:pt x="256895" y="273034"/>
                  </a:lnTo>
                  <a:lnTo>
                    <a:pt x="256895" y="273034"/>
                  </a:lnTo>
                  <a:lnTo>
                    <a:pt x="258508" y="277876"/>
                  </a:lnTo>
                  <a:lnTo>
                    <a:pt x="260122" y="279490"/>
                  </a:lnTo>
                  <a:lnTo>
                    <a:pt x="261736" y="282717"/>
                  </a:lnTo>
                  <a:lnTo>
                    <a:pt x="261736" y="285945"/>
                  </a:lnTo>
                  <a:lnTo>
                    <a:pt x="260122" y="297243"/>
                  </a:lnTo>
                  <a:lnTo>
                    <a:pt x="260122" y="298857"/>
                  </a:lnTo>
                  <a:lnTo>
                    <a:pt x="260122" y="300471"/>
                  </a:lnTo>
                  <a:lnTo>
                    <a:pt x="261736" y="303699"/>
                  </a:lnTo>
                  <a:lnTo>
                    <a:pt x="261736" y="303699"/>
                  </a:lnTo>
                  <a:lnTo>
                    <a:pt x="221388" y="319838"/>
                  </a:lnTo>
                  <a:lnTo>
                    <a:pt x="208477" y="327908"/>
                  </a:lnTo>
                  <a:lnTo>
                    <a:pt x="193951" y="335977"/>
                  </a:lnTo>
                  <a:lnTo>
                    <a:pt x="179426" y="337591"/>
                  </a:lnTo>
                  <a:lnTo>
                    <a:pt x="166514" y="344047"/>
                  </a:lnTo>
                  <a:lnTo>
                    <a:pt x="163287" y="361800"/>
                  </a:lnTo>
                  <a:lnTo>
                    <a:pt x="161673" y="369869"/>
                  </a:lnTo>
                  <a:lnTo>
                    <a:pt x="158445" y="377939"/>
                  </a:lnTo>
                  <a:lnTo>
                    <a:pt x="153603" y="384395"/>
                  </a:lnTo>
                  <a:lnTo>
                    <a:pt x="147147" y="389237"/>
                  </a:lnTo>
                  <a:lnTo>
                    <a:pt x="129394" y="400535"/>
                  </a:lnTo>
                  <a:lnTo>
                    <a:pt x="119710" y="403762"/>
                  </a:lnTo>
                  <a:lnTo>
                    <a:pt x="113255" y="400535"/>
                  </a:lnTo>
                  <a:lnTo>
                    <a:pt x="108413" y="390851"/>
                  </a:lnTo>
                  <a:lnTo>
                    <a:pt x="103571" y="382781"/>
                  </a:lnTo>
                  <a:lnTo>
                    <a:pt x="95501" y="373098"/>
                  </a:lnTo>
                  <a:lnTo>
                    <a:pt x="87432" y="368256"/>
                  </a:lnTo>
                  <a:lnTo>
                    <a:pt x="82590" y="366642"/>
                  </a:lnTo>
                  <a:lnTo>
                    <a:pt x="76134" y="368256"/>
                  </a:lnTo>
                  <a:lnTo>
                    <a:pt x="72906" y="366642"/>
                  </a:lnTo>
                  <a:lnTo>
                    <a:pt x="69678" y="363414"/>
                  </a:lnTo>
                  <a:lnTo>
                    <a:pt x="64837" y="353730"/>
                  </a:lnTo>
                  <a:lnTo>
                    <a:pt x="63223" y="348889"/>
                  </a:lnTo>
                  <a:lnTo>
                    <a:pt x="59995" y="347275"/>
                  </a:lnTo>
                  <a:lnTo>
                    <a:pt x="59995" y="342433"/>
                  </a:lnTo>
                  <a:lnTo>
                    <a:pt x="59995" y="337591"/>
                  </a:lnTo>
                  <a:lnTo>
                    <a:pt x="63223" y="332749"/>
                  </a:lnTo>
                  <a:lnTo>
                    <a:pt x="79362" y="302085"/>
                  </a:lnTo>
                  <a:lnTo>
                    <a:pt x="85818" y="297243"/>
                  </a:lnTo>
                  <a:lnTo>
                    <a:pt x="92274" y="295629"/>
                  </a:lnTo>
                  <a:lnTo>
                    <a:pt x="100343" y="294015"/>
                  </a:lnTo>
                  <a:lnTo>
                    <a:pt x="103571" y="287559"/>
                  </a:lnTo>
                  <a:lnTo>
                    <a:pt x="103571" y="279490"/>
                  </a:lnTo>
                  <a:lnTo>
                    <a:pt x="106799" y="266578"/>
                  </a:lnTo>
                  <a:lnTo>
                    <a:pt x="106799" y="245597"/>
                  </a:lnTo>
                  <a:lnTo>
                    <a:pt x="108413" y="231072"/>
                  </a:lnTo>
                  <a:lnTo>
                    <a:pt x="105185" y="223002"/>
                  </a:lnTo>
                  <a:lnTo>
                    <a:pt x="98729" y="218160"/>
                  </a:lnTo>
                  <a:lnTo>
                    <a:pt x="92274" y="211704"/>
                  </a:lnTo>
                  <a:lnTo>
                    <a:pt x="93887" y="203635"/>
                  </a:lnTo>
                  <a:lnTo>
                    <a:pt x="98729" y="197179"/>
                  </a:lnTo>
                  <a:lnTo>
                    <a:pt x="103571" y="193951"/>
                  </a:lnTo>
                  <a:lnTo>
                    <a:pt x="106799" y="190723"/>
                  </a:lnTo>
                  <a:lnTo>
                    <a:pt x="106799" y="182654"/>
                  </a:lnTo>
                  <a:lnTo>
                    <a:pt x="106799" y="174584"/>
                  </a:lnTo>
                  <a:lnTo>
                    <a:pt x="103571" y="169742"/>
                  </a:lnTo>
                  <a:lnTo>
                    <a:pt x="98729" y="168128"/>
                  </a:lnTo>
                  <a:lnTo>
                    <a:pt x="80976" y="171356"/>
                  </a:lnTo>
                  <a:lnTo>
                    <a:pt x="76134" y="169742"/>
                  </a:lnTo>
                  <a:lnTo>
                    <a:pt x="63223" y="160058"/>
                  </a:lnTo>
                  <a:lnTo>
                    <a:pt x="56767" y="161672"/>
                  </a:lnTo>
                  <a:lnTo>
                    <a:pt x="45469" y="171356"/>
                  </a:lnTo>
                  <a:lnTo>
                    <a:pt x="39014" y="172970"/>
                  </a:lnTo>
                  <a:lnTo>
                    <a:pt x="22874" y="169742"/>
                  </a:lnTo>
                  <a:lnTo>
                    <a:pt x="18033" y="168128"/>
                  </a:lnTo>
                  <a:lnTo>
                    <a:pt x="13191" y="169742"/>
                  </a:lnTo>
                  <a:lnTo>
                    <a:pt x="11577" y="172970"/>
                  </a:lnTo>
                  <a:lnTo>
                    <a:pt x="9963" y="172970"/>
                  </a:lnTo>
                  <a:lnTo>
                    <a:pt x="6735" y="168128"/>
                  </a:lnTo>
                  <a:lnTo>
                    <a:pt x="5121" y="164900"/>
                  </a:lnTo>
                  <a:lnTo>
                    <a:pt x="5121" y="153603"/>
                  </a:lnTo>
                  <a:lnTo>
                    <a:pt x="6735" y="150375"/>
                  </a:lnTo>
                  <a:lnTo>
                    <a:pt x="6735" y="148761"/>
                  </a:lnTo>
                  <a:lnTo>
                    <a:pt x="14805" y="150375"/>
                  </a:lnTo>
                  <a:lnTo>
                    <a:pt x="21260" y="150375"/>
                  </a:lnTo>
                  <a:lnTo>
                    <a:pt x="24488" y="148761"/>
                  </a:lnTo>
                  <a:lnTo>
                    <a:pt x="26102" y="148761"/>
                  </a:lnTo>
                  <a:lnTo>
                    <a:pt x="29330" y="148761"/>
                  </a:lnTo>
                  <a:lnTo>
                    <a:pt x="30944" y="147147"/>
                  </a:lnTo>
                  <a:lnTo>
                    <a:pt x="37400" y="143919"/>
                  </a:lnTo>
                  <a:lnTo>
                    <a:pt x="39014" y="142305"/>
                  </a:lnTo>
                  <a:lnTo>
                    <a:pt x="42242" y="139077"/>
                  </a:lnTo>
                  <a:lnTo>
                    <a:pt x="42242" y="134236"/>
                  </a:lnTo>
                  <a:lnTo>
                    <a:pt x="42242" y="131008"/>
                  </a:lnTo>
                  <a:lnTo>
                    <a:pt x="42242" y="118096"/>
                  </a:lnTo>
                  <a:lnTo>
                    <a:pt x="42242" y="110027"/>
                  </a:lnTo>
                  <a:lnTo>
                    <a:pt x="43856" y="101957"/>
                  </a:lnTo>
                  <a:lnTo>
                    <a:pt x="43856" y="98729"/>
                  </a:lnTo>
                  <a:lnTo>
                    <a:pt x="47083" y="93887"/>
                  </a:lnTo>
                  <a:lnTo>
                    <a:pt x="51925" y="90659"/>
                  </a:lnTo>
                  <a:lnTo>
                    <a:pt x="63223" y="85818"/>
                  </a:lnTo>
                  <a:lnTo>
                    <a:pt x="80976" y="82590"/>
                  </a:lnTo>
                  <a:lnTo>
                    <a:pt x="84204" y="80976"/>
                  </a:lnTo>
                  <a:lnTo>
                    <a:pt x="85818" y="79362"/>
                  </a:lnTo>
                  <a:lnTo>
                    <a:pt x="95501" y="61609"/>
                  </a:lnTo>
                  <a:lnTo>
                    <a:pt x="101957" y="55153"/>
                  </a:lnTo>
                  <a:lnTo>
                    <a:pt x="103571" y="53539"/>
                  </a:lnTo>
                  <a:lnTo>
                    <a:pt x="103571" y="53539"/>
                  </a:lnTo>
                  <a:lnTo>
                    <a:pt x="108413" y="45469"/>
                  </a:lnTo>
                  <a:lnTo>
                    <a:pt x="110027" y="43855"/>
                  </a:lnTo>
                  <a:lnTo>
                    <a:pt x="111641" y="40627"/>
                  </a:lnTo>
                  <a:lnTo>
                    <a:pt x="113255" y="35786"/>
                  </a:lnTo>
                  <a:lnTo>
                    <a:pt x="111641" y="19646"/>
                  </a:lnTo>
                  <a:lnTo>
                    <a:pt x="119710" y="24488"/>
                  </a:lnTo>
                  <a:lnTo>
                    <a:pt x="127780" y="32558"/>
                  </a:lnTo>
                  <a:lnTo>
                    <a:pt x="131008" y="34172"/>
                  </a:lnTo>
                  <a:lnTo>
                    <a:pt x="132622" y="34172"/>
                  </a:lnTo>
                  <a:lnTo>
                    <a:pt x="135850" y="34172"/>
                  </a:lnTo>
                  <a:lnTo>
                    <a:pt x="137464" y="34172"/>
                  </a:lnTo>
                  <a:lnTo>
                    <a:pt x="140691" y="34172"/>
                  </a:lnTo>
                  <a:lnTo>
                    <a:pt x="145533" y="35786"/>
                  </a:lnTo>
                  <a:lnTo>
                    <a:pt x="147147" y="35786"/>
                  </a:lnTo>
                  <a:lnTo>
                    <a:pt x="151989" y="37400"/>
                  </a:lnTo>
                  <a:lnTo>
                    <a:pt x="155217" y="35786"/>
                  </a:lnTo>
                  <a:lnTo>
                    <a:pt x="161673" y="34172"/>
                  </a:lnTo>
                  <a:lnTo>
                    <a:pt x="166514" y="30944"/>
                  </a:lnTo>
                  <a:lnTo>
                    <a:pt x="171356" y="24488"/>
                  </a:lnTo>
                  <a:lnTo>
                    <a:pt x="172970" y="24488"/>
                  </a:lnTo>
                  <a:lnTo>
                    <a:pt x="172970" y="22874"/>
                  </a:lnTo>
                  <a:lnTo>
                    <a:pt x="174584" y="22874"/>
                  </a:lnTo>
                  <a:lnTo>
                    <a:pt x="176198" y="19646"/>
                  </a:lnTo>
                  <a:lnTo>
                    <a:pt x="181040" y="9963"/>
                  </a:lnTo>
                  <a:lnTo>
                    <a:pt x="182654" y="8349"/>
                  </a:lnTo>
                  <a:lnTo>
                    <a:pt x="184268" y="5121"/>
                  </a:lnTo>
                  <a:lnTo>
                    <a:pt x="185882" y="5121"/>
                  </a:lnTo>
                  <a:lnTo>
                    <a:pt x="185882" y="6735"/>
                  </a:lnTo>
                  <a:lnTo>
                    <a:pt x="187496" y="8349"/>
                  </a:lnTo>
                  <a:lnTo>
                    <a:pt x="185882" y="11577"/>
                  </a:lnTo>
                  <a:lnTo>
                    <a:pt x="187496" y="14804"/>
                  </a:lnTo>
                  <a:lnTo>
                    <a:pt x="189109" y="24488"/>
                  </a:lnTo>
                  <a:lnTo>
                    <a:pt x="189109" y="26102"/>
                  </a:lnTo>
                  <a:lnTo>
                    <a:pt x="189109" y="27716"/>
                  </a:lnTo>
                  <a:lnTo>
                    <a:pt x="189109" y="29330"/>
                  </a:lnTo>
                  <a:lnTo>
                    <a:pt x="187496" y="32558"/>
                  </a:lnTo>
                  <a:lnTo>
                    <a:pt x="187496" y="32558"/>
                  </a:lnTo>
                  <a:lnTo>
                    <a:pt x="187496" y="34172"/>
                  </a:lnTo>
                  <a:lnTo>
                    <a:pt x="187496" y="35786"/>
                  </a:lnTo>
                  <a:lnTo>
                    <a:pt x="189109" y="35786"/>
                  </a:lnTo>
                  <a:lnTo>
                    <a:pt x="189109" y="37400"/>
                  </a:lnTo>
                  <a:lnTo>
                    <a:pt x="190723" y="39013"/>
                  </a:lnTo>
                  <a:lnTo>
                    <a:pt x="190723" y="40627"/>
                  </a:lnTo>
                  <a:lnTo>
                    <a:pt x="192337" y="42241"/>
                  </a:lnTo>
                  <a:lnTo>
                    <a:pt x="195565" y="50311"/>
                  </a:lnTo>
                  <a:lnTo>
                    <a:pt x="197179" y="51925"/>
                  </a:lnTo>
                  <a:lnTo>
                    <a:pt x="198793" y="53539"/>
                  </a:lnTo>
                  <a:lnTo>
                    <a:pt x="200407" y="5353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76F0B48-914F-410F-921D-83F52DB39C91}"/>
                </a:ext>
              </a:extLst>
            </p:cNvPr>
            <p:cNvSpPr/>
            <p:nvPr/>
          </p:nvSpPr>
          <p:spPr>
            <a:xfrm>
              <a:off x="8069459" y="612308"/>
              <a:ext cx="484180" cy="581016"/>
            </a:xfrm>
            <a:custGeom>
              <a:avLst/>
              <a:gdLst>
                <a:gd name="connsiteX0" fmla="*/ 284331 w 484179"/>
                <a:gd name="connsiteY0" fmla="*/ 30944 h 581015"/>
                <a:gd name="connsiteX1" fmla="*/ 287559 w 484179"/>
                <a:gd name="connsiteY1" fmla="*/ 30944 h 581015"/>
                <a:gd name="connsiteX2" fmla="*/ 294015 w 484179"/>
                <a:gd name="connsiteY2" fmla="*/ 30944 h 581015"/>
                <a:gd name="connsiteX3" fmla="*/ 298857 w 484179"/>
                <a:gd name="connsiteY3" fmla="*/ 34172 h 581015"/>
                <a:gd name="connsiteX4" fmla="*/ 300471 w 484179"/>
                <a:gd name="connsiteY4" fmla="*/ 37400 h 581015"/>
                <a:gd name="connsiteX5" fmla="*/ 303699 w 484179"/>
                <a:gd name="connsiteY5" fmla="*/ 42242 h 581015"/>
                <a:gd name="connsiteX6" fmla="*/ 305313 w 484179"/>
                <a:gd name="connsiteY6" fmla="*/ 45469 h 581015"/>
                <a:gd name="connsiteX7" fmla="*/ 323066 w 484179"/>
                <a:gd name="connsiteY7" fmla="*/ 56767 h 581015"/>
                <a:gd name="connsiteX8" fmla="*/ 321452 w 484179"/>
                <a:gd name="connsiteY8" fmla="*/ 71292 h 581015"/>
                <a:gd name="connsiteX9" fmla="*/ 324680 w 484179"/>
                <a:gd name="connsiteY9" fmla="*/ 79362 h 581015"/>
                <a:gd name="connsiteX10" fmla="*/ 329522 w 484179"/>
                <a:gd name="connsiteY10" fmla="*/ 85818 h 581015"/>
                <a:gd name="connsiteX11" fmla="*/ 335977 w 484179"/>
                <a:gd name="connsiteY11" fmla="*/ 89046 h 581015"/>
                <a:gd name="connsiteX12" fmla="*/ 342433 w 484179"/>
                <a:gd name="connsiteY12" fmla="*/ 89046 h 581015"/>
                <a:gd name="connsiteX13" fmla="*/ 348889 w 484179"/>
                <a:gd name="connsiteY13" fmla="*/ 82590 h 581015"/>
                <a:gd name="connsiteX14" fmla="*/ 348889 w 484179"/>
                <a:gd name="connsiteY14" fmla="*/ 66451 h 581015"/>
                <a:gd name="connsiteX15" fmla="*/ 352117 w 484179"/>
                <a:gd name="connsiteY15" fmla="*/ 63223 h 581015"/>
                <a:gd name="connsiteX16" fmla="*/ 353731 w 484179"/>
                <a:gd name="connsiteY16" fmla="*/ 63223 h 581015"/>
                <a:gd name="connsiteX17" fmla="*/ 361800 w 484179"/>
                <a:gd name="connsiteY17" fmla="*/ 59995 h 581015"/>
                <a:gd name="connsiteX18" fmla="*/ 363414 w 484179"/>
                <a:gd name="connsiteY18" fmla="*/ 59995 h 581015"/>
                <a:gd name="connsiteX19" fmla="*/ 365028 w 484179"/>
                <a:gd name="connsiteY19" fmla="*/ 58381 h 581015"/>
                <a:gd name="connsiteX20" fmla="*/ 368256 w 484179"/>
                <a:gd name="connsiteY20" fmla="*/ 43856 h 581015"/>
                <a:gd name="connsiteX21" fmla="*/ 376326 w 484179"/>
                <a:gd name="connsiteY21" fmla="*/ 34172 h 581015"/>
                <a:gd name="connsiteX22" fmla="*/ 387623 w 484179"/>
                <a:gd name="connsiteY22" fmla="*/ 27716 h 581015"/>
                <a:gd name="connsiteX23" fmla="*/ 400535 w 484179"/>
                <a:gd name="connsiteY23" fmla="*/ 24488 h 581015"/>
                <a:gd name="connsiteX24" fmla="*/ 415060 w 484179"/>
                <a:gd name="connsiteY24" fmla="*/ 27716 h 581015"/>
                <a:gd name="connsiteX25" fmla="*/ 423130 w 484179"/>
                <a:gd name="connsiteY25" fmla="*/ 35786 h 581015"/>
                <a:gd name="connsiteX26" fmla="*/ 444111 w 484179"/>
                <a:gd name="connsiteY26" fmla="*/ 84204 h 581015"/>
                <a:gd name="connsiteX27" fmla="*/ 453794 w 484179"/>
                <a:gd name="connsiteY27" fmla="*/ 97115 h 581015"/>
                <a:gd name="connsiteX28" fmla="*/ 457022 w 484179"/>
                <a:gd name="connsiteY28" fmla="*/ 100343 h 581015"/>
                <a:gd name="connsiteX29" fmla="*/ 458636 w 484179"/>
                <a:gd name="connsiteY29" fmla="*/ 105185 h 581015"/>
                <a:gd name="connsiteX30" fmla="*/ 460250 w 484179"/>
                <a:gd name="connsiteY30" fmla="*/ 108413 h 581015"/>
                <a:gd name="connsiteX31" fmla="*/ 461864 w 484179"/>
                <a:gd name="connsiteY31" fmla="*/ 110027 h 581015"/>
                <a:gd name="connsiteX32" fmla="*/ 468320 w 484179"/>
                <a:gd name="connsiteY32" fmla="*/ 113255 h 581015"/>
                <a:gd name="connsiteX33" fmla="*/ 469934 w 484179"/>
                <a:gd name="connsiteY33" fmla="*/ 114869 h 581015"/>
                <a:gd name="connsiteX34" fmla="*/ 473162 w 484179"/>
                <a:gd name="connsiteY34" fmla="*/ 118096 h 581015"/>
                <a:gd name="connsiteX35" fmla="*/ 479617 w 484179"/>
                <a:gd name="connsiteY35" fmla="*/ 122938 h 581015"/>
                <a:gd name="connsiteX36" fmla="*/ 486073 w 484179"/>
                <a:gd name="connsiteY36" fmla="*/ 124552 h 581015"/>
                <a:gd name="connsiteX37" fmla="*/ 487687 w 484179"/>
                <a:gd name="connsiteY37" fmla="*/ 122938 h 581015"/>
                <a:gd name="connsiteX38" fmla="*/ 490915 w 484179"/>
                <a:gd name="connsiteY38" fmla="*/ 118096 h 581015"/>
                <a:gd name="connsiteX39" fmla="*/ 492529 w 484179"/>
                <a:gd name="connsiteY39" fmla="*/ 118096 h 581015"/>
                <a:gd name="connsiteX40" fmla="*/ 492529 w 484179"/>
                <a:gd name="connsiteY40" fmla="*/ 121324 h 581015"/>
                <a:gd name="connsiteX41" fmla="*/ 494143 w 484179"/>
                <a:gd name="connsiteY41" fmla="*/ 142305 h 581015"/>
                <a:gd name="connsiteX42" fmla="*/ 490915 w 484179"/>
                <a:gd name="connsiteY42" fmla="*/ 158445 h 581015"/>
                <a:gd name="connsiteX43" fmla="*/ 481231 w 484179"/>
                <a:gd name="connsiteY43" fmla="*/ 187495 h 581015"/>
                <a:gd name="connsiteX44" fmla="*/ 481231 w 484179"/>
                <a:gd name="connsiteY44" fmla="*/ 187495 h 581015"/>
                <a:gd name="connsiteX45" fmla="*/ 471548 w 484179"/>
                <a:gd name="connsiteY45" fmla="*/ 213318 h 581015"/>
                <a:gd name="connsiteX46" fmla="*/ 469934 w 484179"/>
                <a:gd name="connsiteY46" fmla="*/ 226230 h 581015"/>
                <a:gd name="connsiteX47" fmla="*/ 468320 w 484179"/>
                <a:gd name="connsiteY47" fmla="*/ 232686 h 581015"/>
                <a:gd name="connsiteX48" fmla="*/ 465092 w 484179"/>
                <a:gd name="connsiteY48" fmla="*/ 239141 h 581015"/>
                <a:gd name="connsiteX49" fmla="*/ 461864 w 484179"/>
                <a:gd name="connsiteY49" fmla="*/ 240755 h 581015"/>
                <a:gd name="connsiteX50" fmla="*/ 453794 w 484179"/>
                <a:gd name="connsiteY50" fmla="*/ 243983 h 581015"/>
                <a:gd name="connsiteX51" fmla="*/ 450566 w 484179"/>
                <a:gd name="connsiteY51" fmla="*/ 247211 h 581015"/>
                <a:gd name="connsiteX52" fmla="*/ 448953 w 484179"/>
                <a:gd name="connsiteY52" fmla="*/ 250439 h 581015"/>
                <a:gd name="connsiteX53" fmla="*/ 444111 w 484179"/>
                <a:gd name="connsiteY53" fmla="*/ 261736 h 581015"/>
                <a:gd name="connsiteX54" fmla="*/ 439269 w 484179"/>
                <a:gd name="connsiteY54" fmla="*/ 268192 h 581015"/>
                <a:gd name="connsiteX55" fmla="*/ 429585 w 484179"/>
                <a:gd name="connsiteY55" fmla="*/ 279490 h 581015"/>
                <a:gd name="connsiteX56" fmla="*/ 427971 w 484179"/>
                <a:gd name="connsiteY56" fmla="*/ 287559 h 581015"/>
                <a:gd name="connsiteX57" fmla="*/ 431199 w 484179"/>
                <a:gd name="connsiteY57" fmla="*/ 292401 h 581015"/>
                <a:gd name="connsiteX58" fmla="*/ 432813 w 484179"/>
                <a:gd name="connsiteY58" fmla="*/ 295629 h 581015"/>
                <a:gd name="connsiteX59" fmla="*/ 429585 w 484179"/>
                <a:gd name="connsiteY59" fmla="*/ 298857 h 581015"/>
                <a:gd name="connsiteX60" fmla="*/ 415060 w 484179"/>
                <a:gd name="connsiteY60" fmla="*/ 314996 h 581015"/>
                <a:gd name="connsiteX61" fmla="*/ 413446 w 484179"/>
                <a:gd name="connsiteY61" fmla="*/ 318224 h 581015"/>
                <a:gd name="connsiteX62" fmla="*/ 410218 w 484179"/>
                <a:gd name="connsiteY62" fmla="*/ 318224 h 581015"/>
                <a:gd name="connsiteX63" fmla="*/ 408604 w 484179"/>
                <a:gd name="connsiteY63" fmla="*/ 319838 h 581015"/>
                <a:gd name="connsiteX64" fmla="*/ 397307 w 484179"/>
                <a:gd name="connsiteY64" fmla="*/ 321452 h 581015"/>
                <a:gd name="connsiteX65" fmla="*/ 395693 w 484179"/>
                <a:gd name="connsiteY65" fmla="*/ 321452 h 581015"/>
                <a:gd name="connsiteX66" fmla="*/ 394079 w 484179"/>
                <a:gd name="connsiteY66" fmla="*/ 323066 h 581015"/>
                <a:gd name="connsiteX67" fmla="*/ 390851 w 484179"/>
                <a:gd name="connsiteY67" fmla="*/ 324680 h 581015"/>
                <a:gd name="connsiteX68" fmla="*/ 389237 w 484179"/>
                <a:gd name="connsiteY68" fmla="*/ 326294 h 581015"/>
                <a:gd name="connsiteX69" fmla="*/ 389237 w 484179"/>
                <a:gd name="connsiteY69" fmla="*/ 327908 h 581015"/>
                <a:gd name="connsiteX70" fmla="*/ 389237 w 484179"/>
                <a:gd name="connsiteY70" fmla="*/ 327908 h 581015"/>
                <a:gd name="connsiteX71" fmla="*/ 387623 w 484179"/>
                <a:gd name="connsiteY71" fmla="*/ 329522 h 581015"/>
                <a:gd name="connsiteX72" fmla="*/ 387623 w 484179"/>
                <a:gd name="connsiteY72" fmla="*/ 331135 h 581015"/>
                <a:gd name="connsiteX73" fmla="*/ 384395 w 484179"/>
                <a:gd name="connsiteY73" fmla="*/ 331135 h 581015"/>
                <a:gd name="connsiteX74" fmla="*/ 381167 w 484179"/>
                <a:gd name="connsiteY74" fmla="*/ 331135 h 581015"/>
                <a:gd name="connsiteX75" fmla="*/ 371484 w 484179"/>
                <a:gd name="connsiteY75" fmla="*/ 331135 h 581015"/>
                <a:gd name="connsiteX76" fmla="*/ 369870 w 484179"/>
                <a:gd name="connsiteY76" fmla="*/ 331135 h 581015"/>
                <a:gd name="connsiteX77" fmla="*/ 368256 w 484179"/>
                <a:gd name="connsiteY77" fmla="*/ 332749 h 581015"/>
                <a:gd name="connsiteX78" fmla="*/ 365028 w 484179"/>
                <a:gd name="connsiteY78" fmla="*/ 332749 h 581015"/>
                <a:gd name="connsiteX79" fmla="*/ 355344 w 484179"/>
                <a:gd name="connsiteY79" fmla="*/ 340819 h 581015"/>
                <a:gd name="connsiteX80" fmla="*/ 355344 w 484179"/>
                <a:gd name="connsiteY80" fmla="*/ 340819 h 581015"/>
                <a:gd name="connsiteX81" fmla="*/ 353731 w 484179"/>
                <a:gd name="connsiteY81" fmla="*/ 342433 h 581015"/>
                <a:gd name="connsiteX82" fmla="*/ 352117 w 484179"/>
                <a:gd name="connsiteY82" fmla="*/ 345661 h 581015"/>
                <a:gd name="connsiteX83" fmla="*/ 348889 w 484179"/>
                <a:gd name="connsiteY83" fmla="*/ 353731 h 581015"/>
                <a:gd name="connsiteX84" fmla="*/ 348889 w 484179"/>
                <a:gd name="connsiteY84" fmla="*/ 355344 h 581015"/>
                <a:gd name="connsiteX85" fmla="*/ 347275 w 484179"/>
                <a:gd name="connsiteY85" fmla="*/ 356958 h 581015"/>
                <a:gd name="connsiteX86" fmla="*/ 347275 w 484179"/>
                <a:gd name="connsiteY86" fmla="*/ 358572 h 581015"/>
                <a:gd name="connsiteX87" fmla="*/ 347275 w 484179"/>
                <a:gd name="connsiteY87" fmla="*/ 360186 h 581015"/>
                <a:gd name="connsiteX88" fmla="*/ 348889 w 484179"/>
                <a:gd name="connsiteY88" fmla="*/ 363414 h 581015"/>
                <a:gd name="connsiteX89" fmla="*/ 348889 w 484179"/>
                <a:gd name="connsiteY89" fmla="*/ 363414 h 581015"/>
                <a:gd name="connsiteX90" fmla="*/ 348889 w 484179"/>
                <a:gd name="connsiteY90" fmla="*/ 365028 h 581015"/>
                <a:gd name="connsiteX91" fmla="*/ 347275 w 484179"/>
                <a:gd name="connsiteY91" fmla="*/ 366642 h 581015"/>
                <a:gd name="connsiteX92" fmla="*/ 347275 w 484179"/>
                <a:gd name="connsiteY92" fmla="*/ 366642 h 581015"/>
                <a:gd name="connsiteX93" fmla="*/ 347275 w 484179"/>
                <a:gd name="connsiteY93" fmla="*/ 368256 h 581015"/>
                <a:gd name="connsiteX94" fmla="*/ 344047 w 484179"/>
                <a:gd name="connsiteY94" fmla="*/ 369870 h 581015"/>
                <a:gd name="connsiteX95" fmla="*/ 344047 w 484179"/>
                <a:gd name="connsiteY95" fmla="*/ 369870 h 581015"/>
                <a:gd name="connsiteX96" fmla="*/ 344047 w 484179"/>
                <a:gd name="connsiteY96" fmla="*/ 371484 h 581015"/>
                <a:gd name="connsiteX97" fmla="*/ 344047 w 484179"/>
                <a:gd name="connsiteY97" fmla="*/ 373098 h 581015"/>
                <a:gd name="connsiteX98" fmla="*/ 344047 w 484179"/>
                <a:gd name="connsiteY98" fmla="*/ 374712 h 581015"/>
                <a:gd name="connsiteX99" fmla="*/ 344047 w 484179"/>
                <a:gd name="connsiteY99" fmla="*/ 374712 h 581015"/>
                <a:gd name="connsiteX100" fmla="*/ 344047 w 484179"/>
                <a:gd name="connsiteY100" fmla="*/ 376326 h 581015"/>
                <a:gd name="connsiteX101" fmla="*/ 344047 w 484179"/>
                <a:gd name="connsiteY101" fmla="*/ 377940 h 581015"/>
                <a:gd name="connsiteX102" fmla="*/ 344047 w 484179"/>
                <a:gd name="connsiteY102" fmla="*/ 377940 h 581015"/>
                <a:gd name="connsiteX103" fmla="*/ 340819 w 484179"/>
                <a:gd name="connsiteY103" fmla="*/ 382781 h 581015"/>
                <a:gd name="connsiteX104" fmla="*/ 339205 w 484179"/>
                <a:gd name="connsiteY104" fmla="*/ 384395 h 581015"/>
                <a:gd name="connsiteX105" fmla="*/ 337591 w 484179"/>
                <a:gd name="connsiteY105" fmla="*/ 386009 h 581015"/>
                <a:gd name="connsiteX106" fmla="*/ 337591 w 484179"/>
                <a:gd name="connsiteY106" fmla="*/ 386009 h 581015"/>
                <a:gd name="connsiteX107" fmla="*/ 337591 w 484179"/>
                <a:gd name="connsiteY107" fmla="*/ 386009 h 581015"/>
                <a:gd name="connsiteX108" fmla="*/ 337591 w 484179"/>
                <a:gd name="connsiteY108" fmla="*/ 392465 h 581015"/>
                <a:gd name="connsiteX109" fmla="*/ 337591 w 484179"/>
                <a:gd name="connsiteY109" fmla="*/ 392465 h 581015"/>
                <a:gd name="connsiteX110" fmla="*/ 337591 w 484179"/>
                <a:gd name="connsiteY110" fmla="*/ 394079 h 581015"/>
                <a:gd name="connsiteX111" fmla="*/ 337591 w 484179"/>
                <a:gd name="connsiteY111" fmla="*/ 395693 h 581015"/>
                <a:gd name="connsiteX112" fmla="*/ 337591 w 484179"/>
                <a:gd name="connsiteY112" fmla="*/ 397307 h 581015"/>
                <a:gd name="connsiteX113" fmla="*/ 334363 w 484179"/>
                <a:gd name="connsiteY113" fmla="*/ 397307 h 581015"/>
                <a:gd name="connsiteX114" fmla="*/ 319838 w 484179"/>
                <a:gd name="connsiteY114" fmla="*/ 403762 h 581015"/>
                <a:gd name="connsiteX115" fmla="*/ 318224 w 484179"/>
                <a:gd name="connsiteY115" fmla="*/ 405376 h 581015"/>
                <a:gd name="connsiteX116" fmla="*/ 318224 w 484179"/>
                <a:gd name="connsiteY116" fmla="*/ 405376 h 581015"/>
                <a:gd name="connsiteX117" fmla="*/ 318224 w 484179"/>
                <a:gd name="connsiteY117" fmla="*/ 406990 h 581015"/>
                <a:gd name="connsiteX118" fmla="*/ 316610 w 484179"/>
                <a:gd name="connsiteY118" fmla="*/ 406990 h 581015"/>
                <a:gd name="connsiteX119" fmla="*/ 316610 w 484179"/>
                <a:gd name="connsiteY119" fmla="*/ 410218 h 581015"/>
                <a:gd name="connsiteX120" fmla="*/ 316610 w 484179"/>
                <a:gd name="connsiteY120" fmla="*/ 410218 h 581015"/>
                <a:gd name="connsiteX121" fmla="*/ 316610 w 484179"/>
                <a:gd name="connsiteY121" fmla="*/ 411832 h 581015"/>
                <a:gd name="connsiteX122" fmla="*/ 316610 w 484179"/>
                <a:gd name="connsiteY122" fmla="*/ 413446 h 581015"/>
                <a:gd name="connsiteX123" fmla="*/ 316610 w 484179"/>
                <a:gd name="connsiteY123" fmla="*/ 415060 h 581015"/>
                <a:gd name="connsiteX124" fmla="*/ 314996 w 484179"/>
                <a:gd name="connsiteY124" fmla="*/ 415060 h 581015"/>
                <a:gd name="connsiteX125" fmla="*/ 311768 w 484179"/>
                <a:gd name="connsiteY125" fmla="*/ 415060 h 581015"/>
                <a:gd name="connsiteX126" fmla="*/ 308540 w 484179"/>
                <a:gd name="connsiteY126" fmla="*/ 413446 h 581015"/>
                <a:gd name="connsiteX127" fmla="*/ 303699 w 484179"/>
                <a:gd name="connsiteY127" fmla="*/ 411832 h 581015"/>
                <a:gd name="connsiteX128" fmla="*/ 302085 w 484179"/>
                <a:gd name="connsiteY128" fmla="*/ 411832 h 581015"/>
                <a:gd name="connsiteX129" fmla="*/ 300471 w 484179"/>
                <a:gd name="connsiteY129" fmla="*/ 411832 h 581015"/>
                <a:gd name="connsiteX130" fmla="*/ 297243 w 484179"/>
                <a:gd name="connsiteY130" fmla="*/ 411832 h 581015"/>
                <a:gd name="connsiteX131" fmla="*/ 290787 w 484179"/>
                <a:gd name="connsiteY131" fmla="*/ 413446 h 581015"/>
                <a:gd name="connsiteX132" fmla="*/ 289173 w 484179"/>
                <a:gd name="connsiteY132" fmla="*/ 413446 h 581015"/>
                <a:gd name="connsiteX133" fmla="*/ 285945 w 484179"/>
                <a:gd name="connsiteY133" fmla="*/ 415060 h 581015"/>
                <a:gd name="connsiteX134" fmla="*/ 273034 w 484179"/>
                <a:gd name="connsiteY134" fmla="*/ 427971 h 581015"/>
                <a:gd name="connsiteX135" fmla="*/ 269806 w 484179"/>
                <a:gd name="connsiteY135" fmla="*/ 431199 h 581015"/>
                <a:gd name="connsiteX136" fmla="*/ 266578 w 484179"/>
                <a:gd name="connsiteY136" fmla="*/ 431199 h 581015"/>
                <a:gd name="connsiteX137" fmla="*/ 264964 w 484179"/>
                <a:gd name="connsiteY137" fmla="*/ 432813 h 581015"/>
                <a:gd name="connsiteX138" fmla="*/ 261736 w 484179"/>
                <a:gd name="connsiteY138" fmla="*/ 432813 h 581015"/>
                <a:gd name="connsiteX139" fmla="*/ 260122 w 484179"/>
                <a:gd name="connsiteY139" fmla="*/ 431199 h 581015"/>
                <a:gd name="connsiteX140" fmla="*/ 255281 w 484179"/>
                <a:gd name="connsiteY140" fmla="*/ 429585 h 581015"/>
                <a:gd name="connsiteX141" fmla="*/ 253667 w 484179"/>
                <a:gd name="connsiteY141" fmla="*/ 427971 h 581015"/>
                <a:gd name="connsiteX142" fmla="*/ 252053 w 484179"/>
                <a:gd name="connsiteY142" fmla="*/ 426358 h 581015"/>
                <a:gd name="connsiteX143" fmla="*/ 250439 w 484179"/>
                <a:gd name="connsiteY143" fmla="*/ 423130 h 581015"/>
                <a:gd name="connsiteX144" fmla="*/ 250439 w 484179"/>
                <a:gd name="connsiteY144" fmla="*/ 419902 h 581015"/>
                <a:gd name="connsiteX145" fmla="*/ 252053 w 484179"/>
                <a:gd name="connsiteY145" fmla="*/ 416674 h 581015"/>
                <a:gd name="connsiteX146" fmla="*/ 255281 w 484179"/>
                <a:gd name="connsiteY146" fmla="*/ 402149 h 581015"/>
                <a:gd name="connsiteX147" fmla="*/ 255281 w 484179"/>
                <a:gd name="connsiteY147" fmla="*/ 400535 h 581015"/>
                <a:gd name="connsiteX148" fmla="*/ 255281 w 484179"/>
                <a:gd name="connsiteY148" fmla="*/ 398921 h 581015"/>
                <a:gd name="connsiteX149" fmla="*/ 255281 w 484179"/>
                <a:gd name="connsiteY149" fmla="*/ 397307 h 581015"/>
                <a:gd name="connsiteX150" fmla="*/ 255281 w 484179"/>
                <a:gd name="connsiteY150" fmla="*/ 397307 h 581015"/>
                <a:gd name="connsiteX151" fmla="*/ 253667 w 484179"/>
                <a:gd name="connsiteY151" fmla="*/ 395693 h 581015"/>
                <a:gd name="connsiteX152" fmla="*/ 253667 w 484179"/>
                <a:gd name="connsiteY152" fmla="*/ 394079 h 581015"/>
                <a:gd name="connsiteX153" fmla="*/ 250439 w 484179"/>
                <a:gd name="connsiteY153" fmla="*/ 392465 h 581015"/>
                <a:gd name="connsiteX154" fmla="*/ 189109 w 484179"/>
                <a:gd name="connsiteY154" fmla="*/ 403762 h 581015"/>
                <a:gd name="connsiteX155" fmla="*/ 187495 w 484179"/>
                <a:gd name="connsiteY155" fmla="*/ 405376 h 581015"/>
                <a:gd name="connsiteX156" fmla="*/ 184268 w 484179"/>
                <a:gd name="connsiteY156" fmla="*/ 406990 h 581015"/>
                <a:gd name="connsiteX157" fmla="*/ 179426 w 484179"/>
                <a:gd name="connsiteY157" fmla="*/ 410218 h 581015"/>
                <a:gd name="connsiteX158" fmla="*/ 174584 w 484179"/>
                <a:gd name="connsiteY158" fmla="*/ 413446 h 581015"/>
                <a:gd name="connsiteX159" fmla="*/ 166514 w 484179"/>
                <a:gd name="connsiteY159" fmla="*/ 415060 h 581015"/>
                <a:gd name="connsiteX160" fmla="*/ 164900 w 484179"/>
                <a:gd name="connsiteY160" fmla="*/ 406990 h 581015"/>
                <a:gd name="connsiteX161" fmla="*/ 161673 w 484179"/>
                <a:gd name="connsiteY161" fmla="*/ 402149 h 581015"/>
                <a:gd name="connsiteX162" fmla="*/ 153603 w 484179"/>
                <a:gd name="connsiteY162" fmla="*/ 398921 h 581015"/>
                <a:gd name="connsiteX163" fmla="*/ 151989 w 484179"/>
                <a:gd name="connsiteY163" fmla="*/ 394079 h 581015"/>
                <a:gd name="connsiteX164" fmla="*/ 150375 w 484179"/>
                <a:gd name="connsiteY164" fmla="*/ 390851 h 581015"/>
                <a:gd name="connsiteX165" fmla="*/ 150375 w 484179"/>
                <a:gd name="connsiteY165" fmla="*/ 389237 h 581015"/>
                <a:gd name="connsiteX166" fmla="*/ 148761 w 484179"/>
                <a:gd name="connsiteY166" fmla="*/ 386009 h 581015"/>
                <a:gd name="connsiteX167" fmla="*/ 147147 w 484179"/>
                <a:gd name="connsiteY167" fmla="*/ 384395 h 581015"/>
                <a:gd name="connsiteX168" fmla="*/ 145533 w 484179"/>
                <a:gd name="connsiteY168" fmla="*/ 382781 h 581015"/>
                <a:gd name="connsiteX169" fmla="*/ 143919 w 484179"/>
                <a:gd name="connsiteY169" fmla="*/ 382781 h 581015"/>
                <a:gd name="connsiteX170" fmla="*/ 142305 w 484179"/>
                <a:gd name="connsiteY170" fmla="*/ 382781 h 581015"/>
                <a:gd name="connsiteX171" fmla="*/ 140691 w 484179"/>
                <a:gd name="connsiteY171" fmla="*/ 382781 h 581015"/>
                <a:gd name="connsiteX172" fmla="*/ 139078 w 484179"/>
                <a:gd name="connsiteY172" fmla="*/ 384395 h 581015"/>
                <a:gd name="connsiteX173" fmla="*/ 139078 w 484179"/>
                <a:gd name="connsiteY173" fmla="*/ 384395 h 581015"/>
                <a:gd name="connsiteX174" fmla="*/ 137464 w 484179"/>
                <a:gd name="connsiteY174" fmla="*/ 386009 h 581015"/>
                <a:gd name="connsiteX175" fmla="*/ 132622 w 484179"/>
                <a:gd name="connsiteY175" fmla="*/ 394079 h 581015"/>
                <a:gd name="connsiteX176" fmla="*/ 129394 w 484179"/>
                <a:gd name="connsiteY176" fmla="*/ 397307 h 581015"/>
                <a:gd name="connsiteX177" fmla="*/ 129394 w 484179"/>
                <a:gd name="connsiteY177" fmla="*/ 398921 h 581015"/>
                <a:gd name="connsiteX178" fmla="*/ 129394 w 484179"/>
                <a:gd name="connsiteY178" fmla="*/ 400535 h 581015"/>
                <a:gd name="connsiteX179" fmla="*/ 129394 w 484179"/>
                <a:gd name="connsiteY179" fmla="*/ 402149 h 581015"/>
                <a:gd name="connsiteX180" fmla="*/ 129394 w 484179"/>
                <a:gd name="connsiteY180" fmla="*/ 403762 h 581015"/>
                <a:gd name="connsiteX181" fmla="*/ 129394 w 484179"/>
                <a:gd name="connsiteY181" fmla="*/ 405376 h 581015"/>
                <a:gd name="connsiteX182" fmla="*/ 129394 w 484179"/>
                <a:gd name="connsiteY182" fmla="*/ 406990 h 581015"/>
                <a:gd name="connsiteX183" fmla="*/ 129394 w 484179"/>
                <a:gd name="connsiteY183" fmla="*/ 406990 h 581015"/>
                <a:gd name="connsiteX184" fmla="*/ 124552 w 484179"/>
                <a:gd name="connsiteY184" fmla="*/ 413446 h 581015"/>
                <a:gd name="connsiteX185" fmla="*/ 122938 w 484179"/>
                <a:gd name="connsiteY185" fmla="*/ 415060 h 581015"/>
                <a:gd name="connsiteX186" fmla="*/ 122938 w 484179"/>
                <a:gd name="connsiteY186" fmla="*/ 416674 h 581015"/>
                <a:gd name="connsiteX187" fmla="*/ 122938 w 484179"/>
                <a:gd name="connsiteY187" fmla="*/ 423130 h 581015"/>
                <a:gd name="connsiteX188" fmla="*/ 122938 w 484179"/>
                <a:gd name="connsiteY188" fmla="*/ 424744 h 581015"/>
                <a:gd name="connsiteX189" fmla="*/ 122938 w 484179"/>
                <a:gd name="connsiteY189" fmla="*/ 427971 h 581015"/>
                <a:gd name="connsiteX190" fmla="*/ 124552 w 484179"/>
                <a:gd name="connsiteY190" fmla="*/ 431199 h 581015"/>
                <a:gd name="connsiteX191" fmla="*/ 126166 w 484179"/>
                <a:gd name="connsiteY191" fmla="*/ 434427 h 581015"/>
                <a:gd name="connsiteX192" fmla="*/ 126166 w 484179"/>
                <a:gd name="connsiteY192" fmla="*/ 436041 h 581015"/>
                <a:gd name="connsiteX193" fmla="*/ 127780 w 484179"/>
                <a:gd name="connsiteY193" fmla="*/ 436041 h 581015"/>
                <a:gd name="connsiteX194" fmla="*/ 127780 w 484179"/>
                <a:gd name="connsiteY194" fmla="*/ 439269 h 581015"/>
                <a:gd name="connsiteX195" fmla="*/ 127780 w 484179"/>
                <a:gd name="connsiteY195" fmla="*/ 444111 h 581015"/>
                <a:gd name="connsiteX196" fmla="*/ 127780 w 484179"/>
                <a:gd name="connsiteY196" fmla="*/ 450567 h 581015"/>
                <a:gd name="connsiteX197" fmla="*/ 126166 w 484179"/>
                <a:gd name="connsiteY197" fmla="*/ 457022 h 581015"/>
                <a:gd name="connsiteX198" fmla="*/ 126166 w 484179"/>
                <a:gd name="connsiteY198" fmla="*/ 460250 h 581015"/>
                <a:gd name="connsiteX199" fmla="*/ 126166 w 484179"/>
                <a:gd name="connsiteY199" fmla="*/ 461864 h 581015"/>
                <a:gd name="connsiteX200" fmla="*/ 126166 w 484179"/>
                <a:gd name="connsiteY200" fmla="*/ 463478 h 581015"/>
                <a:gd name="connsiteX201" fmla="*/ 126166 w 484179"/>
                <a:gd name="connsiteY201" fmla="*/ 465092 h 581015"/>
                <a:gd name="connsiteX202" fmla="*/ 126166 w 484179"/>
                <a:gd name="connsiteY202" fmla="*/ 466706 h 581015"/>
                <a:gd name="connsiteX203" fmla="*/ 126166 w 484179"/>
                <a:gd name="connsiteY203" fmla="*/ 469934 h 581015"/>
                <a:gd name="connsiteX204" fmla="*/ 118096 w 484179"/>
                <a:gd name="connsiteY204" fmla="*/ 486073 h 581015"/>
                <a:gd name="connsiteX205" fmla="*/ 116482 w 484179"/>
                <a:gd name="connsiteY205" fmla="*/ 489301 h 581015"/>
                <a:gd name="connsiteX206" fmla="*/ 116482 w 484179"/>
                <a:gd name="connsiteY206" fmla="*/ 492529 h 581015"/>
                <a:gd name="connsiteX207" fmla="*/ 116482 w 484179"/>
                <a:gd name="connsiteY207" fmla="*/ 495757 h 581015"/>
                <a:gd name="connsiteX208" fmla="*/ 116482 w 484179"/>
                <a:gd name="connsiteY208" fmla="*/ 497371 h 581015"/>
                <a:gd name="connsiteX209" fmla="*/ 114869 w 484179"/>
                <a:gd name="connsiteY209" fmla="*/ 507054 h 581015"/>
                <a:gd name="connsiteX210" fmla="*/ 114869 w 484179"/>
                <a:gd name="connsiteY210" fmla="*/ 513510 h 581015"/>
                <a:gd name="connsiteX211" fmla="*/ 111641 w 484179"/>
                <a:gd name="connsiteY211" fmla="*/ 519966 h 581015"/>
                <a:gd name="connsiteX212" fmla="*/ 111641 w 484179"/>
                <a:gd name="connsiteY212" fmla="*/ 521579 h 581015"/>
                <a:gd name="connsiteX213" fmla="*/ 113255 w 484179"/>
                <a:gd name="connsiteY213" fmla="*/ 523193 h 581015"/>
                <a:gd name="connsiteX214" fmla="*/ 113255 w 484179"/>
                <a:gd name="connsiteY214" fmla="*/ 524807 h 581015"/>
                <a:gd name="connsiteX215" fmla="*/ 114869 w 484179"/>
                <a:gd name="connsiteY215" fmla="*/ 524807 h 581015"/>
                <a:gd name="connsiteX216" fmla="*/ 116482 w 484179"/>
                <a:gd name="connsiteY216" fmla="*/ 524807 h 581015"/>
                <a:gd name="connsiteX217" fmla="*/ 118096 w 484179"/>
                <a:gd name="connsiteY217" fmla="*/ 524807 h 581015"/>
                <a:gd name="connsiteX218" fmla="*/ 119710 w 484179"/>
                <a:gd name="connsiteY218" fmla="*/ 524807 h 581015"/>
                <a:gd name="connsiteX219" fmla="*/ 119710 w 484179"/>
                <a:gd name="connsiteY219" fmla="*/ 526421 h 581015"/>
                <a:gd name="connsiteX220" fmla="*/ 119710 w 484179"/>
                <a:gd name="connsiteY220" fmla="*/ 528035 h 581015"/>
                <a:gd name="connsiteX221" fmla="*/ 119710 w 484179"/>
                <a:gd name="connsiteY221" fmla="*/ 531263 h 581015"/>
                <a:gd name="connsiteX222" fmla="*/ 119710 w 484179"/>
                <a:gd name="connsiteY222" fmla="*/ 534491 h 581015"/>
                <a:gd name="connsiteX223" fmla="*/ 119710 w 484179"/>
                <a:gd name="connsiteY223" fmla="*/ 536105 h 581015"/>
                <a:gd name="connsiteX224" fmla="*/ 118096 w 484179"/>
                <a:gd name="connsiteY224" fmla="*/ 537719 h 581015"/>
                <a:gd name="connsiteX225" fmla="*/ 116482 w 484179"/>
                <a:gd name="connsiteY225" fmla="*/ 539333 h 581015"/>
                <a:gd name="connsiteX226" fmla="*/ 113255 w 484179"/>
                <a:gd name="connsiteY226" fmla="*/ 544175 h 581015"/>
                <a:gd name="connsiteX227" fmla="*/ 111641 w 484179"/>
                <a:gd name="connsiteY227" fmla="*/ 547402 h 581015"/>
                <a:gd name="connsiteX228" fmla="*/ 111641 w 484179"/>
                <a:gd name="connsiteY228" fmla="*/ 553858 h 581015"/>
                <a:gd name="connsiteX229" fmla="*/ 110027 w 484179"/>
                <a:gd name="connsiteY229" fmla="*/ 555472 h 581015"/>
                <a:gd name="connsiteX230" fmla="*/ 108413 w 484179"/>
                <a:gd name="connsiteY230" fmla="*/ 557086 h 581015"/>
                <a:gd name="connsiteX231" fmla="*/ 106799 w 484179"/>
                <a:gd name="connsiteY231" fmla="*/ 558700 h 581015"/>
                <a:gd name="connsiteX232" fmla="*/ 105185 w 484179"/>
                <a:gd name="connsiteY232" fmla="*/ 558700 h 581015"/>
                <a:gd name="connsiteX233" fmla="*/ 100343 w 484179"/>
                <a:gd name="connsiteY233" fmla="*/ 558700 h 581015"/>
                <a:gd name="connsiteX234" fmla="*/ 97115 w 484179"/>
                <a:gd name="connsiteY234" fmla="*/ 558700 h 581015"/>
                <a:gd name="connsiteX235" fmla="*/ 95501 w 484179"/>
                <a:gd name="connsiteY235" fmla="*/ 558700 h 581015"/>
                <a:gd name="connsiteX236" fmla="*/ 95501 w 484179"/>
                <a:gd name="connsiteY236" fmla="*/ 558700 h 581015"/>
                <a:gd name="connsiteX237" fmla="*/ 92273 w 484179"/>
                <a:gd name="connsiteY237" fmla="*/ 560314 h 581015"/>
                <a:gd name="connsiteX238" fmla="*/ 90660 w 484179"/>
                <a:gd name="connsiteY238" fmla="*/ 561928 h 581015"/>
                <a:gd name="connsiteX239" fmla="*/ 74520 w 484179"/>
                <a:gd name="connsiteY239" fmla="*/ 582909 h 581015"/>
                <a:gd name="connsiteX240" fmla="*/ 71292 w 484179"/>
                <a:gd name="connsiteY240" fmla="*/ 584523 h 581015"/>
                <a:gd name="connsiteX241" fmla="*/ 71292 w 484179"/>
                <a:gd name="connsiteY241" fmla="*/ 584523 h 581015"/>
                <a:gd name="connsiteX242" fmla="*/ 69678 w 484179"/>
                <a:gd name="connsiteY242" fmla="*/ 586137 h 581015"/>
                <a:gd name="connsiteX243" fmla="*/ 68064 w 484179"/>
                <a:gd name="connsiteY243" fmla="*/ 586137 h 581015"/>
                <a:gd name="connsiteX244" fmla="*/ 58381 w 484179"/>
                <a:gd name="connsiteY244" fmla="*/ 587751 h 581015"/>
                <a:gd name="connsiteX245" fmla="*/ 53539 w 484179"/>
                <a:gd name="connsiteY245" fmla="*/ 569997 h 581015"/>
                <a:gd name="connsiteX246" fmla="*/ 51925 w 484179"/>
                <a:gd name="connsiteY246" fmla="*/ 563542 h 581015"/>
                <a:gd name="connsiteX247" fmla="*/ 48697 w 484179"/>
                <a:gd name="connsiteY247" fmla="*/ 561928 h 581015"/>
                <a:gd name="connsiteX248" fmla="*/ 30944 w 484179"/>
                <a:gd name="connsiteY248" fmla="*/ 539333 h 581015"/>
                <a:gd name="connsiteX249" fmla="*/ 29330 w 484179"/>
                <a:gd name="connsiteY249" fmla="*/ 537719 h 581015"/>
                <a:gd name="connsiteX250" fmla="*/ 24488 w 484179"/>
                <a:gd name="connsiteY250" fmla="*/ 515124 h 581015"/>
                <a:gd name="connsiteX251" fmla="*/ 22874 w 484179"/>
                <a:gd name="connsiteY251" fmla="*/ 511896 h 581015"/>
                <a:gd name="connsiteX252" fmla="*/ 27716 w 484179"/>
                <a:gd name="connsiteY252" fmla="*/ 495757 h 581015"/>
                <a:gd name="connsiteX253" fmla="*/ 27716 w 484179"/>
                <a:gd name="connsiteY253" fmla="*/ 494143 h 581015"/>
                <a:gd name="connsiteX254" fmla="*/ 29330 w 484179"/>
                <a:gd name="connsiteY254" fmla="*/ 492529 h 581015"/>
                <a:gd name="connsiteX255" fmla="*/ 34172 w 484179"/>
                <a:gd name="connsiteY255" fmla="*/ 487687 h 581015"/>
                <a:gd name="connsiteX256" fmla="*/ 35786 w 484179"/>
                <a:gd name="connsiteY256" fmla="*/ 486073 h 581015"/>
                <a:gd name="connsiteX257" fmla="*/ 35786 w 484179"/>
                <a:gd name="connsiteY257" fmla="*/ 482845 h 581015"/>
                <a:gd name="connsiteX258" fmla="*/ 35786 w 484179"/>
                <a:gd name="connsiteY258" fmla="*/ 479617 h 581015"/>
                <a:gd name="connsiteX259" fmla="*/ 35786 w 484179"/>
                <a:gd name="connsiteY259" fmla="*/ 476389 h 581015"/>
                <a:gd name="connsiteX260" fmla="*/ 29330 w 484179"/>
                <a:gd name="connsiteY260" fmla="*/ 452180 h 581015"/>
                <a:gd name="connsiteX261" fmla="*/ 29330 w 484179"/>
                <a:gd name="connsiteY261" fmla="*/ 448953 h 581015"/>
                <a:gd name="connsiteX262" fmla="*/ 29330 w 484179"/>
                <a:gd name="connsiteY262" fmla="*/ 447339 h 581015"/>
                <a:gd name="connsiteX263" fmla="*/ 30944 w 484179"/>
                <a:gd name="connsiteY263" fmla="*/ 442497 h 581015"/>
                <a:gd name="connsiteX264" fmla="*/ 32558 w 484179"/>
                <a:gd name="connsiteY264" fmla="*/ 440883 h 581015"/>
                <a:gd name="connsiteX265" fmla="*/ 32558 w 484179"/>
                <a:gd name="connsiteY265" fmla="*/ 439269 h 581015"/>
                <a:gd name="connsiteX266" fmla="*/ 29330 w 484179"/>
                <a:gd name="connsiteY266" fmla="*/ 427971 h 581015"/>
                <a:gd name="connsiteX267" fmla="*/ 24488 w 484179"/>
                <a:gd name="connsiteY267" fmla="*/ 415060 h 581015"/>
                <a:gd name="connsiteX268" fmla="*/ 24488 w 484179"/>
                <a:gd name="connsiteY268" fmla="*/ 413446 h 581015"/>
                <a:gd name="connsiteX269" fmla="*/ 24488 w 484179"/>
                <a:gd name="connsiteY269" fmla="*/ 410218 h 581015"/>
                <a:gd name="connsiteX270" fmla="*/ 26102 w 484179"/>
                <a:gd name="connsiteY270" fmla="*/ 405376 h 581015"/>
                <a:gd name="connsiteX271" fmla="*/ 26102 w 484179"/>
                <a:gd name="connsiteY271" fmla="*/ 402149 h 581015"/>
                <a:gd name="connsiteX272" fmla="*/ 26102 w 484179"/>
                <a:gd name="connsiteY272" fmla="*/ 400535 h 581015"/>
                <a:gd name="connsiteX273" fmla="*/ 24488 w 484179"/>
                <a:gd name="connsiteY273" fmla="*/ 397307 h 581015"/>
                <a:gd name="connsiteX274" fmla="*/ 24488 w 484179"/>
                <a:gd name="connsiteY274" fmla="*/ 395693 h 581015"/>
                <a:gd name="connsiteX275" fmla="*/ 22874 w 484179"/>
                <a:gd name="connsiteY275" fmla="*/ 394079 h 581015"/>
                <a:gd name="connsiteX276" fmla="*/ 18033 w 484179"/>
                <a:gd name="connsiteY276" fmla="*/ 389237 h 581015"/>
                <a:gd name="connsiteX277" fmla="*/ 18033 w 484179"/>
                <a:gd name="connsiteY277" fmla="*/ 387623 h 581015"/>
                <a:gd name="connsiteX278" fmla="*/ 18033 w 484179"/>
                <a:gd name="connsiteY278" fmla="*/ 386009 h 581015"/>
                <a:gd name="connsiteX279" fmla="*/ 18033 w 484179"/>
                <a:gd name="connsiteY279" fmla="*/ 386009 h 581015"/>
                <a:gd name="connsiteX280" fmla="*/ 21260 w 484179"/>
                <a:gd name="connsiteY280" fmla="*/ 382781 h 581015"/>
                <a:gd name="connsiteX281" fmla="*/ 26102 w 484179"/>
                <a:gd name="connsiteY281" fmla="*/ 376326 h 581015"/>
                <a:gd name="connsiteX282" fmla="*/ 27716 w 484179"/>
                <a:gd name="connsiteY282" fmla="*/ 374712 h 581015"/>
                <a:gd name="connsiteX283" fmla="*/ 27716 w 484179"/>
                <a:gd name="connsiteY283" fmla="*/ 373098 h 581015"/>
                <a:gd name="connsiteX284" fmla="*/ 29330 w 484179"/>
                <a:gd name="connsiteY284" fmla="*/ 371484 h 581015"/>
                <a:gd name="connsiteX285" fmla="*/ 29330 w 484179"/>
                <a:gd name="connsiteY285" fmla="*/ 368256 h 581015"/>
                <a:gd name="connsiteX286" fmla="*/ 27716 w 484179"/>
                <a:gd name="connsiteY286" fmla="*/ 368256 h 581015"/>
                <a:gd name="connsiteX287" fmla="*/ 26102 w 484179"/>
                <a:gd name="connsiteY287" fmla="*/ 365028 h 581015"/>
                <a:gd name="connsiteX288" fmla="*/ 26102 w 484179"/>
                <a:gd name="connsiteY288" fmla="*/ 365028 h 581015"/>
                <a:gd name="connsiteX289" fmla="*/ 24488 w 484179"/>
                <a:gd name="connsiteY289" fmla="*/ 363414 h 581015"/>
                <a:gd name="connsiteX290" fmla="*/ 22874 w 484179"/>
                <a:gd name="connsiteY290" fmla="*/ 361800 h 581015"/>
                <a:gd name="connsiteX291" fmla="*/ 22874 w 484179"/>
                <a:gd name="connsiteY291" fmla="*/ 358572 h 581015"/>
                <a:gd name="connsiteX292" fmla="*/ 19646 w 484179"/>
                <a:gd name="connsiteY292" fmla="*/ 350503 h 581015"/>
                <a:gd name="connsiteX293" fmla="*/ 19646 w 484179"/>
                <a:gd name="connsiteY293" fmla="*/ 348889 h 581015"/>
                <a:gd name="connsiteX294" fmla="*/ 18033 w 484179"/>
                <a:gd name="connsiteY294" fmla="*/ 347275 h 581015"/>
                <a:gd name="connsiteX295" fmla="*/ 16419 w 484179"/>
                <a:gd name="connsiteY295" fmla="*/ 347275 h 581015"/>
                <a:gd name="connsiteX296" fmla="*/ 14805 w 484179"/>
                <a:gd name="connsiteY296" fmla="*/ 347275 h 581015"/>
                <a:gd name="connsiteX297" fmla="*/ 13191 w 484179"/>
                <a:gd name="connsiteY297" fmla="*/ 347275 h 581015"/>
                <a:gd name="connsiteX298" fmla="*/ 11577 w 484179"/>
                <a:gd name="connsiteY298" fmla="*/ 345661 h 581015"/>
                <a:gd name="connsiteX299" fmla="*/ 9963 w 484179"/>
                <a:gd name="connsiteY299" fmla="*/ 342433 h 581015"/>
                <a:gd name="connsiteX300" fmla="*/ 6735 w 484179"/>
                <a:gd name="connsiteY300" fmla="*/ 335977 h 581015"/>
                <a:gd name="connsiteX301" fmla="*/ 5121 w 484179"/>
                <a:gd name="connsiteY301" fmla="*/ 332749 h 581015"/>
                <a:gd name="connsiteX302" fmla="*/ 5121 w 484179"/>
                <a:gd name="connsiteY302" fmla="*/ 329522 h 581015"/>
                <a:gd name="connsiteX303" fmla="*/ 5121 w 484179"/>
                <a:gd name="connsiteY303" fmla="*/ 327908 h 581015"/>
                <a:gd name="connsiteX304" fmla="*/ 6735 w 484179"/>
                <a:gd name="connsiteY304" fmla="*/ 326294 h 581015"/>
                <a:gd name="connsiteX305" fmla="*/ 6735 w 484179"/>
                <a:gd name="connsiteY305" fmla="*/ 324680 h 581015"/>
                <a:gd name="connsiteX306" fmla="*/ 6735 w 484179"/>
                <a:gd name="connsiteY306" fmla="*/ 323066 h 581015"/>
                <a:gd name="connsiteX307" fmla="*/ 8349 w 484179"/>
                <a:gd name="connsiteY307" fmla="*/ 321452 h 581015"/>
                <a:gd name="connsiteX308" fmla="*/ 13191 w 484179"/>
                <a:gd name="connsiteY308" fmla="*/ 318224 h 581015"/>
                <a:gd name="connsiteX309" fmla="*/ 21260 w 484179"/>
                <a:gd name="connsiteY309" fmla="*/ 313382 h 581015"/>
                <a:gd name="connsiteX310" fmla="*/ 21260 w 484179"/>
                <a:gd name="connsiteY310" fmla="*/ 313382 h 581015"/>
                <a:gd name="connsiteX311" fmla="*/ 22874 w 484179"/>
                <a:gd name="connsiteY311" fmla="*/ 311768 h 581015"/>
                <a:gd name="connsiteX312" fmla="*/ 22874 w 484179"/>
                <a:gd name="connsiteY312" fmla="*/ 310154 h 581015"/>
                <a:gd name="connsiteX313" fmla="*/ 24488 w 484179"/>
                <a:gd name="connsiteY313" fmla="*/ 308540 h 581015"/>
                <a:gd name="connsiteX314" fmla="*/ 26102 w 484179"/>
                <a:gd name="connsiteY314" fmla="*/ 306926 h 581015"/>
                <a:gd name="connsiteX315" fmla="*/ 26102 w 484179"/>
                <a:gd name="connsiteY315" fmla="*/ 305313 h 581015"/>
                <a:gd name="connsiteX316" fmla="*/ 27716 w 484179"/>
                <a:gd name="connsiteY316" fmla="*/ 305313 h 581015"/>
                <a:gd name="connsiteX317" fmla="*/ 29330 w 484179"/>
                <a:gd name="connsiteY317" fmla="*/ 303699 h 581015"/>
                <a:gd name="connsiteX318" fmla="*/ 30944 w 484179"/>
                <a:gd name="connsiteY318" fmla="*/ 303699 h 581015"/>
                <a:gd name="connsiteX319" fmla="*/ 32558 w 484179"/>
                <a:gd name="connsiteY319" fmla="*/ 302085 h 581015"/>
                <a:gd name="connsiteX320" fmla="*/ 34172 w 484179"/>
                <a:gd name="connsiteY320" fmla="*/ 303699 h 581015"/>
                <a:gd name="connsiteX321" fmla="*/ 35786 w 484179"/>
                <a:gd name="connsiteY321" fmla="*/ 303699 h 581015"/>
                <a:gd name="connsiteX322" fmla="*/ 35786 w 484179"/>
                <a:gd name="connsiteY322" fmla="*/ 303699 h 581015"/>
                <a:gd name="connsiteX323" fmla="*/ 37400 w 484179"/>
                <a:gd name="connsiteY323" fmla="*/ 302085 h 581015"/>
                <a:gd name="connsiteX324" fmla="*/ 39014 w 484179"/>
                <a:gd name="connsiteY324" fmla="*/ 300471 h 581015"/>
                <a:gd name="connsiteX325" fmla="*/ 39014 w 484179"/>
                <a:gd name="connsiteY325" fmla="*/ 298857 h 581015"/>
                <a:gd name="connsiteX326" fmla="*/ 42242 w 484179"/>
                <a:gd name="connsiteY326" fmla="*/ 294015 h 581015"/>
                <a:gd name="connsiteX327" fmla="*/ 45469 w 484179"/>
                <a:gd name="connsiteY327" fmla="*/ 279490 h 581015"/>
                <a:gd name="connsiteX328" fmla="*/ 45469 w 484179"/>
                <a:gd name="connsiteY328" fmla="*/ 277876 h 581015"/>
                <a:gd name="connsiteX329" fmla="*/ 47083 w 484179"/>
                <a:gd name="connsiteY329" fmla="*/ 276262 h 581015"/>
                <a:gd name="connsiteX330" fmla="*/ 48697 w 484179"/>
                <a:gd name="connsiteY330" fmla="*/ 273034 h 581015"/>
                <a:gd name="connsiteX331" fmla="*/ 50311 w 484179"/>
                <a:gd name="connsiteY331" fmla="*/ 271420 h 581015"/>
                <a:gd name="connsiteX332" fmla="*/ 50311 w 484179"/>
                <a:gd name="connsiteY332" fmla="*/ 268192 h 581015"/>
                <a:gd name="connsiteX333" fmla="*/ 51925 w 484179"/>
                <a:gd name="connsiteY333" fmla="*/ 266578 h 581015"/>
                <a:gd name="connsiteX334" fmla="*/ 51925 w 484179"/>
                <a:gd name="connsiteY334" fmla="*/ 264964 h 581015"/>
                <a:gd name="connsiteX335" fmla="*/ 53539 w 484179"/>
                <a:gd name="connsiteY335" fmla="*/ 264964 h 581015"/>
                <a:gd name="connsiteX336" fmla="*/ 53539 w 484179"/>
                <a:gd name="connsiteY336" fmla="*/ 263350 h 581015"/>
                <a:gd name="connsiteX337" fmla="*/ 55153 w 484179"/>
                <a:gd name="connsiteY337" fmla="*/ 263350 h 581015"/>
                <a:gd name="connsiteX338" fmla="*/ 56767 w 484179"/>
                <a:gd name="connsiteY338" fmla="*/ 261736 h 581015"/>
                <a:gd name="connsiteX339" fmla="*/ 61609 w 484179"/>
                <a:gd name="connsiteY339" fmla="*/ 261736 h 581015"/>
                <a:gd name="connsiteX340" fmla="*/ 63223 w 484179"/>
                <a:gd name="connsiteY340" fmla="*/ 261736 h 581015"/>
                <a:gd name="connsiteX341" fmla="*/ 64837 w 484179"/>
                <a:gd name="connsiteY341" fmla="*/ 260122 h 581015"/>
                <a:gd name="connsiteX342" fmla="*/ 64837 w 484179"/>
                <a:gd name="connsiteY342" fmla="*/ 258509 h 581015"/>
                <a:gd name="connsiteX343" fmla="*/ 64837 w 484179"/>
                <a:gd name="connsiteY343" fmla="*/ 256895 h 581015"/>
                <a:gd name="connsiteX344" fmla="*/ 63223 w 484179"/>
                <a:gd name="connsiteY344" fmla="*/ 255281 h 581015"/>
                <a:gd name="connsiteX345" fmla="*/ 63223 w 484179"/>
                <a:gd name="connsiteY345" fmla="*/ 250439 h 581015"/>
                <a:gd name="connsiteX346" fmla="*/ 61609 w 484179"/>
                <a:gd name="connsiteY346" fmla="*/ 248825 h 581015"/>
                <a:gd name="connsiteX347" fmla="*/ 61609 w 484179"/>
                <a:gd name="connsiteY347" fmla="*/ 247211 h 581015"/>
                <a:gd name="connsiteX348" fmla="*/ 58381 w 484179"/>
                <a:gd name="connsiteY348" fmla="*/ 245597 h 581015"/>
                <a:gd name="connsiteX349" fmla="*/ 56767 w 484179"/>
                <a:gd name="connsiteY349" fmla="*/ 243983 h 581015"/>
                <a:gd name="connsiteX350" fmla="*/ 55153 w 484179"/>
                <a:gd name="connsiteY350" fmla="*/ 242369 h 581015"/>
                <a:gd name="connsiteX351" fmla="*/ 53539 w 484179"/>
                <a:gd name="connsiteY351" fmla="*/ 240755 h 581015"/>
                <a:gd name="connsiteX352" fmla="*/ 51925 w 484179"/>
                <a:gd name="connsiteY352" fmla="*/ 232686 h 581015"/>
                <a:gd name="connsiteX353" fmla="*/ 51925 w 484179"/>
                <a:gd name="connsiteY353" fmla="*/ 229458 h 581015"/>
                <a:gd name="connsiteX354" fmla="*/ 53539 w 484179"/>
                <a:gd name="connsiteY354" fmla="*/ 227844 h 581015"/>
                <a:gd name="connsiteX355" fmla="*/ 55153 w 484179"/>
                <a:gd name="connsiteY355" fmla="*/ 226230 h 581015"/>
                <a:gd name="connsiteX356" fmla="*/ 55153 w 484179"/>
                <a:gd name="connsiteY356" fmla="*/ 224616 h 581015"/>
                <a:gd name="connsiteX357" fmla="*/ 56767 w 484179"/>
                <a:gd name="connsiteY357" fmla="*/ 223002 h 581015"/>
                <a:gd name="connsiteX358" fmla="*/ 56767 w 484179"/>
                <a:gd name="connsiteY358" fmla="*/ 223002 h 581015"/>
                <a:gd name="connsiteX359" fmla="*/ 58381 w 484179"/>
                <a:gd name="connsiteY359" fmla="*/ 221388 h 581015"/>
                <a:gd name="connsiteX360" fmla="*/ 59995 w 484179"/>
                <a:gd name="connsiteY360" fmla="*/ 219774 h 581015"/>
                <a:gd name="connsiteX361" fmla="*/ 61609 w 484179"/>
                <a:gd name="connsiteY361" fmla="*/ 216546 h 581015"/>
                <a:gd name="connsiteX362" fmla="*/ 64837 w 484179"/>
                <a:gd name="connsiteY362" fmla="*/ 205249 h 581015"/>
                <a:gd name="connsiteX363" fmla="*/ 64837 w 484179"/>
                <a:gd name="connsiteY363" fmla="*/ 202021 h 581015"/>
                <a:gd name="connsiteX364" fmla="*/ 66451 w 484179"/>
                <a:gd name="connsiteY364" fmla="*/ 202021 h 581015"/>
                <a:gd name="connsiteX365" fmla="*/ 69678 w 484179"/>
                <a:gd name="connsiteY365" fmla="*/ 198793 h 581015"/>
                <a:gd name="connsiteX366" fmla="*/ 72906 w 484179"/>
                <a:gd name="connsiteY366" fmla="*/ 197179 h 581015"/>
                <a:gd name="connsiteX367" fmla="*/ 74520 w 484179"/>
                <a:gd name="connsiteY367" fmla="*/ 195565 h 581015"/>
                <a:gd name="connsiteX368" fmla="*/ 74520 w 484179"/>
                <a:gd name="connsiteY368" fmla="*/ 195565 h 581015"/>
                <a:gd name="connsiteX369" fmla="*/ 76134 w 484179"/>
                <a:gd name="connsiteY369" fmla="*/ 195565 h 581015"/>
                <a:gd name="connsiteX370" fmla="*/ 77748 w 484179"/>
                <a:gd name="connsiteY370" fmla="*/ 195565 h 581015"/>
                <a:gd name="connsiteX371" fmla="*/ 79362 w 484179"/>
                <a:gd name="connsiteY371" fmla="*/ 195565 h 581015"/>
                <a:gd name="connsiteX372" fmla="*/ 85818 w 484179"/>
                <a:gd name="connsiteY372" fmla="*/ 197179 h 581015"/>
                <a:gd name="connsiteX373" fmla="*/ 87432 w 484179"/>
                <a:gd name="connsiteY373" fmla="*/ 197179 h 581015"/>
                <a:gd name="connsiteX374" fmla="*/ 95501 w 484179"/>
                <a:gd name="connsiteY374" fmla="*/ 195565 h 581015"/>
                <a:gd name="connsiteX375" fmla="*/ 95501 w 484179"/>
                <a:gd name="connsiteY375" fmla="*/ 195565 h 581015"/>
                <a:gd name="connsiteX376" fmla="*/ 97115 w 484179"/>
                <a:gd name="connsiteY376" fmla="*/ 195565 h 581015"/>
                <a:gd name="connsiteX377" fmla="*/ 98729 w 484179"/>
                <a:gd name="connsiteY377" fmla="*/ 197179 h 581015"/>
                <a:gd name="connsiteX378" fmla="*/ 100343 w 484179"/>
                <a:gd name="connsiteY378" fmla="*/ 198793 h 581015"/>
                <a:gd name="connsiteX379" fmla="*/ 105185 w 484179"/>
                <a:gd name="connsiteY379" fmla="*/ 200407 h 581015"/>
                <a:gd name="connsiteX380" fmla="*/ 105185 w 484179"/>
                <a:gd name="connsiteY380" fmla="*/ 200407 h 581015"/>
                <a:gd name="connsiteX381" fmla="*/ 106799 w 484179"/>
                <a:gd name="connsiteY381" fmla="*/ 202021 h 581015"/>
                <a:gd name="connsiteX382" fmla="*/ 106799 w 484179"/>
                <a:gd name="connsiteY382" fmla="*/ 203635 h 581015"/>
                <a:gd name="connsiteX383" fmla="*/ 108413 w 484179"/>
                <a:gd name="connsiteY383" fmla="*/ 206863 h 581015"/>
                <a:gd name="connsiteX384" fmla="*/ 108413 w 484179"/>
                <a:gd name="connsiteY384" fmla="*/ 208477 h 581015"/>
                <a:gd name="connsiteX385" fmla="*/ 108413 w 484179"/>
                <a:gd name="connsiteY385" fmla="*/ 210091 h 581015"/>
                <a:gd name="connsiteX386" fmla="*/ 108413 w 484179"/>
                <a:gd name="connsiteY386" fmla="*/ 211704 h 581015"/>
                <a:gd name="connsiteX387" fmla="*/ 110027 w 484179"/>
                <a:gd name="connsiteY387" fmla="*/ 213318 h 581015"/>
                <a:gd name="connsiteX388" fmla="*/ 111641 w 484179"/>
                <a:gd name="connsiteY388" fmla="*/ 214932 h 581015"/>
                <a:gd name="connsiteX389" fmla="*/ 114869 w 484179"/>
                <a:gd name="connsiteY389" fmla="*/ 218160 h 581015"/>
                <a:gd name="connsiteX390" fmla="*/ 116482 w 484179"/>
                <a:gd name="connsiteY390" fmla="*/ 219774 h 581015"/>
                <a:gd name="connsiteX391" fmla="*/ 118096 w 484179"/>
                <a:gd name="connsiteY391" fmla="*/ 218160 h 581015"/>
                <a:gd name="connsiteX392" fmla="*/ 119710 w 484179"/>
                <a:gd name="connsiteY392" fmla="*/ 216546 h 581015"/>
                <a:gd name="connsiteX393" fmla="*/ 122938 w 484179"/>
                <a:gd name="connsiteY393" fmla="*/ 208477 h 581015"/>
                <a:gd name="connsiteX394" fmla="*/ 122938 w 484179"/>
                <a:gd name="connsiteY394" fmla="*/ 205249 h 581015"/>
                <a:gd name="connsiteX395" fmla="*/ 126166 w 484179"/>
                <a:gd name="connsiteY395" fmla="*/ 202021 h 581015"/>
                <a:gd name="connsiteX396" fmla="*/ 129394 w 484179"/>
                <a:gd name="connsiteY396" fmla="*/ 195565 h 581015"/>
                <a:gd name="connsiteX397" fmla="*/ 129394 w 484179"/>
                <a:gd name="connsiteY397" fmla="*/ 182654 h 581015"/>
                <a:gd name="connsiteX398" fmla="*/ 129394 w 484179"/>
                <a:gd name="connsiteY398" fmla="*/ 179426 h 581015"/>
                <a:gd name="connsiteX399" fmla="*/ 129394 w 484179"/>
                <a:gd name="connsiteY399" fmla="*/ 177812 h 581015"/>
                <a:gd name="connsiteX400" fmla="*/ 127780 w 484179"/>
                <a:gd name="connsiteY400" fmla="*/ 177812 h 581015"/>
                <a:gd name="connsiteX401" fmla="*/ 126166 w 484179"/>
                <a:gd name="connsiteY401" fmla="*/ 177812 h 581015"/>
                <a:gd name="connsiteX402" fmla="*/ 116482 w 484179"/>
                <a:gd name="connsiteY402" fmla="*/ 176198 h 581015"/>
                <a:gd name="connsiteX403" fmla="*/ 114869 w 484179"/>
                <a:gd name="connsiteY403" fmla="*/ 174584 h 581015"/>
                <a:gd name="connsiteX404" fmla="*/ 113255 w 484179"/>
                <a:gd name="connsiteY404" fmla="*/ 174584 h 581015"/>
                <a:gd name="connsiteX405" fmla="*/ 111641 w 484179"/>
                <a:gd name="connsiteY405" fmla="*/ 171356 h 581015"/>
                <a:gd name="connsiteX406" fmla="*/ 108413 w 484179"/>
                <a:gd name="connsiteY406" fmla="*/ 168128 h 581015"/>
                <a:gd name="connsiteX407" fmla="*/ 108413 w 484179"/>
                <a:gd name="connsiteY407" fmla="*/ 168128 h 581015"/>
                <a:gd name="connsiteX408" fmla="*/ 101957 w 484179"/>
                <a:gd name="connsiteY408" fmla="*/ 164900 h 581015"/>
                <a:gd name="connsiteX409" fmla="*/ 100343 w 484179"/>
                <a:gd name="connsiteY409" fmla="*/ 163287 h 581015"/>
                <a:gd name="connsiteX410" fmla="*/ 98729 w 484179"/>
                <a:gd name="connsiteY410" fmla="*/ 161673 h 581015"/>
                <a:gd name="connsiteX411" fmla="*/ 97115 w 484179"/>
                <a:gd name="connsiteY411" fmla="*/ 160059 h 581015"/>
                <a:gd name="connsiteX412" fmla="*/ 97115 w 484179"/>
                <a:gd name="connsiteY412" fmla="*/ 156831 h 581015"/>
                <a:gd name="connsiteX413" fmla="*/ 97115 w 484179"/>
                <a:gd name="connsiteY413" fmla="*/ 153603 h 581015"/>
                <a:gd name="connsiteX414" fmla="*/ 97115 w 484179"/>
                <a:gd name="connsiteY414" fmla="*/ 151989 h 581015"/>
                <a:gd name="connsiteX415" fmla="*/ 98729 w 484179"/>
                <a:gd name="connsiteY415" fmla="*/ 151989 h 581015"/>
                <a:gd name="connsiteX416" fmla="*/ 100343 w 484179"/>
                <a:gd name="connsiteY416" fmla="*/ 150375 h 581015"/>
                <a:gd name="connsiteX417" fmla="*/ 108413 w 484179"/>
                <a:gd name="connsiteY417" fmla="*/ 148761 h 581015"/>
                <a:gd name="connsiteX418" fmla="*/ 110027 w 484179"/>
                <a:gd name="connsiteY418" fmla="*/ 147147 h 581015"/>
                <a:gd name="connsiteX419" fmla="*/ 116482 w 484179"/>
                <a:gd name="connsiteY419" fmla="*/ 142305 h 581015"/>
                <a:gd name="connsiteX420" fmla="*/ 118096 w 484179"/>
                <a:gd name="connsiteY420" fmla="*/ 140691 h 581015"/>
                <a:gd name="connsiteX421" fmla="*/ 119710 w 484179"/>
                <a:gd name="connsiteY421" fmla="*/ 139078 h 581015"/>
                <a:gd name="connsiteX422" fmla="*/ 121324 w 484179"/>
                <a:gd name="connsiteY422" fmla="*/ 135850 h 581015"/>
                <a:gd name="connsiteX423" fmla="*/ 119710 w 484179"/>
                <a:gd name="connsiteY423" fmla="*/ 134236 h 581015"/>
                <a:gd name="connsiteX424" fmla="*/ 119710 w 484179"/>
                <a:gd name="connsiteY424" fmla="*/ 134236 h 581015"/>
                <a:gd name="connsiteX425" fmla="*/ 116482 w 484179"/>
                <a:gd name="connsiteY425" fmla="*/ 132622 h 581015"/>
                <a:gd name="connsiteX426" fmla="*/ 110027 w 484179"/>
                <a:gd name="connsiteY426" fmla="*/ 131008 h 581015"/>
                <a:gd name="connsiteX427" fmla="*/ 108413 w 484179"/>
                <a:gd name="connsiteY427" fmla="*/ 131008 h 581015"/>
                <a:gd name="connsiteX428" fmla="*/ 105185 w 484179"/>
                <a:gd name="connsiteY428" fmla="*/ 129394 h 581015"/>
                <a:gd name="connsiteX429" fmla="*/ 101957 w 484179"/>
                <a:gd name="connsiteY429" fmla="*/ 126166 h 581015"/>
                <a:gd name="connsiteX430" fmla="*/ 98729 w 484179"/>
                <a:gd name="connsiteY430" fmla="*/ 122938 h 581015"/>
                <a:gd name="connsiteX431" fmla="*/ 100343 w 484179"/>
                <a:gd name="connsiteY431" fmla="*/ 122938 h 581015"/>
                <a:gd name="connsiteX432" fmla="*/ 103571 w 484179"/>
                <a:gd name="connsiteY432" fmla="*/ 116482 h 581015"/>
                <a:gd name="connsiteX433" fmla="*/ 105185 w 484179"/>
                <a:gd name="connsiteY433" fmla="*/ 105185 h 581015"/>
                <a:gd name="connsiteX434" fmla="*/ 103571 w 484179"/>
                <a:gd name="connsiteY434" fmla="*/ 98729 h 581015"/>
                <a:gd name="connsiteX435" fmla="*/ 90660 w 484179"/>
                <a:gd name="connsiteY435" fmla="*/ 85818 h 581015"/>
                <a:gd name="connsiteX436" fmla="*/ 85818 w 484179"/>
                <a:gd name="connsiteY436" fmla="*/ 63223 h 581015"/>
                <a:gd name="connsiteX437" fmla="*/ 82590 w 484179"/>
                <a:gd name="connsiteY437" fmla="*/ 55153 h 581015"/>
                <a:gd name="connsiteX438" fmla="*/ 69678 w 484179"/>
                <a:gd name="connsiteY438" fmla="*/ 40628 h 581015"/>
                <a:gd name="connsiteX439" fmla="*/ 66451 w 484179"/>
                <a:gd name="connsiteY439" fmla="*/ 34172 h 581015"/>
                <a:gd name="connsiteX440" fmla="*/ 72906 w 484179"/>
                <a:gd name="connsiteY440" fmla="*/ 30944 h 581015"/>
                <a:gd name="connsiteX441" fmla="*/ 77748 w 484179"/>
                <a:gd name="connsiteY441" fmla="*/ 32558 h 581015"/>
                <a:gd name="connsiteX442" fmla="*/ 97115 w 484179"/>
                <a:gd name="connsiteY442" fmla="*/ 45469 h 581015"/>
                <a:gd name="connsiteX443" fmla="*/ 126166 w 484179"/>
                <a:gd name="connsiteY443" fmla="*/ 55153 h 581015"/>
                <a:gd name="connsiteX444" fmla="*/ 129394 w 484179"/>
                <a:gd name="connsiteY444" fmla="*/ 55153 h 581015"/>
                <a:gd name="connsiteX445" fmla="*/ 135850 w 484179"/>
                <a:gd name="connsiteY445" fmla="*/ 55153 h 581015"/>
                <a:gd name="connsiteX446" fmla="*/ 140691 w 484179"/>
                <a:gd name="connsiteY446" fmla="*/ 55153 h 581015"/>
                <a:gd name="connsiteX447" fmla="*/ 143919 w 484179"/>
                <a:gd name="connsiteY447" fmla="*/ 56767 h 581015"/>
                <a:gd name="connsiteX448" fmla="*/ 150375 w 484179"/>
                <a:gd name="connsiteY448" fmla="*/ 59995 h 581015"/>
                <a:gd name="connsiteX449" fmla="*/ 153603 w 484179"/>
                <a:gd name="connsiteY449" fmla="*/ 61609 h 581015"/>
                <a:gd name="connsiteX450" fmla="*/ 160059 w 484179"/>
                <a:gd name="connsiteY450" fmla="*/ 59995 h 581015"/>
                <a:gd name="connsiteX451" fmla="*/ 174584 w 484179"/>
                <a:gd name="connsiteY451" fmla="*/ 53539 h 581015"/>
                <a:gd name="connsiteX452" fmla="*/ 182654 w 484179"/>
                <a:gd name="connsiteY452" fmla="*/ 51925 h 581015"/>
                <a:gd name="connsiteX453" fmla="*/ 197179 w 484179"/>
                <a:gd name="connsiteY453" fmla="*/ 51925 h 581015"/>
                <a:gd name="connsiteX454" fmla="*/ 205249 w 484179"/>
                <a:gd name="connsiteY454" fmla="*/ 50311 h 581015"/>
                <a:gd name="connsiteX455" fmla="*/ 211704 w 484179"/>
                <a:gd name="connsiteY455" fmla="*/ 43856 h 581015"/>
                <a:gd name="connsiteX456" fmla="*/ 214932 w 484179"/>
                <a:gd name="connsiteY456" fmla="*/ 37400 h 581015"/>
                <a:gd name="connsiteX457" fmla="*/ 219774 w 484179"/>
                <a:gd name="connsiteY457" fmla="*/ 22874 h 581015"/>
                <a:gd name="connsiteX458" fmla="*/ 223002 w 484179"/>
                <a:gd name="connsiteY458" fmla="*/ 16419 h 581015"/>
                <a:gd name="connsiteX459" fmla="*/ 231072 w 484179"/>
                <a:gd name="connsiteY459" fmla="*/ 11577 h 581015"/>
                <a:gd name="connsiteX460" fmla="*/ 239141 w 484179"/>
                <a:gd name="connsiteY460" fmla="*/ 9963 h 581015"/>
                <a:gd name="connsiteX461" fmla="*/ 260122 w 484179"/>
                <a:gd name="connsiteY461" fmla="*/ 6735 h 581015"/>
                <a:gd name="connsiteX462" fmla="*/ 261736 w 484179"/>
                <a:gd name="connsiteY462" fmla="*/ 5121 h 581015"/>
                <a:gd name="connsiteX463" fmla="*/ 263350 w 484179"/>
                <a:gd name="connsiteY463" fmla="*/ 5121 h 581015"/>
                <a:gd name="connsiteX464" fmla="*/ 266578 w 484179"/>
                <a:gd name="connsiteY464" fmla="*/ 8349 h 581015"/>
                <a:gd name="connsiteX465" fmla="*/ 269806 w 484179"/>
                <a:gd name="connsiteY465" fmla="*/ 13191 h 581015"/>
                <a:gd name="connsiteX466" fmla="*/ 269806 w 484179"/>
                <a:gd name="connsiteY466" fmla="*/ 16419 h 581015"/>
                <a:gd name="connsiteX467" fmla="*/ 271420 w 484179"/>
                <a:gd name="connsiteY467" fmla="*/ 19647 h 581015"/>
                <a:gd name="connsiteX468" fmla="*/ 274648 w 484179"/>
                <a:gd name="connsiteY468" fmla="*/ 22874 h 581015"/>
                <a:gd name="connsiteX469" fmla="*/ 279490 w 484179"/>
                <a:gd name="connsiteY469" fmla="*/ 29330 h 58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84179" h="581015">
                  <a:moveTo>
                    <a:pt x="284331" y="30944"/>
                  </a:moveTo>
                  <a:lnTo>
                    <a:pt x="287559" y="30944"/>
                  </a:lnTo>
                  <a:lnTo>
                    <a:pt x="294015" y="30944"/>
                  </a:lnTo>
                  <a:lnTo>
                    <a:pt x="298857" y="34172"/>
                  </a:lnTo>
                  <a:lnTo>
                    <a:pt x="300471" y="37400"/>
                  </a:lnTo>
                  <a:lnTo>
                    <a:pt x="303699" y="42242"/>
                  </a:lnTo>
                  <a:lnTo>
                    <a:pt x="305313" y="45469"/>
                  </a:lnTo>
                  <a:lnTo>
                    <a:pt x="323066" y="56767"/>
                  </a:lnTo>
                  <a:lnTo>
                    <a:pt x="321452" y="71292"/>
                  </a:lnTo>
                  <a:lnTo>
                    <a:pt x="324680" y="79362"/>
                  </a:lnTo>
                  <a:lnTo>
                    <a:pt x="329522" y="85818"/>
                  </a:lnTo>
                  <a:lnTo>
                    <a:pt x="335977" y="89046"/>
                  </a:lnTo>
                  <a:lnTo>
                    <a:pt x="342433" y="89046"/>
                  </a:lnTo>
                  <a:lnTo>
                    <a:pt x="348889" y="82590"/>
                  </a:lnTo>
                  <a:lnTo>
                    <a:pt x="348889" y="66451"/>
                  </a:lnTo>
                  <a:lnTo>
                    <a:pt x="352117" y="63223"/>
                  </a:lnTo>
                  <a:lnTo>
                    <a:pt x="353731" y="63223"/>
                  </a:lnTo>
                  <a:lnTo>
                    <a:pt x="361800" y="59995"/>
                  </a:lnTo>
                  <a:lnTo>
                    <a:pt x="363414" y="59995"/>
                  </a:lnTo>
                  <a:lnTo>
                    <a:pt x="365028" y="58381"/>
                  </a:lnTo>
                  <a:lnTo>
                    <a:pt x="368256" y="43856"/>
                  </a:lnTo>
                  <a:lnTo>
                    <a:pt x="376326" y="34172"/>
                  </a:lnTo>
                  <a:lnTo>
                    <a:pt x="387623" y="27716"/>
                  </a:lnTo>
                  <a:lnTo>
                    <a:pt x="400535" y="24488"/>
                  </a:lnTo>
                  <a:lnTo>
                    <a:pt x="415060" y="27716"/>
                  </a:lnTo>
                  <a:lnTo>
                    <a:pt x="423130" y="35786"/>
                  </a:lnTo>
                  <a:lnTo>
                    <a:pt x="444111" y="84204"/>
                  </a:lnTo>
                  <a:lnTo>
                    <a:pt x="453794" y="97115"/>
                  </a:lnTo>
                  <a:lnTo>
                    <a:pt x="457022" y="100343"/>
                  </a:lnTo>
                  <a:lnTo>
                    <a:pt x="458636" y="105185"/>
                  </a:lnTo>
                  <a:lnTo>
                    <a:pt x="460250" y="108413"/>
                  </a:lnTo>
                  <a:lnTo>
                    <a:pt x="461864" y="110027"/>
                  </a:lnTo>
                  <a:lnTo>
                    <a:pt x="468320" y="113255"/>
                  </a:lnTo>
                  <a:lnTo>
                    <a:pt x="469934" y="114869"/>
                  </a:lnTo>
                  <a:lnTo>
                    <a:pt x="473162" y="118096"/>
                  </a:lnTo>
                  <a:lnTo>
                    <a:pt x="479617" y="122938"/>
                  </a:lnTo>
                  <a:lnTo>
                    <a:pt x="486073" y="124552"/>
                  </a:lnTo>
                  <a:lnTo>
                    <a:pt x="487687" y="122938"/>
                  </a:lnTo>
                  <a:lnTo>
                    <a:pt x="490915" y="118096"/>
                  </a:lnTo>
                  <a:lnTo>
                    <a:pt x="492529" y="118096"/>
                  </a:lnTo>
                  <a:lnTo>
                    <a:pt x="492529" y="121324"/>
                  </a:lnTo>
                  <a:lnTo>
                    <a:pt x="494143" y="142305"/>
                  </a:lnTo>
                  <a:lnTo>
                    <a:pt x="490915" y="158445"/>
                  </a:lnTo>
                  <a:lnTo>
                    <a:pt x="481231" y="187495"/>
                  </a:lnTo>
                  <a:lnTo>
                    <a:pt x="481231" y="187495"/>
                  </a:lnTo>
                  <a:lnTo>
                    <a:pt x="471548" y="213318"/>
                  </a:lnTo>
                  <a:lnTo>
                    <a:pt x="469934" y="226230"/>
                  </a:lnTo>
                  <a:lnTo>
                    <a:pt x="468320" y="232686"/>
                  </a:lnTo>
                  <a:lnTo>
                    <a:pt x="465092" y="239141"/>
                  </a:lnTo>
                  <a:lnTo>
                    <a:pt x="461864" y="240755"/>
                  </a:lnTo>
                  <a:lnTo>
                    <a:pt x="453794" y="243983"/>
                  </a:lnTo>
                  <a:lnTo>
                    <a:pt x="450566" y="247211"/>
                  </a:lnTo>
                  <a:lnTo>
                    <a:pt x="448953" y="250439"/>
                  </a:lnTo>
                  <a:lnTo>
                    <a:pt x="444111" y="261736"/>
                  </a:lnTo>
                  <a:lnTo>
                    <a:pt x="439269" y="268192"/>
                  </a:lnTo>
                  <a:lnTo>
                    <a:pt x="429585" y="279490"/>
                  </a:lnTo>
                  <a:lnTo>
                    <a:pt x="427971" y="287559"/>
                  </a:lnTo>
                  <a:lnTo>
                    <a:pt x="431199" y="292401"/>
                  </a:lnTo>
                  <a:lnTo>
                    <a:pt x="432813" y="295629"/>
                  </a:lnTo>
                  <a:lnTo>
                    <a:pt x="429585" y="298857"/>
                  </a:lnTo>
                  <a:lnTo>
                    <a:pt x="415060" y="314996"/>
                  </a:lnTo>
                  <a:lnTo>
                    <a:pt x="413446" y="318224"/>
                  </a:lnTo>
                  <a:lnTo>
                    <a:pt x="410218" y="318224"/>
                  </a:lnTo>
                  <a:lnTo>
                    <a:pt x="408604" y="319838"/>
                  </a:lnTo>
                  <a:lnTo>
                    <a:pt x="397307" y="321452"/>
                  </a:lnTo>
                  <a:lnTo>
                    <a:pt x="395693" y="321452"/>
                  </a:lnTo>
                  <a:lnTo>
                    <a:pt x="394079" y="323066"/>
                  </a:lnTo>
                  <a:lnTo>
                    <a:pt x="390851" y="324680"/>
                  </a:lnTo>
                  <a:lnTo>
                    <a:pt x="389237" y="326294"/>
                  </a:lnTo>
                  <a:lnTo>
                    <a:pt x="389237" y="327908"/>
                  </a:lnTo>
                  <a:lnTo>
                    <a:pt x="389237" y="327908"/>
                  </a:lnTo>
                  <a:lnTo>
                    <a:pt x="387623" y="329522"/>
                  </a:lnTo>
                  <a:lnTo>
                    <a:pt x="387623" y="331135"/>
                  </a:lnTo>
                  <a:lnTo>
                    <a:pt x="384395" y="331135"/>
                  </a:lnTo>
                  <a:lnTo>
                    <a:pt x="381167" y="331135"/>
                  </a:lnTo>
                  <a:lnTo>
                    <a:pt x="371484" y="331135"/>
                  </a:lnTo>
                  <a:lnTo>
                    <a:pt x="369870" y="331135"/>
                  </a:lnTo>
                  <a:lnTo>
                    <a:pt x="368256" y="332749"/>
                  </a:lnTo>
                  <a:lnTo>
                    <a:pt x="365028" y="332749"/>
                  </a:lnTo>
                  <a:lnTo>
                    <a:pt x="355344" y="340819"/>
                  </a:lnTo>
                  <a:lnTo>
                    <a:pt x="355344" y="340819"/>
                  </a:lnTo>
                  <a:lnTo>
                    <a:pt x="353731" y="342433"/>
                  </a:lnTo>
                  <a:lnTo>
                    <a:pt x="352117" y="345661"/>
                  </a:lnTo>
                  <a:lnTo>
                    <a:pt x="348889" y="353731"/>
                  </a:lnTo>
                  <a:lnTo>
                    <a:pt x="348889" y="355344"/>
                  </a:lnTo>
                  <a:lnTo>
                    <a:pt x="347275" y="356958"/>
                  </a:lnTo>
                  <a:lnTo>
                    <a:pt x="347275" y="358572"/>
                  </a:lnTo>
                  <a:lnTo>
                    <a:pt x="347275" y="360186"/>
                  </a:lnTo>
                  <a:lnTo>
                    <a:pt x="348889" y="363414"/>
                  </a:lnTo>
                  <a:lnTo>
                    <a:pt x="348889" y="363414"/>
                  </a:lnTo>
                  <a:lnTo>
                    <a:pt x="348889" y="365028"/>
                  </a:lnTo>
                  <a:lnTo>
                    <a:pt x="347275" y="366642"/>
                  </a:lnTo>
                  <a:lnTo>
                    <a:pt x="347275" y="366642"/>
                  </a:lnTo>
                  <a:lnTo>
                    <a:pt x="347275" y="368256"/>
                  </a:lnTo>
                  <a:lnTo>
                    <a:pt x="344047" y="369870"/>
                  </a:lnTo>
                  <a:lnTo>
                    <a:pt x="344047" y="369870"/>
                  </a:lnTo>
                  <a:lnTo>
                    <a:pt x="344047" y="371484"/>
                  </a:lnTo>
                  <a:lnTo>
                    <a:pt x="344047" y="373098"/>
                  </a:lnTo>
                  <a:lnTo>
                    <a:pt x="344047" y="374712"/>
                  </a:lnTo>
                  <a:lnTo>
                    <a:pt x="344047" y="374712"/>
                  </a:lnTo>
                  <a:lnTo>
                    <a:pt x="344047" y="376326"/>
                  </a:lnTo>
                  <a:lnTo>
                    <a:pt x="344047" y="377940"/>
                  </a:lnTo>
                  <a:lnTo>
                    <a:pt x="344047" y="377940"/>
                  </a:lnTo>
                  <a:lnTo>
                    <a:pt x="340819" y="382781"/>
                  </a:lnTo>
                  <a:lnTo>
                    <a:pt x="339205" y="384395"/>
                  </a:lnTo>
                  <a:lnTo>
                    <a:pt x="337591" y="386009"/>
                  </a:lnTo>
                  <a:lnTo>
                    <a:pt x="337591" y="386009"/>
                  </a:lnTo>
                  <a:lnTo>
                    <a:pt x="337591" y="386009"/>
                  </a:lnTo>
                  <a:lnTo>
                    <a:pt x="337591" y="392465"/>
                  </a:lnTo>
                  <a:lnTo>
                    <a:pt x="337591" y="392465"/>
                  </a:lnTo>
                  <a:lnTo>
                    <a:pt x="337591" y="394079"/>
                  </a:lnTo>
                  <a:lnTo>
                    <a:pt x="337591" y="395693"/>
                  </a:lnTo>
                  <a:lnTo>
                    <a:pt x="337591" y="397307"/>
                  </a:lnTo>
                  <a:lnTo>
                    <a:pt x="334363" y="397307"/>
                  </a:lnTo>
                  <a:lnTo>
                    <a:pt x="319838" y="403762"/>
                  </a:lnTo>
                  <a:lnTo>
                    <a:pt x="318224" y="405376"/>
                  </a:lnTo>
                  <a:lnTo>
                    <a:pt x="318224" y="405376"/>
                  </a:lnTo>
                  <a:lnTo>
                    <a:pt x="318224" y="406990"/>
                  </a:lnTo>
                  <a:lnTo>
                    <a:pt x="316610" y="406990"/>
                  </a:lnTo>
                  <a:lnTo>
                    <a:pt x="316610" y="410218"/>
                  </a:lnTo>
                  <a:lnTo>
                    <a:pt x="316610" y="410218"/>
                  </a:lnTo>
                  <a:lnTo>
                    <a:pt x="316610" y="411832"/>
                  </a:lnTo>
                  <a:lnTo>
                    <a:pt x="316610" y="413446"/>
                  </a:lnTo>
                  <a:lnTo>
                    <a:pt x="316610" y="415060"/>
                  </a:lnTo>
                  <a:lnTo>
                    <a:pt x="314996" y="415060"/>
                  </a:lnTo>
                  <a:lnTo>
                    <a:pt x="311768" y="415060"/>
                  </a:lnTo>
                  <a:lnTo>
                    <a:pt x="308540" y="413446"/>
                  </a:lnTo>
                  <a:lnTo>
                    <a:pt x="303699" y="411832"/>
                  </a:lnTo>
                  <a:lnTo>
                    <a:pt x="302085" y="411832"/>
                  </a:lnTo>
                  <a:lnTo>
                    <a:pt x="300471" y="411832"/>
                  </a:lnTo>
                  <a:lnTo>
                    <a:pt x="297243" y="411832"/>
                  </a:lnTo>
                  <a:lnTo>
                    <a:pt x="290787" y="413446"/>
                  </a:lnTo>
                  <a:lnTo>
                    <a:pt x="289173" y="413446"/>
                  </a:lnTo>
                  <a:lnTo>
                    <a:pt x="285945" y="415060"/>
                  </a:lnTo>
                  <a:lnTo>
                    <a:pt x="273034" y="427971"/>
                  </a:lnTo>
                  <a:lnTo>
                    <a:pt x="269806" y="431199"/>
                  </a:lnTo>
                  <a:lnTo>
                    <a:pt x="266578" y="431199"/>
                  </a:lnTo>
                  <a:lnTo>
                    <a:pt x="264964" y="432813"/>
                  </a:lnTo>
                  <a:lnTo>
                    <a:pt x="261736" y="432813"/>
                  </a:lnTo>
                  <a:lnTo>
                    <a:pt x="260122" y="431199"/>
                  </a:lnTo>
                  <a:lnTo>
                    <a:pt x="255281" y="429585"/>
                  </a:lnTo>
                  <a:lnTo>
                    <a:pt x="253667" y="427971"/>
                  </a:lnTo>
                  <a:lnTo>
                    <a:pt x="252053" y="426358"/>
                  </a:lnTo>
                  <a:lnTo>
                    <a:pt x="250439" y="423130"/>
                  </a:lnTo>
                  <a:lnTo>
                    <a:pt x="250439" y="419902"/>
                  </a:lnTo>
                  <a:lnTo>
                    <a:pt x="252053" y="416674"/>
                  </a:lnTo>
                  <a:lnTo>
                    <a:pt x="255281" y="402149"/>
                  </a:lnTo>
                  <a:lnTo>
                    <a:pt x="255281" y="400535"/>
                  </a:lnTo>
                  <a:lnTo>
                    <a:pt x="255281" y="398921"/>
                  </a:lnTo>
                  <a:lnTo>
                    <a:pt x="255281" y="397307"/>
                  </a:lnTo>
                  <a:lnTo>
                    <a:pt x="255281" y="397307"/>
                  </a:lnTo>
                  <a:lnTo>
                    <a:pt x="253667" y="395693"/>
                  </a:lnTo>
                  <a:lnTo>
                    <a:pt x="253667" y="394079"/>
                  </a:lnTo>
                  <a:lnTo>
                    <a:pt x="250439" y="392465"/>
                  </a:lnTo>
                  <a:lnTo>
                    <a:pt x="189109" y="403762"/>
                  </a:lnTo>
                  <a:lnTo>
                    <a:pt x="187495" y="405376"/>
                  </a:lnTo>
                  <a:lnTo>
                    <a:pt x="184268" y="406990"/>
                  </a:lnTo>
                  <a:lnTo>
                    <a:pt x="179426" y="410218"/>
                  </a:lnTo>
                  <a:lnTo>
                    <a:pt x="174584" y="413446"/>
                  </a:lnTo>
                  <a:lnTo>
                    <a:pt x="166514" y="415060"/>
                  </a:lnTo>
                  <a:lnTo>
                    <a:pt x="164900" y="406990"/>
                  </a:lnTo>
                  <a:lnTo>
                    <a:pt x="161673" y="402149"/>
                  </a:lnTo>
                  <a:lnTo>
                    <a:pt x="153603" y="398921"/>
                  </a:lnTo>
                  <a:lnTo>
                    <a:pt x="151989" y="394079"/>
                  </a:lnTo>
                  <a:lnTo>
                    <a:pt x="150375" y="390851"/>
                  </a:lnTo>
                  <a:lnTo>
                    <a:pt x="150375" y="389237"/>
                  </a:lnTo>
                  <a:lnTo>
                    <a:pt x="148761" y="386009"/>
                  </a:lnTo>
                  <a:lnTo>
                    <a:pt x="147147" y="384395"/>
                  </a:lnTo>
                  <a:lnTo>
                    <a:pt x="145533" y="382781"/>
                  </a:lnTo>
                  <a:lnTo>
                    <a:pt x="143919" y="382781"/>
                  </a:lnTo>
                  <a:lnTo>
                    <a:pt x="142305" y="382781"/>
                  </a:lnTo>
                  <a:lnTo>
                    <a:pt x="140691" y="382781"/>
                  </a:lnTo>
                  <a:lnTo>
                    <a:pt x="139078" y="384395"/>
                  </a:lnTo>
                  <a:lnTo>
                    <a:pt x="139078" y="384395"/>
                  </a:lnTo>
                  <a:lnTo>
                    <a:pt x="137464" y="386009"/>
                  </a:lnTo>
                  <a:lnTo>
                    <a:pt x="132622" y="394079"/>
                  </a:lnTo>
                  <a:lnTo>
                    <a:pt x="129394" y="397307"/>
                  </a:lnTo>
                  <a:lnTo>
                    <a:pt x="129394" y="398921"/>
                  </a:lnTo>
                  <a:lnTo>
                    <a:pt x="129394" y="400535"/>
                  </a:lnTo>
                  <a:lnTo>
                    <a:pt x="129394" y="402149"/>
                  </a:lnTo>
                  <a:lnTo>
                    <a:pt x="129394" y="403762"/>
                  </a:lnTo>
                  <a:lnTo>
                    <a:pt x="129394" y="405376"/>
                  </a:lnTo>
                  <a:lnTo>
                    <a:pt x="129394" y="406990"/>
                  </a:lnTo>
                  <a:lnTo>
                    <a:pt x="129394" y="406990"/>
                  </a:lnTo>
                  <a:lnTo>
                    <a:pt x="124552" y="413446"/>
                  </a:lnTo>
                  <a:lnTo>
                    <a:pt x="122938" y="415060"/>
                  </a:lnTo>
                  <a:lnTo>
                    <a:pt x="122938" y="416674"/>
                  </a:lnTo>
                  <a:lnTo>
                    <a:pt x="122938" y="423130"/>
                  </a:lnTo>
                  <a:lnTo>
                    <a:pt x="122938" y="424744"/>
                  </a:lnTo>
                  <a:lnTo>
                    <a:pt x="122938" y="427971"/>
                  </a:lnTo>
                  <a:lnTo>
                    <a:pt x="124552" y="431199"/>
                  </a:lnTo>
                  <a:lnTo>
                    <a:pt x="126166" y="434427"/>
                  </a:lnTo>
                  <a:lnTo>
                    <a:pt x="126166" y="436041"/>
                  </a:lnTo>
                  <a:lnTo>
                    <a:pt x="127780" y="436041"/>
                  </a:lnTo>
                  <a:lnTo>
                    <a:pt x="127780" y="439269"/>
                  </a:lnTo>
                  <a:lnTo>
                    <a:pt x="127780" y="444111"/>
                  </a:lnTo>
                  <a:lnTo>
                    <a:pt x="127780" y="450567"/>
                  </a:lnTo>
                  <a:lnTo>
                    <a:pt x="126166" y="457022"/>
                  </a:lnTo>
                  <a:lnTo>
                    <a:pt x="126166" y="460250"/>
                  </a:lnTo>
                  <a:lnTo>
                    <a:pt x="126166" y="461864"/>
                  </a:lnTo>
                  <a:lnTo>
                    <a:pt x="126166" y="463478"/>
                  </a:lnTo>
                  <a:lnTo>
                    <a:pt x="126166" y="465092"/>
                  </a:lnTo>
                  <a:lnTo>
                    <a:pt x="126166" y="466706"/>
                  </a:lnTo>
                  <a:lnTo>
                    <a:pt x="126166" y="469934"/>
                  </a:lnTo>
                  <a:lnTo>
                    <a:pt x="118096" y="486073"/>
                  </a:lnTo>
                  <a:lnTo>
                    <a:pt x="116482" y="489301"/>
                  </a:lnTo>
                  <a:lnTo>
                    <a:pt x="116482" y="492529"/>
                  </a:lnTo>
                  <a:lnTo>
                    <a:pt x="116482" y="495757"/>
                  </a:lnTo>
                  <a:lnTo>
                    <a:pt x="116482" y="497371"/>
                  </a:lnTo>
                  <a:lnTo>
                    <a:pt x="114869" y="507054"/>
                  </a:lnTo>
                  <a:lnTo>
                    <a:pt x="114869" y="513510"/>
                  </a:lnTo>
                  <a:lnTo>
                    <a:pt x="111641" y="519966"/>
                  </a:lnTo>
                  <a:lnTo>
                    <a:pt x="111641" y="521579"/>
                  </a:lnTo>
                  <a:lnTo>
                    <a:pt x="113255" y="523193"/>
                  </a:lnTo>
                  <a:lnTo>
                    <a:pt x="113255" y="524807"/>
                  </a:lnTo>
                  <a:lnTo>
                    <a:pt x="114869" y="524807"/>
                  </a:lnTo>
                  <a:lnTo>
                    <a:pt x="116482" y="524807"/>
                  </a:lnTo>
                  <a:lnTo>
                    <a:pt x="118096" y="524807"/>
                  </a:lnTo>
                  <a:lnTo>
                    <a:pt x="119710" y="524807"/>
                  </a:lnTo>
                  <a:lnTo>
                    <a:pt x="119710" y="526421"/>
                  </a:lnTo>
                  <a:lnTo>
                    <a:pt x="119710" y="528035"/>
                  </a:lnTo>
                  <a:lnTo>
                    <a:pt x="119710" y="531263"/>
                  </a:lnTo>
                  <a:lnTo>
                    <a:pt x="119710" y="534491"/>
                  </a:lnTo>
                  <a:lnTo>
                    <a:pt x="119710" y="536105"/>
                  </a:lnTo>
                  <a:lnTo>
                    <a:pt x="118096" y="537719"/>
                  </a:lnTo>
                  <a:lnTo>
                    <a:pt x="116482" y="539333"/>
                  </a:lnTo>
                  <a:lnTo>
                    <a:pt x="113255" y="544175"/>
                  </a:lnTo>
                  <a:lnTo>
                    <a:pt x="111641" y="547402"/>
                  </a:lnTo>
                  <a:lnTo>
                    <a:pt x="111641" y="553858"/>
                  </a:lnTo>
                  <a:lnTo>
                    <a:pt x="110027" y="555472"/>
                  </a:lnTo>
                  <a:lnTo>
                    <a:pt x="108413" y="557086"/>
                  </a:lnTo>
                  <a:lnTo>
                    <a:pt x="106799" y="558700"/>
                  </a:lnTo>
                  <a:lnTo>
                    <a:pt x="105185" y="558700"/>
                  </a:lnTo>
                  <a:lnTo>
                    <a:pt x="100343" y="558700"/>
                  </a:lnTo>
                  <a:lnTo>
                    <a:pt x="97115" y="558700"/>
                  </a:lnTo>
                  <a:lnTo>
                    <a:pt x="95501" y="558700"/>
                  </a:lnTo>
                  <a:lnTo>
                    <a:pt x="95501" y="558700"/>
                  </a:lnTo>
                  <a:lnTo>
                    <a:pt x="92273" y="560314"/>
                  </a:lnTo>
                  <a:lnTo>
                    <a:pt x="90660" y="561928"/>
                  </a:lnTo>
                  <a:lnTo>
                    <a:pt x="74520" y="582909"/>
                  </a:lnTo>
                  <a:lnTo>
                    <a:pt x="71292" y="584523"/>
                  </a:lnTo>
                  <a:lnTo>
                    <a:pt x="71292" y="584523"/>
                  </a:lnTo>
                  <a:lnTo>
                    <a:pt x="69678" y="586137"/>
                  </a:lnTo>
                  <a:lnTo>
                    <a:pt x="68064" y="586137"/>
                  </a:lnTo>
                  <a:lnTo>
                    <a:pt x="58381" y="587751"/>
                  </a:lnTo>
                  <a:lnTo>
                    <a:pt x="53539" y="569997"/>
                  </a:lnTo>
                  <a:lnTo>
                    <a:pt x="51925" y="563542"/>
                  </a:lnTo>
                  <a:lnTo>
                    <a:pt x="48697" y="561928"/>
                  </a:lnTo>
                  <a:lnTo>
                    <a:pt x="30944" y="539333"/>
                  </a:lnTo>
                  <a:lnTo>
                    <a:pt x="29330" y="537719"/>
                  </a:lnTo>
                  <a:lnTo>
                    <a:pt x="24488" y="515124"/>
                  </a:lnTo>
                  <a:lnTo>
                    <a:pt x="22874" y="511896"/>
                  </a:lnTo>
                  <a:lnTo>
                    <a:pt x="27716" y="495757"/>
                  </a:lnTo>
                  <a:lnTo>
                    <a:pt x="27716" y="494143"/>
                  </a:lnTo>
                  <a:lnTo>
                    <a:pt x="29330" y="492529"/>
                  </a:lnTo>
                  <a:lnTo>
                    <a:pt x="34172" y="487687"/>
                  </a:lnTo>
                  <a:lnTo>
                    <a:pt x="35786" y="486073"/>
                  </a:lnTo>
                  <a:lnTo>
                    <a:pt x="35786" y="482845"/>
                  </a:lnTo>
                  <a:lnTo>
                    <a:pt x="35786" y="479617"/>
                  </a:lnTo>
                  <a:lnTo>
                    <a:pt x="35786" y="476389"/>
                  </a:lnTo>
                  <a:lnTo>
                    <a:pt x="29330" y="452180"/>
                  </a:lnTo>
                  <a:lnTo>
                    <a:pt x="29330" y="448953"/>
                  </a:lnTo>
                  <a:lnTo>
                    <a:pt x="29330" y="447339"/>
                  </a:lnTo>
                  <a:lnTo>
                    <a:pt x="30944" y="442497"/>
                  </a:lnTo>
                  <a:lnTo>
                    <a:pt x="32558" y="440883"/>
                  </a:lnTo>
                  <a:lnTo>
                    <a:pt x="32558" y="439269"/>
                  </a:lnTo>
                  <a:lnTo>
                    <a:pt x="29330" y="427971"/>
                  </a:lnTo>
                  <a:lnTo>
                    <a:pt x="24488" y="415060"/>
                  </a:lnTo>
                  <a:lnTo>
                    <a:pt x="24488" y="413446"/>
                  </a:lnTo>
                  <a:lnTo>
                    <a:pt x="24488" y="410218"/>
                  </a:lnTo>
                  <a:lnTo>
                    <a:pt x="26102" y="405376"/>
                  </a:lnTo>
                  <a:lnTo>
                    <a:pt x="26102" y="402149"/>
                  </a:lnTo>
                  <a:lnTo>
                    <a:pt x="26102" y="400535"/>
                  </a:lnTo>
                  <a:lnTo>
                    <a:pt x="24488" y="397307"/>
                  </a:lnTo>
                  <a:lnTo>
                    <a:pt x="24488" y="395693"/>
                  </a:lnTo>
                  <a:lnTo>
                    <a:pt x="22874" y="394079"/>
                  </a:lnTo>
                  <a:lnTo>
                    <a:pt x="18033" y="389237"/>
                  </a:lnTo>
                  <a:lnTo>
                    <a:pt x="18033" y="387623"/>
                  </a:lnTo>
                  <a:lnTo>
                    <a:pt x="18033" y="386009"/>
                  </a:lnTo>
                  <a:lnTo>
                    <a:pt x="18033" y="386009"/>
                  </a:lnTo>
                  <a:lnTo>
                    <a:pt x="21260" y="382781"/>
                  </a:lnTo>
                  <a:lnTo>
                    <a:pt x="26102" y="376326"/>
                  </a:lnTo>
                  <a:lnTo>
                    <a:pt x="27716" y="374712"/>
                  </a:lnTo>
                  <a:lnTo>
                    <a:pt x="27716" y="373098"/>
                  </a:lnTo>
                  <a:lnTo>
                    <a:pt x="29330" y="371484"/>
                  </a:lnTo>
                  <a:lnTo>
                    <a:pt x="29330" y="368256"/>
                  </a:lnTo>
                  <a:lnTo>
                    <a:pt x="27716" y="368256"/>
                  </a:lnTo>
                  <a:lnTo>
                    <a:pt x="26102" y="365028"/>
                  </a:lnTo>
                  <a:lnTo>
                    <a:pt x="26102" y="365028"/>
                  </a:lnTo>
                  <a:lnTo>
                    <a:pt x="24488" y="363414"/>
                  </a:lnTo>
                  <a:lnTo>
                    <a:pt x="22874" y="361800"/>
                  </a:lnTo>
                  <a:lnTo>
                    <a:pt x="22874" y="358572"/>
                  </a:lnTo>
                  <a:lnTo>
                    <a:pt x="19646" y="350503"/>
                  </a:lnTo>
                  <a:lnTo>
                    <a:pt x="19646" y="348889"/>
                  </a:lnTo>
                  <a:lnTo>
                    <a:pt x="18033" y="347275"/>
                  </a:lnTo>
                  <a:lnTo>
                    <a:pt x="16419" y="347275"/>
                  </a:lnTo>
                  <a:lnTo>
                    <a:pt x="14805" y="347275"/>
                  </a:lnTo>
                  <a:lnTo>
                    <a:pt x="13191" y="347275"/>
                  </a:lnTo>
                  <a:lnTo>
                    <a:pt x="11577" y="345661"/>
                  </a:lnTo>
                  <a:lnTo>
                    <a:pt x="9963" y="342433"/>
                  </a:lnTo>
                  <a:lnTo>
                    <a:pt x="6735" y="335977"/>
                  </a:lnTo>
                  <a:lnTo>
                    <a:pt x="5121" y="332749"/>
                  </a:lnTo>
                  <a:lnTo>
                    <a:pt x="5121" y="329522"/>
                  </a:lnTo>
                  <a:lnTo>
                    <a:pt x="5121" y="327908"/>
                  </a:lnTo>
                  <a:lnTo>
                    <a:pt x="6735" y="326294"/>
                  </a:lnTo>
                  <a:lnTo>
                    <a:pt x="6735" y="324680"/>
                  </a:lnTo>
                  <a:lnTo>
                    <a:pt x="6735" y="323066"/>
                  </a:lnTo>
                  <a:lnTo>
                    <a:pt x="8349" y="321452"/>
                  </a:lnTo>
                  <a:lnTo>
                    <a:pt x="13191" y="318224"/>
                  </a:lnTo>
                  <a:lnTo>
                    <a:pt x="21260" y="313382"/>
                  </a:lnTo>
                  <a:lnTo>
                    <a:pt x="21260" y="313382"/>
                  </a:lnTo>
                  <a:lnTo>
                    <a:pt x="22874" y="311768"/>
                  </a:lnTo>
                  <a:lnTo>
                    <a:pt x="22874" y="310154"/>
                  </a:lnTo>
                  <a:lnTo>
                    <a:pt x="24488" y="308540"/>
                  </a:lnTo>
                  <a:lnTo>
                    <a:pt x="26102" y="306926"/>
                  </a:lnTo>
                  <a:lnTo>
                    <a:pt x="26102" y="305313"/>
                  </a:lnTo>
                  <a:lnTo>
                    <a:pt x="27716" y="305313"/>
                  </a:lnTo>
                  <a:lnTo>
                    <a:pt x="29330" y="303699"/>
                  </a:lnTo>
                  <a:lnTo>
                    <a:pt x="30944" y="303699"/>
                  </a:lnTo>
                  <a:lnTo>
                    <a:pt x="32558" y="302085"/>
                  </a:lnTo>
                  <a:lnTo>
                    <a:pt x="34172" y="303699"/>
                  </a:lnTo>
                  <a:lnTo>
                    <a:pt x="35786" y="303699"/>
                  </a:lnTo>
                  <a:lnTo>
                    <a:pt x="35786" y="303699"/>
                  </a:lnTo>
                  <a:lnTo>
                    <a:pt x="37400" y="302085"/>
                  </a:lnTo>
                  <a:lnTo>
                    <a:pt x="39014" y="300471"/>
                  </a:lnTo>
                  <a:lnTo>
                    <a:pt x="39014" y="298857"/>
                  </a:lnTo>
                  <a:lnTo>
                    <a:pt x="42242" y="294015"/>
                  </a:lnTo>
                  <a:lnTo>
                    <a:pt x="45469" y="279490"/>
                  </a:lnTo>
                  <a:lnTo>
                    <a:pt x="45469" y="277876"/>
                  </a:lnTo>
                  <a:lnTo>
                    <a:pt x="47083" y="276262"/>
                  </a:lnTo>
                  <a:lnTo>
                    <a:pt x="48697" y="273034"/>
                  </a:lnTo>
                  <a:lnTo>
                    <a:pt x="50311" y="271420"/>
                  </a:lnTo>
                  <a:lnTo>
                    <a:pt x="50311" y="268192"/>
                  </a:lnTo>
                  <a:lnTo>
                    <a:pt x="51925" y="266578"/>
                  </a:lnTo>
                  <a:lnTo>
                    <a:pt x="51925" y="264964"/>
                  </a:lnTo>
                  <a:lnTo>
                    <a:pt x="53539" y="264964"/>
                  </a:lnTo>
                  <a:lnTo>
                    <a:pt x="53539" y="263350"/>
                  </a:lnTo>
                  <a:lnTo>
                    <a:pt x="55153" y="263350"/>
                  </a:lnTo>
                  <a:lnTo>
                    <a:pt x="56767" y="261736"/>
                  </a:lnTo>
                  <a:lnTo>
                    <a:pt x="61609" y="261736"/>
                  </a:lnTo>
                  <a:lnTo>
                    <a:pt x="63223" y="261736"/>
                  </a:lnTo>
                  <a:lnTo>
                    <a:pt x="64837" y="260122"/>
                  </a:lnTo>
                  <a:lnTo>
                    <a:pt x="64837" y="258509"/>
                  </a:lnTo>
                  <a:lnTo>
                    <a:pt x="64837" y="256895"/>
                  </a:lnTo>
                  <a:lnTo>
                    <a:pt x="63223" y="255281"/>
                  </a:lnTo>
                  <a:lnTo>
                    <a:pt x="63223" y="250439"/>
                  </a:lnTo>
                  <a:lnTo>
                    <a:pt x="61609" y="248825"/>
                  </a:lnTo>
                  <a:lnTo>
                    <a:pt x="61609" y="247211"/>
                  </a:lnTo>
                  <a:lnTo>
                    <a:pt x="58381" y="245597"/>
                  </a:lnTo>
                  <a:lnTo>
                    <a:pt x="56767" y="243983"/>
                  </a:lnTo>
                  <a:lnTo>
                    <a:pt x="55153" y="242369"/>
                  </a:lnTo>
                  <a:lnTo>
                    <a:pt x="53539" y="240755"/>
                  </a:lnTo>
                  <a:lnTo>
                    <a:pt x="51925" y="232686"/>
                  </a:lnTo>
                  <a:lnTo>
                    <a:pt x="51925" y="229458"/>
                  </a:lnTo>
                  <a:lnTo>
                    <a:pt x="53539" y="227844"/>
                  </a:lnTo>
                  <a:lnTo>
                    <a:pt x="55153" y="226230"/>
                  </a:lnTo>
                  <a:lnTo>
                    <a:pt x="55153" y="224616"/>
                  </a:lnTo>
                  <a:lnTo>
                    <a:pt x="56767" y="223002"/>
                  </a:lnTo>
                  <a:lnTo>
                    <a:pt x="56767" y="223002"/>
                  </a:lnTo>
                  <a:lnTo>
                    <a:pt x="58381" y="221388"/>
                  </a:lnTo>
                  <a:lnTo>
                    <a:pt x="59995" y="219774"/>
                  </a:lnTo>
                  <a:lnTo>
                    <a:pt x="61609" y="216546"/>
                  </a:lnTo>
                  <a:lnTo>
                    <a:pt x="64837" y="205249"/>
                  </a:lnTo>
                  <a:lnTo>
                    <a:pt x="64837" y="202021"/>
                  </a:lnTo>
                  <a:lnTo>
                    <a:pt x="66451" y="202021"/>
                  </a:lnTo>
                  <a:lnTo>
                    <a:pt x="69678" y="198793"/>
                  </a:lnTo>
                  <a:lnTo>
                    <a:pt x="72906" y="197179"/>
                  </a:lnTo>
                  <a:lnTo>
                    <a:pt x="74520" y="195565"/>
                  </a:lnTo>
                  <a:lnTo>
                    <a:pt x="74520" y="195565"/>
                  </a:lnTo>
                  <a:lnTo>
                    <a:pt x="76134" y="195565"/>
                  </a:lnTo>
                  <a:lnTo>
                    <a:pt x="77748" y="195565"/>
                  </a:lnTo>
                  <a:lnTo>
                    <a:pt x="79362" y="195565"/>
                  </a:lnTo>
                  <a:lnTo>
                    <a:pt x="85818" y="197179"/>
                  </a:lnTo>
                  <a:lnTo>
                    <a:pt x="87432" y="197179"/>
                  </a:lnTo>
                  <a:lnTo>
                    <a:pt x="95501" y="195565"/>
                  </a:lnTo>
                  <a:lnTo>
                    <a:pt x="95501" y="195565"/>
                  </a:lnTo>
                  <a:lnTo>
                    <a:pt x="97115" y="195565"/>
                  </a:lnTo>
                  <a:lnTo>
                    <a:pt x="98729" y="197179"/>
                  </a:lnTo>
                  <a:lnTo>
                    <a:pt x="100343" y="198793"/>
                  </a:lnTo>
                  <a:lnTo>
                    <a:pt x="105185" y="200407"/>
                  </a:lnTo>
                  <a:lnTo>
                    <a:pt x="105185" y="200407"/>
                  </a:lnTo>
                  <a:lnTo>
                    <a:pt x="106799" y="202021"/>
                  </a:lnTo>
                  <a:lnTo>
                    <a:pt x="106799" y="203635"/>
                  </a:lnTo>
                  <a:lnTo>
                    <a:pt x="108413" y="206863"/>
                  </a:lnTo>
                  <a:lnTo>
                    <a:pt x="108413" y="208477"/>
                  </a:lnTo>
                  <a:lnTo>
                    <a:pt x="108413" y="210091"/>
                  </a:lnTo>
                  <a:lnTo>
                    <a:pt x="108413" y="211704"/>
                  </a:lnTo>
                  <a:lnTo>
                    <a:pt x="110027" y="213318"/>
                  </a:lnTo>
                  <a:lnTo>
                    <a:pt x="111641" y="214932"/>
                  </a:lnTo>
                  <a:lnTo>
                    <a:pt x="114869" y="218160"/>
                  </a:lnTo>
                  <a:lnTo>
                    <a:pt x="116482" y="219774"/>
                  </a:lnTo>
                  <a:lnTo>
                    <a:pt x="118096" y="218160"/>
                  </a:lnTo>
                  <a:lnTo>
                    <a:pt x="119710" y="216546"/>
                  </a:lnTo>
                  <a:lnTo>
                    <a:pt x="122938" y="208477"/>
                  </a:lnTo>
                  <a:lnTo>
                    <a:pt x="122938" y="205249"/>
                  </a:lnTo>
                  <a:lnTo>
                    <a:pt x="126166" y="202021"/>
                  </a:lnTo>
                  <a:lnTo>
                    <a:pt x="129394" y="195565"/>
                  </a:lnTo>
                  <a:lnTo>
                    <a:pt x="129394" y="182654"/>
                  </a:lnTo>
                  <a:lnTo>
                    <a:pt x="129394" y="179426"/>
                  </a:lnTo>
                  <a:lnTo>
                    <a:pt x="129394" y="177812"/>
                  </a:lnTo>
                  <a:lnTo>
                    <a:pt x="127780" y="177812"/>
                  </a:lnTo>
                  <a:lnTo>
                    <a:pt x="126166" y="177812"/>
                  </a:lnTo>
                  <a:lnTo>
                    <a:pt x="116482" y="176198"/>
                  </a:lnTo>
                  <a:lnTo>
                    <a:pt x="114869" y="174584"/>
                  </a:lnTo>
                  <a:lnTo>
                    <a:pt x="113255" y="174584"/>
                  </a:lnTo>
                  <a:lnTo>
                    <a:pt x="111641" y="171356"/>
                  </a:lnTo>
                  <a:lnTo>
                    <a:pt x="108413" y="168128"/>
                  </a:lnTo>
                  <a:lnTo>
                    <a:pt x="108413" y="168128"/>
                  </a:lnTo>
                  <a:lnTo>
                    <a:pt x="101957" y="164900"/>
                  </a:lnTo>
                  <a:lnTo>
                    <a:pt x="100343" y="163287"/>
                  </a:lnTo>
                  <a:lnTo>
                    <a:pt x="98729" y="161673"/>
                  </a:lnTo>
                  <a:lnTo>
                    <a:pt x="97115" y="160059"/>
                  </a:lnTo>
                  <a:lnTo>
                    <a:pt x="97115" y="156831"/>
                  </a:lnTo>
                  <a:lnTo>
                    <a:pt x="97115" y="153603"/>
                  </a:lnTo>
                  <a:lnTo>
                    <a:pt x="97115" y="151989"/>
                  </a:lnTo>
                  <a:lnTo>
                    <a:pt x="98729" y="151989"/>
                  </a:lnTo>
                  <a:lnTo>
                    <a:pt x="100343" y="150375"/>
                  </a:lnTo>
                  <a:lnTo>
                    <a:pt x="108413" y="148761"/>
                  </a:lnTo>
                  <a:lnTo>
                    <a:pt x="110027" y="147147"/>
                  </a:lnTo>
                  <a:lnTo>
                    <a:pt x="116482" y="142305"/>
                  </a:lnTo>
                  <a:lnTo>
                    <a:pt x="118096" y="140691"/>
                  </a:lnTo>
                  <a:lnTo>
                    <a:pt x="119710" y="139078"/>
                  </a:lnTo>
                  <a:lnTo>
                    <a:pt x="121324" y="135850"/>
                  </a:lnTo>
                  <a:lnTo>
                    <a:pt x="119710" y="134236"/>
                  </a:lnTo>
                  <a:lnTo>
                    <a:pt x="119710" y="134236"/>
                  </a:lnTo>
                  <a:lnTo>
                    <a:pt x="116482" y="132622"/>
                  </a:lnTo>
                  <a:lnTo>
                    <a:pt x="110027" y="131008"/>
                  </a:lnTo>
                  <a:lnTo>
                    <a:pt x="108413" y="131008"/>
                  </a:lnTo>
                  <a:lnTo>
                    <a:pt x="105185" y="129394"/>
                  </a:lnTo>
                  <a:lnTo>
                    <a:pt x="101957" y="126166"/>
                  </a:lnTo>
                  <a:lnTo>
                    <a:pt x="98729" y="122938"/>
                  </a:lnTo>
                  <a:lnTo>
                    <a:pt x="100343" y="122938"/>
                  </a:lnTo>
                  <a:lnTo>
                    <a:pt x="103571" y="116482"/>
                  </a:lnTo>
                  <a:lnTo>
                    <a:pt x="105185" y="105185"/>
                  </a:lnTo>
                  <a:lnTo>
                    <a:pt x="103571" y="98729"/>
                  </a:lnTo>
                  <a:lnTo>
                    <a:pt x="90660" y="85818"/>
                  </a:lnTo>
                  <a:lnTo>
                    <a:pt x="85818" y="63223"/>
                  </a:lnTo>
                  <a:lnTo>
                    <a:pt x="82590" y="55153"/>
                  </a:lnTo>
                  <a:lnTo>
                    <a:pt x="69678" y="40628"/>
                  </a:lnTo>
                  <a:lnTo>
                    <a:pt x="66451" y="34172"/>
                  </a:lnTo>
                  <a:lnTo>
                    <a:pt x="72906" y="30944"/>
                  </a:lnTo>
                  <a:lnTo>
                    <a:pt x="77748" y="32558"/>
                  </a:lnTo>
                  <a:lnTo>
                    <a:pt x="97115" y="45469"/>
                  </a:lnTo>
                  <a:lnTo>
                    <a:pt x="126166" y="55153"/>
                  </a:lnTo>
                  <a:lnTo>
                    <a:pt x="129394" y="55153"/>
                  </a:lnTo>
                  <a:lnTo>
                    <a:pt x="135850" y="55153"/>
                  </a:lnTo>
                  <a:lnTo>
                    <a:pt x="140691" y="55153"/>
                  </a:lnTo>
                  <a:lnTo>
                    <a:pt x="143919" y="56767"/>
                  </a:lnTo>
                  <a:lnTo>
                    <a:pt x="150375" y="59995"/>
                  </a:lnTo>
                  <a:lnTo>
                    <a:pt x="153603" y="61609"/>
                  </a:lnTo>
                  <a:lnTo>
                    <a:pt x="160059" y="59995"/>
                  </a:lnTo>
                  <a:lnTo>
                    <a:pt x="174584" y="53539"/>
                  </a:lnTo>
                  <a:lnTo>
                    <a:pt x="182654" y="51925"/>
                  </a:lnTo>
                  <a:lnTo>
                    <a:pt x="197179" y="51925"/>
                  </a:lnTo>
                  <a:lnTo>
                    <a:pt x="205249" y="50311"/>
                  </a:lnTo>
                  <a:lnTo>
                    <a:pt x="211704" y="43856"/>
                  </a:lnTo>
                  <a:lnTo>
                    <a:pt x="214932" y="37400"/>
                  </a:lnTo>
                  <a:lnTo>
                    <a:pt x="219774" y="22874"/>
                  </a:lnTo>
                  <a:lnTo>
                    <a:pt x="223002" y="16419"/>
                  </a:lnTo>
                  <a:lnTo>
                    <a:pt x="231072" y="11577"/>
                  </a:lnTo>
                  <a:lnTo>
                    <a:pt x="239141" y="9963"/>
                  </a:lnTo>
                  <a:lnTo>
                    <a:pt x="260122" y="6735"/>
                  </a:lnTo>
                  <a:lnTo>
                    <a:pt x="261736" y="5121"/>
                  </a:lnTo>
                  <a:lnTo>
                    <a:pt x="263350" y="5121"/>
                  </a:lnTo>
                  <a:lnTo>
                    <a:pt x="266578" y="8349"/>
                  </a:lnTo>
                  <a:lnTo>
                    <a:pt x="269806" y="13191"/>
                  </a:lnTo>
                  <a:lnTo>
                    <a:pt x="269806" y="16419"/>
                  </a:lnTo>
                  <a:lnTo>
                    <a:pt x="271420" y="19647"/>
                  </a:lnTo>
                  <a:lnTo>
                    <a:pt x="274648" y="22874"/>
                  </a:lnTo>
                  <a:lnTo>
                    <a:pt x="279490" y="2933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90B62865-840D-4370-B40D-C9D097CD1D45}"/>
                </a:ext>
              </a:extLst>
            </p:cNvPr>
            <p:cNvSpPr/>
            <p:nvPr/>
          </p:nvSpPr>
          <p:spPr>
            <a:xfrm>
              <a:off x="7624014" y="730125"/>
              <a:ext cx="564876" cy="1162031"/>
            </a:xfrm>
            <a:custGeom>
              <a:avLst/>
              <a:gdLst>
                <a:gd name="connsiteX0" fmla="*/ 561928 w 564876"/>
                <a:gd name="connsiteY0" fmla="*/ 101957 h 1162031"/>
                <a:gd name="connsiteX1" fmla="*/ 560314 w 564876"/>
                <a:gd name="connsiteY1" fmla="*/ 100343 h 1162031"/>
                <a:gd name="connsiteX2" fmla="*/ 557086 w 564876"/>
                <a:gd name="connsiteY2" fmla="*/ 97115 h 1162031"/>
                <a:gd name="connsiteX3" fmla="*/ 555472 w 564876"/>
                <a:gd name="connsiteY3" fmla="*/ 95501 h 1162031"/>
                <a:gd name="connsiteX4" fmla="*/ 553858 w 564876"/>
                <a:gd name="connsiteY4" fmla="*/ 93887 h 1162031"/>
                <a:gd name="connsiteX5" fmla="*/ 553858 w 564876"/>
                <a:gd name="connsiteY5" fmla="*/ 92273 h 1162031"/>
                <a:gd name="connsiteX6" fmla="*/ 553858 w 564876"/>
                <a:gd name="connsiteY6" fmla="*/ 90660 h 1162031"/>
                <a:gd name="connsiteX7" fmla="*/ 553858 w 564876"/>
                <a:gd name="connsiteY7" fmla="*/ 89046 h 1162031"/>
                <a:gd name="connsiteX8" fmla="*/ 552244 w 564876"/>
                <a:gd name="connsiteY8" fmla="*/ 85818 h 1162031"/>
                <a:gd name="connsiteX9" fmla="*/ 552244 w 564876"/>
                <a:gd name="connsiteY9" fmla="*/ 84204 h 1162031"/>
                <a:gd name="connsiteX10" fmla="*/ 550630 w 564876"/>
                <a:gd name="connsiteY10" fmla="*/ 82590 h 1162031"/>
                <a:gd name="connsiteX11" fmla="*/ 550630 w 564876"/>
                <a:gd name="connsiteY11" fmla="*/ 82590 h 1162031"/>
                <a:gd name="connsiteX12" fmla="*/ 545788 w 564876"/>
                <a:gd name="connsiteY12" fmla="*/ 80976 h 1162031"/>
                <a:gd name="connsiteX13" fmla="*/ 544175 w 564876"/>
                <a:gd name="connsiteY13" fmla="*/ 79362 h 1162031"/>
                <a:gd name="connsiteX14" fmla="*/ 542561 w 564876"/>
                <a:gd name="connsiteY14" fmla="*/ 77748 h 1162031"/>
                <a:gd name="connsiteX15" fmla="*/ 540947 w 564876"/>
                <a:gd name="connsiteY15" fmla="*/ 77748 h 1162031"/>
                <a:gd name="connsiteX16" fmla="*/ 540947 w 564876"/>
                <a:gd name="connsiteY16" fmla="*/ 77748 h 1162031"/>
                <a:gd name="connsiteX17" fmla="*/ 532877 w 564876"/>
                <a:gd name="connsiteY17" fmla="*/ 79362 h 1162031"/>
                <a:gd name="connsiteX18" fmla="*/ 531263 w 564876"/>
                <a:gd name="connsiteY18" fmla="*/ 79362 h 1162031"/>
                <a:gd name="connsiteX19" fmla="*/ 524807 w 564876"/>
                <a:gd name="connsiteY19" fmla="*/ 77748 h 1162031"/>
                <a:gd name="connsiteX20" fmla="*/ 523193 w 564876"/>
                <a:gd name="connsiteY20" fmla="*/ 77748 h 1162031"/>
                <a:gd name="connsiteX21" fmla="*/ 521579 w 564876"/>
                <a:gd name="connsiteY21" fmla="*/ 77748 h 1162031"/>
                <a:gd name="connsiteX22" fmla="*/ 519966 w 564876"/>
                <a:gd name="connsiteY22" fmla="*/ 77748 h 1162031"/>
                <a:gd name="connsiteX23" fmla="*/ 519966 w 564876"/>
                <a:gd name="connsiteY23" fmla="*/ 77748 h 1162031"/>
                <a:gd name="connsiteX24" fmla="*/ 518352 w 564876"/>
                <a:gd name="connsiteY24" fmla="*/ 79362 h 1162031"/>
                <a:gd name="connsiteX25" fmla="*/ 515124 w 564876"/>
                <a:gd name="connsiteY25" fmla="*/ 80976 h 1162031"/>
                <a:gd name="connsiteX26" fmla="*/ 511896 w 564876"/>
                <a:gd name="connsiteY26" fmla="*/ 84204 h 1162031"/>
                <a:gd name="connsiteX27" fmla="*/ 510282 w 564876"/>
                <a:gd name="connsiteY27" fmla="*/ 84204 h 1162031"/>
                <a:gd name="connsiteX28" fmla="*/ 510282 w 564876"/>
                <a:gd name="connsiteY28" fmla="*/ 87432 h 1162031"/>
                <a:gd name="connsiteX29" fmla="*/ 507054 w 564876"/>
                <a:gd name="connsiteY29" fmla="*/ 98729 h 1162031"/>
                <a:gd name="connsiteX30" fmla="*/ 505440 w 564876"/>
                <a:gd name="connsiteY30" fmla="*/ 101957 h 1162031"/>
                <a:gd name="connsiteX31" fmla="*/ 503826 w 564876"/>
                <a:gd name="connsiteY31" fmla="*/ 103571 h 1162031"/>
                <a:gd name="connsiteX32" fmla="*/ 502212 w 564876"/>
                <a:gd name="connsiteY32" fmla="*/ 105185 h 1162031"/>
                <a:gd name="connsiteX33" fmla="*/ 502212 w 564876"/>
                <a:gd name="connsiteY33" fmla="*/ 105185 h 1162031"/>
                <a:gd name="connsiteX34" fmla="*/ 500598 w 564876"/>
                <a:gd name="connsiteY34" fmla="*/ 106799 h 1162031"/>
                <a:gd name="connsiteX35" fmla="*/ 500598 w 564876"/>
                <a:gd name="connsiteY35" fmla="*/ 108413 h 1162031"/>
                <a:gd name="connsiteX36" fmla="*/ 498984 w 564876"/>
                <a:gd name="connsiteY36" fmla="*/ 110027 h 1162031"/>
                <a:gd name="connsiteX37" fmla="*/ 497371 w 564876"/>
                <a:gd name="connsiteY37" fmla="*/ 111641 h 1162031"/>
                <a:gd name="connsiteX38" fmla="*/ 497371 w 564876"/>
                <a:gd name="connsiteY38" fmla="*/ 114869 h 1162031"/>
                <a:gd name="connsiteX39" fmla="*/ 498984 w 564876"/>
                <a:gd name="connsiteY39" fmla="*/ 122938 h 1162031"/>
                <a:gd name="connsiteX40" fmla="*/ 500598 w 564876"/>
                <a:gd name="connsiteY40" fmla="*/ 124552 h 1162031"/>
                <a:gd name="connsiteX41" fmla="*/ 502212 w 564876"/>
                <a:gd name="connsiteY41" fmla="*/ 126166 h 1162031"/>
                <a:gd name="connsiteX42" fmla="*/ 503826 w 564876"/>
                <a:gd name="connsiteY42" fmla="*/ 127780 h 1162031"/>
                <a:gd name="connsiteX43" fmla="*/ 507054 w 564876"/>
                <a:gd name="connsiteY43" fmla="*/ 129394 h 1162031"/>
                <a:gd name="connsiteX44" fmla="*/ 507054 w 564876"/>
                <a:gd name="connsiteY44" fmla="*/ 131008 h 1162031"/>
                <a:gd name="connsiteX45" fmla="*/ 508668 w 564876"/>
                <a:gd name="connsiteY45" fmla="*/ 132622 h 1162031"/>
                <a:gd name="connsiteX46" fmla="*/ 508668 w 564876"/>
                <a:gd name="connsiteY46" fmla="*/ 137464 h 1162031"/>
                <a:gd name="connsiteX47" fmla="*/ 510282 w 564876"/>
                <a:gd name="connsiteY47" fmla="*/ 139078 h 1162031"/>
                <a:gd name="connsiteX48" fmla="*/ 510282 w 564876"/>
                <a:gd name="connsiteY48" fmla="*/ 140691 h 1162031"/>
                <a:gd name="connsiteX49" fmla="*/ 510282 w 564876"/>
                <a:gd name="connsiteY49" fmla="*/ 142305 h 1162031"/>
                <a:gd name="connsiteX50" fmla="*/ 508668 w 564876"/>
                <a:gd name="connsiteY50" fmla="*/ 143919 h 1162031"/>
                <a:gd name="connsiteX51" fmla="*/ 507054 w 564876"/>
                <a:gd name="connsiteY51" fmla="*/ 143919 h 1162031"/>
                <a:gd name="connsiteX52" fmla="*/ 502212 w 564876"/>
                <a:gd name="connsiteY52" fmla="*/ 143919 h 1162031"/>
                <a:gd name="connsiteX53" fmla="*/ 500598 w 564876"/>
                <a:gd name="connsiteY53" fmla="*/ 145533 h 1162031"/>
                <a:gd name="connsiteX54" fmla="*/ 498984 w 564876"/>
                <a:gd name="connsiteY54" fmla="*/ 145533 h 1162031"/>
                <a:gd name="connsiteX55" fmla="*/ 498984 w 564876"/>
                <a:gd name="connsiteY55" fmla="*/ 147147 h 1162031"/>
                <a:gd name="connsiteX56" fmla="*/ 497371 w 564876"/>
                <a:gd name="connsiteY56" fmla="*/ 147147 h 1162031"/>
                <a:gd name="connsiteX57" fmla="*/ 497371 w 564876"/>
                <a:gd name="connsiteY57" fmla="*/ 148761 h 1162031"/>
                <a:gd name="connsiteX58" fmla="*/ 495757 w 564876"/>
                <a:gd name="connsiteY58" fmla="*/ 150375 h 1162031"/>
                <a:gd name="connsiteX59" fmla="*/ 495757 w 564876"/>
                <a:gd name="connsiteY59" fmla="*/ 153603 h 1162031"/>
                <a:gd name="connsiteX60" fmla="*/ 494143 w 564876"/>
                <a:gd name="connsiteY60" fmla="*/ 155217 h 1162031"/>
                <a:gd name="connsiteX61" fmla="*/ 492529 w 564876"/>
                <a:gd name="connsiteY61" fmla="*/ 158445 h 1162031"/>
                <a:gd name="connsiteX62" fmla="*/ 490915 w 564876"/>
                <a:gd name="connsiteY62" fmla="*/ 160059 h 1162031"/>
                <a:gd name="connsiteX63" fmla="*/ 490915 w 564876"/>
                <a:gd name="connsiteY63" fmla="*/ 161673 h 1162031"/>
                <a:gd name="connsiteX64" fmla="*/ 487687 w 564876"/>
                <a:gd name="connsiteY64" fmla="*/ 176198 h 1162031"/>
                <a:gd name="connsiteX65" fmla="*/ 484459 w 564876"/>
                <a:gd name="connsiteY65" fmla="*/ 181040 h 1162031"/>
                <a:gd name="connsiteX66" fmla="*/ 484459 w 564876"/>
                <a:gd name="connsiteY66" fmla="*/ 182654 h 1162031"/>
                <a:gd name="connsiteX67" fmla="*/ 482845 w 564876"/>
                <a:gd name="connsiteY67" fmla="*/ 184268 h 1162031"/>
                <a:gd name="connsiteX68" fmla="*/ 481231 w 564876"/>
                <a:gd name="connsiteY68" fmla="*/ 185882 h 1162031"/>
                <a:gd name="connsiteX69" fmla="*/ 481231 w 564876"/>
                <a:gd name="connsiteY69" fmla="*/ 185882 h 1162031"/>
                <a:gd name="connsiteX70" fmla="*/ 479617 w 564876"/>
                <a:gd name="connsiteY70" fmla="*/ 185882 h 1162031"/>
                <a:gd name="connsiteX71" fmla="*/ 478003 w 564876"/>
                <a:gd name="connsiteY71" fmla="*/ 184268 h 1162031"/>
                <a:gd name="connsiteX72" fmla="*/ 476389 w 564876"/>
                <a:gd name="connsiteY72" fmla="*/ 185882 h 1162031"/>
                <a:gd name="connsiteX73" fmla="*/ 474775 w 564876"/>
                <a:gd name="connsiteY73" fmla="*/ 185882 h 1162031"/>
                <a:gd name="connsiteX74" fmla="*/ 473162 w 564876"/>
                <a:gd name="connsiteY74" fmla="*/ 187496 h 1162031"/>
                <a:gd name="connsiteX75" fmla="*/ 471548 w 564876"/>
                <a:gd name="connsiteY75" fmla="*/ 187496 h 1162031"/>
                <a:gd name="connsiteX76" fmla="*/ 471548 w 564876"/>
                <a:gd name="connsiteY76" fmla="*/ 189109 h 1162031"/>
                <a:gd name="connsiteX77" fmla="*/ 469934 w 564876"/>
                <a:gd name="connsiteY77" fmla="*/ 190723 h 1162031"/>
                <a:gd name="connsiteX78" fmla="*/ 468320 w 564876"/>
                <a:gd name="connsiteY78" fmla="*/ 192337 h 1162031"/>
                <a:gd name="connsiteX79" fmla="*/ 468320 w 564876"/>
                <a:gd name="connsiteY79" fmla="*/ 193951 h 1162031"/>
                <a:gd name="connsiteX80" fmla="*/ 466706 w 564876"/>
                <a:gd name="connsiteY80" fmla="*/ 195565 h 1162031"/>
                <a:gd name="connsiteX81" fmla="*/ 466706 w 564876"/>
                <a:gd name="connsiteY81" fmla="*/ 195565 h 1162031"/>
                <a:gd name="connsiteX82" fmla="*/ 458636 w 564876"/>
                <a:gd name="connsiteY82" fmla="*/ 200407 h 1162031"/>
                <a:gd name="connsiteX83" fmla="*/ 453794 w 564876"/>
                <a:gd name="connsiteY83" fmla="*/ 203635 h 1162031"/>
                <a:gd name="connsiteX84" fmla="*/ 452180 w 564876"/>
                <a:gd name="connsiteY84" fmla="*/ 205249 h 1162031"/>
                <a:gd name="connsiteX85" fmla="*/ 452180 w 564876"/>
                <a:gd name="connsiteY85" fmla="*/ 206863 h 1162031"/>
                <a:gd name="connsiteX86" fmla="*/ 452180 w 564876"/>
                <a:gd name="connsiteY86" fmla="*/ 208477 h 1162031"/>
                <a:gd name="connsiteX87" fmla="*/ 450567 w 564876"/>
                <a:gd name="connsiteY87" fmla="*/ 210091 h 1162031"/>
                <a:gd name="connsiteX88" fmla="*/ 450567 w 564876"/>
                <a:gd name="connsiteY88" fmla="*/ 211704 h 1162031"/>
                <a:gd name="connsiteX89" fmla="*/ 450567 w 564876"/>
                <a:gd name="connsiteY89" fmla="*/ 214932 h 1162031"/>
                <a:gd name="connsiteX90" fmla="*/ 452180 w 564876"/>
                <a:gd name="connsiteY90" fmla="*/ 218160 h 1162031"/>
                <a:gd name="connsiteX91" fmla="*/ 455408 w 564876"/>
                <a:gd name="connsiteY91" fmla="*/ 224616 h 1162031"/>
                <a:gd name="connsiteX92" fmla="*/ 457022 w 564876"/>
                <a:gd name="connsiteY92" fmla="*/ 227844 h 1162031"/>
                <a:gd name="connsiteX93" fmla="*/ 458636 w 564876"/>
                <a:gd name="connsiteY93" fmla="*/ 229458 h 1162031"/>
                <a:gd name="connsiteX94" fmla="*/ 460250 w 564876"/>
                <a:gd name="connsiteY94" fmla="*/ 229458 h 1162031"/>
                <a:gd name="connsiteX95" fmla="*/ 461864 w 564876"/>
                <a:gd name="connsiteY95" fmla="*/ 229458 h 1162031"/>
                <a:gd name="connsiteX96" fmla="*/ 463478 w 564876"/>
                <a:gd name="connsiteY96" fmla="*/ 229458 h 1162031"/>
                <a:gd name="connsiteX97" fmla="*/ 465092 w 564876"/>
                <a:gd name="connsiteY97" fmla="*/ 231072 h 1162031"/>
                <a:gd name="connsiteX98" fmla="*/ 465092 w 564876"/>
                <a:gd name="connsiteY98" fmla="*/ 232686 h 1162031"/>
                <a:gd name="connsiteX99" fmla="*/ 468320 w 564876"/>
                <a:gd name="connsiteY99" fmla="*/ 240755 h 1162031"/>
                <a:gd name="connsiteX100" fmla="*/ 468320 w 564876"/>
                <a:gd name="connsiteY100" fmla="*/ 243983 h 1162031"/>
                <a:gd name="connsiteX101" fmla="*/ 469934 w 564876"/>
                <a:gd name="connsiteY101" fmla="*/ 245597 h 1162031"/>
                <a:gd name="connsiteX102" fmla="*/ 471548 w 564876"/>
                <a:gd name="connsiteY102" fmla="*/ 247211 h 1162031"/>
                <a:gd name="connsiteX103" fmla="*/ 471548 w 564876"/>
                <a:gd name="connsiteY103" fmla="*/ 247211 h 1162031"/>
                <a:gd name="connsiteX104" fmla="*/ 473162 w 564876"/>
                <a:gd name="connsiteY104" fmla="*/ 250439 h 1162031"/>
                <a:gd name="connsiteX105" fmla="*/ 474775 w 564876"/>
                <a:gd name="connsiteY105" fmla="*/ 250439 h 1162031"/>
                <a:gd name="connsiteX106" fmla="*/ 474775 w 564876"/>
                <a:gd name="connsiteY106" fmla="*/ 253667 h 1162031"/>
                <a:gd name="connsiteX107" fmla="*/ 473162 w 564876"/>
                <a:gd name="connsiteY107" fmla="*/ 255281 h 1162031"/>
                <a:gd name="connsiteX108" fmla="*/ 473162 w 564876"/>
                <a:gd name="connsiteY108" fmla="*/ 256895 h 1162031"/>
                <a:gd name="connsiteX109" fmla="*/ 471548 w 564876"/>
                <a:gd name="connsiteY109" fmla="*/ 258509 h 1162031"/>
                <a:gd name="connsiteX110" fmla="*/ 466706 w 564876"/>
                <a:gd name="connsiteY110" fmla="*/ 264964 h 1162031"/>
                <a:gd name="connsiteX111" fmla="*/ 463478 w 564876"/>
                <a:gd name="connsiteY111" fmla="*/ 268192 h 1162031"/>
                <a:gd name="connsiteX112" fmla="*/ 463478 w 564876"/>
                <a:gd name="connsiteY112" fmla="*/ 268192 h 1162031"/>
                <a:gd name="connsiteX113" fmla="*/ 463478 w 564876"/>
                <a:gd name="connsiteY113" fmla="*/ 269806 h 1162031"/>
                <a:gd name="connsiteX114" fmla="*/ 463478 w 564876"/>
                <a:gd name="connsiteY114" fmla="*/ 271420 h 1162031"/>
                <a:gd name="connsiteX115" fmla="*/ 468320 w 564876"/>
                <a:gd name="connsiteY115" fmla="*/ 276262 h 1162031"/>
                <a:gd name="connsiteX116" fmla="*/ 469934 w 564876"/>
                <a:gd name="connsiteY116" fmla="*/ 277876 h 1162031"/>
                <a:gd name="connsiteX117" fmla="*/ 469934 w 564876"/>
                <a:gd name="connsiteY117" fmla="*/ 279490 h 1162031"/>
                <a:gd name="connsiteX118" fmla="*/ 471548 w 564876"/>
                <a:gd name="connsiteY118" fmla="*/ 282718 h 1162031"/>
                <a:gd name="connsiteX119" fmla="*/ 471548 w 564876"/>
                <a:gd name="connsiteY119" fmla="*/ 284331 h 1162031"/>
                <a:gd name="connsiteX120" fmla="*/ 471548 w 564876"/>
                <a:gd name="connsiteY120" fmla="*/ 287559 h 1162031"/>
                <a:gd name="connsiteX121" fmla="*/ 469934 w 564876"/>
                <a:gd name="connsiteY121" fmla="*/ 292401 h 1162031"/>
                <a:gd name="connsiteX122" fmla="*/ 469934 w 564876"/>
                <a:gd name="connsiteY122" fmla="*/ 295629 h 1162031"/>
                <a:gd name="connsiteX123" fmla="*/ 469934 w 564876"/>
                <a:gd name="connsiteY123" fmla="*/ 297243 h 1162031"/>
                <a:gd name="connsiteX124" fmla="*/ 474775 w 564876"/>
                <a:gd name="connsiteY124" fmla="*/ 310154 h 1162031"/>
                <a:gd name="connsiteX125" fmla="*/ 478003 w 564876"/>
                <a:gd name="connsiteY125" fmla="*/ 321452 h 1162031"/>
                <a:gd name="connsiteX126" fmla="*/ 478003 w 564876"/>
                <a:gd name="connsiteY126" fmla="*/ 323066 h 1162031"/>
                <a:gd name="connsiteX127" fmla="*/ 476389 w 564876"/>
                <a:gd name="connsiteY127" fmla="*/ 324680 h 1162031"/>
                <a:gd name="connsiteX128" fmla="*/ 474775 w 564876"/>
                <a:gd name="connsiteY128" fmla="*/ 329522 h 1162031"/>
                <a:gd name="connsiteX129" fmla="*/ 474775 w 564876"/>
                <a:gd name="connsiteY129" fmla="*/ 331135 h 1162031"/>
                <a:gd name="connsiteX130" fmla="*/ 474775 w 564876"/>
                <a:gd name="connsiteY130" fmla="*/ 334363 h 1162031"/>
                <a:gd name="connsiteX131" fmla="*/ 481231 w 564876"/>
                <a:gd name="connsiteY131" fmla="*/ 358572 h 1162031"/>
                <a:gd name="connsiteX132" fmla="*/ 481231 w 564876"/>
                <a:gd name="connsiteY132" fmla="*/ 361800 h 1162031"/>
                <a:gd name="connsiteX133" fmla="*/ 481231 w 564876"/>
                <a:gd name="connsiteY133" fmla="*/ 365028 h 1162031"/>
                <a:gd name="connsiteX134" fmla="*/ 481231 w 564876"/>
                <a:gd name="connsiteY134" fmla="*/ 368256 h 1162031"/>
                <a:gd name="connsiteX135" fmla="*/ 479617 w 564876"/>
                <a:gd name="connsiteY135" fmla="*/ 369870 h 1162031"/>
                <a:gd name="connsiteX136" fmla="*/ 474775 w 564876"/>
                <a:gd name="connsiteY136" fmla="*/ 374712 h 1162031"/>
                <a:gd name="connsiteX137" fmla="*/ 473162 w 564876"/>
                <a:gd name="connsiteY137" fmla="*/ 376326 h 1162031"/>
                <a:gd name="connsiteX138" fmla="*/ 473162 w 564876"/>
                <a:gd name="connsiteY138" fmla="*/ 377940 h 1162031"/>
                <a:gd name="connsiteX139" fmla="*/ 468320 w 564876"/>
                <a:gd name="connsiteY139" fmla="*/ 394079 h 1162031"/>
                <a:gd name="connsiteX140" fmla="*/ 469934 w 564876"/>
                <a:gd name="connsiteY140" fmla="*/ 397307 h 1162031"/>
                <a:gd name="connsiteX141" fmla="*/ 474775 w 564876"/>
                <a:gd name="connsiteY141" fmla="*/ 419902 h 1162031"/>
                <a:gd name="connsiteX142" fmla="*/ 476389 w 564876"/>
                <a:gd name="connsiteY142" fmla="*/ 421516 h 1162031"/>
                <a:gd name="connsiteX143" fmla="*/ 494143 w 564876"/>
                <a:gd name="connsiteY143" fmla="*/ 444111 h 1162031"/>
                <a:gd name="connsiteX144" fmla="*/ 497371 w 564876"/>
                <a:gd name="connsiteY144" fmla="*/ 445725 h 1162031"/>
                <a:gd name="connsiteX145" fmla="*/ 498984 w 564876"/>
                <a:gd name="connsiteY145" fmla="*/ 452180 h 1162031"/>
                <a:gd name="connsiteX146" fmla="*/ 503826 w 564876"/>
                <a:gd name="connsiteY146" fmla="*/ 469934 h 1162031"/>
                <a:gd name="connsiteX147" fmla="*/ 494143 w 564876"/>
                <a:gd name="connsiteY147" fmla="*/ 474775 h 1162031"/>
                <a:gd name="connsiteX148" fmla="*/ 492529 w 564876"/>
                <a:gd name="connsiteY148" fmla="*/ 478003 h 1162031"/>
                <a:gd name="connsiteX149" fmla="*/ 492529 w 564876"/>
                <a:gd name="connsiteY149" fmla="*/ 479617 h 1162031"/>
                <a:gd name="connsiteX150" fmla="*/ 494143 w 564876"/>
                <a:gd name="connsiteY150" fmla="*/ 486073 h 1162031"/>
                <a:gd name="connsiteX151" fmla="*/ 495757 w 564876"/>
                <a:gd name="connsiteY151" fmla="*/ 489301 h 1162031"/>
                <a:gd name="connsiteX152" fmla="*/ 495757 w 564876"/>
                <a:gd name="connsiteY152" fmla="*/ 490915 h 1162031"/>
                <a:gd name="connsiteX153" fmla="*/ 494143 w 564876"/>
                <a:gd name="connsiteY153" fmla="*/ 503826 h 1162031"/>
                <a:gd name="connsiteX154" fmla="*/ 492529 w 564876"/>
                <a:gd name="connsiteY154" fmla="*/ 507054 h 1162031"/>
                <a:gd name="connsiteX155" fmla="*/ 490915 w 564876"/>
                <a:gd name="connsiteY155" fmla="*/ 510282 h 1162031"/>
                <a:gd name="connsiteX156" fmla="*/ 490915 w 564876"/>
                <a:gd name="connsiteY156" fmla="*/ 510282 h 1162031"/>
                <a:gd name="connsiteX157" fmla="*/ 487687 w 564876"/>
                <a:gd name="connsiteY157" fmla="*/ 511896 h 1162031"/>
                <a:gd name="connsiteX158" fmla="*/ 482845 w 564876"/>
                <a:gd name="connsiteY158" fmla="*/ 513510 h 1162031"/>
                <a:gd name="connsiteX159" fmla="*/ 481231 w 564876"/>
                <a:gd name="connsiteY159" fmla="*/ 515124 h 1162031"/>
                <a:gd name="connsiteX160" fmla="*/ 479617 w 564876"/>
                <a:gd name="connsiteY160" fmla="*/ 516738 h 1162031"/>
                <a:gd name="connsiteX161" fmla="*/ 476389 w 564876"/>
                <a:gd name="connsiteY161" fmla="*/ 521580 h 1162031"/>
                <a:gd name="connsiteX162" fmla="*/ 474775 w 564876"/>
                <a:gd name="connsiteY162" fmla="*/ 523193 h 1162031"/>
                <a:gd name="connsiteX163" fmla="*/ 474775 w 564876"/>
                <a:gd name="connsiteY163" fmla="*/ 526421 h 1162031"/>
                <a:gd name="connsiteX164" fmla="*/ 474775 w 564876"/>
                <a:gd name="connsiteY164" fmla="*/ 526421 h 1162031"/>
                <a:gd name="connsiteX165" fmla="*/ 476389 w 564876"/>
                <a:gd name="connsiteY165" fmla="*/ 528035 h 1162031"/>
                <a:gd name="connsiteX166" fmla="*/ 478003 w 564876"/>
                <a:gd name="connsiteY166" fmla="*/ 528035 h 1162031"/>
                <a:gd name="connsiteX167" fmla="*/ 479617 w 564876"/>
                <a:gd name="connsiteY167" fmla="*/ 528035 h 1162031"/>
                <a:gd name="connsiteX168" fmla="*/ 481231 w 564876"/>
                <a:gd name="connsiteY168" fmla="*/ 526421 h 1162031"/>
                <a:gd name="connsiteX169" fmla="*/ 482845 w 564876"/>
                <a:gd name="connsiteY169" fmla="*/ 526421 h 1162031"/>
                <a:gd name="connsiteX170" fmla="*/ 482845 w 564876"/>
                <a:gd name="connsiteY170" fmla="*/ 528035 h 1162031"/>
                <a:gd name="connsiteX171" fmla="*/ 484459 w 564876"/>
                <a:gd name="connsiteY171" fmla="*/ 537719 h 1162031"/>
                <a:gd name="connsiteX172" fmla="*/ 484459 w 564876"/>
                <a:gd name="connsiteY172" fmla="*/ 539333 h 1162031"/>
                <a:gd name="connsiteX173" fmla="*/ 486073 w 564876"/>
                <a:gd name="connsiteY173" fmla="*/ 545789 h 1162031"/>
                <a:gd name="connsiteX174" fmla="*/ 487687 w 564876"/>
                <a:gd name="connsiteY174" fmla="*/ 549016 h 1162031"/>
                <a:gd name="connsiteX175" fmla="*/ 487687 w 564876"/>
                <a:gd name="connsiteY175" fmla="*/ 550630 h 1162031"/>
                <a:gd name="connsiteX176" fmla="*/ 489301 w 564876"/>
                <a:gd name="connsiteY176" fmla="*/ 552244 h 1162031"/>
                <a:gd name="connsiteX177" fmla="*/ 489301 w 564876"/>
                <a:gd name="connsiteY177" fmla="*/ 553858 h 1162031"/>
                <a:gd name="connsiteX178" fmla="*/ 489301 w 564876"/>
                <a:gd name="connsiteY178" fmla="*/ 557086 h 1162031"/>
                <a:gd name="connsiteX179" fmla="*/ 490915 w 564876"/>
                <a:gd name="connsiteY179" fmla="*/ 563542 h 1162031"/>
                <a:gd name="connsiteX180" fmla="*/ 489301 w 564876"/>
                <a:gd name="connsiteY180" fmla="*/ 565156 h 1162031"/>
                <a:gd name="connsiteX181" fmla="*/ 489301 w 564876"/>
                <a:gd name="connsiteY181" fmla="*/ 568384 h 1162031"/>
                <a:gd name="connsiteX182" fmla="*/ 489301 w 564876"/>
                <a:gd name="connsiteY182" fmla="*/ 568384 h 1162031"/>
                <a:gd name="connsiteX183" fmla="*/ 484459 w 564876"/>
                <a:gd name="connsiteY183" fmla="*/ 573225 h 1162031"/>
                <a:gd name="connsiteX184" fmla="*/ 484459 w 564876"/>
                <a:gd name="connsiteY184" fmla="*/ 574839 h 1162031"/>
                <a:gd name="connsiteX185" fmla="*/ 478003 w 564876"/>
                <a:gd name="connsiteY185" fmla="*/ 590979 h 1162031"/>
                <a:gd name="connsiteX186" fmla="*/ 478003 w 564876"/>
                <a:gd name="connsiteY186" fmla="*/ 594207 h 1162031"/>
                <a:gd name="connsiteX187" fmla="*/ 478003 w 564876"/>
                <a:gd name="connsiteY187" fmla="*/ 597434 h 1162031"/>
                <a:gd name="connsiteX188" fmla="*/ 479617 w 564876"/>
                <a:gd name="connsiteY188" fmla="*/ 602276 h 1162031"/>
                <a:gd name="connsiteX189" fmla="*/ 481231 w 564876"/>
                <a:gd name="connsiteY189" fmla="*/ 605504 h 1162031"/>
                <a:gd name="connsiteX190" fmla="*/ 481231 w 564876"/>
                <a:gd name="connsiteY190" fmla="*/ 607118 h 1162031"/>
                <a:gd name="connsiteX191" fmla="*/ 479617 w 564876"/>
                <a:gd name="connsiteY191" fmla="*/ 607118 h 1162031"/>
                <a:gd name="connsiteX192" fmla="*/ 478003 w 564876"/>
                <a:gd name="connsiteY192" fmla="*/ 608732 h 1162031"/>
                <a:gd name="connsiteX193" fmla="*/ 476389 w 564876"/>
                <a:gd name="connsiteY193" fmla="*/ 610346 h 1162031"/>
                <a:gd name="connsiteX194" fmla="*/ 474775 w 564876"/>
                <a:gd name="connsiteY194" fmla="*/ 615188 h 1162031"/>
                <a:gd name="connsiteX195" fmla="*/ 474775 w 564876"/>
                <a:gd name="connsiteY195" fmla="*/ 616802 h 1162031"/>
                <a:gd name="connsiteX196" fmla="*/ 474775 w 564876"/>
                <a:gd name="connsiteY196" fmla="*/ 618415 h 1162031"/>
                <a:gd name="connsiteX197" fmla="*/ 474775 w 564876"/>
                <a:gd name="connsiteY197" fmla="*/ 620029 h 1162031"/>
                <a:gd name="connsiteX198" fmla="*/ 478003 w 564876"/>
                <a:gd name="connsiteY198" fmla="*/ 621643 h 1162031"/>
                <a:gd name="connsiteX199" fmla="*/ 479617 w 564876"/>
                <a:gd name="connsiteY199" fmla="*/ 621643 h 1162031"/>
                <a:gd name="connsiteX200" fmla="*/ 481231 w 564876"/>
                <a:gd name="connsiteY200" fmla="*/ 621643 h 1162031"/>
                <a:gd name="connsiteX201" fmla="*/ 482845 w 564876"/>
                <a:gd name="connsiteY201" fmla="*/ 621643 h 1162031"/>
                <a:gd name="connsiteX202" fmla="*/ 484459 w 564876"/>
                <a:gd name="connsiteY202" fmla="*/ 621643 h 1162031"/>
                <a:gd name="connsiteX203" fmla="*/ 484459 w 564876"/>
                <a:gd name="connsiteY203" fmla="*/ 623257 h 1162031"/>
                <a:gd name="connsiteX204" fmla="*/ 486073 w 564876"/>
                <a:gd name="connsiteY204" fmla="*/ 626485 h 1162031"/>
                <a:gd name="connsiteX205" fmla="*/ 486073 w 564876"/>
                <a:gd name="connsiteY205" fmla="*/ 629713 h 1162031"/>
                <a:gd name="connsiteX206" fmla="*/ 484459 w 564876"/>
                <a:gd name="connsiteY206" fmla="*/ 634555 h 1162031"/>
                <a:gd name="connsiteX207" fmla="*/ 482845 w 564876"/>
                <a:gd name="connsiteY207" fmla="*/ 636169 h 1162031"/>
                <a:gd name="connsiteX208" fmla="*/ 482845 w 564876"/>
                <a:gd name="connsiteY208" fmla="*/ 637783 h 1162031"/>
                <a:gd name="connsiteX209" fmla="*/ 479617 w 564876"/>
                <a:gd name="connsiteY209" fmla="*/ 639397 h 1162031"/>
                <a:gd name="connsiteX210" fmla="*/ 478003 w 564876"/>
                <a:gd name="connsiteY210" fmla="*/ 639397 h 1162031"/>
                <a:gd name="connsiteX211" fmla="*/ 476389 w 564876"/>
                <a:gd name="connsiteY211" fmla="*/ 642624 h 1162031"/>
                <a:gd name="connsiteX212" fmla="*/ 476389 w 564876"/>
                <a:gd name="connsiteY212" fmla="*/ 644238 h 1162031"/>
                <a:gd name="connsiteX213" fmla="*/ 476389 w 564876"/>
                <a:gd name="connsiteY213" fmla="*/ 649080 h 1162031"/>
                <a:gd name="connsiteX214" fmla="*/ 474775 w 564876"/>
                <a:gd name="connsiteY214" fmla="*/ 652308 h 1162031"/>
                <a:gd name="connsiteX215" fmla="*/ 474775 w 564876"/>
                <a:gd name="connsiteY215" fmla="*/ 653922 h 1162031"/>
                <a:gd name="connsiteX216" fmla="*/ 473162 w 564876"/>
                <a:gd name="connsiteY216" fmla="*/ 653922 h 1162031"/>
                <a:gd name="connsiteX217" fmla="*/ 471548 w 564876"/>
                <a:gd name="connsiteY217" fmla="*/ 657150 h 1162031"/>
                <a:gd name="connsiteX218" fmla="*/ 468320 w 564876"/>
                <a:gd name="connsiteY218" fmla="*/ 655536 h 1162031"/>
                <a:gd name="connsiteX219" fmla="*/ 463478 w 564876"/>
                <a:gd name="connsiteY219" fmla="*/ 652308 h 1162031"/>
                <a:gd name="connsiteX220" fmla="*/ 461864 w 564876"/>
                <a:gd name="connsiteY220" fmla="*/ 652308 h 1162031"/>
                <a:gd name="connsiteX221" fmla="*/ 450567 w 564876"/>
                <a:gd name="connsiteY221" fmla="*/ 642624 h 1162031"/>
                <a:gd name="connsiteX222" fmla="*/ 444111 w 564876"/>
                <a:gd name="connsiteY222" fmla="*/ 639397 h 1162031"/>
                <a:gd name="connsiteX223" fmla="*/ 434427 w 564876"/>
                <a:gd name="connsiteY223" fmla="*/ 631327 h 1162031"/>
                <a:gd name="connsiteX224" fmla="*/ 434427 w 564876"/>
                <a:gd name="connsiteY224" fmla="*/ 631327 h 1162031"/>
                <a:gd name="connsiteX225" fmla="*/ 432813 w 564876"/>
                <a:gd name="connsiteY225" fmla="*/ 629713 h 1162031"/>
                <a:gd name="connsiteX226" fmla="*/ 432813 w 564876"/>
                <a:gd name="connsiteY226" fmla="*/ 628099 h 1162031"/>
                <a:gd name="connsiteX227" fmla="*/ 432813 w 564876"/>
                <a:gd name="connsiteY227" fmla="*/ 628099 h 1162031"/>
                <a:gd name="connsiteX228" fmla="*/ 432813 w 564876"/>
                <a:gd name="connsiteY228" fmla="*/ 626485 h 1162031"/>
                <a:gd name="connsiteX229" fmla="*/ 434427 w 564876"/>
                <a:gd name="connsiteY229" fmla="*/ 624871 h 1162031"/>
                <a:gd name="connsiteX230" fmla="*/ 436041 w 564876"/>
                <a:gd name="connsiteY230" fmla="*/ 623257 h 1162031"/>
                <a:gd name="connsiteX231" fmla="*/ 437655 w 564876"/>
                <a:gd name="connsiteY231" fmla="*/ 623257 h 1162031"/>
                <a:gd name="connsiteX232" fmla="*/ 437655 w 564876"/>
                <a:gd name="connsiteY232" fmla="*/ 621643 h 1162031"/>
                <a:gd name="connsiteX233" fmla="*/ 439269 w 564876"/>
                <a:gd name="connsiteY233" fmla="*/ 620029 h 1162031"/>
                <a:gd name="connsiteX234" fmla="*/ 439269 w 564876"/>
                <a:gd name="connsiteY234" fmla="*/ 616802 h 1162031"/>
                <a:gd name="connsiteX235" fmla="*/ 437655 w 564876"/>
                <a:gd name="connsiteY235" fmla="*/ 615188 h 1162031"/>
                <a:gd name="connsiteX236" fmla="*/ 436041 w 564876"/>
                <a:gd name="connsiteY236" fmla="*/ 608732 h 1162031"/>
                <a:gd name="connsiteX237" fmla="*/ 436041 w 564876"/>
                <a:gd name="connsiteY237" fmla="*/ 608732 h 1162031"/>
                <a:gd name="connsiteX238" fmla="*/ 434427 w 564876"/>
                <a:gd name="connsiteY238" fmla="*/ 607118 h 1162031"/>
                <a:gd name="connsiteX239" fmla="*/ 432813 w 564876"/>
                <a:gd name="connsiteY239" fmla="*/ 607118 h 1162031"/>
                <a:gd name="connsiteX240" fmla="*/ 431199 w 564876"/>
                <a:gd name="connsiteY240" fmla="*/ 605504 h 1162031"/>
                <a:gd name="connsiteX241" fmla="*/ 429585 w 564876"/>
                <a:gd name="connsiteY241" fmla="*/ 603890 h 1162031"/>
                <a:gd name="connsiteX242" fmla="*/ 427971 w 564876"/>
                <a:gd name="connsiteY242" fmla="*/ 603890 h 1162031"/>
                <a:gd name="connsiteX243" fmla="*/ 427971 w 564876"/>
                <a:gd name="connsiteY243" fmla="*/ 602276 h 1162031"/>
                <a:gd name="connsiteX244" fmla="*/ 427971 w 564876"/>
                <a:gd name="connsiteY244" fmla="*/ 602276 h 1162031"/>
                <a:gd name="connsiteX245" fmla="*/ 423130 w 564876"/>
                <a:gd name="connsiteY245" fmla="*/ 595820 h 1162031"/>
                <a:gd name="connsiteX246" fmla="*/ 421516 w 564876"/>
                <a:gd name="connsiteY246" fmla="*/ 594207 h 1162031"/>
                <a:gd name="connsiteX247" fmla="*/ 421516 w 564876"/>
                <a:gd name="connsiteY247" fmla="*/ 592593 h 1162031"/>
                <a:gd name="connsiteX248" fmla="*/ 423130 w 564876"/>
                <a:gd name="connsiteY248" fmla="*/ 590979 h 1162031"/>
                <a:gd name="connsiteX249" fmla="*/ 423130 w 564876"/>
                <a:gd name="connsiteY249" fmla="*/ 589365 h 1162031"/>
                <a:gd name="connsiteX250" fmla="*/ 421516 w 564876"/>
                <a:gd name="connsiteY250" fmla="*/ 587751 h 1162031"/>
                <a:gd name="connsiteX251" fmla="*/ 421516 w 564876"/>
                <a:gd name="connsiteY251" fmla="*/ 587751 h 1162031"/>
                <a:gd name="connsiteX252" fmla="*/ 419902 w 564876"/>
                <a:gd name="connsiteY252" fmla="*/ 586137 h 1162031"/>
                <a:gd name="connsiteX253" fmla="*/ 418288 w 564876"/>
                <a:gd name="connsiteY253" fmla="*/ 586137 h 1162031"/>
                <a:gd name="connsiteX254" fmla="*/ 415060 w 564876"/>
                <a:gd name="connsiteY254" fmla="*/ 587751 h 1162031"/>
                <a:gd name="connsiteX255" fmla="*/ 406990 w 564876"/>
                <a:gd name="connsiteY255" fmla="*/ 587751 h 1162031"/>
                <a:gd name="connsiteX256" fmla="*/ 403762 w 564876"/>
                <a:gd name="connsiteY256" fmla="*/ 587751 h 1162031"/>
                <a:gd name="connsiteX257" fmla="*/ 402149 w 564876"/>
                <a:gd name="connsiteY257" fmla="*/ 589365 h 1162031"/>
                <a:gd name="connsiteX258" fmla="*/ 400535 w 564876"/>
                <a:gd name="connsiteY258" fmla="*/ 589365 h 1162031"/>
                <a:gd name="connsiteX259" fmla="*/ 395693 w 564876"/>
                <a:gd name="connsiteY259" fmla="*/ 594207 h 1162031"/>
                <a:gd name="connsiteX260" fmla="*/ 394079 w 564876"/>
                <a:gd name="connsiteY260" fmla="*/ 595820 h 1162031"/>
                <a:gd name="connsiteX261" fmla="*/ 392465 w 564876"/>
                <a:gd name="connsiteY261" fmla="*/ 597434 h 1162031"/>
                <a:gd name="connsiteX262" fmla="*/ 390851 w 564876"/>
                <a:gd name="connsiteY262" fmla="*/ 597434 h 1162031"/>
                <a:gd name="connsiteX263" fmla="*/ 384395 w 564876"/>
                <a:gd name="connsiteY263" fmla="*/ 597434 h 1162031"/>
                <a:gd name="connsiteX264" fmla="*/ 382781 w 564876"/>
                <a:gd name="connsiteY264" fmla="*/ 597434 h 1162031"/>
                <a:gd name="connsiteX265" fmla="*/ 381167 w 564876"/>
                <a:gd name="connsiteY265" fmla="*/ 597434 h 1162031"/>
                <a:gd name="connsiteX266" fmla="*/ 379553 w 564876"/>
                <a:gd name="connsiteY266" fmla="*/ 599048 h 1162031"/>
                <a:gd name="connsiteX267" fmla="*/ 377940 w 564876"/>
                <a:gd name="connsiteY267" fmla="*/ 599048 h 1162031"/>
                <a:gd name="connsiteX268" fmla="*/ 371484 w 564876"/>
                <a:gd name="connsiteY268" fmla="*/ 605504 h 1162031"/>
                <a:gd name="connsiteX269" fmla="*/ 369870 w 564876"/>
                <a:gd name="connsiteY269" fmla="*/ 607118 h 1162031"/>
                <a:gd name="connsiteX270" fmla="*/ 369870 w 564876"/>
                <a:gd name="connsiteY270" fmla="*/ 607118 h 1162031"/>
                <a:gd name="connsiteX271" fmla="*/ 368256 w 564876"/>
                <a:gd name="connsiteY271" fmla="*/ 607118 h 1162031"/>
                <a:gd name="connsiteX272" fmla="*/ 368256 w 564876"/>
                <a:gd name="connsiteY272" fmla="*/ 605504 h 1162031"/>
                <a:gd name="connsiteX273" fmla="*/ 366642 w 564876"/>
                <a:gd name="connsiteY273" fmla="*/ 605504 h 1162031"/>
                <a:gd name="connsiteX274" fmla="*/ 365028 w 564876"/>
                <a:gd name="connsiteY274" fmla="*/ 603890 h 1162031"/>
                <a:gd name="connsiteX275" fmla="*/ 363414 w 564876"/>
                <a:gd name="connsiteY275" fmla="*/ 602276 h 1162031"/>
                <a:gd name="connsiteX276" fmla="*/ 363414 w 564876"/>
                <a:gd name="connsiteY276" fmla="*/ 602276 h 1162031"/>
                <a:gd name="connsiteX277" fmla="*/ 361800 w 564876"/>
                <a:gd name="connsiteY277" fmla="*/ 600662 h 1162031"/>
                <a:gd name="connsiteX278" fmla="*/ 360186 w 564876"/>
                <a:gd name="connsiteY278" fmla="*/ 600662 h 1162031"/>
                <a:gd name="connsiteX279" fmla="*/ 360186 w 564876"/>
                <a:gd name="connsiteY279" fmla="*/ 600662 h 1162031"/>
                <a:gd name="connsiteX280" fmla="*/ 358572 w 564876"/>
                <a:gd name="connsiteY280" fmla="*/ 600662 h 1162031"/>
                <a:gd name="connsiteX281" fmla="*/ 356958 w 564876"/>
                <a:gd name="connsiteY281" fmla="*/ 600662 h 1162031"/>
                <a:gd name="connsiteX282" fmla="*/ 355344 w 564876"/>
                <a:gd name="connsiteY282" fmla="*/ 602276 h 1162031"/>
                <a:gd name="connsiteX283" fmla="*/ 353731 w 564876"/>
                <a:gd name="connsiteY283" fmla="*/ 603890 h 1162031"/>
                <a:gd name="connsiteX284" fmla="*/ 344047 w 564876"/>
                <a:gd name="connsiteY284" fmla="*/ 626485 h 1162031"/>
                <a:gd name="connsiteX285" fmla="*/ 339205 w 564876"/>
                <a:gd name="connsiteY285" fmla="*/ 628099 h 1162031"/>
                <a:gd name="connsiteX286" fmla="*/ 335977 w 564876"/>
                <a:gd name="connsiteY286" fmla="*/ 636169 h 1162031"/>
                <a:gd name="connsiteX287" fmla="*/ 326294 w 564876"/>
                <a:gd name="connsiteY287" fmla="*/ 650694 h 1162031"/>
                <a:gd name="connsiteX288" fmla="*/ 324680 w 564876"/>
                <a:gd name="connsiteY288" fmla="*/ 657150 h 1162031"/>
                <a:gd name="connsiteX289" fmla="*/ 289173 w 564876"/>
                <a:gd name="connsiteY289" fmla="*/ 674903 h 1162031"/>
                <a:gd name="connsiteX290" fmla="*/ 274648 w 564876"/>
                <a:gd name="connsiteY290" fmla="*/ 687815 h 1162031"/>
                <a:gd name="connsiteX291" fmla="*/ 266578 w 564876"/>
                <a:gd name="connsiteY291" fmla="*/ 691042 h 1162031"/>
                <a:gd name="connsiteX292" fmla="*/ 243983 w 564876"/>
                <a:gd name="connsiteY292" fmla="*/ 695884 h 1162031"/>
                <a:gd name="connsiteX293" fmla="*/ 239141 w 564876"/>
                <a:gd name="connsiteY293" fmla="*/ 699112 h 1162031"/>
                <a:gd name="connsiteX294" fmla="*/ 240755 w 564876"/>
                <a:gd name="connsiteY294" fmla="*/ 703954 h 1162031"/>
                <a:gd name="connsiteX295" fmla="*/ 242369 w 564876"/>
                <a:gd name="connsiteY295" fmla="*/ 708796 h 1162031"/>
                <a:gd name="connsiteX296" fmla="*/ 240755 w 564876"/>
                <a:gd name="connsiteY296" fmla="*/ 713637 h 1162031"/>
                <a:gd name="connsiteX297" fmla="*/ 237527 w 564876"/>
                <a:gd name="connsiteY297" fmla="*/ 716865 h 1162031"/>
                <a:gd name="connsiteX298" fmla="*/ 235913 w 564876"/>
                <a:gd name="connsiteY298" fmla="*/ 721707 h 1162031"/>
                <a:gd name="connsiteX299" fmla="*/ 237527 w 564876"/>
                <a:gd name="connsiteY299" fmla="*/ 726549 h 1162031"/>
                <a:gd name="connsiteX300" fmla="*/ 239141 w 564876"/>
                <a:gd name="connsiteY300" fmla="*/ 729777 h 1162031"/>
                <a:gd name="connsiteX301" fmla="*/ 240755 w 564876"/>
                <a:gd name="connsiteY301" fmla="*/ 733005 h 1162031"/>
                <a:gd name="connsiteX302" fmla="*/ 239141 w 564876"/>
                <a:gd name="connsiteY302" fmla="*/ 734619 h 1162031"/>
                <a:gd name="connsiteX303" fmla="*/ 232686 w 564876"/>
                <a:gd name="connsiteY303" fmla="*/ 744302 h 1162031"/>
                <a:gd name="connsiteX304" fmla="*/ 231072 w 564876"/>
                <a:gd name="connsiteY304" fmla="*/ 747530 h 1162031"/>
                <a:gd name="connsiteX305" fmla="*/ 234300 w 564876"/>
                <a:gd name="connsiteY305" fmla="*/ 749144 h 1162031"/>
                <a:gd name="connsiteX306" fmla="*/ 243983 w 564876"/>
                <a:gd name="connsiteY306" fmla="*/ 752372 h 1162031"/>
                <a:gd name="connsiteX307" fmla="*/ 268192 w 564876"/>
                <a:gd name="connsiteY307" fmla="*/ 766897 h 1162031"/>
                <a:gd name="connsiteX308" fmla="*/ 271420 w 564876"/>
                <a:gd name="connsiteY308" fmla="*/ 768511 h 1162031"/>
                <a:gd name="connsiteX309" fmla="*/ 273034 w 564876"/>
                <a:gd name="connsiteY309" fmla="*/ 771739 h 1162031"/>
                <a:gd name="connsiteX310" fmla="*/ 273034 w 564876"/>
                <a:gd name="connsiteY310" fmla="*/ 773353 h 1162031"/>
                <a:gd name="connsiteX311" fmla="*/ 274648 w 564876"/>
                <a:gd name="connsiteY311" fmla="*/ 774967 h 1162031"/>
                <a:gd name="connsiteX312" fmla="*/ 274648 w 564876"/>
                <a:gd name="connsiteY312" fmla="*/ 779809 h 1162031"/>
                <a:gd name="connsiteX313" fmla="*/ 276262 w 564876"/>
                <a:gd name="connsiteY313" fmla="*/ 795948 h 1162031"/>
                <a:gd name="connsiteX314" fmla="*/ 276262 w 564876"/>
                <a:gd name="connsiteY314" fmla="*/ 799176 h 1162031"/>
                <a:gd name="connsiteX315" fmla="*/ 276262 w 564876"/>
                <a:gd name="connsiteY315" fmla="*/ 800790 h 1162031"/>
                <a:gd name="connsiteX316" fmla="*/ 279490 w 564876"/>
                <a:gd name="connsiteY316" fmla="*/ 804018 h 1162031"/>
                <a:gd name="connsiteX317" fmla="*/ 281104 w 564876"/>
                <a:gd name="connsiteY317" fmla="*/ 805632 h 1162031"/>
                <a:gd name="connsiteX318" fmla="*/ 281104 w 564876"/>
                <a:gd name="connsiteY318" fmla="*/ 805632 h 1162031"/>
                <a:gd name="connsiteX319" fmla="*/ 282718 w 564876"/>
                <a:gd name="connsiteY319" fmla="*/ 808860 h 1162031"/>
                <a:gd name="connsiteX320" fmla="*/ 282718 w 564876"/>
                <a:gd name="connsiteY320" fmla="*/ 810473 h 1162031"/>
                <a:gd name="connsiteX321" fmla="*/ 282718 w 564876"/>
                <a:gd name="connsiteY321" fmla="*/ 828227 h 1162031"/>
                <a:gd name="connsiteX322" fmla="*/ 282718 w 564876"/>
                <a:gd name="connsiteY322" fmla="*/ 831455 h 1162031"/>
                <a:gd name="connsiteX323" fmla="*/ 282718 w 564876"/>
                <a:gd name="connsiteY323" fmla="*/ 836296 h 1162031"/>
                <a:gd name="connsiteX324" fmla="*/ 277876 w 564876"/>
                <a:gd name="connsiteY324" fmla="*/ 866961 h 1162031"/>
                <a:gd name="connsiteX325" fmla="*/ 277876 w 564876"/>
                <a:gd name="connsiteY325" fmla="*/ 868575 h 1162031"/>
                <a:gd name="connsiteX326" fmla="*/ 279490 w 564876"/>
                <a:gd name="connsiteY326" fmla="*/ 875031 h 1162031"/>
                <a:gd name="connsiteX327" fmla="*/ 281104 w 564876"/>
                <a:gd name="connsiteY327" fmla="*/ 878259 h 1162031"/>
                <a:gd name="connsiteX328" fmla="*/ 281104 w 564876"/>
                <a:gd name="connsiteY328" fmla="*/ 879872 h 1162031"/>
                <a:gd name="connsiteX329" fmla="*/ 282718 w 564876"/>
                <a:gd name="connsiteY329" fmla="*/ 879872 h 1162031"/>
                <a:gd name="connsiteX330" fmla="*/ 284331 w 564876"/>
                <a:gd name="connsiteY330" fmla="*/ 881486 h 1162031"/>
                <a:gd name="connsiteX331" fmla="*/ 284331 w 564876"/>
                <a:gd name="connsiteY331" fmla="*/ 881486 h 1162031"/>
                <a:gd name="connsiteX332" fmla="*/ 285945 w 564876"/>
                <a:gd name="connsiteY332" fmla="*/ 881486 h 1162031"/>
                <a:gd name="connsiteX333" fmla="*/ 290787 w 564876"/>
                <a:gd name="connsiteY333" fmla="*/ 879872 h 1162031"/>
                <a:gd name="connsiteX334" fmla="*/ 294015 w 564876"/>
                <a:gd name="connsiteY334" fmla="*/ 879872 h 1162031"/>
                <a:gd name="connsiteX335" fmla="*/ 295629 w 564876"/>
                <a:gd name="connsiteY335" fmla="*/ 879872 h 1162031"/>
                <a:gd name="connsiteX336" fmla="*/ 297243 w 564876"/>
                <a:gd name="connsiteY336" fmla="*/ 881486 h 1162031"/>
                <a:gd name="connsiteX337" fmla="*/ 297243 w 564876"/>
                <a:gd name="connsiteY337" fmla="*/ 881486 h 1162031"/>
                <a:gd name="connsiteX338" fmla="*/ 297243 w 564876"/>
                <a:gd name="connsiteY338" fmla="*/ 883100 h 1162031"/>
                <a:gd name="connsiteX339" fmla="*/ 300471 w 564876"/>
                <a:gd name="connsiteY339" fmla="*/ 894398 h 1162031"/>
                <a:gd name="connsiteX340" fmla="*/ 305313 w 564876"/>
                <a:gd name="connsiteY340" fmla="*/ 905695 h 1162031"/>
                <a:gd name="connsiteX341" fmla="*/ 305313 w 564876"/>
                <a:gd name="connsiteY341" fmla="*/ 907309 h 1162031"/>
                <a:gd name="connsiteX342" fmla="*/ 305313 w 564876"/>
                <a:gd name="connsiteY342" fmla="*/ 910537 h 1162031"/>
                <a:gd name="connsiteX343" fmla="*/ 306927 w 564876"/>
                <a:gd name="connsiteY343" fmla="*/ 913765 h 1162031"/>
                <a:gd name="connsiteX344" fmla="*/ 308540 w 564876"/>
                <a:gd name="connsiteY344" fmla="*/ 918607 h 1162031"/>
                <a:gd name="connsiteX345" fmla="*/ 310154 w 564876"/>
                <a:gd name="connsiteY345" fmla="*/ 920221 h 1162031"/>
                <a:gd name="connsiteX346" fmla="*/ 310154 w 564876"/>
                <a:gd name="connsiteY346" fmla="*/ 926677 h 1162031"/>
                <a:gd name="connsiteX347" fmla="*/ 311768 w 564876"/>
                <a:gd name="connsiteY347" fmla="*/ 928290 h 1162031"/>
                <a:gd name="connsiteX348" fmla="*/ 311768 w 564876"/>
                <a:gd name="connsiteY348" fmla="*/ 929904 h 1162031"/>
                <a:gd name="connsiteX349" fmla="*/ 313382 w 564876"/>
                <a:gd name="connsiteY349" fmla="*/ 931518 h 1162031"/>
                <a:gd name="connsiteX350" fmla="*/ 314996 w 564876"/>
                <a:gd name="connsiteY350" fmla="*/ 933132 h 1162031"/>
                <a:gd name="connsiteX351" fmla="*/ 316610 w 564876"/>
                <a:gd name="connsiteY351" fmla="*/ 934746 h 1162031"/>
                <a:gd name="connsiteX352" fmla="*/ 316610 w 564876"/>
                <a:gd name="connsiteY352" fmla="*/ 936360 h 1162031"/>
                <a:gd name="connsiteX353" fmla="*/ 318224 w 564876"/>
                <a:gd name="connsiteY353" fmla="*/ 936360 h 1162031"/>
                <a:gd name="connsiteX354" fmla="*/ 318224 w 564876"/>
                <a:gd name="connsiteY354" fmla="*/ 937974 h 1162031"/>
                <a:gd name="connsiteX355" fmla="*/ 318224 w 564876"/>
                <a:gd name="connsiteY355" fmla="*/ 939588 h 1162031"/>
                <a:gd name="connsiteX356" fmla="*/ 314996 w 564876"/>
                <a:gd name="connsiteY356" fmla="*/ 952499 h 1162031"/>
                <a:gd name="connsiteX357" fmla="*/ 314996 w 564876"/>
                <a:gd name="connsiteY357" fmla="*/ 954113 h 1162031"/>
                <a:gd name="connsiteX358" fmla="*/ 313382 w 564876"/>
                <a:gd name="connsiteY358" fmla="*/ 957341 h 1162031"/>
                <a:gd name="connsiteX359" fmla="*/ 313382 w 564876"/>
                <a:gd name="connsiteY359" fmla="*/ 962183 h 1162031"/>
                <a:gd name="connsiteX360" fmla="*/ 313382 w 564876"/>
                <a:gd name="connsiteY360" fmla="*/ 968639 h 1162031"/>
                <a:gd name="connsiteX361" fmla="*/ 313382 w 564876"/>
                <a:gd name="connsiteY361" fmla="*/ 970253 h 1162031"/>
                <a:gd name="connsiteX362" fmla="*/ 311768 w 564876"/>
                <a:gd name="connsiteY362" fmla="*/ 971867 h 1162031"/>
                <a:gd name="connsiteX363" fmla="*/ 310154 w 564876"/>
                <a:gd name="connsiteY363" fmla="*/ 971867 h 1162031"/>
                <a:gd name="connsiteX364" fmla="*/ 308540 w 564876"/>
                <a:gd name="connsiteY364" fmla="*/ 973481 h 1162031"/>
                <a:gd name="connsiteX365" fmla="*/ 308540 w 564876"/>
                <a:gd name="connsiteY365" fmla="*/ 975095 h 1162031"/>
                <a:gd name="connsiteX366" fmla="*/ 306927 w 564876"/>
                <a:gd name="connsiteY366" fmla="*/ 975095 h 1162031"/>
                <a:gd name="connsiteX367" fmla="*/ 305313 w 564876"/>
                <a:gd name="connsiteY367" fmla="*/ 976708 h 1162031"/>
                <a:gd name="connsiteX368" fmla="*/ 300471 w 564876"/>
                <a:gd name="connsiteY368" fmla="*/ 978322 h 1162031"/>
                <a:gd name="connsiteX369" fmla="*/ 297243 w 564876"/>
                <a:gd name="connsiteY369" fmla="*/ 978322 h 1162031"/>
                <a:gd name="connsiteX370" fmla="*/ 295629 w 564876"/>
                <a:gd name="connsiteY370" fmla="*/ 979936 h 1162031"/>
                <a:gd name="connsiteX371" fmla="*/ 295629 w 564876"/>
                <a:gd name="connsiteY371" fmla="*/ 979936 h 1162031"/>
                <a:gd name="connsiteX372" fmla="*/ 294015 w 564876"/>
                <a:gd name="connsiteY372" fmla="*/ 979936 h 1162031"/>
                <a:gd name="connsiteX373" fmla="*/ 292401 w 564876"/>
                <a:gd name="connsiteY373" fmla="*/ 981550 h 1162031"/>
                <a:gd name="connsiteX374" fmla="*/ 290787 w 564876"/>
                <a:gd name="connsiteY374" fmla="*/ 981550 h 1162031"/>
                <a:gd name="connsiteX375" fmla="*/ 289173 w 564876"/>
                <a:gd name="connsiteY375" fmla="*/ 981550 h 1162031"/>
                <a:gd name="connsiteX376" fmla="*/ 285945 w 564876"/>
                <a:gd name="connsiteY376" fmla="*/ 979936 h 1162031"/>
                <a:gd name="connsiteX377" fmla="*/ 277876 w 564876"/>
                <a:gd name="connsiteY377" fmla="*/ 973481 h 1162031"/>
                <a:gd name="connsiteX378" fmla="*/ 263350 w 564876"/>
                <a:gd name="connsiteY378" fmla="*/ 967025 h 1162031"/>
                <a:gd name="connsiteX379" fmla="*/ 258509 w 564876"/>
                <a:gd name="connsiteY379" fmla="*/ 965411 h 1162031"/>
                <a:gd name="connsiteX380" fmla="*/ 242369 w 564876"/>
                <a:gd name="connsiteY380" fmla="*/ 965411 h 1162031"/>
                <a:gd name="connsiteX381" fmla="*/ 237527 w 564876"/>
                <a:gd name="connsiteY381" fmla="*/ 967025 h 1162031"/>
                <a:gd name="connsiteX382" fmla="*/ 234300 w 564876"/>
                <a:gd name="connsiteY382" fmla="*/ 970253 h 1162031"/>
                <a:gd name="connsiteX383" fmla="*/ 224616 w 564876"/>
                <a:gd name="connsiteY383" fmla="*/ 971867 h 1162031"/>
                <a:gd name="connsiteX384" fmla="*/ 223002 w 564876"/>
                <a:gd name="connsiteY384" fmla="*/ 973481 h 1162031"/>
                <a:gd name="connsiteX385" fmla="*/ 223002 w 564876"/>
                <a:gd name="connsiteY385" fmla="*/ 973481 h 1162031"/>
                <a:gd name="connsiteX386" fmla="*/ 221388 w 564876"/>
                <a:gd name="connsiteY386" fmla="*/ 975095 h 1162031"/>
                <a:gd name="connsiteX387" fmla="*/ 221388 w 564876"/>
                <a:gd name="connsiteY387" fmla="*/ 976708 h 1162031"/>
                <a:gd name="connsiteX388" fmla="*/ 219774 w 564876"/>
                <a:gd name="connsiteY388" fmla="*/ 978322 h 1162031"/>
                <a:gd name="connsiteX389" fmla="*/ 219774 w 564876"/>
                <a:gd name="connsiteY389" fmla="*/ 979936 h 1162031"/>
                <a:gd name="connsiteX390" fmla="*/ 218160 w 564876"/>
                <a:gd name="connsiteY390" fmla="*/ 981550 h 1162031"/>
                <a:gd name="connsiteX391" fmla="*/ 219774 w 564876"/>
                <a:gd name="connsiteY391" fmla="*/ 983164 h 1162031"/>
                <a:gd name="connsiteX392" fmla="*/ 219774 w 564876"/>
                <a:gd name="connsiteY392" fmla="*/ 984778 h 1162031"/>
                <a:gd name="connsiteX393" fmla="*/ 219774 w 564876"/>
                <a:gd name="connsiteY393" fmla="*/ 986392 h 1162031"/>
                <a:gd name="connsiteX394" fmla="*/ 219774 w 564876"/>
                <a:gd name="connsiteY394" fmla="*/ 988006 h 1162031"/>
                <a:gd name="connsiteX395" fmla="*/ 218160 w 564876"/>
                <a:gd name="connsiteY395" fmla="*/ 989620 h 1162031"/>
                <a:gd name="connsiteX396" fmla="*/ 216546 w 564876"/>
                <a:gd name="connsiteY396" fmla="*/ 991234 h 1162031"/>
                <a:gd name="connsiteX397" fmla="*/ 214932 w 564876"/>
                <a:gd name="connsiteY397" fmla="*/ 991234 h 1162031"/>
                <a:gd name="connsiteX398" fmla="*/ 213318 w 564876"/>
                <a:gd name="connsiteY398" fmla="*/ 992848 h 1162031"/>
                <a:gd name="connsiteX399" fmla="*/ 211704 w 564876"/>
                <a:gd name="connsiteY399" fmla="*/ 994462 h 1162031"/>
                <a:gd name="connsiteX400" fmla="*/ 208477 w 564876"/>
                <a:gd name="connsiteY400" fmla="*/ 997690 h 1162031"/>
                <a:gd name="connsiteX401" fmla="*/ 208477 w 564876"/>
                <a:gd name="connsiteY401" fmla="*/ 997690 h 1162031"/>
                <a:gd name="connsiteX402" fmla="*/ 206863 w 564876"/>
                <a:gd name="connsiteY402" fmla="*/ 999304 h 1162031"/>
                <a:gd name="connsiteX403" fmla="*/ 205249 w 564876"/>
                <a:gd name="connsiteY403" fmla="*/ 1000917 h 1162031"/>
                <a:gd name="connsiteX404" fmla="*/ 203635 w 564876"/>
                <a:gd name="connsiteY404" fmla="*/ 1002531 h 1162031"/>
                <a:gd name="connsiteX405" fmla="*/ 203635 w 564876"/>
                <a:gd name="connsiteY405" fmla="*/ 1004145 h 1162031"/>
                <a:gd name="connsiteX406" fmla="*/ 203635 w 564876"/>
                <a:gd name="connsiteY406" fmla="*/ 1005759 h 1162031"/>
                <a:gd name="connsiteX407" fmla="*/ 205249 w 564876"/>
                <a:gd name="connsiteY407" fmla="*/ 1005759 h 1162031"/>
                <a:gd name="connsiteX408" fmla="*/ 205249 w 564876"/>
                <a:gd name="connsiteY408" fmla="*/ 1007373 h 1162031"/>
                <a:gd name="connsiteX409" fmla="*/ 205249 w 564876"/>
                <a:gd name="connsiteY409" fmla="*/ 1008987 h 1162031"/>
                <a:gd name="connsiteX410" fmla="*/ 205249 w 564876"/>
                <a:gd name="connsiteY410" fmla="*/ 1010601 h 1162031"/>
                <a:gd name="connsiteX411" fmla="*/ 205249 w 564876"/>
                <a:gd name="connsiteY411" fmla="*/ 1013829 h 1162031"/>
                <a:gd name="connsiteX412" fmla="*/ 206863 w 564876"/>
                <a:gd name="connsiteY412" fmla="*/ 1015443 h 1162031"/>
                <a:gd name="connsiteX413" fmla="*/ 206863 w 564876"/>
                <a:gd name="connsiteY413" fmla="*/ 1017057 h 1162031"/>
                <a:gd name="connsiteX414" fmla="*/ 208477 w 564876"/>
                <a:gd name="connsiteY414" fmla="*/ 1018671 h 1162031"/>
                <a:gd name="connsiteX415" fmla="*/ 210091 w 564876"/>
                <a:gd name="connsiteY415" fmla="*/ 1020285 h 1162031"/>
                <a:gd name="connsiteX416" fmla="*/ 210091 w 564876"/>
                <a:gd name="connsiteY416" fmla="*/ 1021899 h 1162031"/>
                <a:gd name="connsiteX417" fmla="*/ 210091 w 564876"/>
                <a:gd name="connsiteY417" fmla="*/ 1025126 h 1162031"/>
                <a:gd name="connsiteX418" fmla="*/ 210091 w 564876"/>
                <a:gd name="connsiteY418" fmla="*/ 1026740 h 1162031"/>
                <a:gd name="connsiteX419" fmla="*/ 210091 w 564876"/>
                <a:gd name="connsiteY419" fmla="*/ 1028354 h 1162031"/>
                <a:gd name="connsiteX420" fmla="*/ 210091 w 564876"/>
                <a:gd name="connsiteY420" fmla="*/ 1029968 h 1162031"/>
                <a:gd name="connsiteX421" fmla="*/ 208477 w 564876"/>
                <a:gd name="connsiteY421" fmla="*/ 1031582 h 1162031"/>
                <a:gd name="connsiteX422" fmla="*/ 206863 w 564876"/>
                <a:gd name="connsiteY422" fmla="*/ 1034810 h 1162031"/>
                <a:gd name="connsiteX423" fmla="*/ 205249 w 564876"/>
                <a:gd name="connsiteY423" fmla="*/ 1038038 h 1162031"/>
                <a:gd name="connsiteX424" fmla="*/ 203635 w 564876"/>
                <a:gd name="connsiteY424" fmla="*/ 1038038 h 1162031"/>
                <a:gd name="connsiteX425" fmla="*/ 202021 w 564876"/>
                <a:gd name="connsiteY425" fmla="*/ 1039652 h 1162031"/>
                <a:gd name="connsiteX426" fmla="*/ 193951 w 564876"/>
                <a:gd name="connsiteY426" fmla="*/ 1039652 h 1162031"/>
                <a:gd name="connsiteX427" fmla="*/ 192337 w 564876"/>
                <a:gd name="connsiteY427" fmla="*/ 1041266 h 1162031"/>
                <a:gd name="connsiteX428" fmla="*/ 185882 w 564876"/>
                <a:gd name="connsiteY428" fmla="*/ 1042880 h 1162031"/>
                <a:gd name="connsiteX429" fmla="*/ 184268 w 564876"/>
                <a:gd name="connsiteY429" fmla="*/ 1044494 h 1162031"/>
                <a:gd name="connsiteX430" fmla="*/ 184268 w 564876"/>
                <a:gd name="connsiteY430" fmla="*/ 1044494 h 1162031"/>
                <a:gd name="connsiteX431" fmla="*/ 182654 w 564876"/>
                <a:gd name="connsiteY431" fmla="*/ 1046108 h 1162031"/>
                <a:gd name="connsiteX432" fmla="*/ 182654 w 564876"/>
                <a:gd name="connsiteY432" fmla="*/ 1046108 h 1162031"/>
                <a:gd name="connsiteX433" fmla="*/ 179426 w 564876"/>
                <a:gd name="connsiteY433" fmla="*/ 1050949 h 1162031"/>
                <a:gd name="connsiteX434" fmla="*/ 176198 w 564876"/>
                <a:gd name="connsiteY434" fmla="*/ 1060633 h 1162031"/>
                <a:gd name="connsiteX435" fmla="*/ 174584 w 564876"/>
                <a:gd name="connsiteY435" fmla="*/ 1067089 h 1162031"/>
                <a:gd name="connsiteX436" fmla="*/ 174584 w 564876"/>
                <a:gd name="connsiteY436" fmla="*/ 1071931 h 1162031"/>
                <a:gd name="connsiteX437" fmla="*/ 174584 w 564876"/>
                <a:gd name="connsiteY437" fmla="*/ 1078386 h 1162031"/>
                <a:gd name="connsiteX438" fmla="*/ 176198 w 564876"/>
                <a:gd name="connsiteY438" fmla="*/ 1081614 h 1162031"/>
                <a:gd name="connsiteX439" fmla="*/ 176198 w 564876"/>
                <a:gd name="connsiteY439" fmla="*/ 1083228 h 1162031"/>
                <a:gd name="connsiteX440" fmla="*/ 177812 w 564876"/>
                <a:gd name="connsiteY440" fmla="*/ 1084842 h 1162031"/>
                <a:gd name="connsiteX441" fmla="*/ 177812 w 564876"/>
                <a:gd name="connsiteY441" fmla="*/ 1084842 h 1162031"/>
                <a:gd name="connsiteX442" fmla="*/ 184268 w 564876"/>
                <a:gd name="connsiteY442" fmla="*/ 1091298 h 1162031"/>
                <a:gd name="connsiteX443" fmla="*/ 185882 w 564876"/>
                <a:gd name="connsiteY443" fmla="*/ 1092912 h 1162031"/>
                <a:gd name="connsiteX444" fmla="*/ 187496 w 564876"/>
                <a:gd name="connsiteY444" fmla="*/ 1096139 h 1162031"/>
                <a:gd name="connsiteX445" fmla="*/ 187496 w 564876"/>
                <a:gd name="connsiteY445" fmla="*/ 1097753 h 1162031"/>
                <a:gd name="connsiteX446" fmla="*/ 187496 w 564876"/>
                <a:gd name="connsiteY446" fmla="*/ 1100981 h 1162031"/>
                <a:gd name="connsiteX447" fmla="*/ 187496 w 564876"/>
                <a:gd name="connsiteY447" fmla="*/ 1102595 h 1162031"/>
                <a:gd name="connsiteX448" fmla="*/ 187496 w 564876"/>
                <a:gd name="connsiteY448" fmla="*/ 1105823 h 1162031"/>
                <a:gd name="connsiteX449" fmla="*/ 187496 w 564876"/>
                <a:gd name="connsiteY449" fmla="*/ 1109051 h 1162031"/>
                <a:gd name="connsiteX450" fmla="*/ 185882 w 564876"/>
                <a:gd name="connsiteY450" fmla="*/ 1113893 h 1162031"/>
                <a:gd name="connsiteX451" fmla="*/ 182654 w 564876"/>
                <a:gd name="connsiteY451" fmla="*/ 1118735 h 1162031"/>
                <a:gd name="connsiteX452" fmla="*/ 182654 w 564876"/>
                <a:gd name="connsiteY452" fmla="*/ 1120348 h 1162031"/>
                <a:gd name="connsiteX453" fmla="*/ 181040 w 564876"/>
                <a:gd name="connsiteY453" fmla="*/ 1120348 h 1162031"/>
                <a:gd name="connsiteX454" fmla="*/ 181040 w 564876"/>
                <a:gd name="connsiteY454" fmla="*/ 1121962 h 1162031"/>
                <a:gd name="connsiteX455" fmla="*/ 182654 w 564876"/>
                <a:gd name="connsiteY455" fmla="*/ 1123576 h 1162031"/>
                <a:gd name="connsiteX456" fmla="*/ 182654 w 564876"/>
                <a:gd name="connsiteY456" fmla="*/ 1123576 h 1162031"/>
                <a:gd name="connsiteX457" fmla="*/ 184268 w 564876"/>
                <a:gd name="connsiteY457" fmla="*/ 1125190 h 1162031"/>
                <a:gd name="connsiteX458" fmla="*/ 187496 w 564876"/>
                <a:gd name="connsiteY458" fmla="*/ 1125190 h 1162031"/>
                <a:gd name="connsiteX459" fmla="*/ 189109 w 564876"/>
                <a:gd name="connsiteY459" fmla="*/ 1126804 h 1162031"/>
                <a:gd name="connsiteX460" fmla="*/ 189109 w 564876"/>
                <a:gd name="connsiteY460" fmla="*/ 1126804 h 1162031"/>
                <a:gd name="connsiteX461" fmla="*/ 189109 w 564876"/>
                <a:gd name="connsiteY461" fmla="*/ 1128418 h 1162031"/>
                <a:gd name="connsiteX462" fmla="*/ 190723 w 564876"/>
                <a:gd name="connsiteY462" fmla="*/ 1130032 h 1162031"/>
                <a:gd name="connsiteX463" fmla="*/ 189109 w 564876"/>
                <a:gd name="connsiteY463" fmla="*/ 1131646 h 1162031"/>
                <a:gd name="connsiteX464" fmla="*/ 189109 w 564876"/>
                <a:gd name="connsiteY464" fmla="*/ 1133260 h 1162031"/>
                <a:gd name="connsiteX465" fmla="*/ 189109 w 564876"/>
                <a:gd name="connsiteY465" fmla="*/ 1134874 h 1162031"/>
                <a:gd name="connsiteX466" fmla="*/ 190723 w 564876"/>
                <a:gd name="connsiteY466" fmla="*/ 1138102 h 1162031"/>
                <a:gd name="connsiteX467" fmla="*/ 190723 w 564876"/>
                <a:gd name="connsiteY467" fmla="*/ 1139716 h 1162031"/>
                <a:gd name="connsiteX468" fmla="*/ 189109 w 564876"/>
                <a:gd name="connsiteY468" fmla="*/ 1147785 h 1162031"/>
                <a:gd name="connsiteX469" fmla="*/ 187496 w 564876"/>
                <a:gd name="connsiteY469" fmla="*/ 1149399 h 1162031"/>
                <a:gd name="connsiteX470" fmla="*/ 187496 w 564876"/>
                <a:gd name="connsiteY470" fmla="*/ 1149399 h 1162031"/>
                <a:gd name="connsiteX471" fmla="*/ 185882 w 564876"/>
                <a:gd name="connsiteY471" fmla="*/ 1151013 h 1162031"/>
                <a:gd name="connsiteX472" fmla="*/ 184268 w 564876"/>
                <a:gd name="connsiteY472" fmla="*/ 1152627 h 1162031"/>
                <a:gd name="connsiteX473" fmla="*/ 177812 w 564876"/>
                <a:gd name="connsiteY473" fmla="*/ 1152627 h 1162031"/>
                <a:gd name="connsiteX474" fmla="*/ 174584 w 564876"/>
                <a:gd name="connsiteY474" fmla="*/ 1154241 h 1162031"/>
                <a:gd name="connsiteX475" fmla="*/ 164900 w 564876"/>
                <a:gd name="connsiteY475" fmla="*/ 1157469 h 1162031"/>
                <a:gd name="connsiteX476" fmla="*/ 160059 w 564876"/>
                <a:gd name="connsiteY476" fmla="*/ 1157469 h 1162031"/>
                <a:gd name="connsiteX477" fmla="*/ 153603 w 564876"/>
                <a:gd name="connsiteY477" fmla="*/ 1157469 h 1162031"/>
                <a:gd name="connsiteX478" fmla="*/ 151989 w 564876"/>
                <a:gd name="connsiteY478" fmla="*/ 1157469 h 1162031"/>
                <a:gd name="connsiteX479" fmla="*/ 150375 w 564876"/>
                <a:gd name="connsiteY479" fmla="*/ 1159083 h 1162031"/>
                <a:gd name="connsiteX480" fmla="*/ 139078 w 564876"/>
                <a:gd name="connsiteY480" fmla="*/ 1165539 h 1162031"/>
                <a:gd name="connsiteX481" fmla="*/ 137464 w 564876"/>
                <a:gd name="connsiteY481" fmla="*/ 1165539 h 1162031"/>
                <a:gd name="connsiteX482" fmla="*/ 135850 w 564876"/>
                <a:gd name="connsiteY482" fmla="*/ 1165539 h 1162031"/>
                <a:gd name="connsiteX483" fmla="*/ 132622 w 564876"/>
                <a:gd name="connsiteY483" fmla="*/ 1165539 h 1162031"/>
                <a:gd name="connsiteX484" fmla="*/ 131008 w 564876"/>
                <a:gd name="connsiteY484" fmla="*/ 1165539 h 1162031"/>
                <a:gd name="connsiteX485" fmla="*/ 129394 w 564876"/>
                <a:gd name="connsiteY485" fmla="*/ 1165539 h 1162031"/>
                <a:gd name="connsiteX486" fmla="*/ 127780 w 564876"/>
                <a:gd name="connsiteY486" fmla="*/ 1163925 h 1162031"/>
                <a:gd name="connsiteX487" fmla="*/ 126166 w 564876"/>
                <a:gd name="connsiteY487" fmla="*/ 1162311 h 1162031"/>
                <a:gd name="connsiteX488" fmla="*/ 124552 w 564876"/>
                <a:gd name="connsiteY488" fmla="*/ 1160697 h 1162031"/>
                <a:gd name="connsiteX489" fmla="*/ 122938 w 564876"/>
                <a:gd name="connsiteY489" fmla="*/ 1160697 h 1162031"/>
                <a:gd name="connsiteX490" fmla="*/ 121324 w 564876"/>
                <a:gd name="connsiteY490" fmla="*/ 1159083 h 1162031"/>
                <a:gd name="connsiteX491" fmla="*/ 118096 w 564876"/>
                <a:gd name="connsiteY491" fmla="*/ 1157469 h 1162031"/>
                <a:gd name="connsiteX492" fmla="*/ 116482 w 564876"/>
                <a:gd name="connsiteY492" fmla="*/ 1157469 h 1162031"/>
                <a:gd name="connsiteX493" fmla="*/ 116482 w 564876"/>
                <a:gd name="connsiteY493" fmla="*/ 1155855 h 1162031"/>
                <a:gd name="connsiteX494" fmla="*/ 113255 w 564876"/>
                <a:gd name="connsiteY494" fmla="*/ 1152627 h 1162031"/>
                <a:gd name="connsiteX495" fmla="*/ 111641 w 564876"/>
                <a:gd name="connsiteY495" fmla="*/ 1152627 h 1162031"/>
                <a:gd name="connsiteX496" fmla="*/ 111641 w 564876"/>
                <a:gd name="connsiteY496" fmla="*/ 1152627 h 1162031"/>
                <a:gd name="connsiteX497" fmla="*/ 105185 w 564876"/>
                <a:gd name="connsiteY497" fmla="*/ 1149399 h 1162031"/>
                <a:gd name="connsiteX498" fmla="*/ 103571 w 564876"/>
                <a:gd name="connsiteY498" fmla="*/ 1147785 h 1162031"/>
                <a:gd name="connsiteX499" fmla="*/ 101957 w 564876"/>
                <a:gd name="connsiteY499" fmla="*/ 1146171 h 1162031"/>
                <a:gd name="connsiteX500" fmla="*/ 100343 w 564876"/>
                <a:gd name="connsiteY500" fmla="*/ 1146171 h 1162031"/>
                <a:gd name="connsiteX501" fmla="*/ 100343 w 564876"/>
                <a:gd name="connsiteY501" fmla="*/ 1144557 h 1162031"/>
                <a:gd name="connsiteX502" fmla="*/ 100343 w 564876"/>
                <a:gd name="connsiteY502" fmla="*/ 1142944 h 1162031"/>
                <a:gd name="connsiteX503" fmla="*/ 100343 w 564876"/>
                <a:gd name="connsiteY503" fmla="*/ 1141330 h 1162031"/>
                <a:gd name="connsiteX504" fmla="*/ 100343 w 564876"/>
                <a:gd name="connsiteY504" fmla="*/ 1138102 h 1162031"/>
                <a:gd name="connsiteX505" fmla="*/ 101957 w 564876"/>
                <a:gd name="connsiteY505" fmla="*/ 1136488 h 1162031"/>
                <a:gd name="connsiteX506" fmla="*/ 101957 w 564876"/>
                <a:gd name="connsiteY506" fmla="*/ 1133260 h 1162031"/>
                <a:gd name="connsiteX507" fmla="*/ 101957 w 564876"/>
                <a:gd name="connsiteY507" fmla="*/ 1130032 h 1162031"/>
                <a:gd name="connsiteX508" fmla="*/ 98729 w 564876"/>
                <a:gd name="connsiteY508" fmla="*/ 1115507 h 1162031"/>
                <a:gd name="connsiteX509" fmla="*/ 97115 w 564876"/>
                <a:gd name="connsiteY509" fmla="*/ 1115507 h 1162031"/>
                <a:gd name="connsiteX510" fmla="*/ 97115 w 564876"/>
                <a:gd name="connsiteY510" fmla="*/ 1113893 h 1162031"/>
                <a:gd name="connsiteX511" fmla="*/ 92274 w 564876"/>
                <a:gd name="connsiteY511" fmla="*/ 1109051 h 1162031"/>
                <a:gd name="connsiteX512" fmla="*/ 92274 w 564876"/>
                <a:gd name="connsiteY512" fmla="*/ 1107437 h 1162031"/>
                <a:gd name="connsiteX513" fmla="*/ 92274 w 564876"/>
                <a:gd name="connsiteY513" fmla="*/ 1105823 h 1162031"/>
                <a:gd name="connsiteX514" fmla="*/ 93887 w 564876"/>
                <a:gd name="connsiteY514" fmla="*/ 1104209 h 1162031"/>
                <a:gd name="connsiteX515" fmla="*/ 95501 w 564876"/>
                <a:gd name="connsiteY515" fmla="*/ 1102595 h 1162031"/>
                <a:gd name="connsiteX516" fmla="*/ 98729 w 564876"/>
                <a:gd name="connsiteY516" fmla="*/ 1100981 h 1162031"/>
                <a:gd name="connsiteX517" fmla="*/ 100343 w 564876"/>
                <a:gd name="connsiteY517" fmla="*/ 1099367 h 1162031"/>
                <a:gd name="connsiteX518" fmla="*/ 100343 w 564876"/>
                <a:gd name="connsiteY518" fmla="*/ 1099367 h 1162031"/>
                <a:gd name="connsiteX519" fmla="*/ 100343 w 564876"/>
                <a:gd name="connsiteY519" fmla="*/ 1096139 h 1162031"/>
                <a:gd name="connsiteX520" fmla="*/ 100343 w 564876"/>
                <a:gd name="connsiteY520" fmla="*/ 1094526 h 1162031"/>
                <a:gd name="connsiteX521" fmla="*/ 98729 w 564876"/>
                <a:gd name="connsiteY521" fmla="*/ 1092912 h 1162031"/>
                <a:gd name="connsiteX522" fmla="*/ 97115 w 564876"/>
                <a:gd name="connsiteY522" fmla="*/ 1092912 h 1162031"/>
                <a:gd name="connsiteX523" fmla="*/ 93887 w 564876"/>
                <a:gd name="connsiteY523" fmla="*/ 1091298 h 1162031"/>
                <a:gd name="connsiteX524" fmla="*/ 93887 w 564876"/>
                <a:gd name="connsiteY524" fmla="*/ 1091298 h 1162031"/>
                <a:gd name="connsiteX525" fmla="*/ 92274 w 564876"/>
                <a:gd name="connsiteY525" fmla="*/ 1089684 h 1162031"/>
                <a:gd name="connsiteX526" fmla="*/ 92274 w 564876"/>
                <a:gd name="connsiteY526" fmla="*/ 1086456 h 1162031"/>
                <a:gd name="connsiteX527" fmla="*/ 95501 w 564876"/>
                <a:gd name="connsiteY527" fmla="*/ 1073544 h 1162031"/>
                <a:gd name="connsiteX528" fmla="*/ 97115 w 564876"/>
                <a:gd name="connsiteY528" fmla="*/ 1063861 h 1162031"/>
                <a:gd name="connsiteX529" fmla="*/ 95501 w 564876"/>
                <a:gd name="connsiteY529" fmla="*/ 1060633 h 1162031"/>
                <a:gd name="connsiteX530" fmla="*/ 95501 w 564876"/>
                <a:gd name="connsiteY530" fmla="*/ 1057405 h 1162031"/>
                <a:gd name="connsiteX531" fmla="*/ 89046 w 564876"/>
                <a:gd name="connsiteY531" fmla="*/ 1041266 h 1162031"/>
                <a:gd name="connsiteX532" fmla="*/ 89046 w 564876"/>
                <a:gd name="connsiteY532" fmla="*/ 1039652 h 1162031"/>
                <a:gd name="connsiteX533" fmla="*/ 89046 w 564876"/>
                <a:gd name="connsiteY533" fmla="*/ 1038038 h 1162031"/>
                <a:gd name="connsiteX534" fmla="*/ 87432 w 564876"/>
                <a:gd name="connsiteY534" fmla="*/ 1038038 h 1162031"/>
                <a:gd name="connsiteX535" fmla="*/ 82590 w 564876"/>
                <a:gd name="connsiteY535" fmla="*/ 1036424 h 1162031"/>
                <a:gd name="connsiteX536" fmla="*/ 80976 w 564876"/>
                <a:gd name="connsiteY536" fmla="*/ 1036424 h 1162031"/>
                <a:gd name="connsiteX537" fmla="*/ 80976 w 564876"/>
                <a:gd name="connsiteY537" fmla="*/ 1036424 h 1162031"/>
                <a:gd name="connsiteX538" fmla="*/ 79362 w 564876"/>
                <a:gd name="connsiteY538" fmla="*/ 1036424 h 1162031"/>
                <a:gd name="connsiteX539" fmla="*/ 77748 w 564876"/>
                <a:gd name="connsiteY539" fmla="*/ 1038038 h 1162031"/>
                <a:gd name="connsiteX540" fmla="*/ 76134 w 564876"/>
                <a:gd name="connsiteY540" fmla="*/ 1038038 h 1162031"/>
                <a:gd name="connsiteX541" fmla="*/ 74520 w 564876"/>
                <a:gd name="connsiteY541" fmla="*/ 1038038 h 1162031"/>
                <a:gd name="connsiteX542" fmla="*/ 72906 w 564876"/>
                <a:gd name="connsiteY542" fmla="*/ 1038038 h 1162031"/>
                <a:gd name="connsiteX543" fmla="*/ 72906 w 564876"/>
                <a:gd name="connsiteY543" fmla="*/ 1036424 h 1162031"/>
                <a:gd name="connsiteX544" fmla="*/ 71292 w 564876"/>
                <a:gd name="connsiteY544" fmla="*/ 1034810 h 1162031"/>
                <a:gd name="connsiteX545" fmla="*/ 71292 w 564876"/>
                <a:gd name="connsiteY545" fmla="*/ 1029968 h 1162031"/>
                <a:gd name="connsiteX546" fmla="*/ 71292 w 564876"/>
                <a:gd name="connsiteY546" fmla="*/ 1013829 h 1162031"/>
                <a:gd name="connsiteX547" fmla="*/ 71292 w 564876"/>
                <a:gd name="connsiteY547" fmla="*/ 1010601 h 1162031"/>
                <a:gd name="connsiteX548" fmla="*/ 72906 w 564876"/>
                <a:gd name="connsiteY548" fmla="*/ 1007373 h 1162031"/>
                <a:gd name="connsiteX549" fmla="*/ 72906 w 564876"/>
                <a:gd name="connsiteY549" fmla="*/ 1005759 h 1162031"/>
                <a:gd name="connsiteX550" fmla="*/ 74520 w 564876"/>
                <a:gd name="connsiteY550" fmla="*/ 1004145 h 1162031"/>
                <a:gd name="connsiteX551" fmla="*/ 82590 w 564876"/>
                <a:gd name="connsiteY551" fmla="*/ 999304 h 1162031"/>
                <a:gd name="connsiteX552" fmla="*/ 85818 w 564876"/>
                <a:gd name="connsiteY552" fmla="*/ 996076 h 1162031"/>
                <a:gd name="connsiteX553" fmla="*/ 87432 w 564876"/>
                <a:gd name="connsiteY553" fmla="*/ 989620 h 1162031"/>
                <a:gd name="connsiteX554" fmla="*/ 66451 w 564876"/>
                <a:gd name="connsiteY554" fmla="*/ 979936 h 1162031"/>
                <a:gd name="connsiteX555" fmla="*/ 61609 w 564876"/>
                <a:gd name="connsiteY555" fmla="*/ 976708 h 1162031"/>
                <a:gd name="connsiteX556" fmla="*/ 61609 w 564876"/>
                <a:gd name="connsiteY556" fmla="*/ 971867 h 1162031"/>
                <a:gd name="connsiteX557" fmla="*/ 59995 w 564876"/>
                <a:gd name="connsiteY557" fmla="*/ 967025 h 1162031"/>
                <a:gd name="connsiteX558" fmla="*/ 55153 w 564876"/>
                <a:gd name="connsiteY558" fmla="*/ 960569 h 1162031"/>
                <a:gd name="connsiteX559" fmla="*/ 53539 w 564876"/>
                <a:gd name="connsiteY559" fmla="*/ 958955 h 1162031"/>
                <a:gd name="connsiteX560" fmla="*/ 53539 w 564876"/>
                <a:gd name="connsiteY560" fmla="*/ 955727 h 1162031"/>
                <a:gd name="connsiteX561" fmla="*/ 53539 w 564876"/>
                <a:gd name="connsiteY561" fmla="*/ 954113 h 1162031"/>
                <a:gd name="connsiteX562" fmla="*/ 55153 w 564876"/>
                <a:gd name="connsiteY562" fmla="*/ 954113 h 1162031"/>
                <a:gd name="connsiteX563" fmla="*/ 56767 w 564876"/>
                <a:gd name="connsiteY563" fmla="*/ 954113 h 1162031"/>
                <a:gd name="connsiteX564" fmla="*/ 58381 w 564876"/>
                <a:gd name="connsiteY564" fmla="*/ 952499 h 1162031"/>
                <a:gd name="connsiteX565" fmla="*/ 58381 w 564876"/>
                <a:gd name="connsiteY565" fmla="*/ 950886 h 1162031"/>
                <a:gd name="connsiteX566" fmla="*/ 58381 w 564876"/>
                <a:gd name="connsiteY566" fmla="*/ 947658 h 1162031"/>
                <a:gd name="connsiteX567" fmla="*/ 58381 w 564876"/>
                <a:gd name="connsiteY567" fmla="*/ 946044 h 1162031"/>
                <a:gd name="connsiteX568" fmla="*/ 58381 w 564876"/>
                <a:gd name="connsiteY568" fmla="*/ 944430 h 1162031"/>
                <a:gd name="connsiteX569" fmla="*/ 59995 w 564876"/>
                <a:gd name="connsiteY569" fmla="*/ 942816 h 1162031"/>
                <a:gd name="connsiteX570" fmla="*/ 63223 w 564876"/>
                <a:gd name="connsiteY570" fmla="*/ 941202 h 1162031"/>
                <a:gd name="connsiteX571" fmla="*/ 63223 w 564876"/>
                <a:gd name="connsiteY571" fmla="*/ 941202 h 1162031"/>
                <a:gd name="connsiteX572" fmla="*/ 64837 w 564876"/>
                <a:gd name="connsiteY572" fmla="*/ 939588 h 1162031"/>
                <a:gd name="connsiteX573" fmla="*/ 64837 w 564876"/>
                <a:gd name="connsiteY573" fmla="*/ 937974 h 1162031"/>
                <a:gd name="connsiteX574" fmla="*/ 64837 w 564876"/>
                <a:gd name="connsiteY574" fmla="*/ 934746 h 1162031"/>
                <a:gd name="connsiteX575" fmla="*/ 64837 w 564876"/>
                <a:gd name="connsiteY575" fmla="*/ 931518 h 1162031"/>
                <a:gd name="connsiteX576" fmla="*/ 63223 w 564876"/>
                <a:gd name="connsiteY576" fmla="*/ 928290 h 1162031"/>
                <a:gd name="connsiteX577" fmla="*/ 61609 w 564876"/>
                <a:gd name="connsiteY577" fmla="*/ 926677 h 1162031"/>
                <a:gd name="connsiteX578" fmla="*/ 59995 w 564876"/>
                <a:gd name="connsiteY578" fmla="*/ 925063 h 1162031"/>
                <a:gd name="connsiteX579" fmla="*/ 58381 w 564876"/>
                <a:gd name="connsiteY579" fmla="*/ 925063 h 1162031"/>
                <a:gd name="connsiteX580" fmla="*/ 56767 w 564876"/>
                <a:gd name="connsiteY580" fmla="*/ 923449 h 1162031"/>
                <a:gd name="connsiteX581" fmla="*/ 55153 w 564876"/>
                <a:gd name="connsiteY581" fmla="*/ 921835 h 1162031"/>
                <a:gd name="connsiteX582" fmla="*/ 51925 w 564876"/>
                <a:gd name="connsiteY582" fmla="*/ 920221 h 1162031"/>
                <a:gd name="connsiteX583" fmla="*/ 43856 w 564876"/>
                <a:gd name="connsiteY583" fmla="*/ 910537 h 1162031"/>
                <a:gd name="connsiteX584" fmla="*/ 42242 w 564876"/>
                <a:gd name="connsiteY584" fmla="*/ 907309 h 1162031"/>
                <a:gd name="connsiteX585" fmla="*/ 32558 w 564876"/>
                <a:gd name="connsiteY585" fmla="*/ 896012 h 1162031"/>
                <a:gd name="connsiteX586" fmla="*/ 30944 w 564876"/>
                <a:gd name="connsiteY586" fmla="*/ 894398 h 1162031"/>
                <a:gd name="connsiteX587" fmla="*/ 19647 w 564876"/>
                <a:gd name="connsiteY587" fmla="*/ 887942 h 1162031"/>
                <a:gd name="connsiteX588" fmla="*/ 11577 w 564876"/>
                <a:gd name="connsiteY588" fmla="*/ 881486 h 1162031"/>
                <a:gd name="connsiteX589" fmla="*/ 9963 w 564876"/>
                <a:gd name="connsiteY589" fmla="*/ 878259 h 1162031"/>
                <a:gd name="connsiteX590" fmla="*/ 8349 w 564876"/>
                <a:gd name="connsiteY590" fmla="*/ 876645 h 1162031"/>
                <a:gd name="connsiteX591" fmla="*/ 6735 w 564876"/>
                <a:gd name="connsiteY591" fmla="*/ 868575 h 1162031"/>
                <a:gd name="connsiteX592" fmla="*/ 5121 w 564876"/>
                <a:gd name="connsiteY592" fmla="*/ 862119 h 1162031"/>
                <a:gd name="connsiteX593" fmla="*/ 5121 w 564876"/>
                <a:gd name="connsiteY593" fmla="*/ 860505 h 1162031"/>
                <a:gd name="connsiteX594" fmla="*/ 5121 w 564876"/>
                <a:gd name="connsiteY594" fmla="*/ 858891 h 1162031"/>
                <a:gd name="connsiteX595" fmla="*/ 5121 w 564876"/>
                <a:gd name="connsiteY595" fmla="*/ 857277 h 1162031"/>
                <a:gd name="connsiteX596" fmla="*/ 6735 w 564876"/>
                <a:gd name="connsiteY596" fmla="*/ 854050 h 1162031"/>
                <a:gd name="connsiteX597" fmla="*/ 6735 w 564876"/>
                <a:gd name="connsiteY597" fmla="*/ 852436 h 1162031"/>
                <a:gd name="connsiteX598" fmla="*/ 9963 w 564876"/>
                <a:gd name="connsiteY598" fmla="*/ 844366 h 1162031"/>
                <a:gd name="connsiteX599" fmla="*/ 9963 w 564876"/>
                <a:gd name="connsiteY599" fmla="*/ 842752 h 1162031"/>
                <a:gd name="connsiteX600" fmla="*/ 11577 w 564876"/>
                <a:gd name="connsiteY600" fmla="*/ 839524 h 1162031"/>
                <a:gd name="connsiteX601" fmla="*/ 13191 w 564876"/>
                <a:gd name="connsiteY601" fmla="*/ 837910 h 1162031"/>
                <a:gd name="connsiteX602" fmla="*/ 13191 w 564876"/>
                <a:gd name="connsiteY602" fmla="*/ 837910 h 1162031"/>
                <a:gd name="connsiteX603" fmla="*/ 16419 w 564876"/>
                <a:gd name="connsiteY603" fmla="*/ 836296 h 1162031"/>
                <a:gd name="connsiteX604" fmla="*/ 19647 w 564876"/>
                <a:gd name="connsiteY604" fmla="*/ 834682 h 1162031"/>
                <a:gd name="connsiteX605" fmla="*/ 21260 w 564876"/>
                <a:gd name="connsiteY605" fmla="*/ 833068 h 1162031"/>
                <a:gd name="connsiteX606" fmla="*/ 21260 w 564876"/>
                <a:gd name="connsiteY606" fmla="*/ 831455 h 1162031"/>
                <a:gd name="connsiteX607" fmla="*/ 21260 w 564876"/>
                <a:gd name="connsiteY607" fmla="*/ 829841 h 1162031"/>
                <a:gd name="connsiteX608" fmla="*/ 21260 w 564876"/>
                <a:gd name="connsiteY608" fmla="*/ 824999 h 1162031"/>
                <a:gd name="connsiteX609" fmla="*/ 21260 w 564876"/>
                <a:gd name="connsiteY609" fmla="*/ 823385 h 1162031"/>
                <a:gd name="connsiteX610" fmla="*/ 19647 w 564876"/>
                <a:gd name="connsiteY610" fmla="*/ 820157 h 1162031"/>
                <a:gd name="connsiteX611" fmla="*/ 14805 w 564876"/>
                <a:gd name="connsiteY611" fmla="*/ 813701 h 1162031"/>
                <a:gd name="connsiteX612" fmla="*/ 13191 w 564876"/>
                <a:gd name="connsiteY612" fmla="*/ 810473 h 1162031"/>
                <a:gd name="connsiteX613" fmla="*/ 13191 w 564876"/>
                <a:gd name="connsiteY613" fmla="*/ 807246 h 1162031"/>
                <a:gd name="connsiteX614" fmla="*/ 14805 w 564876"/>
                <a:gd name="connsiteY614" fmla="*/ 800790 h 1162031"/>
                <a:gd name="connsiteX615" fmla="*/ 14805 w 564876"/>
                <a:gd name="connsiteY615" fmla="*/ 799176 h 1162031"/>
                <a:gd name="connsiteX616" fmla="*/ 14805 w 564876"/>
                <a:gd name="connsiteY616" fmla="*/ 791106 h 1162031"/>
                <a:gd name="connsiteX617" fmla="*/ 14805 w 564876"/>
                <a:gd name="connsiteY617" fmla="*/ 786264 h 1162031"/>
                <a:gd name="connsiteX618" fmla="*/ 13191 w 564876"/>
                <a:gd name="connsiteY618" fmla="*/ 783037 h 1162031"/>
                <a:gd name="connsiteX619" fmla="*/ 13191 w 564876"/>
                <a:gd name="connsiteY619" fmla="*/ 781423 h 1162031"/>
                <a:gd name="connsiteX620" fmla="*/ 8349 w 564876"/>
                <a:gd name="connsiteY620" fmla="*/ 776581 h 1162031"/>
                <a:gd name="connsiteX621" fmla="*/ 8349 w 564876"/>
                <a:gd name="connsiteY621" fmla="*/ 774967 h 1162031"/>
                <a:gd name="connsiteX622" fmla="*/ 8349 w 564876"/>
                <a:gd name="connsiteY622" fmla="*/ 773353 h 1162031"/>
                <a:gd name="connsiteX623" fmla="*/ 13191 w 564876"/>
                <a:gd name="connsiteY623" fmla="*/ 757214 h 1162031"/>
                <a:gd name="connsiteX624" fmla="*/ 14805 w 564876"/>
                <a:gd name="connsiteY624" fmla="*/ 752372 h 1162031"/>
                <a:gd name="connsiteX625" fmla="*/ 18033 w 564876"/>
                <a:gd name="connsiteY625" fmla="*/ 747530 h 1162031"/>
                <a:gd name="connsiteX626" fmla="*/ 18033 w 564876"/>
                <a:gd name="connsiteY626" fmla="*/ 744302 h 1162031"/>
                <a:gd name="connsiteX627" fmla="*/ 18033 w 564876"/>
                <a:gd name="connsiteY627" fmla="*/ 742688 h 1162031"/>
                <a:gd name="connsiteX628" fmla="*/ 18033 w 564876"/>
                <a:gd name="connsiteY628" fmla="*/ 742688 h 1162031"/>
                <a:gd name="connsiteX629" fmla="*/ 14805 w 564876"/>
                <a:gd name="connsiteY629" fmla="*/ 741074 h 1162031"/>
                <a:gd name="connsiteX630" fmla="*/ 13191 w 564876"/>
                <a:gd name="connsiteY630" fmla="*/ 739460 h 1162031"/>
                <a:gd name="connsiteX631" fmla="*/ 11577 w 564876"/>
                <a:gd name="connsiteY631" fmla="*/ 736233 h 1162031"/>
                <a:gd name="connsiteX632" fmla="*/ 11577 w 564876"/>
                <a:gd name="connsiteY632" fmla="*/ 734619 h 1162031"/>
                <a:gd name="connsiteX633" fmla="*/ 11577 w 564876"/>
                <a:gd name="connsiteY633" fmla="*/ 733005 h 1162031"/>
                <a:gd name="connsiteX634" fmla="*/ 11577 w 564876"/>
                <a:gd name="connsiteY634" fmla="*/ 731391 h 1162031"/>
                <a:gd name="connsiteX635" fmla="*/ 11577 w 564876"/>
                <a:gd name="connsiteY635" fmla="*/ 729777 h 1162031"/>
                <a:gd name="connsiteX636" fmla="*/ 11577 w 564876"/>
                <a:gd name="connsiteY636" fmla="*/ 728163 h 1162031"/>
                <a:gd name="connsiteX637" fmla="*/ 13191 w 564876"/>
                <a:gd name="connsiteY637" fmla="*/ 726549 h 1162031"/>
                <a:gd name="connsiteX638" fmla="*/ 13191 w 564876"/>
                <a:gd name="connsiteY638" fmla="*/ 724935 h 1162031"/>
                <a:gd name="connsiteX639" fmla="*/ 14805 w 564876"/>
                <a:gd name="connsiteY639" fmla="*/ 724935 h 1162031"/>
                <a:gd name="connsiteX640" fmla="*/ 29330 w 564876"/>
                <a:gd name="connsiteY640" fmla="*/ 710410 h 1162031"/>
                <a:gd name="connsiteX641" fmla="*/ 30944 w 564876"/>
                <a:gd name="connsiteY641" fmla="*/ 708796 h 1162031"/>
                <a:gd name="connsiteX642" fmla="*/ 34172 w 564876"/>
                <a:gd name="connsiteY642" fmla="*/ 703954 h 1162031"/>
                <a:gd name="connsiteX643" fmla="*/ 35786 w 564876"/>
                <a:gd name="connsiteY643" fmla="*/ 702340 h 1162031"/>
                <a:gd name="connsiteX644" fmla="*/ 35786 w 564876"/>
                <a:gd name="connsiteY644" fmla="*/ 697498 h 1162031"/>
                <a:gd name="connsiteX645" fmla="*/ 37400 w 564876"/>
                <a:gd name="connsiteY645" fmla="*/ 694270 h 1162031"/>
                <a:gd name="connsiteX646" fmla="*/ 37400 w 564876"/>
                <a:gd name="connsiteY646" fmla="*/ 692656 h 1162031"/>
                <a:gd name="connsiteX647" fmla="*/ 39014 w 564876"/>
                <a:gd name="connsiteY647" fmla="*/ 692656 h 1162031"/>
                <a:gd name="connsiteX648" fmla="*/ 39014 w 564876"/>
                <a:gd name="connsiteY648" fmla="*/ 692656 h 1162031"/>
                <a:gd name="connsiteX649" fmla="*/ 40628 w 564876"/>
                <a:gd name="connsiteY649" fmla="*/ 692656 h 1162031"/>
                <a:gd name="connsiteX650" fmla="*/ 43856 w 564876"/>
                <a:gd name="connsiteY650" fmla="*/ 692656 h 1162031"/>
                <a:gd name="connsiteX651" fmla="*/ 43856 w 564876"/>
                <a:gd name="connsiteY651" fmla="*/ 694270 h 1162031"/>
                <a:gd name="connsiteX652" fmla="*/ 45469 w 564876"/>
                <a:gd name="connsiteY652" fmla="*/ 694270 h 1162031"/>
                <a:gd name="connsiteX653" fmla="*/ 47083 w 564876"/>
                <a:gd name="connsiteY653" fmla="*/ 694270 h 1162031"/>
                <a:gd name="connsiteX654" fmla="*/ 48697 w 564876"/>
                <a:gd name="connsiteY654" fmla="*/ 692656 h 1162031"/>
                <a:gd name="connsiteX655" fmla="*/ 50311 w 564876"/>
                <a:gd name="connsiteY655" fmla="*/ 692656 h 1162031"/>
                <a:gd name="connsiteX656" fmla="*/ 51925 w 564876"/>
                <a:gd name="connsiteY656" fmla="*/ 691042 h 1162031"/>
                <a:gd name="connsiteX657" fmla="*/ 53539 w 564876"/>
                <a:gd name="connsiteY657" fmla="*/ 687815 h 1162031"/>
                <a:gd name="connsiteX658" fmla="*/ 53539 w 564876"/>
                <a:gd name="connsiteY658" fmla="*/ 686201 h 1162031"/>
                <a:gd name="connsiteX659" fmla="*/ 51925 w 564876"/>
                <a:gd name="connsiteY659" fmla="*/ 684587 h 1162031"/>
                <a:gd name="connsiteX660" fmla="*/ 50311 w 564876"/>
                <a:gd name="connsiteY660" fmla="*/ 682973 h 1162031"/>
                <a:gd name="connsiteX661" fmla="*/ 47083 w 564876"/>
                <a:gd name="connsiteY661" fmla="*/ 682973 h 1162031"/>
                <a:gd name="connsiteX662" fmla="*/ 43856 w 564876"/>
                <a:gd name="connsiteY662" fmla="*/ 679745 h 1162031"/>
                <a:gd name="connsiteX663" fmla="*/ 42242 w 564876"/>
                <a:gd name="connsiteY663" fmla="*/ 678131 h 1162031"/>
                <a:gd name="connsiteX664" fmla="*/ 39014 w 564876"/>
                <a:gd name="connsiteY664" fmla="*/ 678131 h 1162031"/>
                <a:gd name="connsiteX665" fmla="*/ 39014 w 564876"/>
                <a:gd name="connsiteY665" fmla="*/ 676517 h 1162031"/>
                <a:gd name="connsiteX666" fmla="*/ 37400 w 564876"/>
                <a:gd name="connsiteY666" fmla="*/ 676517 h 1162031"/>
                <a:gd name="connsiteX667" fmla="*/ 34172 w 564876"/>
                <a:gd name="connsiteY667" fmla="*/ 674903 h 1162031"/>
                <a:gd name="connsiteX668" fmla="*/ 32558 w 564876"/>
                <a:gd name="connsiteY668" fmla="*/ 674903 h 1162031"/>
                <a:gd name="connsiteX669" fmla="*/ 22874 w 564876"/>
                <a:gd name="connsiteY669" fmla="*/ 661992 h 1162031"/>
                <a:gd name="connsiteX670" fmla="*/ 16419 w 564876"/>
                <a:gd name="connsiteY670" fmla="*/ 652308 h 1162031"/>
                <a:gd name="connsiteX671" fmla="*/ 16419 w 564876"/>
                <a:gd name="connsiteY671" fmla="*/ 650694 h 1162031"/>
                <a:gd name="connsiteX672" fmla="*/ 16419 w 564876"/>
                <a:gd name="connsiteY672" fmla="*/ 649080 h 1162031"/>
                <a:gd name="connsiteX673" fmla="*/ 18033 w 564876"/>
                <a:gd name="connsiteY673" fmla="*/ 645852 h 1162031"/>
                <a:gd name="connsiteX674" fmla="*/ 18033 w 564876"/>
                <a:gd name="connsiteY674" fmla="*/ 642624 h 1162031"/>
                <a:gd name="connsiteX675" fmla="*/ 18033 w 564876"/>
                <a:gd name="connsiteY675" fmla="*/ 629713 h 1162031"/>
                <a:gd name="connsiteX676" fmla="*/ 18033 w 564876"/>
                <a:gd name="connsiteY676" fmla="*/ 626485 h 1162031"/>
                <a:gd name="connsiteX677" fmla="*/ 16419 w 564876"/>
                <a:gd name="connsiteY677" fmla="*/ 623257 h 1162031"/>
                <a:gd name="connsiteX678" fmla="*/ 13191 w 564876"/>
                <a:gd name="connsiteY678" fmla="*/ 620029 h 1162031"/>
                <a:gd name="connsiteX679" fmla="*/ 11577 w 564876"/>
                <a:gd name="connsiteY679" fmla="*/ 616802 h 1162031"/>
                <a:gd name="connsiteX680" fmla="*/ 11577 w 564876"/>
                <a:gd name="connsiteY680" fmla="*/ 613574 h 1162031"/>
                <a:gd name="connsiteX681" fmla="*/ 11577 w 564876"/>
                <a:gd name="connsiteY681" fmla="*/ 611960 h 1162031"/>
                <a:gd name="connsiteX682" fmla="*/ 11577 w 564876"/>
                <a:gd name="connsiteY682" fmla="*/ 610346 h 1162031"/>
                <a:gd name="connsiteX683" fmla="*/ 13191 w 564876"/>
                <a:gd name="connsiteY683" fmla="*/ 610346 h 1162031"/>
                <a:gd name="connsiteX684" fmla="*/ 14805 w 564876"/>
                <a:gd name="connsiteY684" fmla="*/ 607118 h 1162031"/>
                <a:gd name="connsiteX685" fmla="*/ 14805 w 564876"/>
                <a:gd name="connsiteY685" fmla="*/ 607118 h 1162031"/>
                <a:gd name="connsiteX686" fmla="*/ 14805 w 564876"/>
                <a:gd name="connsiteY686" fmla="*/ 603890 h 1162031"/>
                <a:gd name="connsiteX687" fmla="*/ 14805 w 564876"/>
                <a:gd name="connsiteY687" fmla="*/ 600662 h 1162031"/>
                <a:gd name="connsiteX688" fmla="*/ 14805 w 564876"/>
                <a:gd name="connsiteY688" fmla="*/ 594207 h 1162031"/>
                <a:gd name="connsiteX689" fmla="*/ 14805 w 564876"/>
                <a:gd name="connsiteY689" fmla="*/ 587751 h 1162031"/>
                <a:gd name="connsiteX690" fmla="*/ 14805 w 564876"/>
                <a:gd name="connsiteY690" fmla="*/ 586137 h 1162031"/>
                <a:gd name="connsiteX691" fmla="*/ 14805 w 564876"/>
                <a:gd name="connsiteY691" fmla="*/ 581295 h 1162031"/>
                <a:gd name="connsiteX692" fmla="*/ 14805 w 564876"/>
                <a:gd name="connsiteY692" fmla="*/ 578067 h 1162031"/>
                <a:gd name="connsiteX693" fmla="*/ 14805 w 564876"/>
                <a:gd name="connsiteY693" fmla="*/ 574839 h 1162031"/>
                <a:gd name="connsiteX694" fmla="*/ 16419 w 564876"/>
                <a:gd name="connsiteY694" fmla="*/ 571611 h 1162031"/>
                <a:gd name="connsiteX695" fmla="*/ 16419 w 564876"/>
                <a:gd name="connsiteY695" fmla="*/ 569998 h 1162031"/>
                <a:gd name="connsiteX696" fmla="*/ 18033 w 564876"/>
                <a:gd name="connsiteY696" fmla="*/ 566770 h 1162031"/>
                <a:gd name="connsiteX697" fmla="*/ 19647 w 564876"/>
                <a:gd name="connsiteY697" fmla="*/ 563542 h 1162031"/>
                <a:gd name="connsiteX698" fmla="*/ 19647 w 564876"/>
                <a:gd name="connsiteY698" fmla="*/ 560314 h 1162031"/>
                <a:gd name="connsiteX699" fmla="*/ 18033 w 564876"/>
                <a:gd name="connsiteY699" fmla="*/ 558700 h 1162031"/>
                <a:gd name="connsiteX700" fmla="*/ 18033 w 564876"/>
                <a:gd name="connsiteY700" fmla="*/ 558700 h 1162031"/>
                <a:gd name="connsiteX701" fmla="*/ 16419 w 564876"/>
                <a:gd name="connsiteY701" fmla="*/ 558700 h 1162031"/>
                <a:gd name="connsiteX702" fmla="*/ 13191 w 564876"/>
                <a:gd name="connsiteY702" fmla="*/ 558700 h 1162031"/>
                <a:gd name="connsiteX703" fmla="*/ 11577 w 564876"/>
                <a:gd name="connsiteY703" fmla="*/ 558700 h 1162031"/>
                <a:gd name="connsiteX704" fmla="*/ 11577 w 564876"/>
                <a:gd name="connsiteY704" fmla="*/ 558700 h 1162031"/>
                <a:gd name="connsiteX705" fmla="*/ 9963 w 564876"/>
                <a:gd name="connsiteY705" fmla="*/ 555472 h 1162031"/>
                <a:gd name="connsiteX706" fmla="*/ 5121 w 564876"/>
                <a:gd name="connsiteY706" fmla="*/ 542561 h 1162031"/>
                <a:gd name="connsiteX707" fmla="*/ 5121 w 564876"/>
                <a:gd name="connsiteY707" fmla="*/ 539333 h 1162031"/>
                <a:gd name="connsiteX708" fmla="*/ 5121 w 564876"/>
                <a:gd name="connsiteY708" fmla="*/ 536105 h 1162031"/>
                <a:gd name="connsiteX709" fmla="*/ 16419 w 564876"/>
                <a:gd name="connsiteY709" fmla="*/ 511896 h 1162031"/>
                <a:gd name="connsiteX710" fmla="*/ 19647 w 564876"/>
                <a:gd name="connsiteY710" fmla="*/ 500598 h 1162031"/>
                <a:gd name="connsiteX711" fmla="*/ 19647 w 564876"/>
                <a:gd name="connsiteY711" fmla="*/ 494143 h 1162031"/>
                <a:gd name="connsiteX712" fmla="*/ 19647 w 564876"/>
                <a:gd name="connsiteY712" fmla="*/ 490915 h 1162031"/>
                <a:gd name="connsiteX713" fmla="*/ 19647 w 564876"/>
                <a:gd name="connsiteY713" fmla="*/ 489301 h 1162031"/>
                <a:gd name="connsiteX714" fmla="*/ 18033 w 564876"/>
                <a:gd name="connsiteY714" fmla="*/ 484459 h 1162031"/>
                <a:gd name="connsiteX715" fmla="*/ 14805 w 564876"/>
                <a:gd name="connsiteY715" fmla="*/ 474775 h 1162031"/>
                <a:gd name="connsiteX716" fmla="*/ 14805 w 564876"/>
                <a:gd name="connsiteY716" fmla="*/ 471548 h 1162031"/>
                <a:gd name="connsiteX717" fmla="*/ 14805 w 564876"/>
                <a:gd name="connsiteY717" fmla="*/ 469934 h 1162031"/>
                <a:gd name="connsiteX718" fmla="*/ 14805 w 564876"/>
                <a:gd name="connsiteY718" fmla="*/ 468320 h 1162031"/>
                <a:gd name="connsiteX719" fmla="*/ 14805 w 564876"/>
                <a:gd name="connsiteY719" fmla="*/ 468320 h 1162031"/>
                <a:gd name="connsiteX720" fmla="*/ 22874 w 564876"/>
                <a:gd name="connsiteY720" fmla="*/ 452180 h 1162031"/>
                <a:gd name="connsiteX721" fmla="*/ 22874 w 564876"/>
                <a:gd name="connsiteY721" fmla="*/ 450566 h 1162031"/>
                <a:gd name="connsiteX722" fmla="*/ 22874 w 564876"/>
                <a:gd name="connsiteY722" fmla="*/ 448953 h 1162031"/>
                <a:gd name="connsiteX723" fmla="*/ 18033 w 564876"/>
                <a:gd name="connsiteY723" fmla="*/ 437655 h 1162031"/>
                <a:gd name="connsiteX724" fmla="*/ 18033 w 564876"/>
                <a:gd name="connsiteY724" fmla="*/ 436041 h 1162031"/>
                <a:gd name="connsiteX725" fmla="*/ 18033 w 564876"/>
                <a:gd name="connsiteY725" fmla="*/ 434427 h 1162031"/>
                <a:gd name="connsiteX726" fmla="*/ 19647 w 564876"/>
                <a:gd name="connsiteY726" fmla="*/ 432813 h 1162031"/>
                <a:gd name="connsiteX727" fmla="*/ 21260 w 564876"/>
                <a:gd name="connsiteY727" fmla="*/ 431199 h 1162031"/>
                <a:gd name="connsiteX728" fmla="*/ 26102 w 564876"/>
                <a:gd name="connsiteY728" fmla="*/ 427971 h 1162031"/>
                <a:gd name="connsiteX729" fmla="*/ 27716 w 564876"/>
                <a:gd name="connsiteY729" fmla="*/ 426358 h 1162031"/>
                <a:gd name="connsiteX730" fmla="*/ 29330 w 564876"/>
                <a:gd name="connsiteY730" fmla="*/ 424744 h 1162031"/>
                <a:gd name="connsiteX731" fmla="*/ 29330 w 564876"/>
                <a:gd name="connsiteY731" fmla="*/ 423130 h 1162031"/>
                <a:gd name="connsiteX732" fmla="*/ 30944 w 564876"/>
                <a:gd name="connsiteY732" fmla="*/ 418288 h 1162031"/>
                <a:gd name="connsiteX733" fmla="*/ 32558 w 564876"/>
                <a:gd name="connsiteY733" fmla="*/ 410218 h 1162031"/>
                <a:gd name="connsiteX734" fmla="*/ 34172 w 564876"/>
                <a:gd name="connsiteY734" fmla="*/ 408604 h 1162031"/>
                <a:gd name="connsiteX735" fmla="*/ 34172 w 564876"/>
                <a:gd name="connsiteY735" fmla="*/ 408604 h 1162031"/>
                <a:gd name="connsiteX736" fmla="*/ 35786 w 564876"/>
                <a:gd name="connsiteY736" fmla="*/ 408604 h 1162031"/>
                <a:gd name="connsiteX737" fmla="*/ 37400 w 564876"/>
                <a:gd name="connsiteY737" fmla="*/ 408604 h 1162031"/>
                <a:gd name="connsiteX738" fmla="*/ 39014 w 564876"/>
                <a:gd name="connsiteY738" fmla="*/ 406990 h 1162031"/>
                <a:gd name="connsiteX739" fmla="*/ 42242 w 564876"/>
                <a:gd name="connsiteY739" fmla="*/ 403762 h 1162031"/>
                <a:gd name="connsiteX740" fmla="*/ 42242 w 564876"/>
                <a:gd name="connsiteY740" fmla="*/ 403762 h 1162031"/>
                <a:gd name="connsiteX741" fmla="*/ 43856 w 564876"/>
                <a:gd name="connsiteY741" fmla="*/ 403762 h 1162031"/>
                <a:gd name="connsiteX742" fmla="*/ 45469 w 564876"/>
                <a:gd name="connsiteY742" fmla="*/ 402149 h 1162031"/>
                <a:gd name="connsiteX743" fmla="*/ 50311 w 564876"/>
                <a:gd name="connsiteY743" fmla="*/ 402149 h 1162031"/>
                <a:gd name="connsiteX744" fmla="*/ 51925 w 564876"/>
                <a:gd name="connsiteY744" fmla="*/ 403762 h 1162031"/>
                <a:gd name="connsiteX745" fmla="*/ 53539 w 564876"/>
                <a:gd name="connsiteY745" fmla="*/ 403762 h 1162031"/>
                <a:gd name="connsiteX746" fmla="*/ 55153 w 564876"/>
                <a:gd name="connsiteY746" fmla="*/ 403762 h 1162031"/>
                <a:gd name="connsiteX747" fmla="*/ 55153 w 564876"/>
                <a:gd name="connsiteY747" fmla="*/ 406990 h 1162031"/>
                <a:gd name="connsiteX748" fmla="*/ 56767 w 564876"/>
                <a:gd name="connsiteY748" fmla="*/ 406990 h 1162031"/>
                <a:gd name="connsiteX749" fmla="*/ 58381 w 564876"/>
                <a:gd name="connsiteY749" fmla="*/ 408604 h 1162031"/>
                <a:gd name="connsiteX750" fmla="*/ 59995 w 564876"/>
                <a:gd name="connsiteY750" fmla="*/ 408604 h 1162031"/>
                <a:gd name="connsiteX751" fmla="*/ 63223 w 564876"/>
                <a:gd name="connsiteY751" fmla="*/ 408604 h 1162031"/>
                <a:gd name="connsiteX752" fmla="*/ 63223 w 564876"/>
                <a:gd name="connsiteY752" fmla="*/ 410218 h 1162031"/>
                <a:gd name="connsiteX753" fmla="*/ 64837 w 564876"/>
                <a:gd name="connsiteY753" fmla="*/ 410218 h 1162031"/>
                <a:gd name="connsiteX754" fmla="*/ 66451 w 564876"/>
                <a:gd name="connsiteY754" fmla="*/ 411832 h 1162031"/>
                <a:gd name="connsiteX755" fmla="*/ 72906 w 564876"/>
                <a:gd name="connsiteY755" fmla="*/ 418288 h 1162031"/>
                <a:gd name="connsiteX756" fmla="*/ 72906 w 564876"/>
                <a:gd name="connsiteY756" fmla="*/ 418288 h 1162031"/>
                <a:gd name="connsiteX757" fmla="*/ 76134 w 564876"/>
                <a:gd name="connsiteY757" fmla="*/ 427971 h 1162031"/>
                <a:gd name="connsiteX758" fmla="*/ 77748 w 564876"/>
                <a:gd name="connsiteY758" fmla="*/ 427971 h 1162031"/>
                <a:gd name="connsiteX759" fmla="*/ 79362 w 564876"/>
                <a:gd name="connsiteY759" fmla="*/ 429585 h 1162031"/>
                <a:gd name="connsiteX760" fmla="*/ 79362 w 564876"/>
                <a:gd name="connsiteY760" fmla="*/ 431199 h 1162031"/>
                <a:gd name="connsiteX761" fmla="*/ 84204 w 564876"/>
                <a:gd name="connsiteY761" fmla="*/ 434427 h 1162031"/>
                <a:gd name="connsiteX762" fmla="*/ 87432 w 564876"/>
                <a:gd name="connsiteY762" fmla="*/ 436041 h 1162031"/>
                <a:gd name="connsiteX763" fmla="*/ 89046 w 564876"/>
                <a:gd name="connsiteY763" fmla="*/ 437655 h 1162031"/>
                <a:gd name="connsiteX764" fmla="*/ 89046 w 564876"/>
                <a:gd name="connsiteY764" fmla="*/ 440883 h 1162031"/>
                <a:gd name="connsiteX765" fmla="*/ 93887 w 564876"/>
                <a:gd name="connsiteY765" fmla="*/ 445725 h 1162031"/>
                <a:gd name="connsiteX766" fmla="*/ 95501 w 564876"/>
                <a:gd name="connsiteY766" fmla="*/ 447339 h 1162031"/>
                <a:gd name="connsiteX767" fmla="*/ 97115 w 564876"/>
                <a:gd name="connsiteY767" fmla="*/ 450566 h 1162031"/>
                <a:gd name="connsiteX768" fmla="*/ 97115 w 564876"/>
                <a:gd name="connsiteY768" fmla="*/ 452180 h 1162031"/>
                <a:gd name="connsiteX769" fmla="*/ 100343 w 564876"/>
                <a:gd name="connsiteY769" fmla="*/ 453794 h 1162031"/>
                <a:gd name="connsiteX770" fmla="*/ 100343 w 564876"/>
                <a:gd name="connsiteY770" fmla="*/ 455408 h 1162031"/>
                <a:gd name="connsiteX771" fmla="*/ 103571 w 564876"/>
                <a:gd name="connsiteY771" fmla="*/ 455408 h 1162031"/>
                <a:gd name="connsiteX772" fmla="*/ 105185 w 564876"/>
                <a:gd name="connsiteY772" fmla="*/ 457022 h 1162031"/>
                <a:gd name="connsiteX773" fmla="*/ 108413 w 564876"/>
                <a:gd name="connsiteY773" fmla="*/ 457022 h 1162031"/>
                <a:gd name="connsiteX774" fmla="*/ 119710 w 564876"/>
                <a:gd name="connsiteY774" fmla="*/ 457022 h 1162031"/>
                <a:gd name="connsiteX775" fmla="*/ 126166 w 564876"/>
                <a:gd name="connsiteY775" fmla="*/ 457022 h 1162031"/>
                <a:gd name="connsiteX776" fmla="*/ 132622 w 564876"/>
                <a:gd name="connsiteY776" fmla="*/ 458636 h 1162031"/>
                <a:gd name="connsiteX777" fmla="*/ 137464 w 564876"/>
                <a:gd name="connsiteY777" fmla="*/ 460250 h 1162031"/>
                <a:gd name="connsiteX778" fmla="*/ 142305 w 564876"/>
                <a:gd name="connsiteY778" fmla="*/ 461864 h 1162031"/>
                <a:gd name="connsiteX779" fmla="*/ 145533 w 564876"/>
                <a:gd name="connsiteY779" fmla="*/ 465092 h 1162031"/>
                <a:gd name="connsiteX780" fmla="*/ 147147 w 564876"/>
                <a:gd name="connsiteY780" fmla="*/ 466706 h 1162031"/>
                <a:gd name="connsiteX781" fmla="*/ 148761 w 564876"/>
                <a:gd name="connsiteY781" fmla="*/ 465092 h 1162031"/>
                <a:gd name="connsiteX782" fmla="*/ 148761 w 564876"/>
                <a:gd name="connsiteY782" fmla="*/ 465092 h 1162031"/>
                <a:gd name="connsiteX783" fmla="*/ 153603 w 564876"/>
                <a:gd name="connsiteY783" fmla="*/ 457022 h 1162031"/>
                <a:gd name="connsiteX784" fmla="*/ 153603 w 564876"/>
                <a:gd name="connsiteY784" fmla="*/ 455408 h 1162031"/>
                <a:gd name="connsiteX785" fmla="*/ 155217 w 564876"/>
                <a:gd name="connsiteY785" fmla="*/ 453794 h 1162031"/>
                <a:gd name="connsiteX786" fmla="*/ 156831 w 564876"/>
                <a:gd name="connsiteY786" fmla="*/ 453794 h 1162031"/>
                <a:gd name="connsiteX787" fmla="*/ 158445 w 564876"/>
                <a:gd name="connsiteY787" fmla="*/ 453794 h 1162031"/>
                <a:gd name="connsiteX788" fmla="*/ 160059 w 564876"/>
                <a:gd name="connsiteY788" fmla="*/ 453794 h 1162031"/>
                <a:gd name="connsiteX789" fmla="*/ 164900 w 564876"/>
                <a:gd name="connsiteY789" fmla="*/ 455408 h 1162031"/>
                <a:gd name="connsiteX790" fmla="*/ 174584 w 564876"/>
                <a:gd name="connsiteY790" fmla="*/ 458636 h 1162031"/>
                <a:gd name="connsiteX791" fmla="*/ 177812 w 564876"/>
                <a:gd name="connsiteY791" fmla="*/ 458636 h 1162031"/>
                <a:gd name="connsiteX792" fmla="*/ 179426 w 564876"/>
                <a:gd name="connsiteY792" fmla="*/ 458636 h 1162031"/>
                <a:gd name="connsiteX793" fmla="*/ 182654 w 564876"/>
                <a:gd name="connsiteY793" fmla="*/ 458636 h 1162031"/>
                <a:gd name="connsiteX794" fmla="*/ 184268 w 564876"/>
                <a:gd name="connsiteY794" fmla="*/ 458636 h 1162031"/>
                <a:gd name="connsiteX795" fmla="*/ 185882 w 564876"/>
                <a:gd name="connsiteY795" fmla="*/ 457022 h 1162031"/>
                <a:gd name="connsiteX796" fmla="*/ 190723 w 564876"/>
                <a:gd name="connsiteY796" fmla="*/ 455408 h 1162031"/>
                <a:gd name="connsiteX797" fmla="*/ 193951 w 564876"/>
                <a:gd name="connsiteY797" fmla="*/ 453794 h 1162031"/>
                <a:gd name="connsiteX798" fmla="*/ 195565 w 564876"/>
                <a:gd name="connsiteY798" fmla="*/ 453794 h 1162031"/>
                <a:gd name="connsiteX799" fmla="*/ 202021 w 564876"/>
                <a:gd name="connsiteY799" fmla="*/ 452180 h 1162031"/>
                <a:gd name="connsiteX800" fmla="*/ 205249 w 564876"/>
                <a:gd name="connsiteY800" fmla="*/ 452180 h 1162031"/>
                <a:gd name="connsiteX801" fmla="*/ 206863 w 564876"/>
                <a:gd name="connsiteY801" fmla="*/ 452180 h 1162031"/>
                <a:gd name="connsiteX802" fmla="*/ 208477 w 564876"/>
                <a:gd name="connsiteY802" fmla="*/ 450566 h 1162031"/>
                <a:gd name="connsiteX803" fmla="*/ 214932 w 564876"/>
                <a:gd name="connsiteY803" fmla="*/ 447339 h 1162031"/>
                <a:gd name="connsiteX804" fmla="*/ 216546 w 564876"/>
                <a:gd name="connsiteY804" fmla="*/ 445725 h 1162031"/>
                <a:gd name="connsiteX805" fmla="*/ 218160 w 564876"/>
                <a:gd name="connsiteY805" fmla="*/ 442497 h 1162031"/>
                <a:gd name="connsiteX806" fmla="*/ 219774 w 564876"/>
                <a:gd name="connsiteY806" fmla="*/ 436041 h 1162031"/>
                <a:gd name="connsiteX807" fmla="*/ 221388 w 564876"/>
                <a:gd name="connsiteY807" fmla="*/ 427971 h 1162031"/>
                <a:gd name="connsiteX808" fmla="*/ 219774 w 564876"/>
                <a:gd name="connsiteY808" fmla="*/ 419902 h 1162031"/>
                <a:gd name="connsiteX809" fmla="*/ 219774 w 564876"/>
                <a:gd name="connsiteY809" fmla="*/ 418288 h 1162031"/>
                <a:gd name="connsiteX810" fmla="*/ 210091 w 564876"/>
                <a:gd name="connsiteY810" fmla="*/ 402149 h 1162031"/>
                <a:gd name="connsiteX811" fmla="*/ 206863 w 564876"/>
                <a:gd name="connsiteY811" fmla="*/ 398921 h 1162031"/>
                <a:gd name="connsiteX812" fmla="*/ 198793 w 564876"/>
                <a:gd name="connsiteY812" fmla="*/ 392465 h 1162031"/>
                <a:gd name="connsiteX813" fmla="*/ 198793 w 564876"/>
                <a:gd name="connsiteY813" fmla="*/ 390851 h 1162031"/>
                <a:gd name="connsiteX814" fmla="*/ 197179 w 564876"/>
                <a:gd name="connsiteY814" fmla="*/ 389237 h 1162031"/>
                <a:gd name="connsiteX815" fmla="*/ 197179 w 564876"/>
                <a:gd name="connsiteY815" fmla="*/ 387623 h 1162031"/>
                <a:gd name="connsiteX816" fmla="*/ 195565 w 564876"/>
                <a:gd name="connsiteY816" fmla="*/ 386009 h 1162031"/>
                <a:gd name="connsiteX817" fmla="*/ 197179 w 564876"/>
                <a:gd name="connsiteY817" fmla="*/ 384395 h 1162031"/>
                <a:gd name="connsiteX818" fmla="*/ 200407 w 564876"/>
                <a:gd name="connsiteY818" fmla="*/ 376326 h 1162031"/>
                <a:gd name="connsiteX819" fmla="*/ 203635 w 564876"/>
                <a:gd name="connsiteY819" fmla="*/ 358572 h 1162031"/>
                <a:gd name="connsiteX820" fmla="*/ 205249 w 564876"/>
                <a:gd name="connsiteY820" fmla="*/ 353731 h 1162031"/>
                <a:gd name="connsiteX821" fmla="*/ 205249 w 564876"/>
                <a:gd name="connsiteY821" fmla="*/ 350503 h 1162031"/>
                <a:gd name="connsiteX822" fmla="*/ 205249 w 564876"/>
                <a:gd name="connsiteY822" fmla="*/ 342433 h 1162031"/>
                <a:gd name="connsiteX823" fmla="*/ 203635 w 564876"/>
                <a:gd name="connsiteY823" fmla="*/ 339205 h 1162031"/>
                <a:gd name="connsiteX824" fmla="*/ 203635 w 564876"/>
                <a:gd name="connsiteY824" fmla="*/ 337591 h 1162031"/>
                <a:gd name="connsiteX825" fmla="*/ 202021 w 564876"/>
                <a:gd name="connsiteY825" fmla="*/ 332749 h 1162031"/>
                <a:gd name="connsiteX826" fmla="*/ 203635 w 564876"/>
                <a:gd name="connsiteY826" fmla="*/ 329522 h 1162031"/>
                <a:gd name="connsiteX827" fmla="*/ 202021 w 564876"/>
                <a:gd name="connsiteY827" fmla="*/ 326294 h 1162031"/>
                <a:gd name="connsiteX828" fmla="*/ 202021 w 564876"/>
                <a:gd name="connsiteY828" fmla="*/ 324680 h 1162031"/>
                <a:gd name="connsiteX829" fmla="*/ 202021 w 564876"/>
                <a:gd name="connsiteY829" fmla="*/ 323066 h 1162031"/>
                <a:gd name="connsiteX830" fmla="*/ 200407 w 564876"/>
                <a:gd name="connsiteY830" fmla="*/ 323066 h 1162031"/>
                <a:gd name="connsiteX831" fmla="*/ 198793 w 564876"/>
                <a:gd name="connsiteY831" fmla="*/ 321452 h 1162031"/>
                <a:gd name="connsiteX832" fmla="*/ 198793 w 564876"/>
                <a:gd name="connsiteY832" fmla="*/ 319838 h 1162031"/>
                <a:gd name="connsiteX833" fmla="*/ 197179 w 564876"/>
                <a:gd name="connsiteY833" fmla="*/ 314996 h 1162031"/>
                <a:gd name="connsiteX834" fmla="*/ 197179 w 564876"/>
                <a:gd name="connsiteY834" fmla="*/ 313382 h 1162031"/>
                <a:gd name="connsiteX835" fmla="*/ 198793 w 564876"/>
                <a:gd name="connsiteY835" fmla="*/ 310154 h 1162031"/>
                <a:gd name="connsiteX836" fmla="*/ 200407 w 564876"/>
                <a:gd name="connsiteY836" fmla="*/ 308540 h 1162031"/>
                <a:gd name="connsiteX837" fmla="*/ 200407 w 564876"/>
                <a:gd name="connsiteY837" fmla="*/ 306927 h 1162031"/>
                <a:gd name="connsiteX838" fmla="*/ 200407 w 564876"/>
                <a:gd name="connsiteY838" fmla="*/ 303699 h 1162031"/>
                <a:gd name="connsiteX839" fmla="*/ 200407 w 564876"/>
                <a:gd name="connsiteY839" fmla="*/ 300471 h 1162031"/>
                <a:gd name="connsiteX840" fmla="*/ 200407 w 564876"/>
                <a:gd name="connsiteY840" fmla="*/ 292401 h 1162031"/>
                <a:gd name="connsiteX841" fmla="*/ 202021 w 564876"/>
                <a:gd name="connsiteY841" fmla="*/ 287559 h 1162031"/>
                <a:gd name="connsiteX842" fmla="*/ 203635 w 564876"/>
                <a:gd name="connsiteY842" fmla="*/ 281104 h 1162031"/>
                <a:gd name="connsiteX843" fmla="*/ 203635 w 564876"/>
                <a:gd name="connsiteY843" fmla="*/ 279490 h 1162031"/>
                <a:gd name="connsiteX844" fmla="*/ 203635 w 564876"/>
                <a:gd name="connsiteY844" fmla="*/ 276262 h 1162031"/>
                <a:gd name="connsiteX845" fmla="*/ 203635 w 564876"/>
                <a:gd name="connsiteY845" fmla="*/ 274648 h 1162031"/>
                <a:gd name="connsiteX846" fmla="*/ 202021 w 564876"/>
                <a:gd name="connsiteY846" fmla="*/ 273034 h 1162031"/>
                <a:gd name="connsiteX847" fmla="*/ 200407 w 564876"/>
                <a:gd name="connsiteY847" fmla="*/ 269806 h 1162031"/>
                <a:gd name="connsiteX848" fmla="*/ 198793 w 564876"/>
                <a:gd name="connsiteY848" fmla="*/ 268192 h 1162031"/>
                <a:gd name="connsiteX849" fmla="*/ 195565 w 564876"/>
                <a:gd name="connsiteY849" fmla="*/ 266578 h 1162031"/>
                <a:gd name="connsiteX850" fmla="*/ 193951 w 564876"/>
                <a:gd name="connsiteY850" fmla="*/ 264964 h 1162031"/>
                <a:gd name="connsiteX851" fmla="*/ 192337 w 564876"/>
                <a:gd name="connsiteY851" fmla="*/ 263350 h 1162031"/>
                <a:gd name="connsiteX852" fmla="*/ 192337 w 564876"/>
                <a:gd name="connsiteY852" fmla="*/ 263350 h 1162031"/>
                <a:gd name="connsiteX853" fmla="*/ 192337 w 564876"/>
                <a:gd name="connsiteY853" fmla="*/ 261736 h 1162031"/>
                <a:gd name="connsiteX854" fmla="*/ 190723 w 564876"/>
                <a:gd name="connsiteY854" fmla="*/ 253667 h 1162031"/>
                <a:gd name="connsiteX855" fmla="*/ 190723 w 564876"/>
                <a:gd name="connsiteY855" fmla="*/ 252053 h 1162031"/>
                <a:gd name="connsiteX856" fmla="*/ 190723 w 564876"/>
                <a:gd name="connsiteY856" fmla="*/ 250439 h 1162031"/>
                <a:gd name="connsiteX857" fmla="*/ 189109 w 564876"/>
                <a:gd name="connsiteY857" fmla="*/ 248825 h 1162031"/>
                <a:gd name="connsiteX858" fmla="*/ 185882 w 564876"/>
                <a:gd name="connsiteY858" fmla="*/ 247211 h 1162031"/>
                <a:gd name="connsiteX859" fmla="*/ 185882 w 564876"/>
                <a:gd name="connsiteY859" fmla="*/ 245597 h 1162031"/>
                <a:gd name="connsiteX860" fmla="*/ 185882 w 564876"/>
                <a:gd name="connsiteY860" fmla="*/ 243983 h 1162031"/>
                <a:gd name="connsiteX861" fmla="*/ 182654 w 564876"/>
                <a:gd name="connsiteY861" fmla="*/ 239141 h 1162031"/>
                <a:gd name="connsiteX862" fmla="*/ 182654 w 564876"/>
                <a:gd name="connsiteY862" fmla="*/ 235913 h 1162031"/>
                <a:gd name="connsiteX863" fmla="*/ 182654 w 564876"/>
                <a:gd name="connsiteY863" fmla="*/ 226230 h 1162031"/>
                <a:gd name="connsiteX864" fmla="*/ 181040 w 564876"/>
                <a:gd name="connsiteY864" fmla="*/ 224616 h 1162031"/>
                <a:gd name="connsiteX865" fmla="*/ 181040 w 564876"/>
                <a:gd name="connsiteY865" fmla="*/ 224616 h 1162031"/>
                <a:gd name="connsiteX866" fmla="*/ 179426 w 564876"/>
                <a:gd name="connsiteY866" fmla="*/ 223002 h 1162031"/>
                <a:gd name="connsiteX867" fmla="*/ 171356 w 564876"/>
                <a:gd name="connsiteY867" fmla="*/ 218160 h 1162031"/>
                <a:gd name="connsiteX868" fmla="*/ 168128 w 564876"/>
                <a:gd name="connsiteY868" fmla="*/ 214932 h 1162031"/>
                <a:gd name="connsiteX869" fmla="*/ 163287 w 564876"/>
                <a:gd name="connsiteY869" fmla="*/ 211704 h 1162031"/>
                <a:gd name="connsiteX870" fmla="*/ 163287 w 564876"/>
                <a:gd name="connsiteY870" fmla="*/ 210091 h 1162031"/>
                <a:gd name="connsiteX871" fmla="*/ 163287 w 564876"/>
                <a:gd name="connsiteY871" fmla="*/ 210091 h 1162031"/>
                <a:gd name="connsiteX872" fmla="*/ 158445 w 564876"/>
                <a:gd name="connsiteY872" fmla="*/ 206863 h 1162031"/>
                <a:gd name="connsiteX873" fmla="*/ 156831 w 564876"/>
                <a:gd name="connsiteY873" fmla="*/ 202021 h 1162031"/>
                <a:gd name="connsiteX874" fmla="*/ 155217 w 564876"/>
                <a:gd name="connsiteY874" fmla="*/ 198793 h 1162031"/>
                <a:gd name="connsiteX875" fmla="*/ 153603 w 564876"/>
                <a:gd name="connsiteY875" fmla="*/ 190723 h 1162031"/>
                <a:gd name="connsiteX876" fmla="*/ 153603 w 564876"/>
                <a:gd name="connsiteY876" fmla="*/ 185882 h 1162031"/>
                <a:gd name="connsiteX877" fmla="*/ 158445 w 564876"/>
                <a:gd name="connsiteY877" fmla="*/ 185882 h 1162031"/>
                <a:gd name="connsiteX878" fmla="*/ 161673 w 564876"/>
                <a:gd name="connsiteY878" fmla="*/ 187496 h 1162031"/>
                <a:gd name="connsiteX879" fmla="*/ 164900 w 564876"/>
                <a:gd name="connsiteY879" fmla="*/ 190723 h 1162031"/>
                <a:gd name="connsiteX880" fmla="*/ 168128 w 564876"/>
                <a:gd name="connsiteY880" fmla="*/ 193951 h 1162031"/>
                <a:gd name="connsiteX881" fmla="*/ 174584 w 564876"/>
                <a:gd name="connsiteY881" fmla="*/ 197179 h 1162031"/>
                <a:gd name="connsiteX882" fmla="*/ 176198 w 564876"/>
                <a:gd name="connsiteY882" fmla="*/ 197179 h 1162031"/>
                <a:gd name="connsiteX883" fmla="*/ 177812 w 564876"/>
                <a:gd name="connsiteY883" fmla="*/ 193951 h 1162031"/>
                <a:gd name="connsiteX884" fmla="*/ 181040 w 564876"/>
                <a:gd name="connsiteY884" fmla="*/ 190723 h 1162031"/>
                <a:gd name="connsiteX885" fmla="*/ 189109 w 564876"/>
                <a:gd name="connsiteY885" fmla="*/ 187496 h 1162031"/>
                <a:gd name="connsiteX886" fmla="*/ 197179 w 564876"/>
                <a:gd name="connsiteY886" fmla="*/ 185882 h 1162031"/>
                <a:gd name="connsiteX887" fmla="*/ 200407 w 564876"/>
                <a:gd name="connsiteY887" fmla="*/ 184268 h 1162031"/>
                <a:gd name="connsiteX888" fmla="*/ 206863 w 564876"/>
                <a:gd name="connsiteY888" fmla="*/ 176198 h 1162031"/>
                <a:gd name="connsiteX889" fmla="*/ 210091 w 564876"/>
                <a:gd name="connsiteY889" fmla="*/ 172970 h 1162031"/>
                <a:gd name="connsiteX890" fmla="*/ 216546 w 564876"/>
                <a:gd name="connsiteY890" fmla="*/ 169742 h 1162031"/>
                <a:gd name="connsiteX891" fmla="*/ 250439 w 564876"/>
                <a:gd name="connsiteY891" fmla="*/ 164900 h 1162031"/>
                <a:gd name="connsiteX892" fmla="*/ 256895 w 564876"/>
                <a:gd name="connsiteY892" fmla="*/ 161673 h 1162031"/>
                <a:gd name="connsiteX893" fmla="*/ 279490 w 564876"/>
                <a:gd name="connsiteY893" fmla="*/ 145533 h 1162031"/>
                <a:gd name="connsiteX894" fmla="*/ 290787 w 564876"/>
                <a:gd name="connsiteY894" fmla="*/ 150375 h 1162031"/>
                <a:gd name="connsiteX895" fmla="*/ 295629 w 564876"/>
                <a:gd name="connsiteY895" fmla="*/ 153603 h 1162031"/>
                <a:gd name="connsiteX896" fmla="*/ 300471 w 564876"/>
                <a:gd name="connsiteY896" fmla="*/ 158445 h 1162031"/>
                <a:gd name="connsiteX897" fmla="*/ 308540 w 564876"/>
                <a:gd name="connsiteY897" fmla="*/ 169742 h 1162031"/>
                <a:gd name="connsiteX898" fmla="*/ 313382 w 564876"/>
                <a:gd name="connsiteY898" fmla="*/ 168128 h 1162031"/>
                <a:gd name="connsiteX899" fmla="*/ 327908 w 564876"/>
                <a:gd name="connsiteY899" fmla="*/ 158445 h 1162031"/>
                <a:gd name="connsiteX900" fmla="*/ 342433 w 564876"/>
                <a:gd name="connsiteY900" fmla="*/ 151989 h 1162031"/>
                <a:gd name="connsiteX901" fmla="*/ 347275 w 564876"/>
                <a:gd name="connsiteY901" fmla="*/ 148761 h 1162031"/>
                <a:gd name="connsiteX902" fmla="*/ 352117 w 564876"/>
                <a:gd name="connsiteY902" fmla="*/ 139078 h 1162031"/>
                <a:gd name="connsiteX903" fmla="*/ 355344 w 564876"/>
                <a:gd name="connsiteY903" fmla="*/ 129394 h 1162031"/>
                <a:gd name="connsiteX904" fmla="*/ 355344 w 564876"/>
                <a:gd name="connsiteY904" fmla="*/ 121324 h 1162031"/>
                <a:gd name="connsiteX905" fmla="*/ 353731 w 564876"/>
                <a:gd name="connsiteY905" fmla="*/ 114869 h 1162031"/>
                <a:gd name="connsiteX906" fmla="*/ 352117 w 564876"/>
                <a:gd name="connsiteY906" fmla="*/ 105185 h 1162031"/>
                <a:gd name="connsiteX907" fmla="*/ 352117 w 564876"/>
                <a:gd name="connsiteY907" fmla="*/ 100343 h 1162031"/>
                <a:gd name="connsiteX908" fmla="*/ 353731 w 564876"/>
                <a:gd name="connsiteY908" fmla="*/ 97115 h 1162031"/>
                <a:gd name="connsiteX909" fmla="*/ 355344 w 564876"/>
                <a:gd name="connsiteY909" fmla="*/ 95501 h 1162031"/>
                <a:gd name="connsiteX910" fmla="*/ 356958 w 564876"/>
                <a:gd name="connsiteY910" fmla="*/ 93887 h 1162031"/>
                <a:gd name="connsiteX911" fmla="*/ 356958 w 564876"/>
                <a:gd name="connsiteY911" fmla="*/ 89046 h 1162031"/>
                <a:gd name="connsiteX912" fmla="*/ 355344 w 564876"/>
                <a:gd name="connsiteY912" fmla="*/ 82590 h 1162031"/>
                <a:gd name="connsiteX913" fmla="*/ 353731 w 564876"/>
                <a:gd name="connsiteY913" fmla="*/ 77748 h 1162031"/>
                <a:gd name="connsiteX914" fmla="*/ 358572 w 564876"/>
                <a:gd name="connsiteY914" fmla="*/ 50311 h 1162031"/>
                <a:gd name="connsiteX915" fmla="*/ 365028 w 564876"/>
                <a:gd name="connsiteY915" fmla="*/ 37400 h 1162031"/>
                <a:gd name="connsiteX916" fmla="*/ 379553 w 564876"/>
                <a:gd name="connsiteY916" fmla="*/ 26102 h 1162031"/>
                <a:gd name="connsiteX917" fmla="*/ 395693 w 564876"/>
                <a:gd name="connsiteY917" fmla="*/ 19647 h 1162031"/>
                <a:gd name="connsiteX918" fmla="*/ 411832 w 564876"/>
                <a:gd name="connsiteY918" fmla="*/ 18033 h 1162031"/>
                <a:gd name="connsiteX919" fmla="*/ 419902 w 564876"/>
                <a:gd name="connsiteY919" fmla="*/ 18033 h 1162031"/>
                <a:gd name="connsiteX920" fmla="*/ 434427 w 564876"/>
                <a:gd name="connsiteY920" fmla="*/ 22874 h 1162031"/>
                <a:gd name="connsiteX921" fmla="*/ 440883 w 564876"/>
                <a:gd name="connsiteY921" fmla="*/ 26102 h 1162031"/>
                <a:gd name="connsiteX922" fmla="*/ 457022 w 564876"/>
                <a:gd name="connsiteY922" fmla="*/ 37400 h 1162031"/>
                <a:gd name="connsiteX923" fmla="*/ 463478 w 564876"/>
                <a:gd name="connsiteY923" fmla="*/ 42242 h 1162031"/>
                <a:gd name="connsiteX924" fmla="*/ 473162 w 564876"/>
                <a:gd name="connsiteY924" fmla="*/ 40628 h 1162031"/>
                <a:gd name="connsiteX925" fmla="*/ 518352 w 564876"/>
                <a:gd name="connsiteY925" fmla="*/ 26102 h 1162031"/>
                <a:gd name="connsiteX926" fmla="*/ 531263 w 564876"/>
                <a:gd name="connsiteY926" fmla="*/ 16419 h 1162031"/>
                <a:gd name="connsiteX927" fmla="*/ 536105 w 564876"/>
                <a:gd name="connsiteY927" fmla="*/ 9963 h 1162031"/>
                <a:gd name="connsiteX928" fmla="*/ 540947 w 564876"/>
                <a:gd name="connsiteY928" fmla="*/ 8349 h 1162031"/>
                <a:gd name="connsiteX929" fmla="*/ 544175 w 564876"/>
                <a:gd name="connsiteY929" fmla="*/ 5121 h 1162031"/>
                <a:gd name="connsiteX930" fmla="*/ 547402 w 564876"/>
                <a:gd name="connsiteY930" fmla="*/ 8349 h 1162031"/>
                <a:gd name="connsiteX931" fmla="*/ 550630 w 564876"/>
                <a:gd name="connsiteY931" fmla="*/ 11577 h 1162031"/>
                <a:gd name="connsiteX932" fmla="*/ 553858 w 564876"/>
                <a:gd name="connsiteY932" fmla="*/ 13191 h 1162031"/>
                <a:gd name="connsiteX933" fmla="*/ 555472 w 564876"/>
                <a:gd name="connsiteY933" fmla="*/ 13191 h 1162031"/>
                <a:gd name="connsiteX934" fmla="*/ 561928 w 564876"/>
                <a:gd name="connsiteY934" fmla="*/ 14805 h 1162031"/>
                <a:gd name="connsiteX935" fmla="*/ 565156 w 564876"/>
                <a:gd name="connsiteY935" fmla="*/ 16419 h 1162031"/>
                <a:gd name="connsiteX936" fmla="*/ 565156 w 564876"/>
                <a:gd name="connsiteY936" fmla="*/ 16419 h 1162031"/>
                <a:gd name="connsiteX937" fmla="*/ 566770 w 564876"/>
                <a:gd name="connsiteY937" fmla="*/ 18033 h 1162031"/>
                <a:gd name="connsiteX938" fmla="*/ 565156 w 564876"/>
                <a:gd name="connsiteY938" fmla="*/ 21260 h 1162031"/>
                <a:gd name="connsiteX939" fmla="*/ 563542 w 564876"/>
                <a:gd name="connsiteY939" fmla="*/ 22874 h 1162031"/>
                <a:gd name="connsiteX940" fmla="*/ 561928 w 564876"/>
                <a:gd name="connsiteY940" fmla="*/ 24488 h 1162031"/>
                <a:gd name="connsiteX941" fmla="*/ 555472 w 564876"/>
                <a:gd name="connsiteY941" fmla="*/ 29330 h 1162031"/>
                <a:gd name="connsiteX942" fmla="*/ 553858 w 564876"/>
                <a:gd name="connsiteY942" fmla="*/ 30944 h 1162031"/>
                <a:gd name="connsiteX943" fmla="*/ 545788 w 564876"/>
                <a:gd name="connsiteY943" fmla="*/ 32558 h 1162031"/>
                <a:gd name="connsiteX944" fmla="*/ 544175 w 564876"/>
                <a:gd name="connsiteY944" fmla="*/ 34172 h 1162031"/>
                <a:gd name="connsiteX945" fmla="*/ 542561 w 564876"/>
                <a:gd name="connsiteY945" fmla="*/ 34172 h 1162031"/>
                <a:gd name="connsiteX946" fmla="*/ 542561 w 564876"/>
                <a:gd name="connsiteY946" fmla="*/ 35786 h 1162031"/>
                <a:gd name="connsiteX947" fmla="*/ 542561 w 564876"/>
                <a:gd name="connsiteY947" fmla="*/ 39014 h 1162031"/>
                <a:gd name="connsiteX948" fmla="*/ 542561 w 564876"/>
                <a:gd name="connsiteY948" fmla="*/ 42242 h 1162031"/>
                <a:gd name="connsiteX949" fmla="*/ 544175 w 564876"/>
                <a:gd name="connsiteY949" fmla="*/ 43856 h 1162031"/>
                <a:gd name="connsiteX950" fmla="*/ 545788 w 564876"/>
                <a:gd name="connsiteY950" fmla="*/ 45469 h 1162031"/>
                <a:gd name="connsiteX951" fmla="*/ 547402 w 564876"/>
                <a:gd name="connsiteY951" fmla="*/ 47083 h 1162031"/>
                <a:gd name="connsiteX952" fmla="*/ 553858 w 564876"/>
                <a:gd name="connsiteY952" fmla="*/ 50311 h 1162031"/>
                <a:gd name="connsiteX953" fmla="*/ 553858 w 564876"/>
                <a:gd name="connsiteY953" fmla="*/ 50311 h 1162031"/>
                <a:gd name="connsiteX954" fmla="*/ 557086 w 564876"/>
                <a:gd name="connsiteY954" fmla="*/ 53539 h 1162031"/>
                <a:gd name="connsiteX955" fmla="*/ 558700 w 564876"/>
                <a:gd name="connsiteY955" fmla="*/ 56767 h 1162031"/>
                <a:gd name="connsiteX956" fmla="*/ 560314 w 564876"/>
                <a:gd name="connsiteY956" fmla="*/ 56767 h 1162031"/>
                <a:gd name="connsiteX957" fmla="*/ 561928 w 564876"/>
                <a:gd name="connsiteY957" fmla="*/ 58381 h 1162031"/>
                <a:gd name="connsiteX958" fmla="*/ 571611 w 564876"/>
                <a:gd name="connsiteY958" fmla="*/ 59995 h 1162031"/>
                <a:gd name="connsiteX959" fmla="*/ 573225 w 564876"/>
                <a:gd name="connsiteY959" fmla="*/ 59995 h 1162031"/>
                <a:gd name="connsiteX960" fmla="*/ 574839 w 564876"/>
                <a:gd name="connsiteY960" fmla="*/ 59995 h 1162031"/>
                <a:gd name="connsiteX961" fmla="*/ 574839 w 564876"/>
                <a:gd name="connsiteY961" fmla="*/ 61609 h 1162031"/>
                <a:gd name="connsiteX962" fmla="*/ 574839 w 564876"/>
                <a:gd name="connsiteY962" fmla="*/ 64837 h 1162031"/>
                <a:gd name="connsiteX963" fmla="*/ 574839 w 564876"/>
                <a:gd name="connsiteY963" fmla="*/ 77748 h 1162031"/>
                <a:gd name="connsiteX964" fmla="*/ 571611 w 564876"/>
                <a:gd name="connsiteY964" fmla="*/ 84204 h 1162031"/>
                <a:gd name="connsiteX965" fmla="*/ 568384 w 564876"/>
                <a:gd name="connsiteY965" fmla="*/ 87432 h 1162031"/>
                <a:gd name="connsiteX966" fmla="*/ 568384 w 564876"/>
                <a:gd name="connsiteY966" fmla="*/ 90660 h 1162031"/>
                <a:gd name="connsiteX967" fmla="*/ 565156 w 564876"/>
                <a:gd name="connsiteY967" fmla="*/ 98729 h 1162031"/>
                <a:gd name="connsiteX968" fmla="*/ 563542 w 564876"/>
                <a:gd name="connsiteY968" fmla="*/ 100343 h 116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</a:cxnLst>
              <a:rect l="l" t="t" r="r" b="b"/>
              <a:pathLst>
                <a:path w="564876" h="1162031">
                  <a:moveTo>
                    <a:pt x="561928" y="101957"/>
                  </a:moveTo>
                  <a:lnTo>
                    <a:pt x="560314" y="100343"/>
                  </a:lnTo>
                  <a:lnTo>
                    <a:pt x="557086" y="97115"/>
                  </a:lnTo>
                  <a:lnTo>
                    <a:pt x="555472" y="95501"/>
                  </a:lnTo>
                  <a:lnTo>
                    <a:pt x="553858" y="93887"/>
                  </a:lnTo>
                  <a:lnTo>
                    <a:pt x="553858" y="92273"/>
                  </a:lnTo>
                  <a:lnTo>
                    <a:pt x="553858" y="90660"/>
                  </a:lnTo>
                  <a:lnTo>
                    <a:pt x="553858" y="89046"/>
                  </a:lnTo>
                  <a:lnTo>
                    <a:pt x="552244" y="85818"/>
                  </a:lnTo>
                  <a:lnTo>
                    <a:pt x="552244" y="84204"/>
                  </a:lnTo>
                  <a:lnTo>
                    <a:pt x="550630" y="82590"/>
                  </a:lnTo>
                  <a:lnTo>
                    <a:pt x="550630" y="82590"/>
                  </a:lnTo>
                  <a:lnTo>
                    <a:pt x="545788" y="80976"/>
                  </a:lnTo>
                  <a:lnTo>
                    <a:pt x="544175" y="79362"/>
                  </a:lnTo>
                  <a:lnTo>
                    <a:pt x="542561" y="77748"/>
                  </a:lnTo>
                  <a:lnTo>
                    <a:pt x="540947" y="77748"/>
                  </a:lnTo>
                  <a:lnTo>
                    <a:pt x="540947" y="77748"/>
                  </a:lnTo>
                  <a:lnTo>
                    <a:pt x="532877" y="79362"/>
                  </a:lnTo>
                  <a:lnTo>
                    <a:pt x="531263" y="79362"/>
                  </a:lnTo>
                  <a:lnTo>
                    <a:pt x="524807" y="77748"/>
                  </a:lnTo>
                  <a:lnTo>
                    <a:pt x="523193" y="77748"/>
                  </a:lnTo>
                  <a:lnTo>
                    <a:pt x="521579" y="77748"/>
                  </a:lnTo>
                  <a:lnTo>
                    <a:pt x="519966" y="77748"/>
                  </a:lnTo>
                  <a:lnTo>
                    <a:pt x="519966" y="77748"/>
                  </a:lnTo>
                  <a:lnTo>
                    <a:pt x="518352" y="79362"/>
                  </a:lnTo>
                  <a:lnTo>
                    <a:pt x="515124" y="80976"/>
                  </a:lnTo>
                  <a:lnTo>
                    <a:pt x="511896" y="84204"/>
                  </a:lnTo>
                  <a:lnTo>
                    <a:pt x="510282" y="84204"/>
                  </a:lnTo>
                  <a:lnTo>
                    <a:pt x="510282" y="87432"/>
                  </a:lnTo>
                  <a:lnTo>
                    <a:pt x="507054" y="98729"/>
                  </a:lnTo>
                  <a:lnTo>
                    <a:pt x="505440" y="101957"/>
                  </a:lnTo>
                  <a:lnTo>
                    <a:pt x="503826" y="103571"/>
                  </a:lnTo>
                  <a:lnTo>
                    <a:pt x="502212" y="105185"/>
                  </a:lnTo>
                  <a:lnTo>
                    <a:pt x="502212" y="105185"/>
                  </a:lnTo>
                  <a:lnTo>
                    <a:pt x="500598" y="106799"/>
                  </a:lnTo>
                  <a:lnTo>
                    <a:pt x="500598" y="108413"/>
                  </a:lnTo>
                  <a:lnTo>
                    <a:pt x="498984" y="110027"/>
                  </a:lnTo>
                  <a:lnTo>
                    <a:pt x="497371" y="111641"/>
                  </a:lnTo>
                  <a:lnTo>
                    <a:pt x="497371" y="114869"/>
                  </a:lnTo>
                  <a:lnTo>
                    <a:pt x="498984" y="122938"/>
                  </a:lnTo>
                  <a:lnTo>
                    <a:pt x="500598" y="124552"/>
                  </a:lnTo>
                  <a:lnTo>
                    <a:pt x="502212" y="126166"/>
                  </a:lnTo>
                  <a:lnTo>
                    <a:pt x="503826" y="127780"/>
                  </a:lnTo>
                  <a:lnTo>
                    <a:pt x="507054" y="129394"/>
                  </a:lnTo>
                  <a:lnTo>
                    <a:pt x="507054" y="131008"/>
                  </a:lnTo>
                  <a:lnTo>
                    <a:pt x="508668" y="132622"/>
                  </a:lnTo>
                  <a:lnTo>
                    <a:pt x="508668" y="137464"/>
                  </a:lnTo>
                  <a:lnTo>
                    <a:pt x="510282" y="139078"/>
                  </a:lnTo>
                  <a:lnTo>
                    <a:pt x="510282" y="140691"/>
                  </a:lnTo>
                  <a:lnTo>
                    <a:pt x="510282" y="142305"/>
                  </a:lnTo>
                  <a:lnTo>
                    <a:pt x="508668" y="143919"/>
                  </a:lnTo>
                  <a:lnTo>
                    <a:pt x="507054" y="143919"/>
                  </a:lnTo>
                  <a:lnTo>
                    <a:pt x="502212" y="143919"/>
                  </a:lnTo>
                  <a:lnTo>
                    <a:pt x="500598" y="145533"/>
                  </a:lnTo>
                  <a:lnTo>
                    <a:pt x="498984" y="145533"/>
                  </a:lnTo>
                  <a:lnTo>
                    <a:pt x="498984" y="147147"/>
                  </a:lnTo>
                  <a:lnTo>
                    <a:pt x="497371" y="147147"/>
                  </a:lnTo>
                  <a:lnTo>
                    <a:pt x="497371" y="148761"/>
                  </a:lnTo>
                  <a:lnTo>
                    <a:pt x="495757" y="150375"/>
                  </a:lnTo>
                  <a:lnTo>
                    <a:pt x="495757" y="153603"/>
                  </a:lnTo>
                  <a:lnTo>
                    <a:pt x="494143" y="155217"/>
                  </a:lnTo>
                  <a:lnTo>
                    <a:pt x="492529" y="158445"/>
                  </a:lnTo>
                  <a:lnTo>
                    <a:pt x="490915" y="160059"/>
                  </a:lnTo>
                  <a:lnTo>
                    <a:pt x="490915" y="161673"/>
                  </a:lnTo>
                  <a:lnTo>
                    <a:pt x="487687" y="176198"/>
                  </a:lnTo>
                  <a:lnTo>
                    <a:pt x="484459" y="181040"/>
                  </a:lnTo>
                  <a:lnTo>
                    <a:pt x="484459" y="182654"/>
                  </a:lnTo>
                  <a:lnTo>
                    <a:pt x="482845" y="184268"/>
                  </a:lnTo>
                  <a:lnTo>
                    <a:pt x="481231" y="185882"/>
                  </a:lnTo>
                  <a:lnTo>
                    <a:pt x="481231" y="185882"/>
                  </a:lnTo>
                  <a:lnTo>
                    <a:pt x="479617" y="185882"/>
                  </a:lnTo>
                  <a:lnTo>
                    <a:pt x="478003" y="184268"/>
                  </a:lnTo>
                  <a:lnTo>
                    <a:pt x="476389" y="185882"/>
                  </a:lnTo>
                  <a:lnTo>
                    <a:pt x="474775" y="185882"/>
                  </a:lnTo>
                  <a:lnTo>
                    <a:pt x="473162" y="187496"/>
                  </a:lnTo>
                  <a:lnTo>
                    <a:pt x="471548" y="187496"/>
                  </a:lnTo>
                  <a:lnTo>
                    <a:pt x="471548" y="189109"/>
                  </a:lnTo>
                  <a:lnTo>
                    <a:pt x="469934" y="190723"/>
                  </a:lnTo>
                  <a:lnTo>
                    <a:pt x="468320" y="192337"/>
                  </a:lnTo>
                  <a:lnTo>
                    <a:pt x="468320" y="193951"/>
                  </a:lnTo>
                  <a:lnTo>
                    <a:pt x="466706" y="195565"/>
                  </a:lnTo>
                  <a:lnTo>
                    <a:pt x="466706" y="195565"/>
                  </a:lnTo>
                  <a:lnTo>
                    <a:pt x="458636" y="200407"/>
                  </a:lnTo>
                  <a:lnTo>
                    <a:pt x="453794" y="203635"/>
                  </a:lnTo>
                  <a:lnTo>
                    <a:pt x="452180" y="205249"/>
                  </a:lnTo>
                  <a:lnTo>
                    <a:pt x="452180" y="206863"/>
                  </a:lnTo>
                  <a:lnTo>
                    <a:pt x="452180" y="208477"/>
                  </a:lnTo>
                  <a:lnTo>
                    <a:pt x="450567" y="210091"/>
                  </a:lnTo>
                  <a:lnTo>
                    <a:pt x="450567" y="211704"/>
                  </a:lnTo>
                  <a:lnTo>
                    <a:pt x="450567" y="214932"/>
                  </a:lnTo>
                  <a:lnTo>
                    <a:pt x="452180" y="218160"/>
                  </a:lnTo>
                  <a:lnTo>
                    <a:pt x="455408" y="224616"/>
                  </a:lnTo>
                  <a:lnTo>
                    <a:pt x="457022" y="227844"/>
                  </a:lnTo>
                  <a:lnTo>
                    <a:pt x="458636" y="229458"/>
                  </a:lnTo>
                  <a:lnTo>
                    <a:pt x="460250" y="229458"/>
                  </a:lnTo>
                  <a:lnTo>
                    <a:pt x="461864" y="229458"/>
                  </a:lnTo>
                  <a:lnTo>
                    <a:pt x="463478" y="229458"/>
                  </a:lnTo>
                  <a:lnTo>
                    <a:pt x="465092" y="231072"/>
                  </a:lnTo>
                  <a:lnTo>
                    <a:pt x="465092" y="232686"/>
                  </a:lnTo>
                  <a:lnTo>
                    <a:pt x="468320" y="240755"/>
                  </a:lnTo>
                  <a:lnTo>
                    <a:pt x="468320" y="243983"/>
                  </a:lnTo>
                  <a:lnTo>
                    <a:pt x="469934" y="245597"/>
                  </a:lnTo>
                  <a:lnTo>
                    <a:pt x="471548" y="247211"/>
                  </a:lnTo>
                  <a:lnTo>
                    <a:pt x="471548" y="247211"/>
                  </a:lnTo>
                  <a:lnTo>
                    <a:pt x="473162" y="250439"/>
                  </a:lnTo>
                  <a:lnTo>
                    <a:pt x="474775" y="250439"/>
                  </a:lnTo>
                  <a:lnTo>
                    <a:pt x="474775" y="253667"/>
                  </a:lnTo>
                  <a:lnTo>
                    <a:pt x="473162" y="255281"/>
                  </a:lnTo>
                  <a:lnTo>
                    <a:pt x="473162" y="256895"/>
                  </a:lnTo>
                  <a:lnTo>
                    <a:pt x="471548" y="258509"/>
                  </a:lnTo>
                  <a:lnTo>
                    <a:pt x="466706" y="264964"/>
                  </a:lnTo>
                  <a:lnTo>
                    <a:pt x="463478" y="268192"/>
                  </a:lnTo>
                  <a:lnTo>
                    <a:pt x="463478" y="268192"/>
                  </a:lnTo>
                  <a:lnTo>
                    <a:pt x="463478" y="269806"/>
                  </a:lnTo>
                  <a:lnTo>
                    <a:pt x="463478" y="271420"/>
                  </a:lnTo>
                  <a:lnTo>
                    <a:pt x="468320" y="276262"/>
                  </a:lnTo>
                  <a:lnTo>
                    <a:pt x="469934" y="277876"/>
                  </a:lnTo>
                  <a:lnTo>
                    <a:pt x="469934" y="279490"/>
                  </a:lnTo>
                  <a:lnTo>
                    <a:pt x="471548" y="282718"/>
                  </a:lnTo>
                  <a:lnTo>
                    <a:pt x="471548" y="284331"/>
                  </a:lnTo>
                  <a:lnTo>
                    <a:pt x="471548" y="287559"/>
                  </a:lnTo>
                  <a:lnTo>
                    <a:pt x="469934" y="292401"/>
                  </a:lnTo>
                  <a:lnTo>
                    <a:pt x="469934" y="295629"/>
                  </a:lnTo>
                  <a:lnTo>
                    <a:pt x="469934" y="297243"/>
                  </a:lnTo>
                  <a:lnTo>
                    <a:pt x="474775" y="310154"/>
                  </a:lnTo>
                  <a:lnTo>
                    <a:pt x="478003" y="321452"/>
                  </a:lnTo>
                  <a:lnTo>
                    <a:pt x="478003" y="323066"/>
                  </a:lnTo>
                  <a:lnTo>
                    <a:pt x="476389" y="324680"/>
                  </a:lnTo>
                  <a:lnTo>
                    <a:pt x="474775" y="329522"/>
                  </a:lnTo>
                  <a:lnTo>
                    <a:pt x="474775" y="331135"/>
                  </a:lnTo>
                  <a:lnTo>
                    <a:pt x="474775" y="334363"/>
                  </a:lnTo>
                  <a:lnTo>
                    <a:pt x="481231" y="358572"/>
                  </a:lnTo>
                  <a:lnTo>
                    <a:pt x="481231" y="361800"/>
                  </a:lnTo>
                  <a:lnTo>
                    <a:pt x="481231" y="365028"/>
                  </a:lnTo>
                  <a:lnTo>
                    <a:pt x="481231" y="368256"/>
                  </a:lnTo>
                  <a:lnTo>
                    <a:pt x="479617" y="369870"/>
                  </a:lnTo>
                  <a:lnTo>
                    <a:pt x="474775" y="374712"/>
                  </a:lnTo>
                  <a:lnTo>
                    <a:pt x="473162" y="376326"/>
                  </a:lnTo>
                  <a:lnTo>
                    <a:pt x="473162" y="377940"/>
                  </a:lnTo>
                  <a:lnTo>
                    <a:pt x="468320" y="394079"/>
                  </a:lnTo>
                  <a:lnTo>
                    <a:pt x="469934" y="397307"/>
                  </a:lnTo>
                  <a:lnTo>
                    <a:pt x="474775" y="419902"/>
                  </a:lnTo>
                  <a:lnTo>
                    <a:pt x="476389" y="421516"/>
                  </a:lnTo>
                  <a:lnTo>
                    <a:pt x="494143" y="444111"/>
                  </a:lnTo>
                  <a:lnTo>
                    <a:pt x="497371" y="445725"/>
                  </a:lnTo>
                  <a:lnTo>
                    <a:pt x="498984" y="452180"/>
                  </a:lnTo>
                  <a:lnTo>
                    <a:pt x="503826" y="469934"/>
                  </a:lnTo>
                  <a:lnTo>
                    <a:pt x="494143" y="474775"/>
                  </a:lnTo>
                  <a:lnTo>
                    <a:pt x="492529" y="478003"/>
                  </a:lnTo>
                  <a:lnTo>
                    <a:pt x="492529" y="479617"/>
                  </a:lnTo>
                  <a:lnTo>
                    <a:pt x="494143" y="486073"/>
                  </a:lnTo>
                  <a:lnTo>
                    <a:pt x="495757" y="489301"/>
                  </a:lnTo>
                  <a:lnTo>
                    <a:pt x="495757" y="490915"/>
                  </a:lnTo>
                  <a:lnTo>
                    <a:pt x="494143" y="503826"/>
                  </a:lnTo>
                  <a:lnTo>
                    <a:pt x="492529" y="507054"/>
                  </a:lnTo>
                  <a:lnTo>
                    <a:pt x="490915" y="510282"/>
                  </a:lnTo>
                  <a:lnTo>
                    <a:pt x="490915" y="510282"/>
                  </a:lnTo>
                  <a:lnTo>
                    <a:pt x="487687" y="511896"/>
                  </a:lnTo>
                  <a:lnTo>
                    <a:pt x="482845" y="513510"/>
                  </a:lnTo>
                  <a:lnTo>
                    <a:pt x="481231" y="515124"/>
                  </a:lnTo>
                  <a:lnTo>
                    <a:pt x="479617" y="516738"/>
                  </a:lnTo>
                  <a:lnTo>
                    <a:pt x="476389" y="521580"/>
                  </a:lnTo>
                  <a:lnTo>
                    <a:pt x="474775" y="523193"/>
                  </a:lnTo>
                  <a:lnTo>
                    <a:pt x="474775" y="526421"/>
                  </a:lnTo>
                  <a:lnTo>
                    <a:pt x="474775" y="526421"/>
                  </a:lnTo>
                  <a:lnTo>
                    <a:pt x="476389" y="528035"/>
                  </a:lnTo>
                  <a:lnTo>
                    <a:pt x="478003" y="528035"/>
                  </a:lnTo>
                  <a:lnTo>
                    <a:pt x="479617" y="528035"/>
                  </a:lnTo>
                  <a:lnTo>
                    <a:pt x="481231" y="526421"/>
                  </a:lnTo>
                  <a:lnTo>
                    <a:pt x="482845" y="526421"/>
                  </a:lnTo>
                  <a:lnTo>
                    <a:pt x="482845" y="528035"/>
                  </a:lnTo>
                  <a:lnTo>
                    <a:pt x="484459" y="537719"/>
                  </a:lnTo>
                  <a:lnTo>
                    <a:pt x="484459" y="539333"/>
                  </a:lnTo>
                  <a:lnTo>
                    <a:pt x="486073" y="545789"/>
                  </a:lnTo>
                  <a:lnTo>
                    <a:pt x="487687" y="549016"/>
                  </a:lnTo>
                  <a:lnTo>
                    <a:pt x="487687" y="550630"/>
                  </a:lnTo>
                  <a:lnTo>
                    <a:pt x="489301" y="552244"/>
                  </a:lnTo>
                  <a:lnTo>
                    <a:pt x="489301" y="553858"/>
                  </a:lnTo>
                  <a:lnTo>
                    <a:pt x="489301" y="557086"/>
                  </a:lnTo>
                  <a:lnTo>
                    <a:pt x="490915" y="563542"/>
                  </a:lnTo>
                  <a:lnTo>
                    <a:pt x="489301" y="565156"/>
                  </a:lnTo>
                  <a:lnTo>
                    <a:pt x="489301" y="568384"/>
                  </a:lnTo>
                  <a:lnTo>
                    <a:pt x="489301" y="568384"/>
                  </a:lnTo>
                  <a:lnTo>
                    <a:pt x="484459" y="573225"/>
                  </a:lnTo>
                  <a:lnTo>
                    <a:pt x="484459" y="574839"/>
                  </a:lnTo>
                  <a:lnTo>
                    <a:pt x="478003" y="590979"/>
                  </a:lnTo>
                  <a:lnTo>
                    <a:pt x="478003" y="594207"/>
                  </a:lnTo>
                  <a:lnTo>
                    <a:pt x="478003" y="597434"/>
                  </a:lnTo>
                  <a:lnTo>
                    <a:pt x="479617" y="602276"/>
                  </a:lnTo>
                  <a:lnTo>
                    <a:pt x="481231" y="605504"/>
                  </a:lnTo>
                  <a:lnTo>
                    <a:pt x="481231" y="607118"/>
                  </a:lnTo>
                  <a:lnTo>
                    <a:pt x="479617" y="607118"/>
                  </a:lnTo>
                  <a:lnTo>
                    <a:pt x="478003" y="608732"/>
                  </a:lnTo>
                  <a:lnTo>
                    <a:pt x="476389" y="610346"/>
                  </a:lnTo>
                  <a:lnTo>
                    <a:pt x="474775" y="615188"/>
                  </a:lnTo>
                  <a:lnTo>
                    <a:pt x="474775" y="616802"/>
                  </a:lnTo>
                  <a:lnTo>
                    <a:pt x="474775" y="618415"/>
                  </a:lnTo>
                  <a:lnTo>
                    <a:pt x="474775" y="620029"/>
                  </a:lnTo>
                  <a:lnTo>
                    <a:pt x="478003" y="621643"/>
                  </a:lnTo>
                  <a:lnTo>
                    <a:pt x="479617" y="621643"/>
                  </a:lnTo>
                  <a:lnTo>
                    <a:pt x="481231" y="621643"/>
                  </a:lnTo>
                  <a:lnTo>
                    <a:pt x="482845" y="621643"/>
                  </a:lnTo>
                  <a:lnTo>
                    <a:pt x="484459" y="621643"/>
                  </a:lnTo>
                  <a:lnTo>
                    <a:pt x="484459" y="623257"/>
                  </a:lnTo>
                  <a:lnTo>
                    <a:pt x="486073" y="626485"/>
                  </a:lnTo>
                  <a:lnTo>
                    <a:pt x="486073" y="629713"/>
                  </a:lnTo>
                  <a:lnTo>
                    <a:pt x="484459" y="634555"/>
                  </a:lnTo>
                  <a:lnTo>
                    <a:pt x="482845" y="636169"/>
                  </a:lnTo>
                  <a:lnTo>
                    <a:pt x="482845" y="637783"/>
                  </a:lnTo>
                  <a:lnTo>
                    <a:pt x="479617" y="639397"/>
                  </a:lnTo>
                  <a:lnTo>
                    <a:pt x="478003" y="639397"/>
                  </a:lnTo>
                  <a:lnTo>
                    <a:pt x="476389" y="642624"/>
                  </a:lnTo>
                  <a:lnTo>
                    <a:pt x="476389" y="644238"/>
                  </a:lnTo>
                  <a:lnTo>
                    <a:pt x="476389" y="649080"/>
                  </a:lnTo>
                  <a:lnTo>
                    <a:pt x="474775" y="652308"/>
                  </a:lnTo>
                  <a:lnTo>
                    <a:pt x="474775" y="653922"/>
                  </a:lnTo>
                  <a:lnTo>
                    <a:pt x="473162" y="653922"/>
                  </a:lnTo>
                  <a:lnTo>
                    <a:pt x="471548" y="657150"/>
                  </a:lnTo>
                  <a:lnTo>
                    <a:pt x="468320" y="655536"/>
                  </a:lnTo>
                  <a:lnTo>
                    <a:pt x="463478" y="652308"/>
                  </a:lnTo>
                  <a:lnTo>
                    <a:pt x="461864" y="652308"/>
                  </a:lnTo>
                  <a:lnTo>
                    <a:pt x="450567" y="642624"/>
                  </a:lnTo>
                  <a:lnTo>
                    <a:pt x="444111" y="639397"/>
                  </a:lnTo>
                  <a:lnTo>
                    <a:pt x="434427" y="631327"/>
                  </a:lnTo>
                  <a:lnTo>
                    <a:pt x="434427" y="631327"/>
                  </a:lnTo>
                  <a:lnTo>
                    <a:pt x="432813" y="629713"/>
                  </a:lnTo>
                  <a:lnTo>
                    <a:pt x="432813" y="628099"/>
                  </a:lnTo>
                  <a:lnTo>
                    <a:pt x="432813" y="628099"/>
                  </a:lnTo>
                  <a:lnTo>
                    <a:pt x="432813" y="626485"/>
                  </a:lnTo>
                  <a:lnTo>
                    <a:pt x="434427" y="624871"/>
                  </a:lnTo>
                  <a:lnTo>
                    <a:pt x="436041" y="623257"/>
                  </a:lnTo>
                  <a:lnTo>
                    <a:pt x="437655" y="623257"/>
                  </a:lnTo>
                  <a:lnTo>
                    <a:pt x="437655" y="621643"/>
                  </a:lnTo>
                  <a:lnTo>
                    <a:pt x="439269" y="620029"/>
                  </a:lnTo>
                  <a:lnTo>
                    <a:pt x="439269" y="616802"/>
                  </a:lnTo>
                  <a:lnTo>
                    <a:pt x="437655" y="615188"/>
                  </a:lnTo>
                  <a:lnTo>
                    <a:pt x="436041" y="608732"/>
                  </a:lnTo>
                  <a:lnTo>
                    <a:pt x="436041" y="608732"/>
                  </a:lnTo>
                  <a:lnTo>
                    <a:pt x="434427" y="607118"/>
                  </a:lnTo>
                  <a:lnTo>
                    <a:pt x="432813" y="607118"/>
                  </a:lnTo>
                  <a:lnTo>
                    <a:pt x="431199" y="605504"/>
                  </a:lnTo>
                  <a:lnTo>
                    <a:pt x="429585" y="603890"/>
                  </a:lnTo>
                  <a:lnTo>
                    <a:pt x="427971" y="603890"/>
                  </a:lnTo>
                  <a:lnTo>
                    <a:pt x="427971" y="602276"/>
                  </a:lnTo>
                  <a:lnTo>
                    <a:pt x="427971" y="602276"/>
                  </a:lnTo>
                  <a:lnTo>
                    <a:pt x="423130" y="595820"/>
                  </a:lnTo>
                  <a:lnTo>
                    <a:pt x="421516" y="594207"/>
                  </a:lnTo>
                  <a:lnTo>
                    <a:pt x="421516" y="592593"/>
                  </a:lnTo>
                  <a:lnTo>
                    <a:pt x="423130" y="590979"/>
                  </a:lnTo>
                  <a:lnTo>
                    <a:pt x="423130" y="589365"/>
                  </a:lnTo>
                  <a:lnTo>
                    <a:pt x="421516" y="587751"/>
                  </a:lnTo>
                  <a:lnTo>
                    <a:pt x="421516" y="587751"/>
                  </a:lnTo>
                  <a:lnTo>
                    <a:pt x="419902" y="586137"/>
                  </a:lnTo>
                  <a:lnTo>
                    <a:pt x="418288" y="586137"/>
                  </a:lnTo>
                  <a:lnTo>
                    <a:pt x="415060" y="587751"/>
                  </a:lnTo>
                  <a:lnTo>
                    <a:pt x="406990" y="587751"/>
                  </a:lnTo>
                  <a:lnTo>
                    <a:pt x="403762" y="587751"/>
                  </a:lnTo>
                  <a:lnTo>
                    <a:pt x="402149" y="589365"/>
                  </a:lnTo>
                  <a:lnTo>
                    <a:pt x="400535" y="589365"/>
                  </a:lnTo>
                  <a:lnTo>
                    <a:pt x="395693" y="594207"/>
                  </a:lnTo>
                  <a:lnTo>
                    <a:pt x="394079" y="595820"/>
                  </a:lnTo>
                  <a:lnTo>
                    <a:pt x="392465" y="597434"/>
                  </a:lnTo>
                  <a:lnTo>
                    <a:pt x="390851" y="597434"/>
                  </a:lnTo>
                  <a:lnTo>
                    <a:pt x="384395" y="597434"/>
                  </a:lnTo>
                  <a:lnTo>
                    <a:pt x="382781" y="597434"/>
                  </a:lnTo>
                  <a:lnTo>
                    <a:pt x="381167" y="597434"/>
                  </a:lnTo>
                  <a:lnTo>
                    <a:pt x="379553" y="599048"/>
                  </a:lnTo>
                  <a:lnTo>
                    <a:pt x="377940" y="599048"/>
                  </a:lnTo>
                  <a:lnTo>
                    <a:pt x="371484" y="605504"/>
                  </a:lnTo>
                  <a:lnTo>
                    <a:pt x="369870" y="607118"/>
                  </a:lnTo>
                  <a:lnTo>
                    <a:pt x="369870" y="607118"/>
                  </a:lnTo>
                  <a:lnTo>
                    <a:pt x="368256" y="607118"/>
                  </a:lnTo>
                  <a:lnTo>
                    <a:pt x="368256" y="605504"/>
                  </a:lnTo>
                  <a:lnTo>
                    <a:pt x="366642" y="605504"/>
                  </a:lnTo>
                  <a:lnTo>
                    <a:pt x="365028" y="603890"/>
                  </a:lnTo>
                  <a:lnTo>
                    <a:pt x="363414" y="602276"/>
                  </a:lnTo>
                  <a:lnTo>
                    <a:pt x="363414" y="602276"/>
                  </a:lnTo>
                  <a:lnTo>
                    <a:pt x="361800" y="600662"/>
                  </a:lnTo>
                  <a:lnTo>
                    <a:pt x="360186" y="600662"/>
                  </a:lnTo>
                  <a:lnTo>
                    <a:pt x="360186" y="600662"/>
                  </a:lnTo>
                  <a:lnTo>
                    <a:pt x="358572" y="600662"/>
                  </a:lnTo>
                  <a:lnTo>
                    <a:pt x="356958" y="600662"/>
                  </a:lnTo>
                  <a:lnTo>
                    <a:pt x="355344" y="602276"/>
                  </a:lnTo>
                  <a:lnTo>
                    <a:pt x="353731" y="603890"/>
                  </a:lnTo>
                  <a:lnTo>
                    <a:pt x="344047" y="626485"/>
                  </a:lnTo>
                  <a:lnTo>
                    <a:pt x="339205" y="628099"/>
                  </a:lnTo>
                  <a:lnTo>
                    <a:pt x="335977" y="636169"/>
                  </a:lnTo>
                  <a:lnTo>
                    <a:pt x="326294" y="650694"/>
                  </a:lnTo>
                  <a:lnTo>
                    <a:pt x="324680" y="657150"/>
                  </a:lnTo>
                  <a:lnTo>
                    <a:pt x="289173" y="674903"/>
                  </a:lnTo>
                  <a:lnTo>
                    <a:pt x="274648" y="687815"/>
                  </a:lnTo>
                  <a:lnTo>
                    <a:pt x="266578" y="691042"/>
                  </a:lnTo>
                  <a:lnTo>
                    <a:pt x="243983" y="695884"/>
                  </a:lnTo>
                  <a:lnTo>
                    <a:pt x="239141" y="699112"/>
                  </a:lnTo>
                  <a:lnTo>
                    <a:pt x="240755" y="703954"/>
                  </a:lnTo>
                  <a:lnTo>
                    <a:pt x="242369" y="708796"/>
                  </a:lnTo>
                  <a:lnTo>
                    <a:pt x="240755" y="713637"/>
                  </a:lnTo>
                  <a:lnTo>
                    <a:pt x="237527" y="716865"/>
                  </a:lnTo>
                  <a:lnTo>
                    <a:pt x="235913" y="721707"/>
                  </a:lnTo>
                  <a:lnTo>
                    <a:pt x="237527" y="726549"/>
                  </a:lnTo>
                  <a:lnTo>
                    <a:pt x="239141" y="729777"/>
                  </a:lnTo>
                  <a:lnTo>
                    <a:pt x="240755" y="733005"/>
                  </a:lnTo>
                  <a:lnTo>
                    <a:pt x="239141" y="734619"/>
                  </a:lnTo>
                  <a:lnTo>
                    <a:pt x="232686" y="744302"/>
                  </a:lnTo>
                  <a:lnTo>
                    <a:pt x="231072" y="747530"/>
                  </a:lnTo>
                  <a:lnTo>
                    <a:pt x="234300" y="749144"/>
                  </a:lnTo>
                  <a:lnTo>
                    <a:pt x="243983" y="752372"/>
                  </a:lnTo>
                  <a:lnTo>
                    <a:pt x="268192" y="766897"/>
                  </a:lnTo>
                  <a:lnTo>
                    <a:pt x="271420" y="768511"/>
                  </a:lnTo>
                  <a:lnTo>
                    <a:pt x="273034" y="771739"/>
                  </a:lnTo>
                  <a:lnTo>
                    <a:pt x="273034" y="773353"/>
                  </a:lnTo>
                  <a:lnTo>
                    <a:pt x="274648" y="774967"/>
                  </a:lnTo>
                  <a:lnTo>
                    <a:pt x="274648" y="779809"/>
                  </a:lnTo>
                  <a:lnTo>
                    <a:pt x="276262" y="795948"/>
                  </a:lnTo>
                  <a:lnTo>
                    <a:pt x="276262" y="799176"/>
                  </a:lnTo>
                  <a:lnTo>
                    <a:pt x="276262" y="800790"/>
                  </a:lnTo>
                  <a:lnTo>
                    <a:pt x="279490" y="804018"/>
                  </a:lnTo>
                  <a:lnTo>
                    <a:pt x="281104" y="805632"/>
                  </a:lnTo>
                  <a:lnTo>
                    <a:pt x="281104" y="805632"/>
                  </a:lnTo>
                  <a:lnTo>
                    <a:pt x="282718" y="808860"/>
                  </a:lnTo>
                  <a:lnTo>
                    <a:pt x="282718" y="810473"/>
                  </a:lnTo>
                  <a:lnTo>
                    <a:pt x="282718" y="828227"/>
                  </a:lnTo>
                  <a:lnTo>
                    <a:pt x="282718" y="831455"/>
                  </a:lnTo>
                  <a:lnTo>
                    <a:pt x="282718" y="836296"/>
                  </a:lnTo>
                  <a:lnTo>
                    <a:pt x="277876" y="866961"/>
                  </a:lnTo>
                  <a:lnTo>
                    <a:pt x="277876" y="868575"/>
                  </a:lnTo>
                  <a:lnTo>
                    <a:pt x="279490" y="875031"/>
                  </a:lnTo>
                  <a:lnTo>
                    <a:pt x="281104" y="878259"/>
                  </a:lnTo>
                  <a:lnTo>
                    <a:pt x="281104" y="879872"/>
                  </a:lnTo>
                  <a:lnTo>
                    <a:pt x="282718" y="879872"/>
                  </a:lnTo>
                  <a:lnTo>
                    <a:pt x="284331" y="881486"/>
                  </a:lnTo>
                  <a:lnTo>
                    <a:pt x="284331" y="881486"/>
                  </a:lnTo>
                  <a:lnTo>
                    <a:pt x="285945" y="881486"/>
                  </a:lnTo>
                  <a:lnTo>
                    <a:pt x="290787" y="879872"/>
                  </a:lnTo>
                  <a:lnTo>
                    <a:pt x="294015" y="879872"/>
                  </a:lnTo>
                  <a:lnTo>
                    <a:pt x="295629" y="879872"/>
                  </a:lnTo>
                  <a:lnTo>
                    <a:pt x="297243" y="881486"/>
                  </a:lnTo>
                  <a:lnTo>
                    <a:pt x="297243" y="881486"/>
                  </a:lnTo>
                  <a:lnTo>
                    <a:pt x="297243" y="883100"/>
                  </a:lnTo>
                  <a:lnTo>
                    <a:pt x="300471" y="894398"/>
                  </a:lnTo>
                  <a:lnTo>
                    <a:pt x="305313" y="905695"/>
                  </a:lnTo>
                  <a:lnTo>
                    <a:pt x="305313" y="907309"/>
                  </a:lnTo>
                  <a:lnTo>
                    <a:pt x="305313" y="910537"/>
                  </a:lnTo>
                  <a:lnTo>
                    <a:pt x="306927" y="913765"/>
                  </a:lnTo>
                  <a:lnTo>
                    <a:pt x="308540" y="918607"/>
                  </a:lnTo>
                  <a:lnTo>
                    <a:pt x="310154" y="920221"/>
                  </a:lnTo>
                  <a:lnTo>
                    <a:pt x="310154" y="926677"/>
                  </a:lnTo>
                  <a:lnTo>
                    <a:pt x="311768" y="928290"/>
                  </a:lnTo>
                  <a:lnTo>
                    <a:pt x="311768" y="929904"/>
                  </a:lnTo>
                  <a:lnTo>
                    <a:pt x="313382" y="931518"/>
                  </a:lnTo>
                  <a:lnTo>
                    <a:pt x="314996" y="933132"/>
                  </a:lnTo>
                  <a:lnTo>
                    <a:pt x="316610" y="934746"/>
                  </a:lnTo>
                  <a:lnTo>
                    <a:pt x="316610" y="936360"/>
                  </a:lnTo>
                  <a:lnTo>
                    <a:pt x="318224" y="936360"/>
                  </a:lnTo>
                  <a:lnTo>
                    <a:pt x="318224" y="937974"/>
                  </a:lnTo>
                  <a:lnTo>
                    <a:pt x="318224" y="939588"/>
                  </a:lnTo>
                  <a:lnTo>
                    <a:pt x="314996" y="952499"/>
                  </a:lnTo>
                  <a:lnTo>
                    <a:pt x="314996" y="954113"/>
                  </a:lnTo>
                  <a:lnTo>
                    <a:pt x="313382" y="957341"/>
                  </a:lnTo>
                  <a:lnTo>
                    <a:pt x="313382" y="962183"/>
                  </a:lnTo>
                  <a:lnTo>
                    <a:pt x="313382" y="968639"/>
                  </a:lnTo>
                  <a:lnTo>
                    <a:pt x="313382" y="970253"/>
                  </a:lnTo>
                  <a:lnTo>
                    <a:pt x="311768" y="971867"/>
                  </a:lnTo>
                  <a:lnTo>
                    <a:pt x="310154" y="971867"/>
                  </a:lnTo>
                  <a:lnTo>
                    <a:pt x="308540" y="973481"/>
                  </a:lnTo>
                  <a:lnTo>
                    <a:pt x="308540" y="975095"/>
                  </a:lnTo>
                  <a:lnTo>
                    <a:pt x="306927" y="975095"/>
                  </a:lnTo>
                  <a:lnTo>
                    <a:pt x="305313" y="976708"/>
                  </a:lnTo>
                  <a:lnTo>
                    <a:pt x="300471" y="978322"/>
                  </a:lnTo>
                  <a:lnTo>
                    <a:pt x="297243" y="978322"/>
                  </a:lnTo>
                  <a:lnTo>
                    <a:pt x="295629" y="979936"/>
                  </a:lnTo>
                  <a:lnTo>
                    <a:pt x="295629" y="979936"/>
                  </a:lnTo>
                  <a:lnTo>
                    <a:pt x="294015" y="979936"/>
                  </a:lnTo>
                  <a:lnTo>
                    <a:pt x="292401" y="981550"/>
                  </a:lnTo>
                  <a:lnTo>
                    <a:pt x="290787" y="981550"/>
                  </a:lnTo>
                  <a:lnTo>
                    <a:pt x="289173" y="981550"/>
                  </a:lnTo>
                  <a:lnTo>
                    <a:pt x="285945" y="979936"/>
                  </a:lnTo>
                  <a:lnTo>
                    <a:pt x="277876" y="973481"/>
                  </a:lnTo>
                  <a:lnTo>
                    <a:pt x="263350" y="967025"/>
                  </a:lnTo>
                  <a:lnTo>
                    <a:pt x="258509" y="965411"/>
                  </a:lnTo>
                  <a:lnTo>
                    <a:pt x="242369" y="965411"/>
                  </a:lnTo>
                  <a:lnTo>
                    <a:pt x="237527" y="967025"/>
                  </a:lnTo>
                  <a:lnTo>
                    <a:pt x="234300" y="970253"/>
                  </a:lnTo>
                  <a:lnTo>
                    <a:pt x="224616" y="971867"/>
                  </a:lnTo>
                  <a:lnTo>
                    <a:pt x="223002" y="973481"/>
                  </a:lnTo>
                  <a:lnTo>
                    <a:pt x="223002" y="973481"/>
                  </a:lnTo>
                  <a:lnTo>
                    <a:pt x="221388" y="975095"/>
                  </a:lnTo>
                  <a:lnTo>
                    <a:pt x="221388" y="976708"/>
                  </a:lnTo>
                  <a:lnTo>
                    <a:pt x="219774" y="978322"/>
                  </a:lnTo>
                  <a:lnTo>
                    <a:pt x="219774" y="979936"/>
                  </a:lnTo>
                  <a:lnTo>
                    <a:pt x="218160" y="981550"/>
                  </a:lnTo>
                  <a:lnTo>
                    <a:pt x="219774" y="983164"/>
                  </a:lnTo>
                  <a:lnTo>
                    <a:pt x="219774" y="984778"/>
                  </a:lnTo>
                  <a:lnTo>
                    <a:pt x="219774" y="986392"/>
                  </a:lnTo>
                  <a:lnTo>
                    <a:pt x="219774" y="988006"/>
                  </a:lnTo>
                  <a:lnTo>
                    <a:pt x="218160" y="989620"/>
                  </a:lnTo>
                  <a:lnTo>
                    <a:pt x="216546" y="991234"/>
                  </a:lnTo>
                  <a:lnTo>
                    <a:pt x="214932" y="991234"/>
                  </a:lnTo>
                  <a:lnTo>
                    <a:pt x="213318" y="992848"/>
                  </a:lnTo>
                  <a:lnTo>
                    <a:pt x="211704" y="994462"/>
                  </a:lnTo>
                  <a:lnTo>
                    <a:pt x="208477" y="997690"/>
                  </a:lnTo>
                  <a:lnTo>
                    <a:pt x="208477" y="997690"/>
                  </a:lnTo>
                  <a:lnTo>
                    <a:pt x="206863" y="999304"/>
                  </a:lnTo>
                  <a:lnTo>
                    <a:pt x="205249" y="1000917"/>
                  </a:lnTo>
                  <a:lnTo>
                    <a:pt x="203635" y="1002531"/>
                  </a:lnTo>
                  <a:lnTo>
                    <a:pt x="203635" y="1004145"/>
                  </a:lnTo>
                  <a:lnTo>
                    <a:pt x="203635" y="1005759"/>
                  </a:lnTo>
                  <a:lnTo>
                    <a:pt x="205249" y="1005759"/>
                  </a:lnTo>
                  <a:lnTo>
                    <a:pt x="205249" y="1007373"/>
                  </a:lnTo>
                  <a:lnTo>
                    <a:pt x="205249" y="1008987"/>
                  </a:lnTo>
                  <a:lnTo>
                    <a:pt x="205249" y="1010601"/>
                  </a:lnTo>
                  <a:lnTo>
                    <a:pt x="205249" y="1013829"/>
                  </a:lnTo>
                  <a:lnTo>
                    <a:pt x="206863" y="1015443"/>
                  </a:lnTo>
                  <a:lnTo>
                    <a:pt x="206863" y="1017057"/>
                  </a:lnTo>
                  <a:lnTo>
                    <a:pt x="208477" y="1018671"/>
                  </a:lnTo>
                  <a:lnTo>
                    <a:pt x="210091" y="1020285"/>
                  </a:lnTo>
                  <a:lnTo>
                    <a:pt x="210091" y="1021899"/>
                  </a:lnTo>
                  <a:lnTo>
                    <a:pt x="210091" y="1025126"/>
                  </a:lnTo>
                  <a:lnTo>
                    <a:pt x="210091" y="1026740"/>
                  </a:lnTo>
                  <a:lnTo>
                    <a:pt x="210091" y="1028354"/>
                  </a:lnTo>
                  <a:lnTo>
                    <a:pt x="210091" y="1029968"/>
                  </a:lnTo>
                  <a:lnTo>
                    <a:pt x="208477" y="1031582"/>
                  </a:lnTo>
                  <a:lnTo>
                    <a:pt x="206863" y="1034810"/>
                  </a:lnTo>
                  <a:lnTo>
                    <a:pt x="205249" y="1038038"/>
                  </a:lnTo>
                  <a:lnTo>
                    <a:pt x="203635" y="1038038"/>
                  </a:lnTo>
                  <a:lnTo>
                    <a:pt x="202021" y="1039652"/>
                  </a:lnTo>
                  <a:lnTo>
                    <a:pt x="193951" y="1039652"/>
                  </a:lnTo>
                  <a:lnTo>
                    <a:pt x="192337" y="1041266"/>
                  </a:lnTo>
                  <a:lnTo>
                    <a:pt x="185882" y="1042880"/>
                  </a:lnTo>
                  <a:lnTo>
                    <a:pt x="184268" y="1044494"/>
                  </a:lnTo>
                  <a:lnTo>
                    <a:pt x="184268" y="1044494"/>
                  </a:lnTo>
                  <a:lnTo>
                    <a:pt x="182654" y="1046108"/>
                  </a:lnTo>
                  <a:lnTo>
                    <a:pt x="182654" y="1046108"/>
                  </a:lnTo>
                  <a:lnTo>
                    <a:pt x="179426" y="1050949"/>
                  </a:lnTo>
                  <a:lnTo>
                    <a:pt x="176198" y="1060633"/>
                  </a:lnTo>
                  <a:lnTo>
                    <a:pt x="174584" y="1067089"/>
                  </a:lnTo>
                  <a:lnTo>
                    <a:pt x="174584" y="1071931"/>
                  </a:lnTo>
                  <a:lnTo>
                    <a:pt x="174584" y="1078386"/>
                  </a:lnTo>
                  <a:lnTo>
                    <a:pt x="176198" y="1081614"/>
                  </a:lnTo>
                  <a:lnTo>
                    <a:pt x="176198" y="1083228"/>
                  </a:lnTo>
                  <a:lnTo>
                    <a:pt x="177812" y="1084842"/>
                  </a:lnTo>
                  <a:lnTo>
                    <a:pt x="177812" y="1084842"/>
                  </a:lnTo>
                  <a:lnTo>
                    <a:pt x="184268" y="1091298"/>
                  </a:lnTo>
                  <a:lnTo>
                    <a:pt x="185882" y="1092912"/>
                  </a:lnTo>
                  <a:lnTo>
                    <a:pt x="187496" y="1096139"/>
                  </a:lnTo>
                  <a:lnTo>
                    <a:pt x="187496" y="1097753"/>
                  </a:lnTo>
                  <a:lnTo>
                    <a:pt x="187496" y="1100981"/>
                  </a:lnTo>
                  <a:lnTo>
                    <a:pt x="187496" y="1102595"/>
                  </a:lnTo>
                  <a:lnTo>
                    <a:pt x="187496" y="1105823"/>
                  </a:lnTo>
                  <a:lnTo>
                    <a:pt x="187496" y="1109051"/>
                  </a:lnTo>
                  <a:lnTo>
                    <a:pt x="185882" y="1113893"/>
                  </a:lnTo>
                  <a:lnTo>
                    <a:pt x="182654" y="1118735"/>
                  </a:lnTo>
                  <a:lnTo>
                    <a:pt x="182654" y="1120348"/>
                  </a:lnTo>
                  <a:lnTo>
                    <a:pt x="181040" y="1120348"/>
                  </a:lnTo>
                  <a:lnTo>
                    <a:pt x="181040" y="1121962"/>
                  </a:lnTo>
                  <a:lnTo>
                    <a:pt x="182654" y="1123576"/>
                  </a:lnTo>
                  <a:lnTo>
                    <a:pt x="182654" y="1123576"/>
                  </a:lnTo>
                  <a:lnTo>
                    <a:pt x="184268" y="1125190"/>
                  </a:lnTo>
                  <a:lnTo>
                    <a:pt x="187496" y="1125190"/>
                  </a:lnTo>
                  <a:lnTo>
                    <a:pt x="189109" y="1126804"/>
                  </a:lnTo>
                  <a:lnTo>
                    <a:pt x="189109" y="1126804"/>
                  </a:lnTo>
                  <a:lnTo>
                    <a:pt x="189109" y="1128418"/>
                  </a:lnTo>
                  <a:lnTo>
                    <a:pt x="190723" y="1130032"/>
                  </a:lnTo>
                  <a:lnTo>
                    <a:pt x="189109" y="1131646"/>
                  </a:lnTo>
                  <a:lnTo>
                    <a:pt x="189109" y="1133260"/>
                  </a:lnTo>
                  <a:lnTo>
                    <a:pt x="189109" y="1134874"/>
                  </a:lnTo>
                  <a:lnTo>
                    <a:pt x="190723" y="1138102"/>
                  </a:lnTo>
                  <a:lnTo>
                    <a:pt x="190723" y="1139716"/>
                  </a:lnTo>
                  <a:lnTo>
                    <a:pt x="189109" y="1147785"/>
                  </a:lnTo>
                  <a:lnTo>
                    <a:pt x="187496" y="1149399"/>
                  </a:lnTo>
                  <a:lnTo>
                    <a:pt x="187496" y="1149399"/>
                  </a:lnTo>
                  <a:lnTo>
                    <a:pt x="185882" y="1151013"/>
                  </a:lnTo>
                  <a:lnTo>
                    <a:pt x="184268" y="1152627"/>
                  </a:lnTo>
                  <a:lnTo>
                    <a:pt x="177812" y="1152627"/>
                  </a:lnTo>
                  <a:lnTo>
                    <a:pt x="174584" y="1154241"/>
                  </a:lnTo>
                  <a:lnTo>
                    <a:pt x="164900" y="1157469"/>
                  </a:lnTo>
                  <a:lnTo>
                    <a:pt x="160059" y="1157469"/>
                  </a:lnTo>
                  <a:lnTo>
                    <a:pt x="153603" y="1157469"/>
                  </a:lnTo>
                  <a:lnTo>
                    <a:pt x="151989" y="1157469"/>
                  </a:lnTo>
                  <a:lnTo>
                    <a:pt x="150375" y="1159083"/>
                  </a:lnTo>
                  <a:lnTo>
                    <a:pt x="139078" y="1165539"/>
                  </a:lnTo>
                  <a:lnTo>
                    <a:pt x="137464" y="1165539"/>
                  </a:lnTo>
                  <a:lnTo>
                    <a:pt x="135850" y="1165539"/>
                  </a:lnTo>
                  <a:lnTo>
                    <a:pt x="132622" y="1165539"/>
                  </a:lnTo>
                  <a:lnTo>
                    <a:pt x="131008" y="1165539"/>
                  </a:lnTo>
                  <a:lnTo>
                    <a:pt x="129394" y="1165539"/>
                  </a:lnTo>
                  <a:lnTo>
                    <a:pt x="127780" y="1163925"/>
                  </a:lnTo>
                  <a:lnTo>
                    <a:pt x="126166" y="1162311"/>
                  </a:lnTo>
                  <a:lnTo>
                    <a:pt x="124552" y="1160697"/>
                  </a:lnTo>
                  <a:lnTo>
                    <a:pt x="122938" y="1160697"/>
                  </a:lnTo>
                  <a:lnTo>
                    <a:pt x="121324" y="1159083"/>
                  </a:lnTo>
                  <a:lnTo>
                    <a:pt x="118096" y="1157469"/>
                  </a:lnTo>
                  <a:lnTo>
                    <a:pt x="116482" y="1157469"/>
                  </a:lnTo>
                  <a:lnTo>
                    <a:pt x="116482" y="1155855"/>
                  </a:lnTo>
                  <a:lnTo>
                    <a:pt x="113255" y="1152627"/>
                  </a:lnTo>
                  <a:lnTo>
                    <a:pt x="111641" y="1152627"/>
                  </a:lnTo>
                  <a:lnTo>
                    <a:pt x="111641" y="1152627"/>
                  </a:lnTo>
                  <a:lnTo>
                    <a:pt x="105185" y="1149399"/>
                  </a:lnTo>
                  <a:lnTo>
                    <a:pt x="103571" y="1147785"/>
                  </a:lnTo>
                  <a:lnTo>
                    <a:pt x="101957" y="1146171"/>
                  </a:lnTo>
                  <a:lnTo>
                    <a:pt x="100343" y="1146171"/>
                  </a:lnTo>
                  <a:lnTo>
                    <a:pt x="100343" y="1144557"/>
                  </a:lnTo>
                  <a:lnTo>
                    <a:pt x="100343" y="1142944"/>
                  </a:lnTo>
                  <a:lnTo>
                    <a:pt x="100343" y="1141330"/>
                  </a:lnTo>
                  <a:lnTo>
                    <a:pt x="100343" y="1138102"/>
                  </a:lnTo>
                  <a:lnTo>
                    <a:pt x="101957" y="1136488"/>
                  </a:lnTo>
                  <a:lnTo>
                    <a:pt x="101957" y="1133260"/>
                  </a:lnTo>
                  <a:lnTo>
                    <a:pt x="101957" y="1130032"/>
                  </a:lnTo>
                  <a:lnTo>
                    <a:pt x="98729" y="1115507"/>
                  </a:lnTo>
                  <a:lnTo>
                    <a:pt x="97115" y="1115507"/>
                  </a:lnTo>
                  <a:lnTo>
                    <a:pt x="97115" y="1113893"/>
                  </a:lnTo>
                  <a:lnTo>
                    <a:pt x="92274" y="1109051"/>
                  </a:lnTo>
                  <a:lnTo>
                    <a:pt x="92274" y="1107437"/>
                  </a:lnTo>
                  <a:lnTo>
                    <a:pt x="92274" y="1105823"/>
                  </a:lnTo>
                  <a:lnTo>
                    <a:pt x="93887" y="1104209"/>
                  </a:lnTo>
                  <a:lnTo>
                    <a:pt x="95501" y="1102595"/>
                  </a:lnTo>
                  <a:lnTo>
                    <a:pt x="98729" y="1100981"/>
                  </a:lnTo>
                  <a:lnTo>
                    <a:pt x="100343" y="1099367"/>
                  </a:lnTo>
                  <a:lnTo>
                    <a:pt x="100343" y="1099367"/>
                  </a:lnTo>
                  <a:lnTo>
                    <a:pt x="100343" y="1096139"/>
                  </a:lnTo>
                  <a:lnTo>
                    <a:pt x="100343" y="1094526"/>
                  </a:lnTo>
                  <a:lnTo>
                    <a:pt x="98729" y="1092912"/>
                  </a:lnTo>
                  <a:lnTo>
                    <a:pt x="97115" y="1092912"/>
                  </a:lnTo>
                  <a:lnTo>
                    <a:pt x="93887" y="1091298"/>
                  </a:lnTo>
                  <a:lnTo>
                    <a:pt x="93887" y="1091298"/>
                  </a:lnTo>
                  <a:lnTo>
                    <a:pt x="92274" y="1089684"/>
                  </a:lnTo>
                  <a:lnTo>
                    <a:pt x="92274" y="1086456"/>
                  </a:lnTo>
                  <a:lnTo>
                    <a:pt x="95501" y="1073544"/>
                  </a:lnTo>
                  <a:lnTo>
                    <a:pt x="97115" y="1063861"/>
                  </a:lnTo>
                  <a:lnTo>
                    <a:pt x="95501" y="1060633"/>
                  </a:lnTo>
                  <a:lnTo>
                    <a:pt x="95501" y="1057405"/>
                  </a:lnTo>
                  <a:lnTo>
                    <a:pt x="89046" y="1041266"/>
                  </a:lnTo>
                  <a:lnTo>
                    <a:pt x="89046" y="1039652"/>
                  </a:lnTo>
                  <a:lnTo>
                    <a:pt x="89046" y="1038038"/>
                  </a:lnTo>
                  <a:lnTo>
                    <a:pt x="87432" y="1038038"/>
                  </a:lnTo>
                  <a:lnTo>
                    <a:pt x="82590" y="1036424"/>
                  </a:lnTo>
                  <a:lnTo>
                    <a:pt x="80976" y="1036424"/>
                  </a:lnTo>
                  <a:lnTo>
                    <a:pt x="80976" y="1036424"/>
                  </a:lnTo>
                  <a:lnTo>
                    <a:pt x="79362" y="1036424"/>
                  </a:lnTo>
                  <a:lnTo>
                    <a:pt x="77748" y="1038038"/>
                  </a:lnTo>
                  <a:lnTo>
                    <a:pt x="76134" y="1038038"/>
                  </a:lnTo>
                  <a:lnTo>
                    <a:pt x="74520" y="1038038"/>
                  </a:lnTo>
                  <a:lnTo>
                    <a:pt x="72906" y="1038038"/>
                  </a:lnTo>
                  <a:lnTo>
                    <a:pt x="72906" y="1036424"/>
                  </a:lnTo>
                  <a:lnTo>
                    <a:pt x="71292" y="1034810"/>
                  </a:lnTo>
                  <a:lnTo>
                    <a:pt x="71292" y="1029968"/>
                  </a:lnTo>
                  <a:lnTo>
                    <a:pt x="71292" y="1013829"/>
                  </a:lnTo>
                  <a:lnTo>
                    <a:pt x="71292" y="1010601"/>
                  </a:lnTo>
                  <a:lnTo>
                    <a:pt x="72906" y="1007373"/>
                  </a:lnTo>
                  <a:lnTo>
                    <a:pt x="72906" y="1005759"/>
                  </a:lnTo>
                  <a:lnTo>
                    <a:pt x="74520" y="1004145"/>
                  </a:lnTo>
                  <a:lnTo>
                    <a:pt x="82590" y="999304"/>
                  </a:lnTo>
                  <a:lnTo>
                    <a:pt x="85818" y="996076"/>
                  </a:lnTo>
                  <a:lnTo>
                    <a:pt x="87432" y="989620"/>
                  </a:lnTo>
                  <a:lnTo>
                    <a:pt x="66451" y="979936"/>
                  </a:lnTo>
                  <a:lnTo>
                    <a:pt x="61609" y="976708"/>
                  </a:lnTo>
                  <a:lnTo>
                    <a:pt x="61609" y="971867"/>
                  </a:lnTo>
                  <a:lnTo>
                    <a:pt x="59995" y="967025"/>
                  </a:lnTo>
                  <a:lnTo>
                    <a:pt x="55153" y="960569"/>
                  </a:lnTo>
                  <a:lnTo>
                    <a:pt x="53539" y="958955"/>
                  </a:lnTo>
                  <a:lnTo>
                    <a:pt x="53539" y="955727"/>
                  </a:lnTo>
                  <a:lnTo>
                    <a:pt x="53539" y="954113"/>
                  </a:lnTo>
                  <a:lnTo>
                    <a:pt x="55153" y="954113"/>
                  </a:lnTo>
                  <a:lnTo>
                    <a:pt x="56767" y="954113"/>
                  </a:lnTo>
                  <a:lnTo>
                    <a:pt x="58381" y="952499"/>
                  </a:lnTo>
                  <a:lnTo>
                    <a:pt x="58381" y="950886"/>
                  </a:lnTo>
                  <a:lnTo>
                    <a:pt x="58381" y="947658"/>
                  </a:lnTo>
                  <a:lnTo>
                    <a:pt x="58381" y="946044"/>
                  </a:lnTo>
                  <a:lnTo>
                    <a:pt x="58381" y="944430"/>
                  </a:lnTo>
                  <a:lnTo>
                    <a:pt x="59995" y="942816"/>
                  </a:lnTo>
                  <a:lnTo>
                    <a:pt x="63223" y="941202"/>
                  </a:lnTo>
                  <a:lnTo>
                    <a:pt x="63223" y="941202"/>
                  </a:lnTo>
                  <a:lnTo>
                    <a:pt x="64837" y="939588"/>
                  </a:lnTo>
                  <a:lnTo>
                    <a:pt x="64837" y="937974"/>
                  </a:lnTo>
                  <a:lnTo>
                    <a:pt x="64837" y="934746"/>
                  </a:lnTo>
                  <a:lnTo>
                    <a:pt x="64837" y="931518"/>
                  </a:lnTo>
                  <a:lnTo>
                    <a:pt x="63223" y="928290"/>
                  </a:lnTo>
                  <a:lnTo>
                    <a:pt x="61609" y="926677"/>
                  </a:lnTo>
                  <a:lnTo>
                    <a:pt x="59995" y="925063"/>
                  </a:lnTo>
                  <a:lnTo>
                    <a:pt x="58381" y="925063"/>
                  </a:lnTo>
                  <a:lnTo>
                    <a:pt x="56767" y="923449"/>
                  </a:lnTo>
                  <a:lnTo>
                    <a:pt x="55153" y="921835"/>
                  </a:lnTo>
                  <a:lnTo>
                    <a:pt x="51925" y="920221"/>
                  </a:lnTo>
                  <a:lnTo>
                    <a:pt x="43856" y="910537"/>
                  </a:lnTo>
                  <a:lnTo>
                    <a:pt x="42242" y="907309"/>
                  </a:lnTo>
                  <a:lnTo>
                    <a:pt x="32558" y="896012"/>
                  </a:lnTo>
                  <a:lnTo>
                    <a:pt x="30944" y="894398"/>
                  </a:lnTo>
                  <a:lnTo>
                    <a:pt x="19647" y="887942"/>
                  </a:lnTo>
                  <a:lnTo>
                    <a:pt x="11577" y="881486"/>
                  </a:lnTo>
                  <a:lnTo>
                    <a:pt x="9963" y="878259"/>
                  </a:lnTo>
                  <a:lnTo>
                    <a:pt x="8349" y="876645"/>
                  </a:lnTo>
                  <a:lnTo>
                    <a:pt x="6735" y="868575"/>
                  </a:lnTo>
                  <a:lnTo>
                    <a:pt x="5121" y="862119"/>
                  </a:lnTo>
                  <a:lnTo>
                    <a:pt x="5121" y="860505"/>
                  </a:lnTo>
                  <a:lnTo>
                    <a:pt x="5121" y="858891"/>
                  </a:lnTo>
                  <a:lnTo>
                    <a:pt x="5121" y="857277"/>
                  </a:lnTo>
                  <a:lnTo>
                    <a:pt x="6735" y="854050"/>
                  </a:lnTo>
                  <a:lnTo>
                    <a:pt x="6735" y="852436"/>
                  </a:lnTo>
                  <a:lnTo>
                    <a:pt x="9963" y="844366"/>
                  </a:lnTo>
                  <a:lnTo>
                    <a:pt x="9963" y="842752"/>
                  </a:lnTo>
                  <a:lnTo>
                    <a:pt x="11577" y="839524"/>
                  </a:lnTo>
                  <a:lnTo>
                    <a:pt x="13191" y="837910"/>
                  </a:lnTo>
                  <a:lnTo>
                    <a:pt x="13191" y="837910"/>
                  </a:lnTo>
                  <a:lnTo>
                    <a:pt x="16419" y="836296"/>
                  </a:lnTo>
                  <a:lnTo>
                    <a:pt x="19647" y="834682"/>
                  </a:lnTo>
                  <a:lnTo>
                    <a:pt x="21260" y="833068"/>
                  </a:lnTo>
                  <a:lnTo>
                    <a:pt x="21260" y="831455"/>
                  </a:lnTo>
                  <a:lnTo>
                    <a:pt x="21260" y="829841"/>
                  </a:lnTo>
                  <a:lnTo>
                    <a:pt x="21260" y="824999"/>
                  </a:lnTo>
                  <a:lnTo>
                    <a:pt x="21260" y="823385"/>
                  </a:lnTo>
                  <a:lnTo>
                    <a:pt x="19647" y="820157"/>
                  </a:lnTo>
                  <a:lnTo>
                    <a:pt x="14805" y="813701"/>
                  </a:lnTo>
                  <a:lnTo>
                    <a:pt x="13191" y="810473"/>
                  </a:lnTo>
                  <a:lnTo>
                    <a:pt x="13191" y="807246"/>
                  </a:lnTo>
                  <a:lnTo>
                    <a:pt x="14805" y="800790"/>
                  </a:lnTo>
                  <a:lnTo>
                    <a:pt x="14805" y="799176"/>
                  </a:lnTo>
                  <a:lnTo>
                    <a:pt x="14805" y="791106"/>
                  </a:lnTo>
                  <a:lnTo>
                    <a:pt x="14805" y="786264"/>
                  </a:lnTo>
                  <a:lnTo>
                    <a:pt x="13191" y="783037"/>
                  </a:lnTo>
                  <a:lnTo>
                    <a:pt x="13191" y="781423"/>
                  </a:lnTo>
                  <a:lnTo>
                    <a:pt x="8349" y="776581"/>
                  </a:lnTo>
                  <a:lnTo>
                    <a:pt x="8349" y="774967"/>
                  </a:lnTo>
                  <a:lnTo>
                    <a:pt x="8349" y="773353"/>
                  </a:lnTo>
                  <a:lnTo>
                    <a:pt x="13191" y="757214"/>
                  </a:lnTo>
                  <a:lnTo>
                    <a:pt x="14805" y="752372"/>
                  </a:lnTo>
                  <a:lnTo>
                    <a:pt x="18033" y="747530"/>
                  </a:lnTo>
                  <a:lnTo>
                    <a:pt x="18033" y="744302"/>
                  </a:lnTo>
                  <a:lnTo>
                    <a:pt x="18033" y="742688"/>
                  </a:lnTo>
                  <a:lnTo>
                    <a:pt x="18033" y="742688"/>
                  </a:lnTo>
                  <a:lnTo>
                    <a:pt x="14805" y="741074"/>
                  </a:lnTo>
                  <a:lnTo>
                    <a:pt x="13191" y="739460"/>
                  </a:lnTo>
                  <a:lnTo>
                    <a:pt x="11577" y="736233"/>
                  </a:lnTo>
                  <a:lnTo>
                    <a:pt x="11577" y="734619"/>
                  </a:lnTo>
                  <a:lnTo>
                    <a:pt x="11577" y="733005"/>
                  </a:lnTo>
                  <a:lnTo>
                    <a:pt x="11577" y="731391"/>
                  </a:lnTo>
                  <a:lnTo>
                    <a:pt x="11577" y="729777"/>
                  </a:lnTo>
                  <a:lnTo>
                    <a:pt x="11577" y="728163"/>
                  </a:lnTo>
                  <a:lnTo>
                    <a:pt x="13191" y="726549"/>
                  </a:lnTo>
                  <a:lnTo>
                    <a:pt x="13191" y="724935"/>
                  </a:lnTo>
                  <a:lnTo>
                    <a:pt x="14805" y="724935"/>
                  </a:lnTo>
                  <a:lnTo>
                    <a:pt x="29330" y="710410"/>
                  </a:lnTo>
                  <a:lnTo>
                    <a:pt x="30944" y="708796"/>
                  </a:lnTo>
                  <a:lnTo>
                    <a:pt x="34172" y="703954"/>
                  </a:lnTo>
                  <a:lnTo>
                    <a:pt x="35786" y="702340"/>
                  </a:lnTo>
                  <a:lnTo>
                    <a:pt x="35786" y="697498"/>
                  </a:lnTo>
                  <a:lnTo>
                    <a:pt x="37400" y="694270"/>
                  </a:lnTo>
                  <a:lnTo>
                    <a:pt x="37400" y="692656"/>
                  </a:lnTo>
                  <a:lnTo>
                    <a:pt x="39014" y="692656"/>
                  </a:lnTo>
                  <a:lnTo>
                    <a:pt x="39014" y="692656"/>
                  </a:lnTo>
                  <a:lnTo>
                    <a:pt x="40628" y="692656"/>
                  </a:lnTo>
                  <a:lnTo>
                    <a:pt x="43856" y="692656"/>
                  </a:lnTo>
                  <a:lnTo>
                    <a:pt x="43856" y="694270"/>
                  </a:lnTo>
                  <a:lnTo>
                    <a:pt x="45469" y="694270"/>
                  </a:lnTo>
                  <a:lnTo>
                    <a:pt x="47083" y="694270"/>
                  </a:lnTo>
                  <a:lnTo>
                    <a:pt x="48697" y="692656"/>
                  </a:lnTo>
                  <a:lnTo>
                    <a:pt x="50311" y="692656"/>
                  </a:lnTo>
                  <a:lnTo>
                    <a:pt x="51925" y="691042"/>
                  </a:lnTo>
                  <a:lnTo>
                    <a:pt x="53539" y="687815"/>
                  </a:lnTo>
                  <a:lnTo>
                    <a:pt x="53539" y="686201"/>
                  </a:lnTo>
                  <a:lnTo>
                    <a:pt x="51925" y="684587"/>
                  </a:lnTo>
                  <a:lnTo>
                    <a:pt x="50311" y="682973"/>
                  </a:lnTo>
                  <a:lnTo>
                    <a:pt x="47083" y="682973"/>
                  </a:lnTo>
                  <a:lnTo>
                    <a:pt x="43856" y="679745"/>
                  </a:lnTo>
                  <a:lnTo>
                    <a:pt x="42242" y="678131"/>
                  </a:lnTo>
                  <a:lnTo>
                    <a:pt x="39014" y="678131"/>
                  </a:lnTo>
                  <a:lnTo>
                    <a:pt x="39014" y="676517"/>
                  </a:lnTo>
                  <a:lnTo>
                    <a:pt x="37400" y="676517"/>
                  </a:lnTo>
                  <a:lnTo>
                    <a:pt x="34172" y="674903"/>
                  </a:lnTo>
                  <a:lnTo>
                    <a:pt x="32558" y="674903"/>
                  </a:lnTo>
                  <a:lnTo>
                    <a:pt x="22874" y="661992"/>
                  </a:lnTo>
                  <a:lnTo>
                    <a:pt x="16419" y="652308"/>
                  </a:lnTo>
                  <a:lnTo>
                    <a:pt x="16419" y="650694"/>
                  </a:lnTo>
                  <a:lnTo>
                    <a:pt x="16419" y="649080"/>
                  </a:lnTo>
                  <a:lnTo>
                    <a:pt x="18033" y="645852"/>
                  </a:lnTo>
                  <a:lnTo>
                    <a:pt x="18033" y="642624"/>
                  </a:lnTo>
                  <a:lnTo>
                    <a:pt x="18033" y="629713"/>
                  </a:lnTo>
                  <a:lnTo>
                    <a:pt x="18033" y="626485"/>
                  </a:lnTo>
                  <a:lnTo>
                    <a:pt x="16419" y="623257"/>
                  </a:lnTo>
                  <a:lnTo>
                    <a:pt x="13191" y="620029"/>
                  </a:lnTo>
                  <a:lnTo>
                    <a:pt x="11577" y="616802"/>
                  </a:lnTo>
                  <a:lnTo>
                    <a:pt x="11577" y="613574"/>
                  </a:lnTo>
                  <a:lnTo>
                    <a:pt x="11577" y="611960"/>
                  </a:lnTo>
                  <a:lnTo>
                    <a:pt x="11577" y="610346"/>
                  </a:lnTo>
                  <a:lnTo>
                    <a:pt x="13191" y="610346"/>
                  </a:lnTo>
                  <a:lnTo>
                    <a:pt x="14805" y="607118"/>
                  </a:lnTo>
                  <a:lnTo>
                    <a:pt x="14805" y="607118"/>
                  </a:lnTo>
                  <a:lnTo>
                    <a:pt x="14805" y="603890"/>
                  </a:lnTo>
                  <a:lnTo>
                    <a:pt x="14805" y="600662"/>
                  </a:lnTo>
                  <a:lnTo>
                    <a:pt x="14805" y="594207"/>
                  </a:lnTo>
                  <a:lnTo>
                    <a:pt x="14805" y="587751"/>
                  </a:lnTo>
                  <a:lnTo>
                    <a:pt x="14805" y="586137"/>
                  </a:lnTo>
                  <a:lnTo>
                    <a:pt x="14805" y="581295"/>
                  </a:lnTo>
                  <a:lnTo>
                    <a:pt x="14805" y="578067"/>
                  </a:lnTo>
                  <a:lnTo>
                    <a:pt x="14805" y="574839"/>
                  </a:lnTo>
                  <a:lnTo>
                    <a:pt x="16419" y="571611"/>
                  </a:lnTo>
                  <a:lnTo>
                    <a:pt x="16419" y="569998"/>
                  </a:lnTo>
                  <a:lnTo>
                    <a:pt x="18033" y="566770"/>
                  </a:lnTo>
                  <a:lnTo>
                    <a:pt x="19647" y="563542"/>
                  </a:lnTo>
                  <a:lnTo>
                    <a:pt x="19647" y="560314"/>
                  </a:lnTo>
                  <a:lnTo>
                    <a:pt x="18033" y="558700"/>
                  </a:lnTo>
                  <a:lnTo>
                    <a:pt x="18033" y="558700"/>
                  </a:lnTo>
                  <a:lnTo>
                    <a:pt x="16419" y="558700"/>
                  </a:lnTo>
                  <a:lnTo>
                    <a:pt x="13191" y="558700"/>
                  </a:lnTo>
                  <a:lnTo>
                    <a:pt x="11577" y="558700"/>
                  </a:lnTo>
                  <a:lnTo>
                    <a:pt x="11577" y="558700"/>
                  </a:lnTo>
                  <a:lnTo>
                    <a:pt x="9963" y="555472"/>
                  </a:lnTo>
                  <a:lnTo>
                    <a:pt x="5121" y="542561"/>
                  </a:lnTo>
                  <a:lnTo>
                    <a:pt x="5121" y="539333"/>
                  </a:lnTo>
                  <a:lnTo>
                    <a:pt x="5121" y="536105"/>
                  </a:lnTo>
                  <a:lnTo>
                    <a:pt x="16419" y="511896"/>
                  </a:lnTo>
                  <a:lnTo>
                    <a:pt x="19647" y="500598"/>
                  </a:lnTo>
                  <a:lnTo>
                    <a:pt x="19647" y="494143"/>
                  </a:lnTo>
                  <a:lnTo>
                    <a:pt x="19647" y="490915"/>
                  </a:lnTo>
                  <a:lnTo>
                    <a:pt x="19647" y="489301"/>
                  </a:lnTo>
                  <a:lnTo>
                    <a:pt x="18033" y="484459"/>
                  </a:lnTo>
                  <a:lnTo>
                    <a:pt x="14805" y="474775"/>
                  </a:lnTo>
                  <a:lnTo>
                    <a:pt x="14805" y="471548"/>
                  </a:lnTo>
                  <a:lnTo>
                    <a:pt x="14805" y="469934"/>
                  </a:lnTo>
                  <a:lnTo>
                    <a:pt x="14805" y="468320"/>
                  </a:lnTo>
                  <a:lnTo>
                    <a:pt x="14805" y="468320"/>
                  </a:lnTo>
                  <a:lnTo>
                    <a:pt x="22874" y="452180"/>
                  </a:lnTo>
                  <a:lnTo>
                    <a:pt x="22874" y="450566"/>
                  </a:lnTo>
                  <a:lnTo>
                    <a:pt x="22874" y="448953"/>
                  </a:lnTo>
                  <a:lnTo>
                    <a:pt x="18033" y="437655"/>
                  </a:lnTo>
                  <a:lnTo>
                    <a:pt x="18033" y="436041"/>
                  </a:lnTo>
                  <a:lnTo>
                    <a:pt x="18033" y="434427"/>
                  </a:lnTo>
                  <a:lnTo>
                    <a:pt x="19647" y="432813"/>
                  </a:lnTo>
                  <a:lnTo>
                    <a:pt x="21260" y="431199"/>
                  </a:lnTo>
                  <a:lnTo>
                    <a:pt x="26102" y="427971"/>
                  </a:lnTo>
                  <a:lnTo>
                    <a:pt x="27716" y="426358"/>
                  </a:lnTo>
                  <a:lnTo>
                    <a:pt x="29330" y="424744"/>
                  </a:lnTo>
                  <a:lnTo>
                    <a:pt x="29330" y="423130"/>
                  </a:lnTo>
                  <a:lnTo>
                    <a:pt x="30944" y="418288"/>
                  </a:lnTo>
                  <a:lnTo>
                    <a:pt x="32558" y="410218"/>
                  </a:lnTo>
                  <a:lnTo>
                    <a:pt x="34172" y="408604"/>
                  </a:lnTo>
                  <a:lnTo>
                    <a:pt x="34172" y="408604"/>
                  </a:lnTo>
                  <a:lnTo>
                    <a:pt x="35786" y="408604"/>
                  </a:lnTo>
                  <a:lnTo>
                    <a:pt x="37400" y="408604"/>
                  </a:lnTo>
                  <a:lnTo>
                    <a:pt x="39014" y="406990"/>
                  </a:lnTo>
                  <a:lnTo>
                    <a:pt x="42242" y="403762"/>
                  </a:lnTo>
                  <a:lnTo>
                    <a:pt x="42242" y="403762"/>
                  </a:lnTo>
                  <a:lnTo>
                    <a:pt x="43856" y="403762"/>
                  </a:lnTo>
                  <a:lnTo>
                    <a:pt x="45469" y="402149"/>
                  </a:lnTo>
                  <a:lnTo>
                    <a:pt x="50311" y="402149"/>
                  </a:lnTo>
                  <a:lnTo>
                    <a:pt x="51925" y="403762"/>
                  </a:lnTo>
                  <a:lnTo>
                    <a:pt x="53539" y="403762"/>
                  </a:lnTo>
                  <a:lnTo>
                    <a:pt x="55153" y="403762"/>
                  </a:lnTo>
                  <a:lnTo>
                    <a:pt x="55153" y="406990"/>
                  </a:lnTo>
                  <a:lnTo>
                    <a:pt x="56767" y="406990"/>
                  </a:lnTo>
                  <a:lnTo>
                    <a:pt x="58381" y="408604"/>
                  </a:lnTo>
                  <a:lnTo>
                    <a:pt x="59995" y="408604"/>
                  </a:lnTo>
                  <a:lnTo>
                    <a:pt x="63223" y="408604"/>
                  </a:lnTo>
                  <a:lnTo>
                    <a:pt x="63223" y="410218"/>
                  </a:lnTo>
                  <a:lnTo>
                    <a:pt x="64837" y="410218"/>
                  </a:lnTo>
                  <a:lnTo>
                    <a:pt x="66451" y="411832"/>
                  </a:lnTo>
                  <a:lnTo>
                    <a:pt x="72906" y="418288"/>
                  </a:lnTo>
                  <a:lnTo>
                    <a:pt x="72906" y="418288"/>
                  </a:lnTo>
                  <a:lnTo>
                    <a:pt x="76134" y="427971"/>
                  </a:lnTo>
                  <a:lnTo>
                    <a:pt x="77748" y="427971"/>
                  </a:lnTo>
                  <a:lnTo>
                    <a:pt x="79362" y="429585"/>
                  </a:lnTo>
                  <a:lnTo>
                    <a:pt x="79362" y="431199"/>
                  </a:lnTo>
                  <a:lnTo>
                    <a:pt x="84204" y="434427"/>
                  </a:lnTo>
                  <a:lnTo>
                    <a:pt x="87432" y="436041"/>
                  </a:lnTo>
                  <a:lnTo>
                    <a:pt x="89046" y="437655"/>
                  </a:lnTo>
                  <a:lnTo>
                    <a:pt x="89046" y="440883"/>
                  </a:lnTo>
                  <a:lnTo>
                    <a:pt x="93887" y="445725"/>
                  </a:lnTo>
                  <a:lnTo>
                    <a:pt x="95501" y="447339"/>
                  </a:lnTo>
                  <a:lnTo>
                    <a:pt x="97115" y="450566"/>
                  </a:lnTo>
                  <a:lnTo>
                    <a:pt x="97115" y="452180"/>
                  </a:lnTo>
                  <a:lnTo>
                    <a:pt x="100343" y="453794"/>
                  </a:lnTo>
                  <a:lnTo>
                    <a:pt x="100343" y="455408"/>
                  </a:lnTo>
                  <a:lnTo>
                    <a:pt x="103571" y="455408"/>
                  </a:lnTo>
                  <a:lnTo>
                    <a:pt x="105185" y="457022"/>
                  </a:lnTo>
                  <a:lnTo>
                    <a:pt x="108413" y="457022"/>
                  </a:lnTo>
                  <a:lnTo>
                    <a:pt x="119710" y="457022"/>
                  </a:lnTo>
                  <a:lnTo>
                    <a:pt x="126166" y="457022"/>
                  </a:lnTo>
                  <a:lnTo>
                    <a:pt x="132622" y="458636"/>
                  </a:lnTo>
                  <a:lnTo>
                    <a:pt x="137464" y="460250"/>
                  </a:lnTo>
                  <a:lnTo>
                    <a:pt x="142305" y="461864"/>
                  </a:lnTo>
                  <a:lnTo>
                    <a:pt x="145533" y="465092"/>
                  </a:lnTo>
                  <a:lnTo>
                    <a:pt x="147147" y="466706"/>
                  </a:lnTo>
                  <a:lnTo>
                    <a:pt x="148761" y="465092"/>
                  </a:lnTo>
                  <a:lnTo>
                    <a:pt x="148761" y="465092"/>
                  </a:lnTo>
                  <a:lnTo>
                    <a:pt x="153603" y="457022"/>
                  </a:lnTo>
                  <a:lnTo>
                    <a:pt x="153603" y="455408"/>
                  </a:lnTo>
                  <a:lnTo>
                    <a:pt x="155217" y="453794"/>
                  </a:lnTo>
                  <a:lnTo>
                    <a:pt x="156831" y="453794"/>
                  </a:lnTo>
                  <a:lnTo>
                    <a:pt x="158445" y="453794"/>
                  </a:lnTo>
                  <a:lnTo>
                    <a:pt x="160059" y="453794"/>
                  </a:lnTo>
                  <a:lnTo>
                    <a:pt x="164900" y="455408"/>
                  </a:lnTo>
                  <a:lnTo>
                    <a:pt x="174584" y="458636"/>
                  </a:lnTo>
                  <a:lnTo>
                    <a:pt x="177812" y="458636"/>
                  </a:lnTo>
                  <a:lnTo>
                    <a:pt x="179426" y="458636"/>
                  </a:lnTo>
                  <a:lnTo>
                    <a:pt x="182654" y="458636"/>
                  </a:lnTo>
                  <a:lnTo>
                    <a:pt x="184268" y="458636"/>
                  </a:lnTo>
                  <a:lnTo>
                    <a:pt x="185882" y="457022"/>
                  </a:lnTo>
                  <a:lnTo>
                    <a:pt x="190723" y="455408"/>
                  </a:lnTo>
                  <a:lnTo>
                    <a:pt x="193951" y="453794"/>
                  </a:lnTo>
                  <a:lnTo>
                    <a:pt x="195565" y="453794"/>
                  </a:lnTo>
                  <a:lnTo>
                    <a:pt x="202021" y="452180"/>
                  </a:lnTo>
                  <a:lnTo>
                    <a:pt x="205249" y="452180"/>
                  </a:lnTo>
                  <a:lnTo>
                    <a:pt x="206863" y="452180"/>
                  </a:lnTo>
                  <a:lnTo>
                    <a:pt x="208477" y="450566"/>
                  </a:lnTo>
                  <a:lnTo>
                    <a:pt x="214932" y="447339"/>
                  </a:lnTo>
                  <a:lnTo>
                    <a:pt x="216546" y="445725"/>
                  </a:lnTo>
                  <a:lnTo>
                    <a:pt x="218160" y="442497"/>
                  </a:lnTo>
                  <a:lnTo>
                    <a:pt x="219774" y="436041"/>
                  </a:lnTo>
                  <a:lnTo>
                    <a:pt x="221388" y="427971"/>
                  </a:lnTo>
                  <a:lnTo>
                    <a:pt x="219774" y="419902"/>
                  </a:lnTo>
                  <a:lnTo>
                    <a:pt x="219774" y="418288"/>
                  </a:lnTo>
                  <a:lnTo>
                    <a:pt x="210091" y="402149"/>
                  </a:lnTo>
                  <a:lnTo>
                    <a:pt x="206863" y="398921"/>
                  </a:lnTo>
                  <a:lnTo>
                    <a:pt x="198793" y="392465"/>
                  </a:lnTo>
                  <a:lnTo>
                    <a:pt x="198793" y="390851"/>
                  </a:lnTo>
                  <a:lnTo>
                    <a:pt x="197179" y="389237"/>
                  </a:lnTo>
                  <a:lnTo>
                    <a:pt x="197179" y="387623"/>
                  </a:lnTo>
                  <a:lnTo>
                    <a:pt x="195565" y="386009"/>
                  </a:lnTo>
                  <a:lnTo>
                    <a:pt x="197179" y="384395"/>
                  </a:lnTo>
                  <a:lnTo>
                    <a:pt x="200407" y="376326"/>
                  </a:lnTo>
                  <a:lnTo>
                    <a:pt x="203635" y="358572"/>
                  </a:lnTo>
                  <a:lnTo>
                    <a:pt x="205249" y="353731"/>
                  </a:lnTo>
                  <a:lnTo>
                    <a:pt x="205249" y="350503"/>
                  </a:lnTo>
                  <a:lnTo>
                    <a:pt x="205249" y="342433"/>
                  </a:lnTo>
                  <a:lnTo>
                    <a:pt x="203635" y="339205"/>
                  </a:lnTo>
                  <a:lnTo>
                    <a:pt x="203635" y="337591"/>
                  </a:lnTo>
                  <a:lnTo>
                    <a:pt x="202021" y="332749"/>
                  </a:lnTo>
                  <a:lnTo>
                    <a:pt x="203635" y="329522"/>
                  </a:lnTo>
                  <a:lnTo>
                    <a:pt x="202021" y="326294"/>
                  </a:lnTo>
                  <a:lnTo>
                    <a:pt x="202021" y="324680"/>
                  </a:lnTo>
                  <a:lnTo>
                    <a:pt x="202021" y="323066"/>
                  </a:lnTo>
                  <a:lnTo>
                    <a:pt x="200407" y="323066"/>
                  </a:lnTo>
                  <a:lnTo>
                    <a:pt x="198793" y="321452"/>
                  </a:lnTo>
                  <a:lnTo>
                    <a:pt x="198793" y="319838"/>
                  </a:lnTo>
                  <a:lnTo>
                    <a:pt x="197179" y="314996"/>
                  </a:lnTo>
                  <a:lnTo>
                    <a:pt x="197179" y="313382"/>
                  </a:lnTo>
                  <a:lnTo>
                    <a:pt x="198793" y="310154"/>
                  </a:lnTo>
                  <a:lnTo>
                    <a:pt x="200407" y="308540"/>
                  </a:lnTo>
                  <a:lnTo>
                    <a:pt x="200407" y="306927"/>
                  </a:lnTo>
                  <a:lnTo>
                    <a:pt x="200407" y="303699"/>
                  </a:lnTo>
                  <a:lnTo>
                    <a:pt x="200407" y="300471"/>
                  </a:lnTo>
                  <a:lnTo>
                    <a:pt x="200407" y="292401"/>
                  </a:lnTo>
                  <a:lnTo>
                    <a:pt x="202021" y="287559"/>
                  </a:lnTo>
                  <a:lnTo>
                    <a:pt x="203635" y="281104"/>
                  </a:lnTo>
                  <a:lnTo>
                    <a:pt x="203635" y="279490"/>
                  </a:lnTo>
                  <a:lnTo>
                    <a:pt x="203635" y="276262"/>
                  </a:lnTo>
                  <a:lnTo>
                    <a:pt x="203635" y="274648"/>
                  </a:lnTo>
                  <a:lnTo>
                    <a:pt x="202021" y="273034"/>
                  </a:lnTo>
                  <a:lnTo>
                    <a:pt x="200407" y="269806"/>
                  </a:lnTo>
                  <a:lnTo>
                    <a:pt x="198793" y="268192"/>
                  </a:lnTo>
                  <a:lnTo>
                    <a:pt x="195565" y="266578"/>
                  </a:lnTo>
                  <a:lnTo>
                    <a:pt x="193951" y="264964"/>
                  </a:lnTo>
                  <a:lnTo>
                    <a:pt x="192337" y="263350"/>
                  </a:lnTo>
                  <a:lnTo>
                    <a:pt x="192337" y="263350"/>
                  </a:lnTo>
                  <a:lnTo>
                    <a:pt x="192337" y="261736"/>
                  </a:lnTo>
                  <a:lnTo>
                    <a:pt x="190723" y="253667"/>
                  </a:lnTo>
                  <a:lnTo>
                    <a:pt x="190723" y="252053"/>
                  </a:lnTo>
                  <a:lnTo>
                    <a:pt x="190723" y="250439"/>
                  </a:lnTo>
                  <a:lnTo>
                    <a:pt x="189109" y="248825"/>
                  </a:lnTo>
                  <a:lnTo>
                    <a:pt x="185882" y="247211"/>
                  </a:lnTo>
                  <a:lnTo>
                    <a:pt x="185882" y="245597"/>
                  </a:lnTo>
                  <a:lnTo>
                    <a:pt x="185882" y="243983"/>
                  </a:lnTo>
                  <a:lnTo>
                    <a:pt x="182654" y="239141"/>
                  </a:lnTo>
                  <a:lnTo>
                    <a:pt x="182654" y="235913"/>
                  </a:lnTo>
                  <a:lnTo>
                    <a:pt x="182654" y="226230"/>
                  </a:lnTo>
                  <a:lnTo>
                    <a:pt x="181040" y="224616"/>
                  </a:lnTo>
                  <a:lnTo>
                    <a:pt x="181040" y="224616"/>
                  </a:lnTo>
                  <a:lnTo>
                    <a:pt x="179426" y="223002"/>
                  </a:lnTo>
                  <a:lnTo>
                    <a:pt x="171356" y="218160"/>
                  </a:lnTo>
                  <a:lnTo>
                    <a:pt x="168128" y="214932"/>
                  </a:lnTo>
                  <a:lnTo>
                    <a:pt x="163287" y="211704"/>
                  </a:lnTo>
                  <a:lnTo>
                    <a:pt x="163287" y="210091"/>
                  </a:lnTo>
                  <a:lnTo>
                    <a:pt x="163287" y="210091"/>
                  </a:lnTo>
                  <a:lnTo>
                    <a:pt x="158445" y="206863"/>
                  </a:lnTo>
                  <a:lnTo>
                    <a:pt x="156831" y="202021"/>
                  </a:lnTo>
                  <a:lnTo>
                    <a:pt x="155217" y="198793"/>
                  </a:lnTo>
                  <a:lnTo>
                    <a:pt x="153603" y="190723"/>
                  </a:lnTo>
                  <a:lnTo>
                    <a:pt x="153603" y="185882"/>
                  </a:lnTo>
                  <a:lnTo>
                    <a:pt x="158445" y="185882"/>
                  </a:lnTo>
                  <a:lnTo>
                    <a:pt x="161673" y="187496"/>
                  </a:lnTo>
                  <a:lnTo>
                    <a:pt x="164900" y="190723"/>
                  </a:lnTo>
                  <a:lnTo>
                    <a:pt x="168128" y="193951"/>
                  </a:lnTo>
                  <a:lnTo>
                    <a:pt x="174584" y="197179"/>
                  </a:lnTo>
                  <a:lnTo>
                    <a:pt x="176198" y="197179"/>
                  </a:lnTo>
                  <a:lnTo>
                    <a:pt x="177812" y="193951"/>
                  </a:lnTo>
                  <a:lnTo>
                    <a:pt x="181040" y="190723"/>
                  </a:lnTo>
                  <a:lnTo>
                    <a:pt x="189109" y="187496"/>
                  </a:lnTo>
                  <a:lnTo>
                    <a:pt x="197179" y="185882"/>
                  </a:lnTo>
                  <a:lnTo>
                    <a:pt x="200407" y="184268"/>
                  </a:lnTo>
                  <a:lnTo>
                    <a:pt x="206863" y="176198"/>
                  </a:lnTo>
                  <a:lnTo>
                    <a:pt x="210091" y="172970"/>
                  </a:lnTo>
                  <a:lnTo>
                    <a:pt x="216546" y="169742"/>
                  </a:lnTo>
                  <a:lnTo>
                    <a:pt x="250439" y="164900"/>
                  </a:lnTo>
                  <a:lnTo>
                    <a:pt x="256895" y="161673"/>
                  </a:lnTo>
                  <a:lnTo>
                    <a:pt x="279490" y="145533"/>
                  </a:lnTo>
                  <a:lnTo>
                    <a:pt x="290787" y="150375"/>
                  </a:lnTo>
                  <a:lnTo>
                    <a:pt x="295629" y="153603"/>
                  </a:lnTo>
                  <a:lnTo>
                    <a:pt x="300471" y="158445"/>
                  </a:lnTo>
                  <a:lnTo>
                    <a:pt x="308540" y="169742"/>
                  </a:lnTo>
                  <a:lnTo>
                    <a:pt x="313382" y="168128"/>
                  </a:lnTo>
                  <a:lnTo>
                    <a:pt x="327908" y="158445"/>
                  </a:lnTo>
                  <a:lnTo>
                    <a:pt x="342433" y="151989"/>
                  </a:lnTo>
                  <a:lnTo>
                    <a:pt x="347275" y="148761"/>
                  </a:lnTo>
                  <a:lnTo>
                    <a:pt x="352117" y="139078"/>
                  </a:lnTo>
                  <a:lnTo>
                    <a:pt x="355344" y="129394"/>
                  </a:lnTo>
                  <a:lnTo>
                    <a:pt x="355344" y="121324"/>
                  </a:lnTo>
                  <a:lnTo>
                    <a:pt x="353731" y="114869"/>
                  </a:lnTo>
                  <a:lnTo>
                    <a:pt x="352117" y="105185"/>
                  </a:lnTo>
                  <a:lnTo>
                    <a:pt x="352117" y="100343"/>
                  </a:lnTo>
                  <a:lnTo>
                    <a:pt x="353731" y="97115"/>
                  </a:lnTo>
                  <a:lnTo>
                    <a:pt x="355344" y="95501"/>
                  </a:lnTo>
                  <a:lnTo>
                    <a:pt x="356958" y="93887"/>
                  </a:lnTo>
                  <a:lnTo>
                    <a:pt x="356958" y="89046"/>
                  </a:lnTo>
                  <a:lnTo>
                    <a:pt x="355344" y="82590"/>
                  </a:lnTo>
                  <a:lnTo>
                    <a:pt x="353731" y="77748"/>
                  </a:lnTo>
                  <a:lnTo>
                    <a:pt x="358572" y="50311"/>
                  </a:lnTo>
                  <a:lnTo>
                    <a:pt x="365028" y="37400"/>
                  </a:lnTo>
                  <a:lnTo>
                    <a:pt x="379553" y="26102"/>
                  </a:lnTo>
                  <a:lnTo>
                    <a:pt x="395693" y="19647"/>
                  </a:lnTo>
                  <a:lnTo>
                    <a:pt x="411832" y="18033"/>
                  </a:lnTo>
                  <a:lnTo>
                    <a:pt x="419902" y="18033"/>
                  </a:lnTo>
                  <a:lnTo>
                    <a:pt x="434427" y="22874"/>
                  </a:lnTo>
                  <a:lnTo>
                    <a:pt x="440883" y="26102"/>
                  </a:lnTo>
                  <a:lnTo>
                    <a:pt x="457022" y="37400"/>
                  </a:lnTo>
                  <a:lnTo>
                    <a:pt x="463478" y="42242"/>
                  </a:lnTo>
                  <a:lnTo>
                    <a:pt x="473162" y="40628"/>
                  </a:lnTo>
                  <a:lnTo>
                    <a:pt x="518352" y="26102"/>
                  </a:lnTo>
                  <a:lnTo>
                    <a:pt x="531263" y="16419"/>
                  </a:lnTo>
                  <a:lnTo>
                    <a:pt x="536105" y="9963"/>
                  </a:lnTo>
                  <a:lnTo>
                    <a:pt x="540947" y="8349"/>
                  </a:lnTo>
                  <a:lnTo>
                    <a:pt x="544175" y="5121"/>
                  </a:lnTo>
                  <a:lnTo>
                    <a:pt x="547402" y="8349"/>
                  </a:lnTo>
                  <a:lnTo>
                    <a:pt x="550630" y="11577"/>
                  </a:lnTo>
                  <a:lnTo>
                    <a:pt x="553858" y="13191"/>
                  </a:lnTo>
                  <a:lnTo>
                    <a:pt x="555472" y="13191"/>
                  </a:lnTo>
                  <a:lnTo>
                    <a:pt x="561928" y="14805"/>
                  </a:lnTo>
                  <a:lnTo>
                    <a:pt x="565156" y="16419"/>
                  </a:lnTo>
                  <a:lnTo>
                    <a:pt x="565156" y="16419"/>
                  </a:lnTo>
                  <a:lnTo>
                    <a:pt x="566770" y="18033"/>
                  </a:lnTo>
                  <a:lnTo>
                    <a:pt x="565156" y="21260"/>
                  </a:lnTo>
                  <a:lnTo>
                    <a:pt x="563542" y="22874"/>
                  </a:lnTo>
                  <a:lnTo>
                    <a:pt x="561928" y="24488"/>
                  </a:lnTo>
                  <a:lnTo>
                    <a:pt x="555472" y="29330"/>
                  </a:lnTo>
                  <a:lnTo>
                    <a:pt x="553858" y="30944"/>
                  </a:lnTo>
                  <a:lnTo>
                    <a:pt x="545788" y="32558"/>
                  </a:lnTo>
                  <a:lnTo>
                    <a:pt x="544175" y="34172"/>
                  </a:lnTo>
                  <a:lnTo>
                    <a:pt x="542561" y="34172"/>
                  </a:lnTo>
                  <a:lnTo>
                    <a:pt x="542561" y="35786"/>
                  </a:lnTo>
                  <a:lnTo>
                    <a:pt x="542561" y="39014"/>
                  </a:lnTo>
                  <a:lnTo>
                    <a:pt x="542561" y="42242"/>
                  </a:lnTo>
                  <a:lnTo>
                    <a:pt x="544175" y="43856"/>
                  </a:lnTo>
                  <a:lnTo>
                    <a:pt x="545788" y="45469"/>
                  </a:lnTo>
                  <a:lnTo>
                    <a:pt x="547402" y="47083"/>
                  </a:lnTo>
                  <a:lnTo>
                    <a:pt x="553858" y="50311"/>
                  </a:lnTo>
                  <a:lnTo>
                    <a:pt x="553858" y="50311"/>
                  </a:lnTo>
                  <a:lnTo>
                    <a:pt x="557086" y="53539"/>
                  </a:lnTo>
                  <a:lnTo>
                    <a:pt x="558700" y="56767"/>
                  </a:lnTo>
                  <a:lnTo>
                    <a:pt x="560314" y="56767"/>
                  </a:lnTo>
                  <a:lnTo>
                    <a:pt x="561928" y="58381"/>
                  </a:lnTo>
                  <a:lnTo>
                    <a:pt x="571611" y="59995"/>
                  </a:lnTo>
                  <a:lnTo>
                    <a:pt x="573225" y="59995"/>
                  </a:lnTo>
                  <a:lnTo>
                    <a:pt x="574839" y="59995"/>
                  </a:lnTo>
                  <a:lnTo>
                    <a:pt x="574839" y="61609"/>
                  </a:lnTo>
                  <a:lnTo>
                    <a:pt x="574839" y="64837"/>
                  </a:lnTo>
                  <a:lnTo>
                    <a:pt x="574839" y="77748"/>
                  </a:lnTo>
                  <a:lnTo>
                    <a:pt x="571611" y="84204"/>
                  </a:lnTo>
                  <a:lnTo>
                    <a:pt x="568384" y="87432"/>
                  </a:lnTo>
                  <a:lnTo>
                    <a:pt x="568384" y="90660"/>
                  </a:lnTo>
                  <a:lnTo>
                    <a:pt x="565156" y="98729"/>
                  </a:lnTo>
                  <a:lnTo>
                    <a:pt x="563542" y="10034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D1B28D5-5CF2-448E-81A9-7D97151B2F2D}"/>
                </a:ext>
              </a:extLst>
            </p:cNvPr>
            <p:cNvSpPr/>
            <p:nvPr/>
          </p:nvSpPr>
          <p:spPr>
            <a:xfrm>
              <a:off x="7974237" y="989968"/>
              <a:ext cx="419622" cy="919941"/>
            </a:xfrm>
            <a:custGeom>
              <a:avLst/>
              <a:gdLst>
                <a:gd name="connsiteX0" fmla="*/ 261736 w 419622"/>
                <a:gd name="connsiteY0" fmla="*/ 37400 h 919941"/>
                <a:gd name="connsiteX1" fmla="*/ 263350 w 419622"/>
                <a:gd name="connsiteY1" fmla="*/ 47083 h 919941"/>
                <a:gd name="connsiteX2" fmla="*/ 266578 w 419622"/>
                <a:gd name="connsiteY2" fmla="*/ 59995 h 919941"/>
                <a:gd name="connsiteX3" fmla="*/ 266578 w 419622"/>
                <a:gd name="connsiteY3" fmla="*/ 61609 h 919941"/>
                <a:gd name="connsiteX4" fmla="*/ 264964 w 419622"/>
                <a:gd name="connsiteY4" fmla="*/ 64837 h 919941"/>
                <a:gd name="connsiteX5" fmla="*/ 266578 w 419622"/>
                <a:gd name="connsiteY5" fmla="*/ 68064 h 919941"/>
                <a:gd name="connsiteX6" fmla="*/ 266578 w 419622"/>
                <a:gd name="connsiteY6" fmla="*/ 71292 h 919941"/>
                <a:gd name="connsiteX7" fmla="*/ 269806 w 419622"/>
                <a:gd name="connsiteY7" fmla="*/ 76134 h 919941"/>
                <a:gd name="connsiteX8" fmla="*/ 271420 w 419622"/>
                <a:gd name="connsiteY8" fmla="*/ 79362 h 919941"/>
                <a:gd name="connsiteX9" fmla="*/ 271420 w 419622"/>
                <a:gd name="connsiteY9" fmla="*/ 80976 h 919941"/>
                <a:gd name="connsiteX10" fmla="*/ 268192 w 419622"/>
                <a:gd name="connsiteY10" fmla="*/ 85818 h 919941"/>
                <a:gd name="connsiteX11" fmla="*/ 268192 w 419622"/>
                <a:gd name="connsiteY11" fmla="*/ 85818 h 919941"/>
                <a:gd name="connsiteX12" fmla="*/ 268192 w 419622"/>
                <a:gd name="connsiteY12" fmla="*/ 87432 h 919941"/>
                <a:gd name="connsiteX13" fmla="*/ 268192 w 419622"/>
                <a:gd name="connsiteY13" fmla="*/ 90660 h 919941"/>
                <a:gd name="connsiteX14" fmla="*/ 268192 w 419622"/>
                <a:gd name="connsiteY14" fmla="*/ 105185 h 919941"/>
                <a:gd name="connsiteX15" fmla="*/ 268192 w 419622"/>
                <a:gd name="connsiteY15" fmla="*/ 106799 h 919941"/>
                <a:gd name="connsiteX16" fmla="*/ 268192 w 419622"/>
                <a:gd name="connsiteY16" fmla="*/ 108413 h 919941"/>
                <a:gd name="connsiteX17" fmla="*/ 269806 w 419622"/>
                <a:gd name="connsiteY17" fmla="*/ 110027 h 919941"/>
                <a:gd name="connsiteX18" fmla="*/ 269806 w 419622"/>
                <a:gd name="connsiteY18" fmla="*/ 111641 h 919941"/>
                <a:gd name="connsiteX19" fmla="*/ 269806 w 419622"/>
                <a:gd name="connsiteY19" fmla="*/ 116482 h 919941"/>
                <a:gd name="connsiteX20" fmla="*/ 271420 w 419622"/>
                <a:gd name="connsiteY20" fmla="*/ 119710 h 919941"/>
                <a:gd name="connsiteX21" fmla="*/ 273034 w 419622"/>
                <a:gd name="connsiteY21" fmla="*/ 124552 h 919941"/>
                <a:gd name="connsiteX22" fmla="*/ 274648 w 419622"/>
                <a:gd name="connsiteY22" fmla="*/ 129394 h 919941"/>
                <a:gd name="connsiteX23" fmla="*/ 277876 w 419622"/>
                <a:gd name="connsiteY23" fmla="*/ 135850 h 919941"/>
                <a:gd name="connsiteX24" fmla="*/ 277876 w 419622"/>
                <a:gd name="connsiteY24" fmla="*/ 135850 h 919941"/>
                <a:gd name="connsiteX25" fmla="*/ 277876 w 419622"/>
                <a:gd name="connsiteY25" fmla="*/ 137464 h 919941"/>
                <a:gd name="connsiteX26" fmla="*/ 277876 w 419622"/>
                <a:gd name="connsiteY26" fmla="*/ 139078 h 919941"/>
                <a:gd name="connsiteX27" fmla="*/ 279490 w 419622"/>
                <a:gd name="connsiteY27" fmla="*/ 142305 h 919941"/>
                <a:gd name="connsiteX28" fmla="*/ 281104 w 419622"/>
                <a:gd name="connsiteY28" fmla="*/ 143919 h 919941"/>
                <a:gd name="connsiteX29" fmla="*/ 289173 w 419622"/>
                <a:gd name="connsiteY29" fmla="*/ 160059 h 919941"/>
                <a:gd name="connsiteX30" fmla="*/ 290787 w 419622"/>
                <a:gd name="connsiteY30" fmla="*/ 163287 h 919941"/>
                <a:gd name="connsiteX31" fmla="*/ 292401 w 419622"/>
                <a:gd name="connsiteY31" fmla="*/ 164900 h 919941"/>
                <a:gd name="connsiteX32" fmla="*/ 292401 w 419622"/>
                <a:gd name="connsiteY32" fmla="*/ 166514 h 919941"/>
                <a:gd name="connsiteX33" fmla="*/ 294015 w 419622"/>
                <a:gd name="connsiteY33" fmla="*/ 174584 h 919941"/>
                <a:gd name="connsiteX34" fmla="*/ 295629 w 419622"/>
                <a:gd name="connsiteY34" fmla="*/ 179426 h 919941"/>
                <a:gd name="connsiteX35" fmla="*/ 297243 w 419622"/>
                <a:gd name="connsiteY35" fmla="*/ 182654 h 919941"/>
                <a:gd name="connsiteX36" fmla="*/ 298857 w 419622"/>
                <a:gd name="connsiteY36" fmla="*/ 184268 h 919941"/>
                <a:gd name="connsiteX37" fmla="*/ 300471 w 419622"/>
                <a:gd name="connsiteY37" fmla="*/ 185882 h 919941"/>
                <a:gd name="connsiteX38" fmla="*/ 305313 w 419622"/>
                <a:gd name="connsiteY38" fmla="*/ 187495 h 919941"/>
                <a:gd name="connsiteX39" fmla="*/ 308540 w 419622"/>
                <a:gd name="connsiteY39" fmla="*/ 187495 h 919941"/>
                <a:gd name="connsiteX40" fmla="*/ 310154 w 419622"/>
                <a:gd name="connsiteY40" fmla="*/ 187495 h 919941"/>
                <a:gd name="connsiteX41" fmla="*/ 311768 w 419622"/>
                <a:gd name="connsiteY41" fmla="*/ 187495 h 919941"/>
                <a:gd name="connsiteX42" fmla="*/ 313382 w 419622"/>
                <a:gd name="connsiteY42" fmla="*/ 189109 h 919941"/>
                <a:gd name="connsiteX43" fmla="*/ 319838 w 419622"/>
                <a:gd name="connsiteY43" fmla="*/ 198793 h 919941"/>
                <a:gd name="connsiteX44" fmla="*/ 319838 w 419622"/>
                <a:gd name="connsiteY44" fmla="*/ 200407 h 919941"/>
                <a:gd name="connsiteX45" fmla="*/ 319838 w 419622"/>
                <a:gd name="connsiteY45" fmla="*/ 202021 h 919941"/>
                <a:gd name="connsiteX46" fmla="*/ 319838 w 419622"/>
                <a:gd name="connsiteY46" fmla="*/ 203635 h 919941"/>
                <a:gd name="connsiteX47" fmla="*/ 319838 w 419622"/>
                <a:gd name="connsiteY47" fmla="*/ 205249 h 919941"/>
                <a:gd name="connsiteX48" fmla="*/ 319838 w 419622"/>
                <a:gd name="connsiteY48" fmla="*/ 206863 h 919941"/>
                <a:gd name="connsiteX49" fmla="*/ 319838 w 419622"/>
                <a:gd name="connsiteY49" fmla="*/ 208477 h 919941"/>
                <a:gd name="connsiteX50" fmla="*/ 321452 w 419622"/>
                <a:gd name="connsiteY50" fmla="*/ 208477 h 919941"/>
                <a:gd name="connsiteX51" fmla="*/ 321452 w 419622"/>
                <a:gd name="connsiteY51" fmla="*/ 208477 h 919941"/>
                <a:gd name="connsiteX52" fmla="*/ 323066 w 419622"/>
                <a:gd name="connsiteY52" fmla="*/ 210091 h 919941"/>
                <a:gd name="connsiteX53" fmla="*/ 326294 w 419622"/>
                <a:gd name="connsiteY53" fmla="*/ 210091 h 919941"/>
                <a:gd name="connsiteX54" fmla="*/ 329522 w 419622"/>
                <a:gd name="connsiteY54" fmla="*/ 211704 h 919941"/>
                <a:gd name="connsiteX55" fmla="*/ 331135 w 419622"/>
                <a:gd name="connsiteY55" fmla="*/ 211704 h 919941"/>
                <a:gd name="connsiteX56" fmla="*/ 334363 w 419622"/>
                <a:gd name="connsiteY56" fmla="*/ 210091 h 919941"/>
                <a:gd name="connsiteX57" fmla="*/ 335977 w 419622"/>
                <a:gd name="connsiteY57" fmla="*/ 210091 h 919941"/>
                <a:gd name="connsiteX58" fmla="*/ 337591 w 419622"/>
                <a:gd name="connsiteY58" fmla="*/ 210091 h 919941"/>
                <a:gd name="connsiteX59" fmla="*/ 342433 w 419622"/>
                <a:gd name="connsiteY59" fmla="*/ 213318 h 919941"/>
                <a:gd name="connsiteX60" fmla="*/ 345661 w 419622"/>
                <a:gd name="connsiteY60" fmla="*/ 213318 h 919941"/>
                <a:gd name="connsiteX61" fmla="*/ 347275 w 419622"/>
                <a:gd name="connsiteY61" fmla="*/ 214932 h 919941"/>
                <a:gd name="connsiteX62" fmla="*/ 350503 w 419622"/>
                <a:gd name="connsiteY62" fmla="*/ 214932 h 919941"/>
                <a:gd name="connsiteX63" fmla="*/ 352117 w 419622"/>
                <a:gd name="connsiteY63" fmla="*/ 214932 h 919941"/>
                <a:gd name="connsiteX64" fmla="*/ 353731 w 419622"/>
                <a:gd name="connsiteY64" fmla="*/ 214932 h 919941"/>
                <a:gd name="connsiteX65" fmla="*/ 356958 w 419622"/>
                <a:gd name="connsiteY65" fmla="*/ 216546 h 919941"/>
                <a:gd name="connsiteX66" fmla="*/ 358572 w 419622"/>
                <a:gd name="connsiteY66" fmla="*/ 216546 h 919941"/>
                <a:gd name="connsiteX67" fmla="*/ 360186 w 419622"/>
                <a:gd name="connsiteY67" fmla="*/ 218160 h 919941"/>
                <a:gd name="connsiteX68" fmla="*/ 361800 w 419622"/>
                <a:gd name="connsiteY68" fmla="*/ 223002 h 919941"/>
                <a:gd name="connsiteX69" fmla="*/ 363414 w 419622"/>
                <a:gd name="connsiteY69" fmla="*/ 224616 h 919941"/>
                <a:gd name="connsiteX70" fmla="*/ 363414 w 419622"/>
                <a:gd name="connsiteY70" fmla="*/ 227844 h 919941"/>
                <a:gd name="connsiteX71" fmla="*/ 366642 w 419622"/>
                <a:gd name="connsiteY71" fmla="*/ 232686 h 919941"/>
                <a:gd name="connsiteX72" fmla="*/ 366642 w 419622"/>
                <a:gd name="connsiteY72" fmla="*/ 232686 h 919941"/>
                <a:gd name="connsiteX73" fmla="*/ 371484 w 419622"/>
                <a:gd name="connsiteY73" fmla="*/ 237527 h 919941"/>
                <a:gd name="connsiteX74" fmla="*/ 390851 w 419622"/>
                <a:gd name="connsiteY74" fmla="*/ 248825 h 919941"/>
                <a:gd name="connsiteX75" fmla="*/ 394079 w 419622"/>
                <a:gd name="connsiteY75" fmla="*/ 250439 h 919941"/>
                <a:gd name="connsiteX76" fmla="*/ 397307 w 419622"/>
                <a:gd name="connsiteY76" fmla="*/ 252053 h 919941"/>
                <a:gd name="connsiteX77" fmla="*/ 403762 w 419622"/>
                <a:gd name="connsiteY77" fmla="*/ 256895 h 919941"/>
                <a:gd name="connsiteX78" fmla="*/ 406990 w 419622"/>
                <a:gd name="connsiteY78" fmla="*/ 263350 h 919941"/>
                <a:gd name="connsiteX79" fmla="*/ 408604 w 419622"/>
                <a:gd name="connsiteY79" fmla="*/ 266578 h 919941"/>
                <a:gd name="connsiteX80" fmla="*/ 408604 w 419622"/>
                <a:gd name="connsiteY80" fmla="*/ 268192 h 919941"/>
                <a:gd name="connsiteX81" fmla="*/ 406990 w 419622"/>
                <a:gd name="connsiteY81" fmla="*/ 271420 h 919941"/>
                <a:gd name="connsiteX82" fmla="*/ 406990 w 419622"/>
                <a:gd name="connsiteY82" fmla="*/ 273034 h 919941"/>
                <a:gd name="connsiteX83" fmla="*/ 406990 w 419622"/>
                <a:gd name="connsiteY83" fmla="*/ 274648 h 919941"/>
                <a:gd name="connsiteX84" fmla="*/ 406990 w 419622"/>
                <a:gd name="connsiteY84" fmla="*/ 276262 h 919941"/>
                <a:gd name="connsiteX85" fmla="*/ 406990 w 419622"/>
                <a:gd name="connsiteY85" fmla="*/ 277876 h 919941"/>
                <a:gd name="connsiteX86" fmla="*/ 408604 w 419622"/>
                <a:gd name="connsiteY86" fmla="*/ 279490 h 919941"/>
                <a:gd name="connsiteX87" fmla="*/ 408604 w 419622"/>
                <a:gd name="connsiteY87" fmla="*/ 279490 h 919941"/>
                <a:gd name="connsiteX88" fmla="*/ 410218 w 419622"/>
                <a:gd name="connsiteY88" fmla="*/ 279490 h 919941"/>
                <a:gd name="connsiteX89" fmla="*/ 413446 w 419622"/>
                <a:gd name="connsiteY89" fmla="*/ 279490 h 919941"/>
                <a:gd name="connsiteX90" fmla="*/ 416674 w 419622"/>
                <a:gd name="connsiteY90" fmla="*/ 279490 h 919941"/>
                <a:gd name="connsiteX91" fmla="*/ 426357 w 419622"/>
                <a:gd name="connsiteY91" fmla="*/ 284331 h 919941"/>
                <a:gd name="connsiteX92" fmla="*/ 429585 w 419622"/>
                <a:gd name="connsiteY92" fmla="*/ 292401 h 919941"/>
                <a:gd name="connsiteX93" fmla="*/ 429585 w 419622"/>
                <a:gd name="connsiteY93" fmla="*/ 298857 h 919941"/>
                <a:gd name="connsiteX94" fmla="*/ 429585 w 419622"/>
                <a:gd name="connsiteY94" fmla="*/ 300471 h 919941"/>
                <a:gd name="connsiteX95" fmla="*/ 427971 w 419622"/>
                <a:gd name="connsiteY95" fmla="*/ 302085 h 919941"/>
                <a:gd name="connsiteX96" fmla="*/ 426357 w 419622"/>
                <a:gd name="connsiteY96" fmla="*/ 305313 h 919941"/>
                <a:gd name="connsiteX97" fmla="*/ 424744 w 419622"/>
                <a:gd name="connsiteY97" fmla="*/ 308540 h 919941"/>
                <a:gd name="connsiteX98" fmla="*/ 423130 w 419622"/>
                <a:gd name="connsiteY98" fmla="*/ 308540 h 919941"/>
                <a:gd name="connsiteX99" fmla="*/ 421516 w 419622"/>
                <a:gd name="connsiteY99" fmla="*/ 313382 h 919941"/>
                <a:gd name="connsiteX100" fmla="*/ 421516 w 419622"/>
                <a:gd name="connsiteY100" fmla="*/ 314996 h 919941"/>
                <a:gd name="connsiteX101" fmla="*/ 421516 w 419622"/>
                <a:gd name="connsiteY101" fmla="*/ 316610 h 919941"/>
                <a:gd name="connsiteX102" fmla="*/ 421516 w 419622"/>
                <a:gd name="connsiteY102" fmla="*/ 319838 h 919941"/>
                <a:gd name="connsiteX103" fmla="*/ 423130 w 419622"/>
                <a:gd name="connsiteY103" fmla="*/ 321452 h 919941"/>
                <a:gd name="connsiteX104" fmla="*/ 423130 w 419622"/>
                <a:gd name="connsiteY104" fmla="*/ 323066 h 919941"/>
                <a:gd name="connsiteX105" fmla="*/ 424744 w 419622"/>
                <a:gd name="connsiteY105" fmla="*/ 334363 h 919941"/>
                <a:gd name="connsiteX106" fmla="*/ 424744 w 419622"/>
                <a:gd name="connsiteY106" fmla="*/ 340819 h 919941"/>
                <a:gd name="connsiteX107" fmla="*/ 424744 w 419622"/>
                <a:gd name="connsiteY107" fmla="*/ 345661 h 919941"/>
                <a:gd name="connsiteX108" fmla="*/ 423130 w 419622"/>
                <a:gd name="connsiteY108" fmla="*/ 352117 h 919941"/>
                <a:gd name="connsiteX109" fmla="*/ 421516 w 419622"/>
                <a:gd name="connsiteY109" fmla="*/ 355344 h 919941"/>
                <a:gd name="connsiteX110" fmla="*/ 421516 w 419622"/>
                <a:gd name="connsiteY110" fmla="*/ 356958 h 919941"/>
                <a:gd name="connsiteX111" fmla="*/ 423130 w 419622"/>
                <a:gd name="connsiteY111" fmla="*/ 358572 h 919941"/>
                <a:gd name="connsiteX112" fmla="*/ 423130 w 419622"/>
                <a:gd name="connsiteY112" fmla="*/ 360186 h 919941"/>
                <a:gd name="connsiteX113" fmla="*/ 426357 w 419622"/>
                <a:gd name="connsiteY113" fmla="*/ 365028 h 919941"/>
                <a:gd name="connsiteX114" fmla="*/ 427971 w 419622"/>
                <a:gd name="connsiteY114" fmla="*/ 368256 h 919941"/>
                <a:gd name="connsiteX115" fmla="*/ 426357 w 419622"/>
                <a:gd name="connsiteY115" fmla="*/ 371484 h 919941"/>
                <a:gd name="connsiteX116" fmla="*/ 426357 w 419622"/>
                <a:gd name="connsiteY116" fmla="*/ 377940 h 919941"/>
                <a:gd name="connsiteX117" fmla="*/ 424744 w 419622"/>
                <a:gd name="connsiteY117" fmla="*/ 381167 h 919941"/>
                <a:gd name="connsiteX118" fmla="*/ 423130 w 419622"/>
                <a:gd name="connsiteY118" fmla="*/ 382781 h 919941"/>
                <a:gd name="connsiteX119" fmla="*/ 423130 w 419622"/>
                <a:gd name="connsiteY119" fmla="*/ 382781 h 919941"/>
                <a:gd name="connsiteX120" fmla="*/ 421516 w 419622"/>
                <a:gd name="connsiteY120" fmla="*/ 382781 h 919941"/>
                <a:gd name="connsiteX121" fmla="*/ 419902 w 419622"/>
                <a:gd name="connsiteY121" fmla="*/ 382781 h 919941"/>
                <a:gd name="connsiteX122" fmla="*/ 418288 w 419622"/>
                <a:gd name="connsiteY122" fmla="*/ 382781 h 919941"/>
                <a:gd name="connsiteX123" fmla="*/ 416674 w 419622"/>
                <a:gd name="connsiteY123" fmla="*/ 382781 h 919941"/>
                <a:gd name="connsiteX124" fmla="*/ 415060 w 419622"/>
                <a:gd name="connsiteY124" fmla="*/ 382781 h 919941"/>
                <a:gd name="connsiteX125" fmla="*/ 413446 w 419622"/>
                <a:gd name="connsiteY125" fmla="*/ 384395 h 919941"/>
                <a:gd name="connsiteX126" fmla="*/ 411832 w 419622"/>
                <a:gd name="connsiteY126" fmla="*/ 384395 h 919941"/>
                <a:gd name="connsiteX127" fmla="*/ 408604 w 419622"/>
                <a:gd name="connsiteY127" fmla="*/ 384395 h 919941"/>
                <a:gd name="connsiteX128" fmla="*/ 406990 w 419622"/>
                <a:gd name="connsiteY128" fmla="*/ 386009 h 919941"/>
                <a:gd name="connsiteX129" fmla="*/ 405376 w 419622"/>
                <a:gd name="connsiteY129" fmla="*/ 387623 h 919941"/>
                <a:gd name="connsiteX130" fmla="*/ 403762 w 419622"/>
                <a:gd name="connsiteY130" fmla="*/ 390851 h 919941"/>
                <a:gd name="connsiteX131" fmla="*/ 402148 w 419622"/>
                <a:gd name="connsiteY131" fmla="*/ 392465 h 919941"/>
                <a:gd name="connsiteX132" fmla="*/ 402148 w 419622"/>
                <a:gd name="connsiteY132" fmla="*/ 395693 h 919941"/>
                <a:gd name="connsiteX133" fmla="*/ 402148 w 419622"/>
                <a:gd name="connsiteY133" fmla="*/ 402148 h 919941"/>
                <a:gd name="connsiteX134" fmla="*/ 402148 w 419622"/>
                <a:gd name="connsiteY134" fmla="*/ 405376 h 919941"/>
                <a:gd name="connsiteX135" fmla="*/ 402148 w 419622"/>
                <a:gd name="connsiteY135" fmla="*/ 406990 h 919941"/>
                <a:gd name="connsiteX136" fmla="*/ 400535 w 419622"/>
                <a:gd name="connsiteY136" fmla="*/ 413446 h 919941"/>
                <a:gd name="connsiteX137" fmla="*/ 394079 w 419622"/>
                <a:gd name="connsiteY137" fmla="*/ 421516 h 919941"/>
                <a:gd name="connsiteX138" fmla="*/ 381167 w 419622"/>
                <a:gd name="connsiteY138" fmla="*/ 447339 h 919941"/>
                <a:gd name="connsiteX139" fmla="*/ 379553 w 419622"/>
                <a:gd name="connsiteY139" fmla="*/ 448953 h 919941"/>
                <a:gd name="connsiteX140" fmla="*/ 377939 w 419622"/>
                <a:gd name="connsiteY140" fmla="*/ 450566 h 919941"/>
                <a:gd name="connsiteX141" fmla="*/ 376326 w 419622"/>
                <a:gd name="connsiteY141" fmla="*/ 452180 h 919941"/>
                <a:gd name="connsiteX142" fmla="*/ 371484 w 419622"/>
                <a:gd name="connsiteY142" fmla="*/ 453794 h 919941"/>
                <a:gd name="connsiteX143" fmla="*/ 369870 w 419622"/>
                <a:gd name="connsiteY143" fmla="*/ 453794 h 919941"/>
                <a:gd name="connsiteX144" fmla="*/ 368256 w 419622"/>
                <a:gd name="connsiteY144" fmla="*/ 455408 h 919941"/>
                <a:gd name="connsiteX145" fmla="*/ 368256 w 419622"/>
                <a:gd name="connsiteY145" fmla="*/ 455408 h 919941"/>
                <a:gd name="connsiteX146" fmla="*/ 363414 w 419622"/>
                <a:gd name="connsiteY146" fmla="*/ 466706 h 919941"/>
                <a:gd name="connsiteX147" fmla="*/ 361800 w 419622"/>
                <a:gd name="connsiteY147" fmla="*/ 468320 h 919941"/>
                <a:gd name="connsiteX148" fmla="*/ 360186 w 419622"/>
                <a:gd name="connsiteY148" fmla="*/ 469934 h 919941"/>
                <a:gd name="connsiteX149" fmla="*/ 358572 w 419622"/>
                <a:gd name="connsiteY149" fmla="*/ 471548 h 919941"/>
                <a:gd name="connsiteX150" fmla="*/ 347275 w 419622"/>
                <a:gd name="connsiteY150" fmla="*/ 490915 h 919941"/>
                <a:gd name="connsiteX151" fmla="*/ 345661 w 419622"/>
                <a:gd name="connsiteY151" fmla="*/ 492529 h 919941"/>
                <a:gd name="connsiteX152" fmla="*/ 344047 w 419622"/>
                <a:gd name="connsiteY152" fmla="*/ 494143 h 919941"/>
                <a:gd name="connsiteX153" fmla="*/ 342433 w 419622"/>
                <a:gd name="connsiteY153" fmla="*/ 495757 h 919941"/>
                <a:gd name="connsiteX154" fmla="*/ 339205 w 419622"/>
                <a:gd name="connsiteY154" fmla="*/ 497371 h 919941"/>
                <a:gd name="connsiteX155" fmla="*/ 332749 w 419622"/>
                <a:gd name="connsiteY155" fmla="*/ 497371 h 919941"/>
                <a:gd name="connsiteX156" fmla="*/ 329522 w 419622"/>
                <a:gd name="connsiteY156" fmla="*/ 498984 h 919941"/>
                <a:gd name="connsiteX157" fmla="*/ 329522 w 419622"/>
                <a:gd name="connsiteY157" fmla="*/ 498984 h 919941"/>
                <a:gd name="connsiteX158" fmla="*/ 327908 w 419622"/>
                <a:gd name="connsiteY158" fmla="*/ 500598 h 919941"/>
                <a:gd name="connsiteX159" fmla="*/ 323066 w 419622"/>
                <a:gd name="connsiteY159" fmla="*/ 508668 h 919941"/>
                <a:gd name="connsiteX160" fmla="*/ 319838 w 419622"/>
                <a:gd name="connsiteY160" fmla="*/ 511896 h 919941"/>
                <a:gd name="connsiteX161" fmla="*/ 311768 w 419622"/>
                <a:gd name="connsiteY161" fmla="*/ 518352 h 919941"/>
                <a:gd name="connsiteX162" fmla="*/ 310154 w 419622"/>
                <a:gd name="connsiteY162" fmla="*/ 519966 h 919941"/>
                <a:gd name="connsiteX163" fmla="*/ 310154 w 419622"/>
                <a:gd name="connsiteY163" fmla="*/ 519966 h 919941"/>
                <a:gd name="connsiteX164" fmla="*/ 303699 w 419622"/>
                <a:gd name="connsiteY164" fmla="*/ 531263 h 919941"/>
                <a:gd name="connsiteX165" fmla="*/ 292401 w 419622"/>
                <a:gd name="connsiteY165" fmla="*/ 547402 h 919941"/>
                <a:gd name="connsiteX166" fmla="*/ 290787 w 419622"/>
                <a:gd name="connsiteY166" fmla="*/ 550630 h 919941"/>
                <a:gd name="connsiteX167" fmla="*/ 289173 w 419622"/>
                <a:gd name="connsiteY167" fmla="*/ 552244 h 919941"/>
                <a:gd name="connsiteX168" fmla="*/ 289173 w 419622"/>
                <a:gd name="connsiteY168" fmla="*/ 558700 h 919941"/>
                <a:gd name="connsiteX169" fmla="*/ 289173 w 419622"/>
                <a:gd name="connsiteY169" fmla="*/ 560314 h 919941"/>
                <a:gd name="connsiteX170" fmla="*/ 289173 w 419622"/>
                <a:gd name="connsiteY170" fmla="*/ 561928 h 919941"/>
                <a:gd name="connsiteX171" fmla="*/ 276262 w 419622"/>
                <a:gd name="connsiteY171" fmla="*/ 579681 h 919941"/>
                <a:gd name="connsiteX172" fmla="*/ 273034 w 419622"/>
                <a:gd name="connsiteY172" fmla="*/ 581295 h 919941"/>
                <a:gd name="connsiteX173" fmla="*/ 271420 w 419622"/>
                <a:gd name="connsiteY173" fmla="*/ 582909 h 919941"/>
                <a:gd name="connsiteX174" fmla="*/ 269806 w 419622"/>
                <a:gd name="connsiteY174" fmla="*/ 582909 h 919941"/>
                <a:gd name="connsiteX175" fmla="*/ 268192 w 419622"/>
                <a:gd name="connsiteY175" fmla="*/ 584523 h 919941"/>
                <a:gd name="connsiteX176" fmla="*/ 261736 w 419622"/>
                <a:gd name="connsiteY176" fmla="*/ 589365 h 919941"/>
                <a:gd name="connsiteX177" fmla="*/ 260122 w 419622"/>
                <a:gd name="connsiteY177" fmla="*/ 589365 h 919941"/>
                <a:gd name="connsiteX178" fmla="*/ 258509 w 419622"/>
                <a:gd name="connsiteY178" fmla="*/ 590979 h 919941"/>
                <a:gd name="connsiteX179" fmla="*/ 255281 w 419622"/>
                <a:gd name="connsiteY179" fmla="*/ 590979 h 919941"/>
                <a:gd name="connsiteX180" fmla="*/ 253667 w 419622"/>
                <a:gd name="connsiteY180" fmla="*/ 592593 h 919941"/>
                <a:gd name="connsiteX181" fmla="*/ 252053 w 419622"/>
                <a:gd name="connsiteY181" fmla="*/ 592593 h 919941"/>
                <a:gd name="connsiteX182" fmla="*/ 248825 w 419622"/>
                <a:gd name="connsiteY182" fmla="*/ 597434 h 919941"/>
                <a:gd name="connsiteX183" fmla="*/ 247211 w 419622"/>
                <a:gd name="connsiteY183" fmla="*/ 599048 h 919941"/>
                <a:gd name="connsiteX184" fmla="*/ 245597 w 419622"/>
                <a:gd name="connsiteY184" fmla="*/ 599048 h 919941"/>
                <a:gd name="connsiteX185" fmla="*/ 243983 w 419622"/>
                <a:gd name="connsiteY185" fmla="*/ 599048 h 919941"/>
                <a:gd name="connsiteX186" fmla="*/ 242369 w 419622"/>
                <a:gd name="connsiteY186" fmla="*/ 599048 h 919941"/>
                <a:gd name="connsiteX187" fmla="*/ 242369 w 419622"/>
                <a:gd name="connsiteY187" fmla="*/ 597434 h 919941"/>
                <a:gd name="connsiteX188" fmla="*/ 240755 w 419622"/>
                <a:gd name="connsiteY188" fmla="*/ 595820 h 919941"/>
                <a:gd name="connsiteX189" fmla="*/ 239141 w 419622"/>
                <a:gd name="connsiteY189" fmla="*/ 595820 h 919941"/>
                <a:gd name="connsiteX190" fmla="*/ 237527 w 419622"/>
                <a:gd name="connsiteY190" fmla="*/ 594206 h 919941"/>
                <a:gd name="connsiteX191" fmla="*/ 234300 w 419622"/>
                <a:gd name="connsiteY191" fmla="*/ 594206 h 919941"/>
                <a:gd name="connsiteX192" fmla="*/ 234300 w 419622"/>
                <a:gd name="connsiteY192" fmla="*/ 594206 h 919941"/>
                <a:gd name="connsiteX193" fmla="*/ 232686 w 419622"/>
                <a:gd name="connsiteY193" fmla="*/ 594206 h 919941"/>
                <a:gd name="connsiteX194" fmla="*/ 229458 w 419622"/>
                <a:gd name="connsiteY194" fmla="*/ 594206 h 919941"/>
                <a:gd name="connsiteX195" fmla="*/ 227844 w 419622"/>
                <a:gd name="connsiteY195" fmla="*/ 595820 h 919941"/>
                <a:gd name="connsiteX196" fmla="*/ 226230 w 419622"/>
                <a:gd name="connsiteY196" fmla="*/ 597434 h 919941"/>
                <a:gd name="connsiteX197" fmla="*/ 226230 w 419622"/>
                <a:gd name="connsiteY197" fmla="*/ 600662 h 919941"/>
                <a:gd name="connsiteX198" fmla="*/ 226230 w 419622"/>
                <a:gd name="connsiteY198" fmla="*/ 602276 h 919941"/>
                <a:gd name="connsiteX199" fmla="*/ 224616 w 419622"/>
                <a:gd name="connsiteY199" fmla="*/ 605504 h 919941"/>
                <a:gd name="connsiteX200" fmla="*/ 224616 w 419622"/>
                <a:gd name="connsiteY200" fmla="*/ 607118 h 919941"/>
                <a:gd name="connsiteX201" fmla="*/ 224616 w 419622"/>
                <a:gd name="connsiteY201" fmla="*/ 608732 h 919941"/>
                <a:gd name="connsiteX202" fmla="*/ 223002 w 419622"/>
                <a:gd name="connsiteY202" fmla="*/ 608732 h 919941"/>
                <a:gd name="connsiteX203" fmla="*/ 214932 w 419622"/>
                <a:gd name="connsiteY203" fmla="*/ 618415 h 919941"/>
                <a:gd name="connsiteX204" fmla="*/ 197179 w 419622"/>
                <a:gd name="connsiteY204" fmla="*/ 631327 h 919941"/>
                <a:gd name="connsiteX205" fmla="*/ 155217 w 419622"/>
                <a:gd name="connsiteY205" fmla="*/ 678131 h 919941"/>
                <a:gd name="connsiteX206" fmla="*/ 151989 w 419622"/>
                <a:gd name="connsiteY206" fmla="*/ 682973 h 919941"/>
                <a:gd name="connsiteX207" fmla="*/ 148761 w 419622"/>
                <a:gd name="connsiteY207" fmla="*/ 691042 h 919941"/>
                <a:gd name="connsiteX208" fmla="*/ 147147 w 419622"/>
                <a:gd name="connsiteY208" fmla="*/ 692656 h 919941"/>
                <a:gd name="connsiteX209" fmla="*/ 143919 w 419622"/>
                <a:gd name="connsiteY209" fmla="*/ 695884 h 919941"/>
                <a:gd name="connsiteX210" fmla="*/ 142305 w 419622"/>
                <a:gd name="connsiteY210" fmla="*/ 697498 h 919941"/>
                <a:gd name="connsiteX211" fmla="*/ 142305 w 419622"/>
                <a:gd name="connsiteY211" fmla="*/ 697498 h 919941"/>
                <a:gd name="connsiteX212" fmla="*/ 140691 w 419622"/>
                <a:gd name="connsiteY212" fmla="*/ 697498 h 919941"/>
                <a:gd name="connsiteX213" fmla="*/ 139078 w 419622"/>
                <a:gd name="connsiteY213" fmla="*/ 697498 h 919941"/>
                <a:gd name="connsiteX214" fmla="*/ 134236 w 419622"/>
                <a:gd name="connsiteY214" fmla="*/ 697498 h 919941"/>
                <a:gd name="connsiteX215" fmla="*/ 132622 w 419622"/>
                <a:gd name="connsiteY215" fmla="*/ 697498 h 919941"/>
                <a:gd name="connsiteX216" fmla="*/ 129394 w 419622"/>
                <a:gd name="connsiteY216" fmla="*/ 699112 h 919941"/>
                <a:gd name="connsiteX217" fmla="*/ 122938 w 419622"/>
                <a:gd name="connsiteY217" fmla="*/ 699112 h 919941"/>
                <a:gd name="connsiteX218" fmla="*/ 121324 w 419622"/>
                <a:gd name="connsiteY218" fmla="*/ 699112 h 919941"/>
                <a:gd name="connsiteX219" fmla="*/ 119710 w 419622"/>
                <a:gd name="connsiteY219" fmla="*/ 700726 h 919941"/>
                <a:gd name="connsiteX220" fmla="*/ 119710 w 419622"/>
                <a:gd name="connsiteY220" fmla="*/ 702340 h 919941"/>
                <a:gd name="connsiteX221" fmla="*/ 119710 w 419622"/>
                <a:gd name="connsiteY221" fmla="*/ 705568 h 919941"/>
                <a:gd name="connsiteX222" fmla="*/ 119710 w 419622"/>
                <a:gd name="connsiteY222" fmla="*/ 708796 h 919941"/>
                <a:gd name="connsiteX223" fmla="*/ 119710 w 419622"/>
                <a:gd name="connsiteY223" fmla="*/ 712024 h 919941"/>
                <a:gd name="connsiteX224" fmla="*/ 121324 w 419622"/>
                <a:gd name="connsiteY224" fmla="*/ 715251 h 919941"/>
                <a:gd name="connsiteX225" fmla="*/ 126166 w 419622"/>
                <a:gd name="connsiteY225" fmla="*/ 721707 h 919941"/>
                <a:gd name="connsiteX226" fmla="*/ 132622 w 419622"/>
                <a:gd name="connsiteY226" fmla="*/ 729777 h 919941"/>
                <a:gd name="connsiteX227" fmla="*/ 134236 w 419622"/>
                <a:gd name="connsiteY227" fmla="*/ 734619 h 919941"/>
                <a:gd name="connsiteX228" fmla="*/ 135850 w 419622"/>
                <a:gd name="connsiteY228" fmla="*/ 734619 h 919941"/>
                <a:gd name="connsiteX229" fmla="*/ 135850 w 419622"/>
                <a:gd name="connsiteY229" fmla="*/ 736233 h 919941"/>
                <a:gd name="connsiteX230" fmla="*/ 137464 w 419622"/>
                <a:gd name="connsiteY230" fmla="*/ 736233 h 919941"/>
                <a:gd name="connsiteX231" fmla="*/ 139078 w 419622"/>
                <a:gd name="connsiteY231" fmla="*/ 736233 h 919941"/>
                <a:gd name="connsiteX232" fmla="*/ 142305 w 419622"/>
                <a:gd name="connsiteY232" fmla="*/ 736233 h 919941"/>
                <a:gd name="connsiteX233" fmla="*/ 145533 w 419622"/>
                <a:gd name="connsiteY233" fmla="*/ 736233 h 919941"/>
                <a:gd name="connsiteX234" fmla="*/ 148761 w 419622"/>
                <a:gd name="connsiteY234" fmla="*/ 736233 h 919941"/>
                <a:gd name="connsiteX235" fmla="*/ 153603 w 419622"/>
                <a:gd name="connsiteY235" fmla="*/ 733005 h 919941"/>
                <a:gd name="connsiteX236" fmla="*/ 158445 w 419622"/>
                <a:gd name="connsiteY236" fmla="*/ 728163 h 919941"/>
                <a:gd name="connsiteX237" fmla="*/ 160059 w 419622"/>
                <a:gd name="connsiteY237" fmla="*/ 726549 h 919941"/>
                <a:gd name="connsiteX238" fmla="*/ 161673 w 419622"/>
                <a:gd name="connsiteY238" fmla="*/ 726549 h 919941"/>
                <a:gd name="connsiteX239" fmla="*/ 163286 w 419622"/>
                <a:gd name="connsiteY239" fmla="*/ 726549 h 919941"/>
                <a:gd name="connsiteX240" fmla="*/ 164900 w 419622"/>
                <a:gd name="connsiteY240" fmla="*/ 726549 h 919941"/>
                <a:gd name="connsiteX241" fmla="*/ 168128 w 419622"/>
                <a:gd name="connsiteY241" fmla="*/ 726549 h 919941"/>
                <a:gd name="connsiteX242" fmla="*/ 169742 w 419622"/>
                <a:gd name="connsiteY242" fmla="*/ 726549 h 919941"/>
                <a:gd name="connsiteX243" fmla="*/ 172970 w 419622"/>
                <a:gd name="connsiteY243" fmla="*/ 724935 h 919941"/>
                <a:gd name="connsiteX244" fmla="*/ 177812 w 419622"/>
                <a:gd name="connsiteY244" fmla="*/ 718479 h 919941"/>
                <a:gd name="connsiteX245" fmla="*/ 181040 w 419622"/>
                <a:gd name="connsiteY245" fmla="*/ 715251 h 919941"/>
                <a:gd name="connsiteX246" fmla="*/ 182654 w 419622"/>
                <a:gd name="connsiteY246" fmla="*/ 721707 h 919941"/>
                <a:gd name="connsiteX247" fmla="*/ 182654 w 419622"/>
                <a:gd name="connsiteY247" fmla="*/ 724935 h 919941"/>
                <a:gd name="connsiteX248" fmla="*/ 182654 w 419622"/>
                <a:gd name="connsiteY248" fmla="*/ 731391 h 919941"/>
                <a:gd name="connsiteX249" fmla="*/ 181040 w 419622"/>
                <a:gd name="connsiteY249" fmla="*/ 734619 h 919941"/>
                <a:gd name="connsiteX250" fmla="*/ 182654 w 419622"/>
                <a:gd name="connsiteY250" fmla="*/ 736233 h 919941"/>
                <a:gd name="connsiteX251" fmla="*/ 182654 w 419622"/>
                <a:gd name="connsiteY251" fmla="*/ 737846 h 919941"/>
                <a:gd name="connsiteX252" fmla="*/ 181040 w 419622"/>
                <a:gd name="connsiteY252" fmla="*/ 739460 h 919941"/>
                <a:gd name="connsiteX253" fmla="*/ 179426 w 419622"/>
                <a:gd name="connsiteY253" fmla="*/ 744302 h 919941"/>
                <a:gd name="connsiteX254" fmla="*/ 177812 w 419622"/>
                <a:gd name="connsiteY254" fmla="*/ 745916 h 919941"/>
                <a:gd name="connsiteX255" fmla="*/ 174584 w 419622"/>
                <a:gd name="connsiteY255" fmla="*/ 747530 h 919941"/>
                <a:gd name="connsiteX256" fmla="*/ 174584 w 419622"/>
                <a:gd name="connsiteY256" fmla="*/ 749144 h 919941"/>
                <a:gd name="connsiteX257" fmla="*/ 172970 w 419622"/>
                <a:gd name="connsiteY257" fmla="*/ 752372 h 919941"/>
                <a:gd name="connsiteX258" fmla="*/ 172970 w 419622"/>
                <a:gd name="connsiteY258" fmla="*/ 757214 h 919941"/>
                <a:gd name="connsiteX259" fmla="*/ 172970 w 419622"/>
                <a:gd name="connsiteY259" fmla="*/ 758828 h 919941"/>
                <a:gd name="connsiteX260" fmla="*/ 172970 w 419622"/>
                <a:gd name="connsiteY260" fmla="*/ 762055 h 919941"/>
                <a:gd name="connsiteX261" fmla="*/ 174584 w 419622"/>
                <a:gd name="connsiteY261" fmla="*/ 763669 h 919941"/>
                <a:gd name="connsiteX262" fmla="*/ 174584 w 419622"/>
                <a:gd name="connsiteY262" fmla="*/ 765283 h 919941"/>
                <a:gd name="connsiteX263" fmla="*/ 172970 w 419622"/>
                <a:gd name="connsiteY263" fmla="*/ 766897 h 919941"/>
                <a:gd name="connsiteX264" fmla="*/ 171356 w 419622"/>
                <a:gd name="connsiteY264" fmla="*/ 768511 h 919941"/>
                <a:gd name="connsiteX265" fmla="*/ 169742 w 419622"/>
                <a:gd name="connsiteY265" fmla="*/ 766897 h 919941"/>
                <a:gd name="connsiteX266" fmla="*/ 168128 w 419622"/>
                <a:gd name="connsiteY266" fmla="*/ 766897 h 919941"/>
                <a:gd name="connsiteX267" fmla="*/ 166514 w 419622"/>
                <a:gd name="connsiteY267" fmla="*/ 766897 h 919941"/>
                <a:gd name="connsiteX268" fmla="*/ 164900 w 419622"/>
                <a:gd name="connsiteY268" fmla="*/ 766897 h 919941"/>
                <a:gd name="connsiteX269" fmla="*/ 164900 w 419622"/>
                <a:gd name="connsiteY269" fmla="*/ 766897 h 919941"/>
                <a:gd name="connsiteX270" fmla="*/ 163286 w 419622"/>
                <a:gd name="connsiteY270" fmla="*/ 766897 h 919941"/>
                <a:gd name="connsiteX271" fmla="*/ 161673 w 419622"/>
                <a:gd name="connsiteY271" fmla="*/ 768511 h 919941"/>
                <a:gd name="connsiteX272" fmla="*/ 161673 w 419622"/>
                <a:gd name="connsiteY272" fmla="*/ 770125 h 919941"/>
                <a:gd name="connsiteX273" fmla="*/ 161673 w 419622"/>
                <a:gd name="connsiteY273" fmla="*/ 771739 h 919941"/>
                <a:gd name="connsiteX274" fmla="*/ 160059 w 419622"/>
                <a:gd name="connsiteY274" fmla="*/ 781423 h 919941"/>
                <a:gd name="connsiteX275" fmla="*/ 161673 w 419622"/>
                <a:gd name="connsiteY275" fmla="*/ 781423 h 919941"/>
                <a:gd name="connsiteX276" fmla="*/ 161673 w 419622"/>
                <a:gd name="connsiteY276" fmla="*/ 783037 h 919941"/>
                <a:gd name="connsiteX277" fmla="*/ 164900 w 419622"/>
                <a:gd name="connsiteY277" fmla="*/ 784651 h 919941"/>
                <a:gd name="connsiteX278" fmla="*/ 164900 w 419622"/>
                <a:gd name="connsiteY278" fmla="*/ 784651 h 919941"/>
                <a:gd name="connsiteX279" fmla="*/ 166514 w 419622"/>
                <a:gd name="connsiteY279" fmla="*/ 786264 h 919941"/>
                <a:gd name="connsiteX280" fmla="*/ 166514 w 419622"/>
                <a:gd name="connsiteY280" fmla="*/ 789492 h 919941"/>
                <a:gd name="connsiteX281" fmla="*/ 166514 w 419622"/>
                <a:gd name="connsiteY281" fmla="*/ 791106 h 919941"/>
                <a:gd name="connsiteX282" fmla="*/ 168128 w 419622"/>
                <a:gd name="connsiteY282" fmla="*/ 794334 h 919941"/>
                <a:gd name="connsiteX283" fmla="*/ 168128 w 419622"/>
                <a:gd name="connsiteY283" fmla="*/ 795948 h 919941"/>
                <a:gd name="connsiteX284" fmla="*/ 166514 w 419622"/>
                <a:gd name="connsiteY284" fmla="*/ 797562 h 919941"/>
                <a:gd name="connsiteX285" fmla="*/ 164900 w 419622"/>
                <a:gd name="connsiteY285" fmla="*/ 799176 h 919941"/>
                <a:gd name="connsiteX286" fmla="*/ 161673 w 419622"/>
                <a:gd name="connsiteY286" fmla="*/ 800790 h 919941"/>
                <a:gd name="connsiteX287" fmla="*/ 161673 w 419622"/>
                <a:gd name="connsiteY287" fmla="*/ 802404 h 919941"/>
                <a:gd name="connsiteX288" fmla="*/ 160059 w 419622"/>
                <a:gd name="connsiteY288" fmla="*/ 804018 h 919941"/>
                <a:gd name="connsiteX289" fmla="*/ 160059 w 419622"/>
                <a:gd name="connsiteY289" fmla="*/ 805632 h 919941"/>
                <a:gd name="connsiteX290" fmla="*/ 160059 w 419622"/>
                <a:gd name="connsiteY290" fmla="*/ 812087 h 919941"/>
                <a:gd name="connsiteX291" fmla="*/ 158445 w 419622"/>
                <a:gd name="connsiteY291" fmla="*/ 821771 h 919941"/>
                <a:gd name="connsiteX292" fmla="*/ 158445 w 419622"/>
                <a:gd name="connsiteY292" fmla="*/ 823385 h 919941"/>
                <a:gd name="connsiteX293" fmla="*/ 160059 w 419622"/>
                <a:gd name="connsiteY293" fmla="*/ 824999 h 919941"/>
                <a:gd name="connsiteX294" fmla="*/ 160059 w 419622"/>
                <a:gd name="connsiteY294" fmla="*/ 826613 h 919941"/>
                <a:gd name="connsiteX295" fmla="*/ 163286 w 419622"/>
                <a:gd name="connsiteY295" fmla="*/ 831455 h 919941"/>
                <a:gd name="connsiteX296" fmla="*/ 163286 w 419622"/>
                <a:gd name="connsiteY296" fmla="*/ 831455 h 919941"/>
                <a:gd name="connsiteX297" fmla="*/ 164900 w 419622"/>
                <a:gd name="connsiteY297" fmla="*/ 833069 h 919941"/>
                <a:gd name="connsiteX298" fmla="*/ 166514 w 419622"/>
                <a:gd name="connsiteY298" fmla="*/ 833069 h 919941"/>
                <a:gd name="connsiteX299" fmla="*/ 168128 w 419622"/>
                <a:gd name="connsiteY299" fmla="*/ 834682 h 919941"/>
                <a:gd name="connsiteX300" fmla="*/ 168128 w 419622"/>
                <a:gd name="connsiteY300" fmla="*/ 836296 h 919941"/>
                <a:gd name="connsiteX301" fmla="*/ 168128 w 419622"/>
                <a:gd name="connsiteY301" fmla="*/ 839524 h 919941"/>
                <a:gd name="connsiteX302" fmla="*/ 166514 w 419622"/>
                <a:gd name="connsiteY302" fmla="*/ 844366 h 919941"/>
                <a:gd name="connsiteX303" fmla="*/ 164900 w 419622"/>
                <a:gd name="connsiteY303" fmla="*/ 847594 h 919941"/>
                <a:gd name="connsiteX304" fmla="*/ 164900 w 419622"/>
                <a:gd name="connsiteY304" fmla="*/ 849208 h 919941"/>
                <a:gd name="connsiteX305" fmla="*/ 166514 w 419622"/>
                <a:gd name="connsiteY305" fmla="*/ 850822 h 919941"/>
                <a:gd name="connsiteX306" fmla="*/ 166514 w 419622"/>
                <a:gd name="connsiteY306" fmla="*/ 850822 h 919941"/>
                <a:gd name="connsiteX307" fmla="*/ 169742 w 419622"/>
                <a:gd name="connsiteY307" fmla="*/ 852436 h 919941"/>
                <a:gd name="connsiteX308" fmla="*/ 171356 w 419622"/>
                <a:gd name="connsiteY308" fmla="*/ 854050 h 919941"/>
                <a:gd name="connsiteX309" fmla="*/ 172970 w 419622"/>
                <a:gd name="connsiteY309" fmla="*/ 857278 h 919941"/>
                <a:gd name="connsiteX310" fmla="*/ 174584 w 419622"/>
                <a:gd name="connsiteY310" fmla="*/ 857278 h 919941"/>
                <a:gd name="connsiteX311" fmla="*/ 174584 w 419622"/>
                <a:gd name="connsiteY311" fmla="*/ 858891 h 919941"/>
                <a:gd name="connsiteX312" fmla="*/ 179426 w 419622"/>
                <a:gd name="connsiteY312" fmla="*/ 858891 h 919941"/>
                <a:gd name="connsiteX313" fmla="*/ 181040 w 419622"/>
                <a:gd name="connsiteY313" fmla="*/ 860505 h 919941"/>
                <a:gd name="connsiteX314" fmla="*/ 181040 w 419622"/>
                <a:gd name="connsiteY314" fmla="*/ 860505 h 919941"/>
                <a:gd name="connsiteX315" fmla="*/ 182654 w 419622"/>
                <a:gd name="connsiteY315" fmla="*/ 862119 h 919941"/>
                <a:gd name="connsiteX316" fmla="*/ 182654 w 419622"/>
                <a:gd name="connsiteY316" fmla="*/ 863733 h 919941"/>
                <a:gd name="connsiteX317" fmla="*/ 184268 w 419622"/>
                <a:gd name="connsiteY317" fmla="*/ 868575 h 919941"/>
                <a:gd name="connsiteX318" fmla="*/ 184268 w 419622"/>
                <a:gd name="connsiteY318" fmla="*/ 871803 h 919941"/>
                <a:gd name="connsiteX319" fmla="*/ 182654 w 419622"/>
                <a:gd name="connsiteY319" fmla="*/ 875031 h 919941"/>
                <a:gd name="connsiteX320" fmla="*/ 182654 w 419622"/>
                <a:gd name="connsiteY320" fmla="*/ 876645 h 919941"/>
                <a:gd name="connsiteX321" fmla="*/ 181040 w 419622"/>
                <a:gd name="connsiteY321" fmla="*/ 878259 h 919941"/>
                <a:gd name="connsiteX322" fmla="*/ 181040 w 419622"/>
                <a:gd name="connsiteY322" fmla="*/ 879872 h 919941"/>
                <a:gd name="connsiteX323" fmla="*/ 179426 w 419622"/>
                <a:gd name="connsiteY323" fmla="*/ 881487 h 919941"/>
                <a:gd name="connsiteX324" fmla="*/ 177812 w 419622"/>
                <a:gd name="connsiteY324" fmla="*/ 883100 h 919941"/>
                <a:gd name="connsiteX325" fmla="*/ 176198 w 419622"/>
                <a:gd name="connsiteY325" fmla="*/ 884714 h 919941"/>
                <a:gd name="connsiteX326" fmla="*/ 174584 w 419622"/>
                <a:gd name="connsiteY326" fmla="*/ 886328 h 919941"/>
                <a:gd name="connsiteX327" fmla="*/ 174584 w 419622"/>
                <a:gd name="connsiteY327" fmla="*/ 886328 h 919941"/>
                <a:gd name="connsiteX328" fmla="*/ 174584 w 419622"/>
                <a:gd name="connsiteY328" fmla="*/ 889556 h 919941"/>
                <a:gd name="connsiteX329" fmla="*/ 174584 w 419622"/>
                <a:gd name="connsiteY329" fmla="*/ 892784 h 919941"/>
                <a:gd name="connsiteX330" fmla="*/ 174584 w 419622"/>
                <a:gd name="connsiteY330" fmla="*/ 900854 h 919941"/>
                <a:gd name="connsiteX331" fmla="*/ 174584 w 419622"/>
                <a:gd name="connsiteY331" fmla="*/ 902468 h 919941"/>
                <a:gd name="connsiteX332" fmla="*/ 174584 w 419622"/>
                <a:gd name="connsiteY332" fmla="*/ 904081 h 919941"/>
                <a:gd name="connsiteX333" fmla="*/ 172970 w 419622"/>
                <a:gd name="connsiteY333" fmla="*/ 905695 h 919941"/>
                <a:gd name="connsiteX334" fmla="*/ 172970 w 419622"/>
                <a:gd name="connsiteY334" fmla="*/ 907309 h 919941"/>
                <a:gd name="connsiteX335" fmla="*/ 171356 w 419622"/>
                <a:gd name="connsiteY335" fmla="*/ 907309 h 919941"/>
                <a:gd name="connsiteX336" fmla="*/ 171356 w 419622"/>
                <a:gd name="connsiteY336" fmla="*/ 908923 h 919941"/>
                <a:gd name="connsiteX337" fmla="*/ 169742 w 419622"/>
                <a:gd name="connsiteY337" fmla="*/ 910537 h 919941"/>
                <a:gd name="connsiteX338" fmla="*/ 169742 w 419622"/>
                <a:gd name="connsiteY338" fmla="*/ 913765 h 919941"/>
                <a:gd name="connsiteX339" fmla="*/ 169742 w 419622"/>
                <a:gd name="connsiteY339" fmla="*/ 913765 h 919941"/>
                <a:gd name="connsiteX340" fmla="*/ 168128 w 419622"/>
                <a:gd name="connsiteY340" fmla="*/ 915379 h 919941"/>
                <a:gd name="connsiteX341" fmla="*/ 164900 w 419622"/>
                <a:gd name="connsiteY341" fmla="*/ 916993 h 919941"/>
                <a:gd name="connsiteX342" fmla="*/ 163286 w 419622"/>
                <a:gd name="connsiteY342" fmla="*/ 916993 h 919941"/>
                <a:gd name="connsiteX343" fmla="*/ 161673 w 419622"/>
                <a:gd name="connsiteY343" fmla="*/ 918607 h 919941"/>
                <a:gd name="connsiteX344" fmla="*/ 158445 w 419622"/>
                <a:gd name="connsiteY344" fmla="*/ 920221 h 919941"/>
                <a:gd name="connsiteX345" fmla="*/ 155217 w 419622"/>
                <a:gd name="connsiteY345" fmla="*/ 920221 h 919941"/>
                <a:gd name="connsiteX346" fmla="*/ 155217 w 419622"/>
                <a:gd name="connsiteY346" fmla="*/ 921835 h 919941"/>
                <a:gd name="connsiteX347" fmla="*/ 153603 w 419622"/>
                <a:gd name="connsiteY347" fmla="*/ 921835 h 919941"/>
                <a:gd name="connsiteX348" fmla="*/ 153603 w 419622"/>
                <a:gd name="connsiteY348" fmla="*/ 923449 h 919941"/>
                <a:gd name="connsiteX349" fmla="*/ 151989 w 419622"/>
                <a:gd name="connsiteY349" fmla="*/ 923449 h 919941"/>
                <a:gd name="connsiteX350" fmla="*/ 150375 w 419622"/>
                <a:gd name="connsiteY350" fmla="*/ 923449 h 919941"/>
                <a:gd name="connsiteX351" fmla="*/ 147147 w 419622"/>
                <a:gd name="connsiteY351" fmla="*/ 923449 h 919941"/>
                <a:gd name="connsiteX352" fmla="*/ 143919 w 419622"/>
                <a:gd name="connsiteY352" fmla="*/ 921835 h 919941"/>
                <a:gd name="connsiteX353" fmla="*/ 142305 w 419622"/>
                <a:gd name="connsiteY353" fmla="*/ 918607 h 919941"/>
                <a:gd name="connsiteX354" fmla="*/ 140691 w 419622"/>
                <a:gd name="connsiteY354" fmla="*/ 913765 h 919941"/>
                <a:gd name="connsiteX355" fmla="*/ 139078 w 419622"/>
                <a:gd name="connsiteY355" fmla="*/ 910537 h 919941"/>
                <a:gd name="connsiteX356" fmla="*/ 134236 w 419622"/>
                <a:gd name="connsiteY356" fmla="*/ 904081 h 919941"/>
                <a:gd name="connsiteX357" fmla="*/ 132622 w 419622"/>
                <a:gd name="connsiteY357" fmla="*/ 904081 h 919941"/>
                <a:gd name="connsiteX358" fmla="*/ 131008 w 419622"/>
                <a:gd name="connsiteY358" fmla="*/ 902468 h 919941"/>
                <a:gd name="connsiteX359" fmla="*/ 121324 w 419622"/>
                <a:gd name="connsiteY359" fmla="*/ 902468 h 919941"/>
                <a:gd name="connsiteX360" fmla="*/ 108413 w 419622"/>
                <a:gd name="connsiteY360" fmla="*/ 879872 h 919941"/>
                <a:gd name="connsiteX361" fmla="*/ 106799 w 419622"/>
                <a:gd name="connsiteY361" fmla="*/ 876645 h 919941"/>
                <a:gd name="connsiteX362" fmla="*/ 105185 w 419622"/>
                <a:gd name="connsiteY362" fmla="*/ 870189 h 919941"/>
                <a:gd name="connsiteX363" fmla="*/ 105185 w 419622"/>
                <a:gd name="connsiteY363" fmla="*/ 866961 h 919941"/>
                <a:gd name="connsiteX364" fmla="*/ 103571 w 419622"/>
                <a:gd name="connsiteY364" fmla="*/ 863733 h 919941"/>
                <a:gd name="connsiteX365" fmla="*/ 105185 w 419622"/>
                <a:gd name="connsiteY365" fmla="*/ 857278 h 919941"/>
                <a:gd name="connsiteX366" fmla="*/ 105185 w 419622"/>
                <a:gd name="connsiteY366" fmla="*/ 854050 h 919941"/>
                <a:gd name="connsiteX367" fmla="*/ 105185 w 419622"/>
                <a:gd name="connsiteY367" fmla="*/ 852436 h 919941"/>
                <a:gd name="connsiteX368" fmla="*/ 103571 w 419622"/>
                <a:gd name="connsiteY368" fmla="*/ 849208 h 919941"/>
                <a:gd name="connsiteX369" fmla="*/ 103571 w 419622"/>
                <a:gd name="connsiteY369" fmla="*/ 849208 h 919941"/>
                <a:gd name="connsiteX370" fmla="*/ 101957 w 419622"/>
                <a:gd name="connsiteY370" fmla="*/ 847594 h 919941"/>
                <a:gd name="connsiteX371" fmla="*/ 98729 w 419622"/>
                <a:gd name="connsiteY371" fmla="*/ 845980 h 919941"/>
                <a:gd name="connsiteX372" fmla="*/ 89046 w 419622"/>
                <a:gd name="connsiteY372" fmla="*/ 845980 h 919941"/>
                <a:gd name="connsiteX373" fmla="*/ 87432 w 419622"/>
                <a:gd name="connsiteY373" fmla="*/ 845980 h 919941"/>
                <a:gd name="connsiteX374" fmla="*/ 87432 w 419622"/>
                <a:gd name="connsiteY374" fmla="*/ 847594 h 919941"/>
                <a:gd name="connsiteX375" fmla="*/ 84204 w 419622"/>
                <a:gd name="connsiteY375" fmla="*/ 847594 h 919941"/>
                <a:gd name="connsiteX376" fmla="*/ 82590 w 419622"/>
                <a:gd name="connsiteY376" fmla="*/ 849208 h 919941"/>
                <a:gd name="connsiteX377" fmla="*/ 80976 w 419622"/>
                <a:gd name="connsiteY377" fmla="*/ 850822 h 919941"/>
                <a:gd name="connsiteX378" fmla="*/ 80976 w 419622"/>
                <a:gd name="connsiteY378" fmla="*/ 852436 h 919941"/>
                <a:gd name="connsiteX379" fmla="*/ 79362 w 419622"/>
                <a:gd name="connsiteY379" fmla="*/ 854050 h 919941"/>
                <a:gd name="connsiteX380" fmla="*/ 79362 w 419622"/>
                <a:gd name="connsiteY380" fmla="*/ 855663 h 919941"/>
                <a:gd name="connsiteX381" fmla="*/ 77748 w 419622"/>
                <a:gd name="connsiteY381" fmla="*/ 860505 h 919941"/>
                <a:gd name="connsiteX382" fmla="*/ 77748 w 419622"/>
                <a:gd name="connsiteY382" fmla="*/ 860505 h 919941"/>
                <a:gd name="connsiteX383" fmla="*/ 76134 w 419622"/>
                <a:gd name="connsiteY383" fmla="*/ 862119 h 919941"/>
                <a:gd name="connsiteX384" fmla="*/ 71292 w 419622"/>
                <a:gd name="connsiteY384" fmla="*/ 866961 h 919941"/>
                <a:gd name="connsiteX385" fmla="*/ 68065 w 419622"/>
                <a:gd name="connsiteY385" fmla="*/ 871803 h 919941"/>
                <a:gd name="connsiteX386" fmla="*/ 66451 w 419622"/>
                <a:gd name="connsiteY386" fmla="*/ 871803 h 919941"/>
                <a:gd name="connsiteX387" fmla="*/ 66451 w 419622"/>
                <a:gd name="connsiteY387" fmla="*/ 871803 h 919941"/>
                <a:gd name="connsiteX388" fmla="*/ 64837 w 419622"/>
                <a:gd name="connsiteY388" fmla="*/ 871803 h 919941"/>
                <a:gd name="connsiteX389" fmla="*/ 56767 w 419622"/>
                <a:gd name="connsiteY389" fmla="*/ 866961 h 919941"/>
                <a:gd name="connsiteX390" fmla="*/ 55153 w 419622"/>
                <a:gd name="connsiteY390" fmla="*/ 865347 h 919941"/>
                <a:gd name="connsiteX391" fmla="*/ 53539 w 419622"/>
                <a:gd name="connsiteY391" fmla="*/ 865347 h 919941"/>
                <a:gd name="connsiteX392" fmla="*/ 50311 w 419622"/>
                <a:gd name="connsiteY392" fmla="*/ 863733 h 919941"/>
                <a:gd name="connsiteX393" fmla="*/ 48697 w 419622"/>
                <a:gd name="connsiteY393" fmla="*/ 863733 h 919941"/>
                <a:gd name="connsiteX394" fmla="*/ 47083 w 419622"/>
                <a:gd name="connsiteY394" fmla="*/ 863733 h 919941"/>
                <a:gd name="connsiteX395" fmla="*/ 43856 w 419622"/>
                <a:gd name="connsiteY395" fmla="*/ 863733 h 919941"/>
                <a:gd name="connsiteX396" fmla="*/ 42242 w 419622"/>
                <a:gd name="connsiteY396" fmla="*/ 863733 h 919941"/>
                <a:gd name="connsiteX397" fmla="*/ 40628 w 419622"/>
                <a:gd name="connsiteY397" fmla="*/ 863733 h 919941"/>
                <a:gd name="connsiteX398" fmla="*/ 39014 w 419622"/>
                <a:gd name="connsiteY398" fmla="*/ 860505 h 919941"/>
                <a:gd name="connsiteX399" fmla="*/ 37400 w 419622"/>
                <a:gd name="connsiteY399" fmla="*/ 860505 h 919941"/>
                <a:gd name="connsiteX400" fmla="*/ 35786 w 419622"/>
                <a:gd name="connsiteY400" fmla="*/ 858891 h 919941"/>
                <a:gd name="connsiteX401" fmla="*/ 34172 w 419622"/>
                <a:gd name="connsiteY401" fmla="*/ 858891 h 919941"/>
                <a:gd name="connsiteX402" fmla="*/ 32558 w 419622"/>
                <a:gd name="connsiteY402" fmla="*/ 858891 h 919941"/>
                <a:gd name="connsiteX403" fmla="*/ 30944 w 419622"/>
                <a:gd name="connsiteY403" fmla="*/ 858891 h 919941"/>
                <a:gd name="connsiteX404" fmla="*/ 27716 w 419622"/>
                <a:gd name="connsiteY404" fmla="*/ 858891 h 919941"/>
                <a:gd name="connsiteX405" fmla="*/ 26102 w 419622"/>
                <a:gd name="connsiteY405" fmla="*/ 857278 h 919941"/>
                <a:gd name="connsiteX406" fmla="*/ 24488 w 419622"/>
                <a:gd name="connsiteY406" fmla="*/ 857278 h 919941"/>
                <a:gd name="connsiteX407" fmla="*/ 21260 w 419622"/>
                <a:gd name="connsiteY407" fmla="*/ 855663 h 919941"/>
                <a:gd name="connsiteX408" fmla="*/ 19647 w 419622"/>
                <a:gd name="connsiteY408" fmla="*/ 854050 h 919941"/>
                <a:gd name="connsiteX409" fmla="*/ 18033 w 419622"/>
                <a:gd name="connsiteY409" fmla="*/ 852436 h 919941"/>
                <a:gd name="connsiteX410" fmla="*/ 16419 w 419622"/>
                <a:gd name="connsiteY410" fmla="*/ 850822 h 919941"/>
                <a:gd name="connsiteX411" fmla="*/ 14805 w 419622"/>
                <a:gd name="connsiteY411" fmla="*/ 847594 h 919941"/>
                <a:gd name="connsiteX412" fmla="*/ 13191 w 419622"/>
                <a:gd name="connsiteY412" fmla="*/ 845980 h 919941"/>
                <a:gd name="connsiteX413" fmla="*/ 11577 w 419622"/>
                <a:gd name="connsiteY413" fmla="*/ 844366 h 919941"/>
                <a:gd name="connsiteX414" fmla="*/ 8349 w 419622"/>
                <a:gd name="connsiteY414" fmla="*/ 842752 h 919941"/>
                <a:gd name="connsiteX415" fmla="*/ 6735 w 419622"/>
                <a:gd name="connsiteY415" fmla="*/ 841138 h 919941"/>
                <a:gd name="connsiteX416" fmla="*/ 6735 w 419622"/>
                <a:gd name="connsiteY416" fmla="*/ 837910 h 919941"/>
                <a:gd name="connsiteX417" fmla="*/ 8349 w 419622"/>
                <a:gd name="connsiteY417" fmla="*/ 824999 h 919941"/>
                <a:gd name="connsiteX418" fmla="*/ 11577 w 419622"/>
                <a:gd name="connsiteY418" fmla="*/ 812087 h 919941"/>
                <a:gd name="connsiteX419" fmla="*/ 13191 w 419622"/>
                <a:gd name="connsiteY419" fmla="*/ 807246 h 919941"/>
                <a:gd name="connsiteX420" fmla="*/ 14805 w 419622"/>
                <a:gd name="connsiteY420" fmla="*/ 805632 h 919941"/>
                <a:gd name="connsiteX421" fmla="*/ 14805 w 419622"/>
                <a:gd name="connsiteY421" fmla="*/ 802404 h 919941"/>
                <a:gd name="connsiteX422" fmla="*/ 13191 w 419622"/>
                <a:gd name="connsiteY422" fmla="*/ 786264 h 919941"/>
                <a:gd name="connsiteX423" fmla="*/ 11577 w 419622"/>
                <a:gd name="connsiteY423" fmla="*/ 781423 h 919941"/>
                <a:gd name="connsiteX424" fmla="*/ 8349 w 419622"/>
                <a:gd name="connsiteY424" fmla="*/ 776581 h 919941"/>
                <a:gd name="connsiteX425" fmla="*/ 6735 w 419622"/>
                <a:gd name="connsiteY425" fmla="*/ 771739 h 919941"/>
                <a:gd name="connsiteX426" fmla="*/ 5121 w 419622"/>
                <a:gd name="connsiteY426" fmla="*/ 768511 h 919941"/>
                <a:gd name="connsiteX427" fmla="*/ 6735 w 419622"/>
                <a:gd name="connsiteY427" fmla="*/ 763669 h 919941"/>
                <a:gd name="connsiteX428" fmla="*/ 9963 w 419622"/>
                <a:gd name="connsiteY428" fmla="*/ 763669 h 919941"/>
                <a:gd name="connsiteX429" fmla="*/ 13191 w 419622"/>
                <a:gd name="connsiteY429" fmla="*/ 763669 h 919941"/>
                <a:gd name="connsiteX430" fmla="*/ 16419 w 419622"/>
                <a:gd name="connsiteY430" fmla="*/ 763669 h 919941"/>
                <a:gd name="connsiteX431" fmla="*/ 16419 w 419622"/>
                <a:gd name="connsiteY431" fmla="*/ 763669 h 919941"/>
                <a:gd name="connsiteX432" fmla="*/ 19647 w 419622"/>
                <a:gd name="connsiteY432" fmla="*/ 762055 h 919941"/>
                <a:gd name="connsiteX433" fmla="*/ 21260 w 419622"/>
                <a:gd name="connsiteY433" fmla="*/ 762055 h 919941"/>
                <a:gd name="connsiteX434" fmla="*/ 21260 w 419622"/>
                <a:gd name="connsiteY434" fmla="*/ 760442 h 919941"/>
                <a:gd name="connsiteX435" fmla="*/ 22874 w 419622"/>
                <a:gd name="connsiteY435" fmla="*/ 758828 h 919941"/>
                <a:gd name="connsiteX436" fmla="*/ 22874 w 419622"/>
                <a:gd name="connsiteY436" fmla="*/ 753986 h 919941"/>
                <a:gd name="connsiteX437" fmla="*/ 24488 w 419622"/>
                <a:gd name="connsiteY437" fmla="*/ 739460 h 919941"/>
                <a:gd name="connsiteX438" fmla="*/ 24488 w 419622"/>
                <a:gd name="connsiteY438" fmla="*/ 737846 h 919941"/>
                <a:gd name="connsiteX439" fmla="*/ 24488 w 419622"/>
                <a:gd name="connsiteY439" fmla="*/ 736233 h 919941"/>
                <a:gd name="connsiteX440" fmla="*/ 26102 w 419622"/>
                <a:gd name="connsiteY440" fmla="*/ 734619 h 919941"/>
                <a:gd name="connsiteX441" fmla="*/ 27716 w 419622"/>
                <a:gd name="connsiteY441" fmla="*/ 731391 h 919941"/>
                <a:gd name="connsiteX442" fmla="*/ 29330 w 419622"/>
                <a:gd name="connsiteY442" fmla="*/ 731391 h 919941"/>
                <a:gd name="connsiteX443" fmla="*/ 30944 w 419622"/>
                <a:gd name="connsiteY443" fmla="*/ 729777 h 919941"/>
                <a:gd name="connsiteX444" fmla="*/ 32558 w 419622"/>
                <a:gd name="connsiteY444" fmla="*/ 728163 h 919941"/>
                <a:gd name="connsiteX445" fmla="*/ 32558 w 419622"/>
                <a:gd name="connsiteY445" fmla="*/ 726549 h 919941"/>
                <a:gd name="connsiteX446" fmla="*/ 32558 w 419622"/>
                <a:gd name="connsiteY446" fmla="*/ 718479 h 919941"/>
                <a:gd name="connsiteX447" fmla="*/ 32558 w 419622"/>
                <a:gd name="connsiteY447" fmla="*/ 716865 h 919941"/>
                <a:gd name="connsiteX448" fmla="*/ 34172 w 419622"/>
                <a:gd name="connsiteY448" fmla="*/ 713638 h 919941"/>
                <a:gd name="connsiteX449" fmla="*/ 35786 w 419622"/>
                <a:gd name="connsiteY449" fmla="*/ 713638 h 919941"/>
                <a:gd name="connsiteX450" fmla="*/ 37400 w 419622"/>
                <a:gd name="connsiteY450" fmla="*/ 712024 h 919941"/>
                <a:gd name="connsiteX451" fmla="*/ 40628 w 419622"/>
                <a:gd name="connsiteY451" fmla="*/ 710410 h 919941"/>
                <a:gd name="connsiteX452" fmla="*/ 40628 w 419622"/>
                <a:gd name="connsiteY452" fmla="*/ 710410 h 919941"/>
                <a:gd name="connsiteX453" fmla="*/ 42242 w 419622"/>
                <a:gd name="connsiteY453" fmla="*/ 708796 h 919941"/>
                <a:gd name="connsiteX454" fmla="*/ 45469 w 419622"/>
                <a:gd name="connsiteY454" fmla="*/ 702340 h 919941"/>
                <a:gd name="connsiteX455" fmla="*/ 45469 w 419622"/>
                <a:gd name="connsiteY455" fmla="*/ 700726 h 919941"/>
                <a:gd name="connsiteX456" fmla="*/ 47083 w 419622"/>
                <a:gd name="connsiteY456" fmla="*/ 700726 h 919941"/>
                <a:gd name="connsiteX457" fmla="*/ 48697 w 419622"/>
                <a:gd name="connsiteY457" fmla="*/ 699112 h 919941"/>
                <a:gd name="connsiteX458" fmla="*/ 47083 w 419622"/>
                <a:gd name="connsiteY458" fmla="*/ 695884 h 919941"/>
                <a:gd name="connsiteX459" fmla="*/ 47083 w 419622"/>
                <a:gd name="connsiteY459" fmla="*/ 694270 h 919941"/>
                <a:gd name="connsiteX460" fmla="*/ 42242 w 419622"/>
                <a:gd name="connsiteY460" fmla="*/ 687815 h 919941"/>
                <a:gd name="connsiteX461" fmla="*/ 42242 w 419622"/>
                <a:gd name="connsiteY461" fmla="*/ 686201 h 919941"/>
                <a:gd name="connsiteX462" fmla="*/ 42242 w 419622"/>
                <a:gd name="connsiteY462" fmla="*/ 684587 h 919941"/>
                <a:gd name="connsiteX463" fmla="*/ 43856 w 419622"/>
                <a:gd name="connsiteY463" fmla="*/ 682973 h 919941"/>
                <a:gd name="connsiteX464" fmla="*/ 45469 w 419622"/>
                <a:gd name="connsiteY464" fmla="*/ 682973 h 919941"/>
                <a:gd name="connsiteX465" fmla="*/ 47083 w 419622"/>
                <a:gd name="connsiteY465" fmla="*/ 681359 h 919941"/>
                <a:gd name="connsiteX466" fmla="*/ 48697 w 419622"/>
                <a:gd name="connsiteY466" fmla="*/ 681359 h 919941"/>
                <a:gd name="connsiteX467" fmla="*/ 51925 w 419622"/>
                <a:gd name="connsiteY467" fmla="*/ 681359 h 919941"/>
                <a:gd name="connsiteX468" fmla="*/ 55153 w 419622"/>
                <a:gd name="connsiteY468" fmla="*/ 681359 h 919941"/>
                <a:gd name="connsiteX469" fmla="*/ 59995 w 419622"/>
                <a:gd name="connsiteY469" fmla="*/ 682973 h 919941"/>
                <a:gd name="connsiteX470" fmla="*/ 63223 w 419622"/>
                <a:gd name="connsiteY470" fmla="*/ 682973 h 919941"/>
                <a:gd name="connsiteX471" fmla="*/ 64837 w 419622"/>
                <a:gd name="connsiteY471" fmla="*/ 682973 h 919941"/>
                <a:gd name="connsiteX472" fmla="*/ 64837 w 419622"/>
                <a:gd name="connsiteY472" fmla="*/ 681359 h 919941"/>
                <a:gd name="connsiteX473" fmla="*/ 64837 w 419622"/>
                <a:gd name="connsiteY473" fmla="*/ 679745 h 919941"/>
                <a:gd name="connsiteX474" fmla="*/ 63223 w 419622"/>
                <a:gd name="connsiteY474" fmla="*/ 676517 h 919941"/>
                <a:gd name="connsiteX475" fmla="*/ 63223 w 419622"/>
                <a:gd name="connsiteY475" fmla="*/ 674903 h 919941"/>
                <a:gd name="connsiteX476" fmla="*/ 63223 w 419622"/>
                <a:gd name="connsiteY476" fmla="*/ 673289 h 919941"/>
                <a:gd name="connsiteX477" fmla="*/ 61609 w 419622"/>
                <a:gd name="connsiteY477" fmla="*/ 671675 h 919941"/>
                <a:gd name="connsiteX478" fmla="*/ 61609 w 419622"/>
                <a:gd name="connsiteY478" fmla="*/ 671675 h 919941"/>
                <a:gd name="connsiteX479" fmla="*/ 63223 w 419622"/>
                <a:gd name="connsiteY479" fmla="*/ 670061 h 919941"/>
                <a:gd name="connsiteX480" fmla="*/ 64837 w 419622"/>
                <a:gd name="connsiteY480" fmla="*/ 670061 h 919941"/>
                <a:gd name="connsiteX481" fmla="*/ 68065 w 419622"/>
                <a:gd name="connsiteY481" fmla="*/ 670061 h 919941"/>
                <a:gd name="connsiteX482" fmla="*/ 68065 w 419622"/>
                <a:gd name="connsiteY482" fmla="*/ 670061 h 919941"/>
                <a:gd name="connsiteX483" fmla="*/ 69678 w 419622"/>
                <a:gd name="connsiteY483" fmla="*/ 668447 h 919941"/>
                <a:gd name="connsiteX484" fmla="*/ 69678 w 419622"/>
                <a:gd name="connsiteY484" fmla="*/ 666833 h 919941"/>
                <a:gd name="connsiteX485" fmla="*/ 69678 w 419622"/>
                <a:gd name="connsiteY485" fmla="*/ 665220 h 919941"/>
                <a:gd name="connsiteX486" fmla="*/ 68065 w 419622"/>
                <a:gd name="connsiteY486" fmla="*/ 663606 h 919941"/>
                <a:gd name="connsiteX487" fmla="*/ 63223 w 419622"/>
                <a:gd name="connsiteY487" fmla="*/ 657150 h 919941"/>
                <a:gd name="connsiteX488" fmla="*/ 61609 w 419622"/>
                <a:gd name="connsiteY488" fmla="*/ 653922 h 919941"/>
                <a:gd name="connsiteX489" fmla="*/ 59995 w 419622"/>
                <a:gd name="connsiteY489" fmla="*/ 652308 h 919941"/>
                <a:gd name="connsiteX490" fmla="*/ 58381 w 419622"/>
                <a:gd name="connsiteY490" fmla="*/ 650694 h 919941"/>
                <a:gd name="connsiteX491" fmla="*/ 56767 w 419622"/>
                <a:gd name="connsiteY491" fmla="*/ 650694 h 919941"/>
                <a:gd name="connsiteX492" fmla="*/ 56767 w 419622"/>
                <a:gd name="connsiteY492" fmla="*/ 649080 h 919941"/>
                <a:gd name="connsiteX493" fmla="*/ 55153 w 419622"/>
                <a:gd name="connsiteY493" fmla="*/ 649080 h 919941"/>
                <a:gd name="connsiteX494" fmla="*/ 55153 w 419622"/>
                <a:gd name="connsiteY494" fmla="*/ 647466 h 919941"/>
                <a:gd name="connsiteX495" fmla="*/ 53539 w 419622"/>
                <a:gd name="connsiteY495" fmla="*/ 645852 h 919941"/>
                <a:gd name="connsiteX496" fmla="*/ 53539 w 419622"/>
                <a:gd name="connsiteY496" fmla="*/ 645852 h 919941"/>
                <a:gd name="connsiteX497" fmla="*/ 51925 w 419622"/>
                <a:gd name="connsiteY497" fmla="*/ 644238 h 919941"/>
                <a:gd name="connsiteX498" fmla="*/ 45469 w 419622"/>
                <a:gd name="connsiteY498" fmla="*/ 642624 h 919941"/>
                <a:gd name="connsiteX499" fmla="*/ 45469 w 419622"/>
                <a:gd name="connsiteY499" fmla="*/ 642624 h 919941"/>
                <a:gd name="connsiteX500" fmla="*/ 43856 w 419622"/>
                <a:gd name="connsiteY500" fmla="*/ 641011 h 919941"/>
                <a:gd name="connsiteX501" fmla="*/ 43856 w 419622"/>
                <a:gd name="connsiteY501" fmla="*/ 641011 h 919941"/>
                <a:gd name="connsiteX502" fmla="*/ 43856 w 419622"/>
                <a:gd name="connsiteY502" fmla="*/ 634555 h 919941"/>
                <a:gd name="connsiteX503" fmla="*/ 43856 w 419622"/>
                <a:gd name="connsiteY503" fmla="*/ 632941 h 919941"/>
                <a:gd name="connsiteX504" fmla="*/ 42242 w 419622"/>
                <a:gd name="connsiteY504" fmla="*/ 631327 h 919941"/>
                <a:gd name="connsiteX505" fmla="*/ 42242 w 419622"/>
                <a:gd name="connsiteY505" fmla="*/ 631327 h 919941"/>
                <a:gd name="connsiteX506" fmla="*/ 39014 w 419622"/>
                <a:gd name="connsiteY506" fmla="*/ 628099 h 919941"/>
                <a:gd name="connsiteX507" fmla="*/ 37400 w 419622"/>
                <a:gd name="connsiteY507" fmla="*/ 628099 h 919941"/>
                <a:gd name="connsiteX508" fmla="*/ 37400 w 419622"/>
                <a:gd name="connsiteY508" fmla="*/ 626485 h 919941"/>
                <a:gd name="connsiteX509" fmla="*/ 37400 w 419622"/>
                <a:gd name="connsiteY509" fmla="*/ 624871 h 919941"/>
                <a:gd name="connsiteX510" fmla="*/ 37400 w 419622"/>
                <a:gd name="connsiteY510" fmla="*/ 613574 h 919941"/>
                <a:gd name="connsiteX511" fmla="*/ 37400 w 419622"/>
                <a:gd name="connsiteY511" fmla="*/ 611960 h 919941"/>
                <a:gd name="connsiteX512" fmla="*/ 37400 w 419622"/>
                <a:gd name="connsiteY512" fmla="*/ 610346 h 919941"/>
                <a:gd name="connsiteX513" fmla="*/ 35786 w 419622"/>
                <a:gd name="connsiteY513" fmla="*/ 607118 h 919941"/>
                <a:gd name="connsiteX514" fmla="*/ 34172 w 419622"/>
                <a:gd name="connsiteY514" fmla="*/ 602276 h 919941"/>
                <a:gd name="connsiteX515" fmla="*/ 34172 w 419622"/>
                <a:gd name="connsiteY515" fmla="*/ 600662 h 919941"/>
                <a:gd name="connsiteX516" fmla="*/ 32558 w 419622"/>
                <a:gd name="connsiteY516" fmla="*/ 600662 h 919941"/>
                <a:gd name="connsiteX517" fmla="*/ 30944 w 419622"/>
                <a:gd name="connsiteY517" fmla="*/ 597434 h 919941"/>
                <a:gd name="connsiteX518" fmla="*/ 29330 w 419622"/>
                <a:gd name="connsiteY518" fmla="*/ 594206 h 919941"/>
                <a:gd name="connsiteX519" fmla="*/ 26102 w 419622"/>
                <a:gd name="connsiteY519" fmla="*/ 587751 h 919941"/>
                <a:gd name="connsiteX520" fmla="*/ 26102 w 419622"/>
                <a:gd name="connsiteY520" fmla="*/ 587751 h 919941"/>
                <a:gd name="connsiteX521" fmla="*/ 26102 w 419622"/>
                <a:gd name="connsiteY521" fmla="*/ 586137 h 919941"/>
                <a:gd name="connsiteX522" fmla="*/ 24488 w 419622"/>
                <a:gd name="connsiteY522" fmla="*/ 573225 h 919941"/>
                <a:gd name="connsiteX523" fmla="*/ 26102 w 419622"/>
                <a:gd name="connsiteY523" fmla="*/ 566770 h 919941"/>
                <a:gd name="connsiteX524" fmla="*/ 24488 w 419622"/>
                <a:gd name="connsiteY524" fmla="*/ 563542 h 919941"/>
                <a:gd name="connsiteX525" fmla="*/ 24488 w 419622"/>
                <a:gd name="connsiteY525" fmla="*/ 560314 h 919941"/>
                <a:gd name="connsiteX526" fmla="*/ 24488 w 419622"/>
                <a:gd name="connsiteY526" fmla="*/ 557086 h 919941"/>
                <a:gd name="connsiteX527" fmla="*/ 22874 w 419622"/>
                <a:gd name="connsiteY527" fmla="*/ 553858 h 919941"/>
                <a:gd name="connsiteX528" fmla="*/ 22874 w 419622"/>
                <a:gd name="connsiteY528" fmla="*/ 552244 h 919941"/>
                <a:gd name="connsiteX529" fmla="*/ 19647 w 419622"/>
                <a:gd name="connsiteY529" fmla="*/ 549016 h 919941"/>
                <a:gd name="connsiteX530" fmla="*/ 19647 w 419622"/>
                <a:gd name="connsiteY530" fmla="*/ 547402 h 919941"/>
                <a:gd name="connsiteX531" fmla="*/ 19647 w 419622"/>
                <a:gd name="connsiteY531" fmla="*/ 545789 h 919941"/>
                <a:gd name="connsiteX532" fmla="*/ 19647 w 419622"/>
                <a:gd name="connsiteY532" fmla="*/ 540947 h 919941"/>
                <a:gd name="connsiteX533" fmla="*/ 19647 w 419622"/>
                <a:gd name="connsiteY533" fmla="*/ 539333 h 919941"/>
                <a:gd name="connsiteX534" fmla="*/ 18033 w 419622"/>
                <a:gd name="connsiteY534" fmla="*/ 537719 h 919941"/>
                <a:gd name="connsiteX535" fmla="*/ 18033 w 419622"/>
                <a:gd name="connsiteY535" fmla="*/ 536105 h 919941"/>
                <a:gd name="connsiteX536" fmla="*/ 11577 w 419622"/>
                <a:gd name="connsiteY536" fmla="*/ 528035 h 919941"/>
                <a:gd name="connsiteX537" fmla="*/ 11577 w 419622"/>
                <a:gd name="connsiteY537" fmla="*/ 528035 h 919941"/>
                <a:gd name="connsiteX538" fmla="*/ 9963 w 419622"/>
                <a:gd name="connsiteY538" fmla="*/ 519966 h 919941"/>
                <a:gd name="connsiteX539" fmla="*/ 9963 w 419622"/>
                <a:gd name="connsiteY539" fmla="*/ 516738 h 919941"/>
                <a:gd name="connsiteX540" fmla="*/ 8349 w 419622"/>
                <a:gd name="connsiteY540" fmla="*/ 511896 h 919941"/>
                <a:gd name="connsiteX541" fmla="*/ 8349 w 419622"/>
                <a:gd name="connsiteY541" fmla="*/ 510282 h 919941"/>
                <a:gd name="connsiteX542" fmla="*/ 9963 w 419622"/>
                <a:gd name="connsiteY542" fmla="*/ 507054 h 919941"/>
                <a:gd name="connsiteX543" fmla="*/ 14805 w 419622"/>
                <a:gd name="connsiteY543" fmla="*/ 505440 h 919941"/>
                <a:gd name="connsiteX544" fmla="*/ 21260 w 419622"/>
                <a:gd name="connsiteY544" fmla="*/ 502212 h 919941"/>
                <a:gd name="connsiteX545" fmla="*/ 22874 w 419622"/>
                <a:gd name="connsiteY545" fmla="*/ 500598 h 919941"/>
                <a:gd name="connsiteX546" fmla="*/ 24488 w 419622"/>
                <a:gd name="connsiteY546" fmla="*/ 500598 h 919941"/>
                <a:gd name="connsiteX547" fmla="*/ 26102 w 419622"/>
                <a:gd name="connsiteY547" fmla="*/ 502212 h 919941"/>
                <a:gd name="connsiteX548" fmla="*/ 27716 w 419622"/>
                <a:gd name="connsiteY548" fmla="*/ 502212 h 919941"/>
                <a:gd name="connsiteX549" fmla="*/ 29330 w 419622"/>
                <a:gd name="connsiteY549" fmla="*/ 500598 h 919941"/>
                <a:gd name="connsiteX550" fmla="*/ 34172 w 419622"/>
                <a:gd name="connsiteY550" fmla="*/ 498984 h 919941"/>
                <a:gd name="connsiteX551" fmla="*/ 35786 w 419622"/>
                <a:gd name="connsiteY551" fmla="*/ 498984 h 919941"/>
                <a:gd name="connsiteX552" fmla="*/ 37400 w 419622"/>
                <a:gd name="connsiteY552" fmla="*/ 498984 h 919941"/>
                <a:gd name="connsiteX553" fmla="*/ 37400 w 419622"/>
                <a:gd name="connsiteY553" fmla="*/ 500598 h 919941"/>
                <a:gd name="connsiteX554" fmla="*/ 39014 w 419622"/>
                <a:gd name="connsiteY554" fmla="*/ 500598 h 919941"/>
                <a:gd name="connsiteX555" fmla="*/ 40628 w 419622"/>
                <a:gd name="connsiteY555" fmla="*/ 500598 h 919941"/>
                <a:gd name="connsiteX556" fmla="*/ 42242 w 419622"/>
                <a:gd name="connsiteY556" fmla="*/ 498984 h 919941"/>
                <a:gd name="connsiteX557" fmla="*/ 42242 w 419622"/>
                <a:gd name="connsiteY557" fmla="*/ 495757 h 919941"/>
                <a:gd name="connsiteX558" fmla="*/ 42242 w 419622"/>
                <a:gd name="connsiteY558" fmla="*/ 494143 h 919941"/>
                <a:gd name="connsiteX559" fmla="*/ 43856 w 419622"/>
                <a:gd name="connsiteY559" fmla="*/ 492529 h 919941"/>
                <a:gd name="connsiteX560" fmla="*/ 43856 w 419622"/>
                <a:gd name="connsiteY560" fmla="*/ 490915 h 919941"/>
                <a:gd name="connsiteX561" fmla="*/ 45469 w 419622"/>
                <a:gd name="connsiteY561" fmla="*/ 487687 h 919941"/>
                <a:gd name="connsiteX562" fmla="*/ 47083 w 419622"/>
                <a:gd name="connsiteY562" fmla="*/ 486073 h 919941"/>
                <a:gd name="connsiteX563" fmla="*/ 48697 w 419622"/>
                <a:gd name="connsiteY563" fmla="*/ 486073 h 919941"/>
                <a:gd name="connsiteX564" fmla="*/ 53539 w 419622"/>
                <a:gd name="connsiteY564" fmla="*/ 482845 h 919941"/>
                <a:gd name="connsiteX565" fmla="*/ 56767 w 419622"/>
                <a:gd name="connsiteY565" fmla="*/ 482845 h 919941"/>
                <a:gd name="connsiteX566" fmla="*/ 56767 w 419622"/>
                <a:gd name="connsiteY566" fmla="*/ 481231 h 919941"/>
                <a:gd name="connsiteX567" fmla="*/ 59995 w 419622"/>
                <a:gd name="connsiteY567" fmla="*/ 474775 h 919941"/>
                <a:gd name="connsiteX568" fmla="*/ 61609 w 419622"/>
                <a:gd name="connsiteY568" fmla="*/ 471548 h 919941"/>
                <a:gd name="connsiteX569" fmla="*/ 63223 w 419622"/>
                <a:gd name="connsiteY569" fmla="*/ 468320 h 919941"/>
                <a:gd name="connsiteX570" fmla="*/ 63223 w 419622"/>
                <a:gd name="connsiteY570" fmla="*/ 466706 h 919941"/>
                <a:gd name="connsiteX571" fmla="*/ 63223 w 419622"/>
                <a:gd name="connsiteY571" fmla="*/ 465092 h 919941"/>
                <a:gd name="connsiteX572" fmla="*/ 63223 w 419622"/>
                <a:gd name="connsiteY572" fmla="*/ 463478 h 919941"/>
                <a:gd name="connsiteX573" fmla="*/ 63223 w 419622"/>
                <a:gd name="connsiteY573" fmla="*/ 461864 h 919941"/>
                <a:gd name="connsiteX574" fmla="*/ 64837 w 419622"/>
                <a:gd name="connsiteY574" fmla="*/ 460250 h 919941"/>
                <a:gd name="connsiteX575" fmla="*/ 71292 w 419622"/>
                <a:gd name="connsiteY575" fmla="*/ 452180 h 919941"/>
                <a:gd name="connsiteX576" fmla="*/ 72906 w 419622"/>
                <a:gd name="connsiteY576" fmla="*/ 445725 h 919941"/>
                <a:gd name="connsiteX577" fmla="*/ 85818 w 419622"/>
                <a:gd name="connsiteY577" fmla="*/ 429585 h 919941"/>
                <a:gd name="connsiteX578" fmla="*/ 89046 w 419622"/>
                <a:gd name="connsiteY578" fmla="*/ 423130 h 919941"/>
                <a:gd name="connsiteX579" fmla="*/ 90660 w 419622"/>
                <a:gd name="connsiteY579" fmla="*/ 421516 h 919941"/>
                <a:gd name="connsiteX580" fmla="*/ 90660 w 419622"/>
                <a:gd name="connsiteY580" fmla="*/ 418288 h 919941"/>
                <a:gd name="connsiteX581" fmla="*/ 92274 w 419622"/>
                <a:gd name="connsiteY581" fmla="*/ 416674 h 919941"/>
                <a:gd name="connsiteX582" fmla="*/ 95501 w 419622"/>
                <a:gd name="connsiteY582" fmla="*/ 415060 h 919941"/>
                <a:gd name="connsiteX583" fmla="*/ 101957 w 419622"/>
                <a:gd name="connsiteY583" fmla="*/ 413446 h 919941"/>
                <a:gd name="connsiteX584" fmla="*/ 105185 w 419622"/>
                <a:gd name="connsiteY584" fmla="*/ 411832 h 919941"/>
                <a:gd name="connsiteX585" fmla="*/ 106799 w 419622"/>
                <a:gd name="connsiteY585" fmla="*/ 411832 h 919941"/>
                <a:gd name="connsiteX586" fmla="*/ 111641 w 419622"/>
                <a:gd name="connsiteY586" fmla="*/ 413446 h 919941"/>
                <a:gd name="connsiteX587" fmla="*/ 113255 w 419622"/>
                <a:gd name="connsiteY587" fmla="*/ 413446 h 919941"/>
                <a:gd name="connsiteX588" fmla="*/ 114869 w 419622"/>
                <a:gd name="connsiteY588" fmla="*/ 411832 h 919941"/>
                <a:gd name="connsiteX589" fmla="*/ 116482 w 419622"/>
                <a:gd name="connsiteY589" fmla="*/ 411832 h 919941"/>
                <a:gd name="connsiteX590" fmla="*/ 119710 w 419622"/>
                <a:gd name="connsiteY590" fmla="*/ 408604 h 919941"/>
                <a:gd name="connsiteX591" fmla="*/ 119710 w 419622"/>
                <a:gd name="connsiteY591" fmla="*/ 408604 h 919941"/>
                <a:gd name="connsiteX592" fmla="*/ 119710 w 419622"/>
                <a:gd name="connsiteY592" fmla="*/ 405376 h 919941"/>
                <a:gd name="connsiteX593" fmla="*/ 121324 w 419622"/>
                <a:gd name="connsiteY593" fmla="*/ 397307 h 919941"/>
                <a:gd name="connsiteX594" fmla="*/ 122938 w 419622"/>
                <a:gd name="connsiteY594" fmla="*/ 394079 h 919941"/>
                <a:gd name="connsiteX595" fmla="*/ 124552 w 419622"/>
                <a:gd name="connsiteY595" fmla="*/ 394079 h 919941"/>
                <a:gd name="connsiteX596" fmla="*/ 124552 w 419622"/>
                <a:gd name="connsiteY596" fmla="*/ 392465 h 919941"/>
                <a:gd name="connsiteX597" fmla="*/ 126166 w 419622"/>
                <a:gd name="connsiteY597" fmla="*/ 389237 h 919941"/>
                <a:gd name="connsiteX598" fmla="*/ 126166 w 419622"/>
                <a:gd name="connsiteY598" fmla="*/ 384395 h 919941"/>
                <a:gd name="connsiteX599" fmla="*/ 126166 w 419622"/>
                <a:gd name="connsiteY599" fmla="*/ 382781 h 919941"/>
                <a:gd name="connsiteX600" fmla="*/ 127780 w 419622"/>
                <a:gd name="connsiteY600" fmla="*/ 379553 h 919941"/>
                <a:gd name="connsiteX601" fmla="*/ 129394 w 419622"/>
                <a:gd name="connsiteY601" fmla="*/ 379553 h 919941"/>
                <a:gd name="connsiteX602" fmla="*/ 132622 w 419622"/>
                <a:gd name="connsiteY602" fmla="*/ 377940 h 919941"/>
                <a:gd name="connsiteX603" fmla="*/ 132622 w 419622"/>
                <a:gd name="connsiteY603" fmla="*/ 376326 h 919941"/>
                <a:gd name="connsiteX604" fmla="*/ 134236 w 419622"/>
                <a:gd name="connsiteY604" fmla="*/ 374712 h 919941"/>
                <a:gd name="connsiteX605" fmla="*/ 135850 w 419622"/>
                <a:gd name="connsiteY605" fmla="*/ 369870 h 919941"/>
                <a:gd name="connsiteX606" fmla="*/ 135850 w 419622"/>
                <a:gd name="connsiteY606" fmla="*/ 366642 h 919941"/>
                <a:gd name="connsiteX607" fmla="*/ 134236 w 419622"/>
                <a:gd name="connsiteY607" fmla="*/ 363414 h 919941"/>
                <a:gd name="connsiteX608" fmla="*/ 134236 w 419622"/>
                <a:gd name="connsiteY608" fmla="*/ 361800 h 919941"/>
                <a:gd name="connsiteX609" fmla="*/ 132622 w 419622"/>
                <a:gd name="connsiteY609" fmla="*/ 361800 h 919941"/>
                <a:gd name="connsiteX610" fmla="*/ 131008 w 419622"/>
                <a:gd name="connsiteY610" fmla="*/ 361800 h 919941"/>
                <a:gd name="connsiteX611" fmla="*/ 129394 w 419622"/>
                <a:gd name="connsiteY611" fmla="*/ 361800 h 919941"/>
                <a:gd name="connsiteX612" fmla="*/ 127780 w 419622"/>
                <a:gd name="connsiteY612" fmla="*/ 361800 h 919941"/>
                <a:gd name="connsiteX613" fmla="*/ 124552 w 419622"/>
                <a:gd name="connsiteY613" fmla="*/ 360186 h 919941"/>
                <a:gd name="connsiteX614" fmla="*/ 124552 w 419622"/>
                <a:gd name="connsiteY614" fmla="*/ 358572 h 919941"/>
                <a:gd name="connsiteX615" fmla="*/ 124552 w 419622"/>
                <a:gd name="connsiteY615" fmla="*/ 356958 h 919941"/>
                <a:gd name="connsiteX616" fmla="*/ 124552 w 419622"/>
                <a:gd name="connsiteY616" fmla="*/ 355344 h 919941"/>
                <a:gd name="connsiteX617" fmla="*/ 126166 w 419622"/>
                <a:gd name="connsiteY617" fmla="*/ 350503 h 919941"/>
                <a:gd name="connsiteX618" fmla="*/ 127780 w 419622"/>
                <a:gd name="connsiteY618" fmla="*/ 348889 h 919941"/>
                <a:gd name="connsiteX619" fmla="*/ 129394 w 419622"/>
                <a:gd name="connsiteY619" fmla="*/ 347275 h 919941"/>
                <a:gd name="connsiteX620" fmla="*/ 131008 w 419622"/>
                <a:gd name="connsiteY620" fmla="*/ 347275 h 919941"/>
                <a:gd name="connsiteX621" fmla="*/ 131008 w 419622"/>
                <a:gd name="connsiteY621" fmla="*/ 345661 h 919941"/>
                <a:gd name="connsiteX622" fmla="*/ 129394 w 419622"/>
                <a:gd name="connsiteY622" fmla="*/ 342433 h 919941"/>
                <a:gd name="connsiteX623" fmla="*/ 127780 w 419622"/>
                <a:gd name="connsiteY623" fmla="*/ 337591 h 919941"/>
                <a:gd name="connsiteX624" fmla="*/ 127780 w 419622"/>
                <a:gd name="connsiteY624" fmla="*/ 334363 h 919941"/>
                <a:gd name="connsiteX625" fmla="*/ 127780 w 419622"/>
                <a:gd name="connsiteY625" fmla="*/ 331136 h 919941"/>
                <a:gd name="connsiteX626" fmla="*/ 134236 w 419622"/>
                <a:gd name="connsiteY626" fmla="*/ 314996 h 919941"/>
                <a:gd name="connsiteX627" fmla="*/ 134236 w 419622"/>
                <a:gd name="connsiteY627" fmla="*/ 313382 h 919941"/>
                <a:gd name="connsiteX628" fmla="*/ 139078 w 419622"/>
                <a:gd name="connsiteY628" fmla="*/ 308540 h 919941"/>
                <a:gd name="connsiteX629" fmla="*/ 139078 w 419622"/>
                <a:gd name="connsiteY629" fmla="*/ 308540 h 919941"/>
                <a:gd name="connsiteX630" fmla="*/ 139078 w 419622"/>
                <a:gd name="connsiteY630" fmla="*/ 305313 h 919941"/>
                <a:gd name="connsiteX631" fmla="*/ 140691 w 419622"/>
                <a:gd name="connsiteY631" fmla="*/ 303699 h 919941"/>
                <a:gd name="connsiteX632" fmla="*/ 139078 w 419622"/>
                <a:gd name="connsiteY632" fmla="*/ 297243 h 919941"/>
                <a:gd name="connsiteX633" fmla="*/ 139078 w 419622"/>
                <a:gd name="connsiteY633" fmla="*/ 294015 h 919941"/>
                <a:gd name="connsiteX634" fmla="*/ 139078 w 419622"/>
                <a:gd name="connsiteY634" fmla="*/ 292401 h 919941"/>
                <a:gd name="connsiteX635" fmla="*/ 137464 w 419622"/>
                <a:gd name="connsiteY635" fmla="*/ 290787 h 919941"/>
                <a:gd name="connsiteX636" fmla="*/ 137464 w 419622"/>
                <a:gd name="connsiteY636" fmla="*/ 289173 h 919941"/>
                <a:gd name="connsiteX637" fmla="*/ 135850 w 419622"/>
                <a:gd name="connsiteY637" fmla="*/ 285945 h 919941"/>
                <a:gd name="connsiteX638" fmla="*/ 134236 w 419622"/>
                <a:gd name="connsiteY638" fmla="*/ 279490 h 919941"/>
                <a:gd name="connsiteX639" fmla="*/ 134236 w 419622"/>
                <a:gd name="connsiteY639" fmla="*/ 277876 h 919941"/>
                <a:gd name="connsiteX640" fmla="*/ 132622 w 419622"/>
                <a:gd name="connsiteY640" fmla="*/ 268192 h 919941"/>
                <a:gd name="connsiteX641" fmla="*/ 132622 w 419622"/>
                <a:gd name="connsiteY641" fmla="*/ 266578 h 919941"/>
                <a:gd name="connsiteX642" fmla="*/ 131008 w 419622"/>
                <a:gd name="connsiteY642" fmla="*/ 266578 h 919941"/>
                <a:gd name="connsiteX643" fmla="*/ 129394 w 419622"/>
                <a:gd name="connsiteY643" fmla="*/ 268192 h 919941"/>
                <a:gd name="connsiteX644" fmla="*/ 127780 w 419622"/>
                <a:gd name="connsiteY644" fmla="*/ 268192 h 919941"/>
                <a:gd name="connsiteX645" fmla="*/ 126166 w 419622"/>
                <a:gd name="connsiteY645" fmla="*/ 268192 h 919941"/>
                <a:gd name="connsiteX646" fmla="*/ 124552 w 419622"/>
                <a:gd name="connsiteY646" fmla="*/ 266578 h 919941"/>
                <a:gd name="connsiteX647" fmla="*/ 124552 w 419622"/>
                <a:gd name="connsiteY647" fmla="*/ 266578 h 919941"/>
                <a:gd name="connsiteX648" fmla="*/ 124552 w 419622"/>
                <a:gd name="connsiteY648" fmla="*/ 263350 h 919941"/>
                <a:gd name="connsiteX649" fmla="*/ 126166 w 419622"/>
                <a:gd name="connsiteY649" fmla="*/ 261736 h 919941"/>
                <a:gd name="connsiteX650" fmla="*/ 129394 w 419622"/>
                <a:gd name="connsiteY650" fmla="*/ 256895 h 919941"/>
                <a:gd name="connsiteX651" fmla="*/ 131008 w 419622"/>
                <a:gd name="connsiteY651" fmla="*/ 255281 h 919941"/>
                <a:gd name="connsiteX652" fmla="*/ 132622 w 419622"/>
                <a:gd name="connsiteY652" fmla="*/ 253667 h 919941"/>
                <a:gd name="connsiteX653" fmla="*/ 137464 w 419622"/>
                <a:gd name="connsiteY653" fmla="*/ 252053 h 919941"/>
                <a:gd name="connsiteX654" fmla="*/ 140691 w 419622"/>
                <a:gd name="connsiteY654" fmla="*/ 250439 h 919941"/>
                <a:gd name="connsiteX655" fmla="*/ 140691 w 419622"/>
                <a:gd name="connsiteY655" fmla="*/ 250439 h 919941"/>
                <a:gd name="connsiteX656" fmla="*/ 142305 w 419622"/>
                <a:gd name="connsiteY656" fmla="*/ 247211 h 919941"/>
                <a:gd name="connsiteX657" fmla="*/ 143919 w 419622"/>
                <a:gd name="connsiteY657" fmla="*/ 243983 h 919941"/>
                <a:gd name="connsiteX658" fmla="*/ 145533 w 419622"/>
                <a:gd name="connsiteY658" fmla="*/ 231072 h 919941"/>
                <a:gd name="connsiteX659" fmla="*/ 145533 w 419622"/>
                <a:gd name="connsiteY659" fmla="*/ 229458 h 919941"/>
                <a:gd name="connsiteX660" fmla="*/ 143919 w 419622"/>
                <a:gd name="connsiteY660" fmla="*/ 226230 h 919941"/>
                <a:gd name="connsiteX661" fmla="*/ 142305 w 419622"/>
                <a:gd name="connsiteY661" fmla="*/ 219774 h 919941"/>
                <a:gd name="connsiteX662" fmla="*/ 142305 w 419622"/>
                <a:gd name="connsiteY662" fmla="*/ 218160 h 919941"/>
                <a:gd name="connsiteX663" fmla="*/ 143919 w 419622"/>
                <a:gd name="connsiteY663" fmla="*/ 214932 h 919941"/>
                <a:gd name="connsiteX664" fmla="*/ 153603 w 419622"/>
                <a:gd name="connsiteY664" fmla="*/ 210091 h 919941"/>
                <a:gd name="connsiteX665" fmla="*/ 163286 w 419622"/>
                <a:gd name="connsiteY665" fmla="*/ 208477 h 919941"/>
                <a:gd name="connsiteX666" fmla="*/ 164900 w 419622"/>
                <a:gd name="connsiteY666" fmla="*/ 208477 h 919941"/>
                <a:gd name="connsiteX667" fmla="*/ 166514 w 419622"/>
                <a:gd name="connsiteY667" fmla="*/ 206863 h 919941"/>
                <a:gd name="connsiteX668" fmla="*/ 166514 w 419622"/>
                <a:gd name="connsiteY668" fmla="*/ 206863 h 919941"/>
                <a:gd name="connsiteX669" fmla="*/ 169742 w 419622"/>
                <a:gd name="connsiteY669" fmla="*/ 205249 h 919941"/>
                <a:gd name="connsiteX670" fmla="*/ 185882 w 419622"/>
                <a:gd name="connsiteY670" fmla="*/ 184268 h 919941"/>
                <a:gd name="connsiteX671" fmla="*/ 187495 w 419622"/>
                <a:gd name="connsiteY671" fmla="*/ 182654 h 919941"/>
                <a:gd name="connsiteX672" fmla="*/ 190723 w 419622"/>
                <a:gd name="connsiteY672" fmla="*/ 181040 h 919941"/>
                <a:gd name="connsiteX673" fmla="*/ 190723 w 419622"/>
                <a:gd name="connsiteY673" fmla="*/ 181040 h 919941"/>
                <a:gd name="connsiteX674" fmla="*/ 192337 w 419622"/>
                <a:gd name="connsiteY674" fmla="*/ 181040 h 919941"/>
                <a:gd name="connsiteX675" fmla="*/ 195565 w 419622"/>
                <a:gd name="connsiteY675" fmla="*/ 181040 h 919941"/>
                <a:gd name="connsiteX676" fmla="*/ 200407 w 419622"/>
                <a:gd name="connsiteY676" fmla="*/ 181040 h 919941"/>
                <a:gd name="connsiteX677" fmla="*/ 202021 w 419622"/>
                <a:gd name="connsiteY677" fmla="*/ 181040 h 919941"/>
                <a:gd name="connsiteX678" fmla="*/ 203635 w 419622"/>
                <a:gd name="connsiteY678" fmla="*/ 179426 h 919941"/>
                <a:gd name="connsiteX679" fmla="*/ 205249 w 419622"/>
                <a:gd name="connsiteY679" fmla="*/ 177812 h 919941"/>
                <a:gd name="connsiteX680" fmla="*/ 206863 w 419622"/>
                <a:gd name="connsiteY680" fmla="*/ 176198 h 919941"/>
                <a:gd name="connsiteX681" fmla="*/ 206863 w 419622"/>
                <a:gd name="connsiteY681" fmla="*/ 169742 h 919941"/>
                <a:gd name="connsiteX682" fmla="*/ 208477 w 419622"/>
                <a:gd name="connsiteY682" fmla="*/ 166514 h 919941"/>
                <a:gd name="connsiteX683" fmla="*/ 211704 w 419622"/>
                <a:gd name="connsiteY683" fmla="*/ 161673 h 919941"/>
                <a:gd name="connsiteX684" fmla="*/ 213318 w 419622"/>
                <a:gd name="connsiteY684" fmla="*/ 160059 h 919941"/>
                <a:gd name="connsiteX685" fmla="*/ 214932 w 419622"/>
                <a:gd name="connsiteY685" fmla="*/ 158445 h 919941"/>
                <a:gd name="connsiteX686" fmla="*/ 214932 w 419622"/>
                <a:gd name="connsiteY686" fmla="*/ 156831 h 919941"/>
                <a:gd name="connsiteX687" fmla="*/ 214932 w 419622"/>
                <a:gd name="connsiteY687" fmla="*/ 153603 h 919941"/>
                <a:gd name="connsiteX688" fmla="*/ 214932 w 419622"/>
                <a:gd name="connsiteY688" fmla="*/ 150375 h 919941"/>
                <a:gd name="connsiteX689" fmla="*/ 214932 w 419622"/>
                <a:gd name="connsiteY689" fmla="*/ 148761 h 919941"/>
                <a:gd name="connsiteX690" fmla="*/ 214932 w 419622"/>
                <a:gd name="connsiteY690" fmla="*/ 147147 h 919941"/>
                <a:gd name="connsiteX691" fmla="*/ 213318 w 419622"/>
                <a:gd name="connsiteY691" fmla="*/ 147147 h 919941"/>
                <a:gd name="connsiteX692" fmla="*/ 211704 w 419622"/>
                <a:gd name="connsiteY692" fmla="*/ 147147 h 919941"/>
                <a:gd name="connsiteX693" fmla="*/ 210091 w 419622"/>
                <a:gd name="connsiteY693" fmla="*/ 147147 h 919941"/>
                <a:gd name="connsiteX694" fmla="*/ 208477 w 419622"/>
                <a:gd name="connsiteY694" fmla="*/ 147147 h 919941"/>
                <a:gd name="connsiteX695" fmla="*/ 208477 w 419622"/>
                <a:gd name="connsiteY695" fmla="*/ 145533 h 919941"/>
                <a:gd name="connsiteX696" fmla="*/ 206863 w 419622"/>
                <a:gd name="connsiteY696" fmla="*/ 143919 h 919941"/>
                <a:gd name="connsiteX697" fmla="*/ 206863 w 419622"/>
                <a:gd name="connsiteY697" fmla="*/ 142305 h 919941"/>
                <a:gd name="connsiteX698" fmla="*/ 210091 w 419622"/>
                <a:gd name="connsiteY698" fmla="*/ 135850 h 919941"/>
                <a:gd name="connsiteX699" fmla="*/ 210091 w 419622"/>
                <a:gd name="connsiteY699" fmla="*/ 129394 h 919941"/>
                <a:gd name="connsiteX700" fmla="*/ 211704 w 419622"/>
                <a:gd name="connsiteY700" fmla="*/ 119710 h 919941"/>
                <a:gd name="connsiteX701" fmla="*/ 211704 w 419622"/>
                <a:gd name="connsiteY701" fmla="*/ 118096 h 919941"/>
                <a:gd name="connsiteX702" fmla="*/ 211704 w 419622"/>
                <a:gd name="connsiteY702" fmla="*/ 114869 h 919941"/>
                <a:gd name="connsiteX703" fmla="*/ 211704 w 419622"/>
                <a:gd name="connsiteY703" fmla="*/ 111641 h 919941"/>
                <a:gd name="connsiteX704" fmla="*/ 213318 w 419622"/>
                <a:gd name="connsiteY704" fmla="*/ 108413 h 919941"/>
                <a:gd name="connsiteX705" fmla="*/ 221388 w 419622"/>
                <a:gd name="connsiteY705" fmla="*/ 92273 h 919941"/>
                <a:gd name="connsiteX706" fmla="*/ 221388 w 419622"/>
                <a:gd name="connsiteY706" fmla="*/ 89046 h 919941"/>
                <a:gd name="connsiteX707" fmla="*/ 221388 w 419622"/>
                <a:gd name="connsiteY707" fmla="*/ 87432 h 919941"/>
                <a:gd name="connsiteX708" fmla="*/ 221388 w 419622"/>
                <a:gd name="connsiteY708" fmla="*/ 85818 h 919941"/>
                <a:gd name="connsiteX709" fmla="*/ 221388 w 419622"/>
                <a:gd name="connsiteY709" fmla="*/ 84204 h 919941"/>
                <a:gd name="connsiteX710" fmla="*/ 221388 w 419622"/>
                <a:gd name="connsiteY710" fmla="*/ 82590 h 919941"/>
                <a:gd name="connsiteX711" fmla="*/ 221388 w 419622"/>
                <a:gd name="connsiteY711" fmla="*/ 79362 h 919941"/>
                <a:gd name="connsiteX712" fmla="*/ 223002 w 419622"/>
                <a:gd name="connsiteY712" fmla="*/ 72906 h 919941"/>
                <a:gd name="connsiteX713" fmla="*/ 223002 w 419622"/>
                <a:gd name="connsiteY713" fmla="*/ 66451 h 919941"/>
                <a:gd name="connsiteX714" fmla="*/ 223002 w 419622"/>
                <a:gd name="connsiteY714" fmla="*/ 61609 h 919941"/>
                <a:gd name="connsiteX715" fmla="*/ 223002 w 419622"/>
                <a:gd name="connsiteY715" fmla="*/ 58381 h 919941"/>
                <a:gd name="connsiteX716" fmla="*/ 221388 w 419622"/>
                <a:gd name="connsiteY716" fmla="*/ 58381 h 919941"/>
                <a:gd name="connsiteX717" fmla="*/ 221388 w 419622"/>
                <a:gd name="connsiteY717" fmla="*/ 56767 h 919941"/>
                <a:gd name="connsiteX718" fmla="*/ 219774 w 419622"/>
                <a:gd name="connsiteY718" fmla="*/ 53539 h 919941"/>
                <a:gd name="connsiteX719" fmla="*/ 218160 w 419622"/>
                <a:gd name="connsiteY719" fmla="*/ 50311 h 919941"/>
                <a:gd name="connsiteX720" fmla="*/ 218160 w 419622"/>
                <a:gd name="connsiteY720" fmla="*/ 47083 h 919941"/>
                <a:gd name="connsiteX721" fmla="*/ 218160 w 419622"/>
                <a:gd name="connsiteY721" fmla="*/ 45469 h 919941"/>
                <a:gd name="connsiteX722" fmla="*/ 218160 w 419622"/>
                <a:gd name="connsiteY722" fmla="*/ 39014 h 919941"/>
                <a:gd name="connsiteX723" fmla="*/ 218160 w 419622"/>
                <a:gd name="connsiteY723" fmla="*/ 37400 h 919941"/>
                <a:gd name="connsiteX724" fmla="*/ 219774 w 419622"/>
                <a:gd name="connsiteY724" fmla="*/ 35786 h 919941"/>
                <a:gd name="connsiteX725" fmla="*/ 224616 w 419622"/>
                <a:gd name="connsiteY725" fmla="*/ 29330 h 919941"/>
                <a:gd name="connsiteX726" fmla="*/ 224616 w 419622"/>
                <a:gd name="connsiteY726" fmla="*/ 29330 h 919941"/>
                <a:gd name="connsiteX727" fmla="*/ 224616 w 419622"/>
                <a:gd name="connsiteY727" fmla="*/ 27716 h 919941"/>
                <a:gd name="connsiteX728" fmla="*/ 224616 w 419622"/>
                <a:gd name="connsiteY728" fmla="*/ 26102 h 919941"/>
                <a:gd name="connsiteX729" fmla="*/ 224616 w 419622"/>
                <a:gd name="connsiteY729" fmla="*/ 24488 h 919941"/>
                <a:gd name="connsiteX730" fmla="*/ 224616 w 419622"/>
                <a:gd name="connsiteY730" fmla="*/ 22874 h 919941"/>
                <a:gd name="connsiteX731" fmla="*/ 224616 w 419622"/>
                <a:gd name="connsiteY731" fmla="*/ 21260 h 919941"/>
                <a:gd name="connsiteX732" fmla="*/ 224616 w 419622"/>
                <a:gd name="connsiteY732" fmla="*/ 19647 h 919941"/>
                <a:gd name="connsiteX733" fmla="*/ 227844 w 419622"/>
                <a:gd name="connsiteY733" fmla="*/ 16419 h 919941"/>
                <a:gd name="connsiteX734" fmla="*/ 232686 w 419622"/>
                <a:gd name="connsiteY734" fmla="*/ 8349 h 919941"/>
                <a:gd name="connsiteX735" fmla="*/ 234300 w 419622"/>
                <a:gd name="connsiteY735" fmla="*/ 6735 h 919941"/>
                <a:gd name="connsiteX736" fmla="*/ 234300 w 419622"/>
                <a:gd name="connsiteY736" fmla="*/ 6735 h 919941"/>
                <a:gd name="connsiteX737" fmla="*/ 235913 w 419622"/>
                <a:gd name="connsiteY737" fmla="*/ 5121 h 919941"/>
                <a:gd name="connsiteX738" fmla="*/ 237527 w 419622"/>
                <a:gd name="connsiteY738" fmla="*/ 5121 h 919941"/>
                <a:gd name="connsiteX739" fmla="*/ 239141 w 419622"/>
                <a:gd name="connsiteY739" fmla="*/ 5121 h 919941"/>
                <a:gd name="connsiteX740" fmla="*/ 240755 w 419622"/>
                <a:gd name="connsiteY740" fmla="*/ 5121 h 919941"/>
                <a:gd name="connsiteX741" fmla="*/ 242369 w 419622"/>
                <a:gd name="connsiteY741" fmla="*/ 6735 h 919941"/>
                <a:gd name="connsiteX742" fmla="*/ 243983 w 419622"/>
                <a:gd name="connsiteY742" fmla="*/ 8349 h 919941"/>
                <a:gd name="connsiteX743" fmla="*/ 245597 w 419622"/>
                <a:gd name="connsiteY743" fmla="*/ 11577 h 919941"/>
                <a:gd name="connsiteX744" fmla="*/ 245597 w 419622"/>
                <a:gd name="connsiteY744" fmla="*/ 13191 h 919941"/>
                <a:gd name="connsiteX745" fmla="*/ 247211 w 419622"/>
                <a:gd name="connsiteY745" fmla="*/ 16419 h 919941"/>
                <a:gd name="connsiteX746" fmla="*/ 248825 w 419622"/>
                <a:gd name="connsiteY746" fmla="*/ 21260 h 919941"/>
                <a:gd name="connsiteX747" fmla="*/ 256895 w 419622"/>
                <a:gd name="connsiteY747" fmla="*/ 24488 h 919941"/>
                <a:gd name="connsiteX748" fmla="*/ 260122 w 419622"/>
                <a:gd name="connsiteY748" fmla="*/ 29330 h 91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</a:cxnLst>
              <a:rect l="l" t="t" r="r" b="b"/>
              <a:pathLst>
                <a:path w="419622" h="919941">
                  <a:moveTo>
                    <a:pt x="261736" y="37400"/>
                  </a:moveTo>
                  <a:lnTo>
                    <a:pt x="263350" y="47083"/>
                  </a:lnTo>
                  <a:lnTo>
                    <a:pt x="266578" y="59995"/>
                  </a:lnTo>
                  <a:lnTo>
                    <a:pt x="266578" y="61609"/>
                  </a:lnTo>
                  <a:lnTo>
                    <a:pt x="264964" y="64837"/>
                  </a:lnTo>
                  <a:lnTo>
                    <a:pt x="266578" y="68064"/>
                  </a:lnTo>
                  <a:lnTo>
                    <a:pt x="266578" y="71292"/>
                  </a:lnTo>
                  <a:lnTo>
                    <a:pt x="269806" y="76134"/>
                  </a:lnTo>
                  <a:lnTo>
                    <a:pt x="271420" y="79362"/>
                  </a:lnTo>
                  <a:lnTo>
                    <a:pt x="271420" y="80976"/>
                  </a:lnTo>
                  <a:lnTo>
                    <a:pt x="268192" y="85818"/>
                  </a:lnTo>
                  <a:lnTo>
                    <a:pt x="268192" y="85818"/>
                  </a:lnTo>
                  <a:lnTo>
                    <a:pt x="268192" y="87432"/>
                  </a:lnTo>
                  <a:lnTo>
                    <a:pt x="268192" y="90660"/>
                  </a:lnTo>
                  <a:lnTo>
                    <a:pt x="268192" y="105185"/>
                  </a:lnTo>
                  <a:lnTo>
                    <a:pt x="268192" y="106799"/>
                  </a:lnTo>
                  <a:lnTo>
                    <a:pt x="268192" y="108413"/>
                  </a:lnTo>
                  <a:lnTo>
                    <a:pt x="269806" y="110027"/>
                  </a:lnTo>
                  <a:lnTo>
                    <a:pt x="269806" y="111641"/>
                  </a:lnTo>
                  <a:lnTo>
                    <a:pt x="269806" y="116482"/>
                  </a:lnTo>
                  <a:lnTo>
                    <a:pt x="271420" y="119710"/>
                  </a:lnTo>
                  <a:lnTo>
                    <a:pt x="273034" y="124552"/>
                  </a:lnTo>
                  <a:lnTo>
                    <a:pt x="274648" y="129394"/>
                  </a:lnTo>
                  <a:lnTo>
                    <a:pt x="277876" y="135850"/>
                  </a:lnTo>
                  <a:lnTo>
                    <a:pt x="277876" y="135850"/>
                  </a:lnTo>
                  <a:lnTo>
                    <a:pt x="277876" y="137464"/>
                  </a:lnTo>
                  <a:lnTo>
                    <a:pt x="277876" y="139078"/>
                  </a:lnTo>
                  <a:lnTo>
                    <a:pt x="279490" y="142305"/>
                  </a:lnTo>
                  <a:lnTo>
                    <a:pt x="281104" y="143919"/>
                  </a:lnTo>
                  <a:lnTo>
                    <a:pt x="289173" y="160059"/>
                  </a:lnTo>
                  <a:lnTo>
                    <a:pt x="290787" y="163287"/>
                  </a:lnTo>
                  <a:lnTo>
                    <a:pt x="292401" y="164900"/>
                  </a:lnTo>
                  <a:lnTo>
                    <a:pt x="292401" y="166514"/>
                  </a:lnTo>
                  <a:lnTo>
                    <a:pt x="294015" y="174584"/>
                  </a:lnTo>
                  <a:lnTo>
                    <a:pt x="295629" y="179426"/>
                  </a:lnTo>
                  <a:lnTo>
                    <a:pt x="297243" y="182654"/>
                  </a:lnTo>
                  <a:lnTo>
                    <a:pt x="298857" y="184268"/>
                  </a:lnTo>
                  <a:lnTo>
                    <a:pt x="300471" y="185882"/>
                  </a:lnTo>
                  <a:lnTo>
                    <a:pt x="305313" y="187495"/>
                  </a:lnTo>
                  <a:lnTo>
                    <a:pt x="308540" y="187495"/>
                  </a:lnTo>
                  <a:lnTo>
                    <a:pt x="310154" y="187495"/>
                  </a:lnTo>
                  <a:lnTo>
                    <a:pt x="311768" y="187495"/>
                  </a:lnTo>
                  <a:lnTo>
                    <a:pt x="313382" y="189109"/>
                  </a:lnTo>
                  <a:lnTo>
                    <a:pt x="319838" y="198793"/>
                  </a:lnTo>
                  <a:lnTo>
                    <a:pt x="319838" y="200407"/>
                  </a:lnTo>
                  <a:lnTo>
                    <a:pt x="319838" y="202021"/>
                  </a:lnTo>
                  <a:lnTo>
                    <a:pt x="319838" y="203635"/>
                  </a:lnTo>
                  <a:lnTo>
                    <a:pt x="319838" y="205249"/>
                  </a:lnTo>
                  <a:lnTo>
                    <a:pt x="319838" y="206863"/>
                  </a:lnTo>
                  <a:lnTo>
                    <a:pt x="319838" y="208477"/>
                  </a:lnTo>
                  <a:lnTo>
                    <a:pt x="321452" y="208477"/>
                  </a:lnTo>
                  <a:lnTo>
                    <a:pt x="321452" y="208477"/>
                  </a:lnTo>
                  <a:lnTo>
                    <a:pt x="323066" y="210091"/>
                  </a:lnTo>
                  <a:lnTo>
                    <a:pt x="326294" y="210091"/>
                  </a:lnTo>
                  <a:lnTo>
                    <a:pt x="329522" y="211704"/>
                  </a:lnTo>
                  <a:lnTo>
                    <a:pt x="331135" y="211704"/>
                  </a:lnTo>
                  <a:lnTo>
                    <a:pt x="334363" y="210091"/>
                  </a:lnTo>
                  <a:lnTo>
                    <a:pt x="335977" y="210091"/>
                  </a:lnTo>
                  <a:lnTo>
                    <a:pt x="337591" y="210091"/>
                  </a:lnTo>
                  <a:lnTo>
                    <a:pt x="342433" y="213318"/>
                  </a:lnTo>
                  <a:lnTo>
                    <a:pt x="345661" y="213318"/>
                  </a:lnTo>
                  <a:lnTo>
                    <a:pt x="347275" y="214932"/>
                  </a:lnTo>
                  <a:lnTo>
                    <a:pt x="350503" y="214932"/>
                  </a:lnTo>
                  <a:lnTo>
                    <a:pt x="352117" y="214932"/>
                  </a:lnTo>
                  <a:lnTo>
                    <a:pt x="353731" y="214932"/>
                  </a:lnTo>
                  <a:lnTo>
                    <a:pt x="356958" y="216546"/>
                  </a:lnTo>
                  <a:lnTo>
                    <a:pt x="358572" y="216546"/>
                  </a:lnTo>
                  <a:lnTo>
                    <a:pt x="360186" y="218160"/>
                  </a:lnTo>
                  <a:lnTo>
                    <a:pt x="361800" y="223002"/>
                  </a:lnTo>
                  <a:lnTo>
                    <a:pt x="363414" y="224616"/>
                  </a:lnTo>
                  <a:lnTo>
                    <a:pt x="363414" y="227844"/>
                  </a:lnTo>
                  <a:lnTo>
                    <a:pt x="366642" y="232686"/>
                  </a:lnTo>
                  <a:lnTo>
                    <a:pt x="366642" y="232686"/>
                  </a:lnTo>
                  <a:lnTo>
                    <a:pt x="371484" y="237527"/>
                  </a:lnTo>
                  <a:lnTo>
                    <a:pt x="390851" y="248825"/>
                  </a:lnTo>
                  <a:lnTo>
                    <a:pt x="394079" y="250439"/>
                  </a:lnTo>
                  <a:lnTo>
                    <a:pt x="397307" y="252053"/>
                  </a:lnTo>
                  <a:lnTo>
                    <a:pt x="403762" y="256895"/>
                  </a:lnTo>
                  <a:lnTo>
                    <a:pt x="406990" y="263350"/>
                  </a:lnTo>
                  <a:lnTo>
                    <a:pt x="408604" y="266578"/>
                  </a:lnTo>
                  <a:lnTo>
                    <a:pt x="408604" y="268192"/>
                  </a:lnTo>
                  <a:lnTo>
                    <a:pt x="406990" y="271420"/>
                  </a:lnTo>
                  <a:lnTo>
                    <a:pt x="406990" y="273034"/>
                  </a:lnTo>
                  <a:lnTo>
                    <a:pt x="406990" y="274648"/>
                  </a:lnTo>
                  <a:lnTo>
                    <a:pt x="406990" y="276262"/>
                  </a:lnTo>
                  <a:lnTo>
                    <a:pt x="406990" y="277876"/>
                  </a:lnTo>
                  <a:lnTo>
                    <a:pt x="408604" y="279490"/>
                  </a:lnTo>
                  <a:lnTo>
                    <a:pt x="408604" y="279490"/>
                  </a:lnTo>
                  <a:lnTo>
                    <a:pt x="410218" y="279490"/>
                  </a:lnTo>
                  <a:lnTo>
                    <a:pt x="413446" y="279490"/>
                  </a:lnTo>
                  <a:lnTo>
                    <a:pt x="416674" y="279490"/>
                  </a:lnTo>
                  <a:lnTo>
                    <a:pt x="426357" y="284331"/>
                  </a:lnTo>
                  <a:lnTo>
                    <a:pt x="429585" y="292401"/>
                  </a:lnTo>
                  <a:lnTo>
                    <a:pt x="429585" y="298857"/>
                  </a:lnTo>
                  <a:lnTo>
                    <a:pt x="429585" y="300471"/>
                  </a:lnTo>
                  <a:lnTo>
                    <a:pt x="427971" y="302085"/>
                  </a:lnTo>
                  <a:lnTo>
                    <a:pt x="426357" y="305313"/>
                  </a:lnTo>
                  <a:lnTo>
                    <a:pt x="424744" y="308540"/>
                  </a:lnTo>
                  <a:lnTo>
                    <a:pt x="423130" y="308540"/>
                  </a:lnTo>
                  <a:lnTo>
                    <a:pt x="421516" y="313382"/>
                  </a:lnTo>
                  <a:lnTo>
                    <a:pt x="421516" y="314996"/>
                  </a:lnTo>
                  <a:lnTo>
                    <a:pt x="421516" y="316610"/>
                  </a:lnTo>
                  <a:lnTo>
                    <a:pt x="421516" y="319838"/>
                  </a:lnTo>
                  <a:lnTo>
                    <a:pt x="423130" y="321452"/>
                  </a:lnTo>
                  <a:lnTo>
                    <a:pt x="423130" y="323066"/>
                  </a:lnTo>
                  <a:lnTo>
                    <a:pt x="424744" y="334363"/>
                  </a:lnTo>
                  <a:lnTo>
                    <a:pt x="424744" y="340819"/>
                  </a:lnTo>
                  <a:lnTo>
                    <a:pt x="424744" y="345661"/>
                  </a:lnTo>
                  <a:lnTo>
                    <a:pt x="423130" y="352117"/>
                  </a:lnTo>
                  <a:lnTo>
                    <a:pt x="421516" y="355344"/>
                  </a:lnTo>
                  <a:lnTo>
                    <a:pt x="421516" y="356958"/>
                  </a:lnTo>
                  <a:lnTo>
                    <a:pt x="423130" y="358572"/>
                  </a:lnTo>
                  <a:lnTo>
                    <a:pt x="423130" y="360186"/>
                  </a:lnTo>
                  <a:lnTo>
                    <a:pt x="426357" y="365028"/>
                  </a:lnTo>
                  <a:lnTo>
                    <a:pt x="427971" y="368256"/>
                  </a:lnTo>
                  <a:lnTo>
                    <a:pt x="426357" y="371484"/>
                  </a:lnTo>
                  <a:lnTo>
                    <a:pt x="426357" y="377940"/>
                  </a:lnTo>
                  <a:lnTo>
                    <a:pt x="424744" y="381167"/>
                  </a:lnTo>
                  <a:lnTo>
                    <a:pt x="423130" y="382781"/>
                  </a:lnTo>
                  <a:lnTo>
                    <a:pt x="423130" y="382781"/>
                  </a:lnTo>
                  <a:lnTo>
                    <a:pt x="421516" y="382781"/>
                  </a:lnTo>
                  <a:lnTo>
                    <a:pt x="419902" y="382781"/>
                  </a:lnTo>
                  <a:lnTo>
                    <a:pt x="418288" y="382781"/>
                  </a:lnTo>
                  <a:lnTo>
                    <a:pt x="416674" y="382781"/>
                  </a:lnTo>
                  <a:lnTo>
                    <a:pt x="415060" y="382781"/>
                  </a:lnTo>
                  <a:lnTo>
                    <a:pt x="413446" y="384395"/>
                  </a:lnTo>
                  <a:lnTo>
                    <a:pt x="411832" y="384395"/>
                  </a:lnTo>
                  <a:lnTo>
                    <a:pt x="408604" y="384395"/>
                  </a:lnTo>
                  <a:lnTo>
                    <a:pt x="406990" y="386009"/>
                  </a:lnTo>
                  <a:lnTo>
                    <a:pt x="405376" y="387623"/>
                  </a:lnTo>
                  <a:lnTo>
                    <a:pt x="403762" y="390851"/>
                  </a:lnTo>
                  <a:lnTo>
                    <a:pt x="402148" y="392465"/>
                  </a:lnTo>
                  <a:lnTo>
                    <a:pt x="402148" y="395693"/>
                  </a:lnTo>
                  <a:lnTo>
                    <a:pt x="402148" y="402148"/>
                  </a:lnTo>
                  <a:lnTo>
                    <a:pt x="402148" y="405376"/>
                  </a:lnTo>
                  <a:lnTo>
                    <a:pt x="402148" y="406990"/>
                  </a:lnTo>
                  <a:lnTo>
                    <a:pt x="400535" y="413446"/>
                  </a:lnTo>
                  <a:lnTo>
                    <a:pt x="394079" y="421516"/>
                  </a:lnTo>
                  <a:lnTo>
                    <a:pt x="381167" y="447339"/>
                  </a:lnTo>
                  <a:lnTo>
                    <a:pt x="379553" y="448953"/>
                  </a:lnTo>
                  <a:lnTo>
                    <a:pt x="377939" y="450566"/>
                  </a:lnTo>
                  <a:lnTo>
                    <a:pt x="376326" y="452180"/>
                  </a:lnTo>
                  <a:lnTo>
                    <a:pt x="371484" y="453794"/>
                  </a:lnTo>
                  <a:lnTo>
                    <a:pt x="369870" y="453794"/>
                  </a:lnTo>
                  <a:lnTo>
                    <a:pt x="368256" y="455408"/>
                  </a:lnTo>
                  <a:lnTo>
                    <a:pt x="368256" y="455408"/>
                  </a:lnTo>
                  <a:lnTo>
                    <a:pt x="363414" y="466706"/>
                  </a:lnTo>
                  <a:lnTo>
                    <a:pt x="361800" y="468320"/>
                  </a:lnTo>
                  <a:lnTo>
                    <a:pt x="360186" y="469934"/>
                  </a:lnTo>
                  <a:lnTo>
                    <a:pt x="358572" y="471548"/>
                  </a:lnTo>
                  <a:lnTo>
                    <a:pt x="347275" y="490915"/>
                  </a:lnTo>
                  <a:lnTo>
                    <a:pt x="345661" y="492529"/>
                  </a:lnTo>
                  <a:lnTo>
                    <a:pt x="344047" y="494143"/>
                  </a:lnTo>
                  <a:lnTo>
                    <a:pt x="342433" y="495757"/>
                  </a:lnTo>
                  <a:lnTo>
                    <a:pt x="339205" y="497371"/>
                  </a:lnTo>
                  <a:lnTo>
                    <a:pt x="332749" y="497371"/>
                  </a:lnTo>
                  <a:lnTo>
                    <a:pt x="329522" y="498984"/>
                  </a:lnTo>
                  <a:lnTo>
                    <a:pt x="329522" y="498984"/>
                  </a:lnTo>
                  <a:lnTo>
                    <a:pt x="327908" y="500598"/>
                  </a:lnTo>
                  <a:lnTo>
                    <a:pt x="323066" y="508668"/>
                  </a:lnTo>
                  <a:lnTo>
                    <a:pt x="319838" y="511896"/>
                  </a:lnTo>
                  <a:lnTo>
                    <a:pt x="311768" y="518352"/>
                  </a:lnTo>
                  <a:lnTo>
                    <a:pt x="310154" y="519966"/>
                  </a:lnTo>
                  <a:lnTo>
                    <a:pt x="310154" y="519966"/>
                  </a:lnTo>
                  <a:lnTo>
                    <a:pt x="303699" y="531263"/>
                  </a:lnTo>
                  <a:lnTo>
                    <a:pt x="292401" y="547402"/>
                  </a:lnTo>
                  <a:lnTo>
                    <a:pt x="290787" y="550630"/>
                  </a:lnTo>
                  <a:lnTo>
                    <a:pt x="289173" y="552244"/>
                  </a:lnTo>
                  <a:lnTo>
                    <a:pt x="289173" y="558700"/>
                  </a:lnTo>
                  <a:lnTo>
                    <a:pt x="289173" y="560314"/>
                  </a:lnTo>
                  <a:lnTo>
                    <a:pt x="289173" y="561928"/>
                  </a:lnTo>
                  <a:lnTo>
                    <a:pt x="276262" y="579681"/>
                  </a:lnTo>
                  <a:lnTo>
                    <a:pt x="273034" y="581295"/>
                  </a:lnTo>
                  <a:lnTo>
                    <a:pt x="271420" y="582909"/>
                  </a:lnTo>
                  <a:lnTo>
                    <a:pt x="269806" y="582909"/>
                  </a:lnTo>
                  <a:lnTo>
                    <a:pt x="268192" y="584523"/>
                  </a:lnTo>
                  <a:lnTo>
                    <a:pt x="261736" y="589365"/>
                  </a:lnTo>
                  <a:lnTo>
                    <a:pt x="260122" y="589365"/>
                  </a:lnTo>
                  <a:lnTo>
                    <a:pt x="258509" y="590979"/>
                  </a:lnTo>
                  <a:lnTo>
                    <a:pt x="255281" y="590979"/>
                  </a:lnTo>
                  <a:lnTo>
                    <a:pt x="253667" y="592593"/>
                  </a:lnTo>
                  <a:lnTo>
                    <a:pt x="252053" y="592593"/>
                  </a:lnTo>
                  <a:lnTo>
                    <a:pt x="248825" y="597434"/>
                  </a:lnTo>
                  <a:lnTo>
                    <a:pt x="247211" y="599048"/>
                  </a:lnTo>
                  <a:lnTo>
                    <a:pt x="245597" y="599048"/>
                  </a:lnTo>
                  <a:lnTo>
                    <a:pt x="243983" y="599048"/>
                  </a:lnTo>
                  <a:lnTo>
                    <a:pt x="242369" y="599048"/>
                  </a:lnTo>
                  <a:lnTo>
                    <a:pt x="242369" y="597434"/>
                  </a:lnTo>
                  <a:lnTo>
                    <a:pt x="240755" y="595820"/>
                  </a:lnTo>
                  <a:lnTo>
                    <a:pt x="239141" y="595820"/>
                  </a:lnTo>
                  <a:lnTo>
                    <a:pt x="237527" y="594206"/>
                  </a:lnTo>
                  <a:lnTo>
                    <a:pt x="234300" y="594206"/>
                  </a:lnTo>
                  <a:lnTo>
                    <a:pt x="234300" y="594206"/>
                  </a:lnTo>
                  <a:lnTo>
                    <a:pt x="232686" y="594206"/>
                  </a:lnTo>
                  <a:lnTo>
                    <a:pt x="229458" y="594206"/>
                  </a:lnTo>
                  <a:lnTo>
                    <a:pt x="227844" y="595820"/>
                  </a:lnTo>
                  <a:lnTo>
                    <a:pt x="226230" y="597434"/>
                  </a:lnTo>
                  <a:lnTo>
                    <a:pt x="226230" y="600662"/>
                  </a:lnTo>
                  <a:lnTo>
                    <a:pt x="226230" y="602276"/>
                  </a:lnTo>
                  <a:lnTo>
                    <a:pt x="224616" y="605504"/>
                  </a:lnTo>
                  <a:lnTo>
                    <a:pt x="224616" y="607118"/>
                  </a:lnTo>
                  <a:lnTo>
                    <a:pt x="224616" y="608732"/>
                  </a:lnTo>
                  <a:lnTo>
                    <a:pt x="223002" y="608732"/>
                  </a:lnTo>
                  <a:lnTo>
                    <a:pt x="214932" y="618415"/>
                  </a:lnTo>
                  <a:lnTo>
                    <a:pt x="197179" y="631327"/>
                  </a:lnTo>
                  <a:lnTo>
                    <a:pt x="155217" y="678131"/>
                  </a:lnTo>
                  <a:lnTo>
                    <a:pt x="151989" y="682973"/>
                  </a:lnTo>
                  <a:lnTo>
                    <a:pt x="148761" y="691042"/>
                  </a:lnTo>
                  <a:lnTo>
                    <a:pt x="147147" y="692656"/>
                  </a:lnTo>
                  <a:lnTo>
                    <a:pt x="143919" y="695884"/>
                  </a:lnTo>
                  <a:lnTo>
                    <a:pt x="142305" y="697498"/>
                  </a:lnTo>
                  <a:lnTo>
                    <a:pt x="142305" y="697498"/>
                  </a:lnTo>
                  <a:lnTo>
                    <a:pt x="140691" y="697498"/>
                  </a:lnTo>
                  <a:lnTo>
                    <a:pt x="139078" y="697498"/>
                  </a:lnTo>
                  <a:lnTo>
                    <a:pt x="134236" y="697498"/>
                  </a:lnTo>
                  <a:lnTo>
                    <a:pt x="132622" y="697498"/>
                  </a:lnTo>
                  <a:lnTo>
                    <a:pt x="129394" y="699112"/>
                  </a:lnTo>
                  <a:lnTo>
                    <a:pt x="122938" y="699112"/>
                  </a:lnTo>
                  <a:lnTo>
                    <a:pt x="121324" y="699112"/>
                  </a:lnTo>
                  <a:lnTo>
                    <a:pt x="119710" y="700726"/>
                  </a:lnTo>
                  <a:lnTo>
                    <a:pt x="119710" y="702340"/>
                  </a:lnTo>
                  <a:lnTo>
                    <a:pt x="119710" y="705568"/>
                  </a:lnTo>
                  <a:lnTo>
                    <a:pt x="119710" y="708796"/>
                  </a:lnTo>
                  <a:lnTo>
                    <a:pt x="119710" y="712024"/>
                  </a:lnTo>
                  <a:lnTo>
                    <a:pt x="121324" y="715251"/>
                  </a:lnTo>
                  <a:lnTo>
                    <a:pt x="126166" y="721707"/>
                  </a:lnTo>
                  <a:lnTo>
                    <a:pt x="132622" y="729777"/>
                  </a:lnTo>
                  <a:lnTo>
                    <a:pt x="134236" y="734619"/>
                  </a:lnTo>
                  <a:lnTo>
                    <a:pt x="135850" y="734619"/>
                  </a:lnTo>
                  <a:lnTo>
                    <a:pt x="135850" y="736233"/>
                  </a:lnTo>
                  <a:lnTo>
                    <a:pt x="137464" y="736233"/>
                  </a:lnTo>
                  <a:lnTo>
                    <a:pt x="139078" y="736233"/>
                  </a:lnTo>
                  <a:lnTo>
                    <a:pt x="142305" y="736233"/>
                  </a:lnTo>
                  <a:lnTo>
                    <a:pt x="145533" y="736233"/>
                  </a:lnTo>
                  <a:lnTo>
                    <a:pt x="148761" y="736233"/>
                  </a:lnTo>
                  <a:lnTo>
                    <a:pt x="153603" y="733005"/>
                  </a:lnTo>
                  <a:lnTo>
                    <a:pt x="158445" y="728163"/>
                  </a:lnTo>
                  <a:lnTo>
                    <a:pt x="160059" y="726549"/>
                  </a:lnTo>
                  <a:lnTo>
                    <a:pt x="161673" y="726549"/>
                  </a:lnTo>
                  <a:lnTo>
                    <a:pt x="163286" y="726549"/>
                  </a:lnTo>
                  <a:lnTo>
                    <a:pt x="164900" y="726549"/>
                  </a:lnTo>
                  <a:lnTo>
                    <a:pt x="168128" y="726549"/>
                  </a:lnTo>
                  <a:lnTo>
                    <a:pt x="169742" y="726549"/>
                  </a:lnTo>
                  <a:lnTo>
                    <a:pt x="172970" y="724935"/>
                  </a:lnTo>
                  <a:lnTo>
                    <a:pt x="177812" y="718479"/>
                  </a:lnTo>
                  <a:lnTo>
                    <a:pt x="181040" y="715251"/>
                  </a:lnTo>
                  <a:lnTo>
                    <a:pt x="182654" y="721707"/>
                  </a:lnTo>
                  <a:lnTo>
                    <a:pt x="182654" y="724935"/>
                  </a:lnTo>
                  <a:lnTo>
                    <a:pt x="182654" y="731391"/>
                  </a:lnTo>
                  <a:lnTo>
                    <a:pt x="181040" y="734619"/>
                  </a:lnTo>
                  <a:lnTo>
                    <a:pt x="182654" y="736233"/>
                  </a:lnTo>
                  <a:lnTo>
                    <a:pt x="182654" y="737846"/>
                  </a:lnTo>
                  <a:lnTo>
                    <a:pt x="181040" y="739460"/>
                  </a:lnTo>
                  <a:lnTo>
                    <a:pt x="179426" y="744302"/>
                  </a:lnTo>
                  <a:lnTo>
                    <a:pt x="177812" y="745916"/>
                  </a:lnTo>
                  <a:lnTo>
                    <a:pt x="174584" y="747530"/>
                  </a:lnTo>
                  <a:lnTo>
                    <a:pt x="174584" y="749144"/>
                  </a:lnTo>
                  <a:lnTo>
                    <a:pt x="172970" y="752372"/>
                  </a:lnTo>
                  <a:lnTo>
                    <a:pt x="172970" y="757214"/>
                  </a:lnTo>
                  <a:lnTo>
                    <a:pt x="172970" y="758828"/>
                  </a:lnTo>
                  <a:lnTo>
                    <a:pt x="172970" y="762055"/>
                  </a:lnTo>
                  <a:lnTo>
                    <a:pt x="174584" y="763669"/>
                  </a:lnTo>
                  <a:lnTo>
                    <a:pt x="174584" y="765283"/>
                  </a:lnTo>
                  <a:lnTo>
                    <a:pt x="172970" y="766897"/>
                  </a:lnTo>
                  <a:lnTo>
                    <a:pt x="171356" y="768511"/>
                  </a:lnTo>
                  <a:lnTo>
                    <a:pt x="169742" y="766897"/>
                  </a:lnTo>
                  <a:lnTo>
                    <a:pt x="168128" y="766897"/>
                  </a:lnTo>
                  <a:lnTo>
                    <a:pt x="166514" y="766897"/>
                  </a:lnTo>
                  <a:lnTo>
                    <a:pt x="164900" y="766897"/>
                  </a:lnTo>
                  <a:lnTo>
                    <a:pt x="164900" y="766897"/>
                  </a:lnTo>
                  <a:lnTo>
                    <a:pt x="163286" y="766897"/>
                  </a:lnTo>
                  <a:lnTo>
                    <a:pt x="161673" y="768511"/>
                  </a:lnTo>
                  <a:lnTo>
                    <a:pt x="161673" y="770125"/>
                  </a:lnTo>
                  <a:lnTo>
                    <a:pt x="161673" y="771739"/>
                  </a:lnTo>
                  <a:lnTo>
                    <a:pt x="160059" y="781423"/>
                  </a:lnTo>
                  <a:lnTo>
                    <a:pt x="161673" y="781423"/>
                  </a:lnTo>
                  <a:lnTo>
                    <a:pt x="161673" y="783037"/>
                  </a:lnTo>
                  <a:lnTo>
                    <a:pt x="164900" y="784651"/>
                  </a:lnTo>
                  <a:lnTo>
                    <a:pt x="164900" y="784651"/>
                  </a:lnTo>
                  <a:lnTo>
                    <a:pt x="166514" y="786264"/>
                  </a:lnTo>
                  <a:lnTo>
                    <a:pt x="166514" y="789492"/>
                  </a:lnTo>
                  <a:lnTo>
                    <a:pt x="166514" y="791106"/>
                  </a:lnTo>
                  <a:lnTo>
                    <a:pt x="168128" y="794334"/>
                  </a:lnTo>
                  <a:lnTo>
                    <a:pt x="168128" y="795948"/>
                  </a:lnTo>
                  <a:lnTo>
                    <a:pt x="166514" y="797562"/>
                  </a:lnTo>
                  <a:lnTo>
                    <a:pt x="164900" y="799176"/>
                  </a:lnTo>
                  <a:lnTo>
                    <a:pt x="161673" y="800790"/>
                  </a:lnTo>
                  <a:lnTo>
                    <a:pt x="161673" y="802404"/>
                  </a:lnTo>
                  <a:lnTo>
                    <a:pt x="160059" y="804018"/>
                  </a:lnTo>
                  <a:lnTo>
                    <a:pt x="160059" y="805632"/>
                  </a:lnTo>
                  <a:lnTo>
                    <a:pt x="160059" y="812087"/>
                  </a:lnTo>
                  <a:lnTo>
                    <a:pt x="158445" y="821771"/>
                  </a:lnTo>
                  <a:lnTo>
                    <a:pt x="158445" y="823385"/>
                  </a:lnTo>
                  <a:lnTo>
                    <a:pt x="160059" y="824999"/>
                  </a:lnTo>
                  <a:lnTo>
                    <a:pt x="160059" y="826613"/>
                  </a:lnTo>
                  <a:lnTo>
                    <a:pt x="163286" y="831455"/>
                  </a:lnTo>
                  <a:lnTo>
                    <a:pt x="163286" y="831455"/>
                  </a:lnTo>
                  <a:lnTo>
                    <a:pt x="164900" y="833069"/>
                  </a:lnTo>
                  <a:lnTo>
                    <a:pt x="166514" y="833069"/>
                  </a:lnTo>
                  <a:lnTo>
                    <a:pt x="168128" y="834682"/>
                  </a:lnTo>
                  <a:lnTo>
                    <a:pt x="168128" y="836296"/>
                  </a:lnTo>
                  <a:lnTo>
                    <a:pt x="168128" y="839524"/>
                  </a:lnTo>
                  <a:lnTo>
                    <a:pt x="166514" y="844366"/>
                  </a:lnTo>
                  <a:lnTo>
                    <a:pt x="164900" y="847594"/>
                  </a:lnTo>
                  <a:lnTo>
                    <a:pt x="164900" y="849208"/>
                  </a:lnTo>
                  <a:lnTo>
                    <a:pt x="166514" y="850822"/>
                  </a:lnTo>
                  <a:lnTo>
                    <a:pt x="166514" y="850822"/>
                  </a:lnTo>
                  <a:lnTo>
                    <a:pt x="169742" y="852436"/>
                  </a:lnTo>
                  <a:lnTo>
                    <a:pt x="171356" y="854050"/>
                  </a:lnTo>
                  <a:lnTo>
                    <a:pt x="172970" y="857278"/>
                  </a:lnTo>
                  <a:lnTo>
                    <a:pt x="174584" y="857278"/>
                  </a:lnTo>
                  <a:lnTo>
                    <a:pt x="174584" y="858891"/>
                  </a:lnTo>
                  <a:lnTo>
                    <a:pt x="179426" y="858891"/>
                  </a:lnTo>
                  <a:lnTo>
                    <a:pt x="181040" y="860505"/>
                  </a:lnTo>
                  <a:lnTo>
                    <a:pt x="181040" y="860505"/>
                  </a:lnTo>
                  <a:lnTo>
                    <a:pt x="182654" y="862119"/>
                  </a:lnTo>
                  <a:lnTo>
                    <a:pt x="182654" y="863733"/>
                  </a:lnTo>
                  <a:lnTo>
                    <a:pt x="184268" y="868575"/>
                  </a:lnTo>
                  <a:lnTo>
                    <a:pt x="184268" y="871803"/>
                  </a:lnTo>
                  <a:lnTo>
                    <a:pt x="182654" y="875031"/>
                  </a:lnTo>
                  <a:lnTo>
                    <a:pt x="182654" y="876645"/>
                  </a:lnTo>
                  <a:lnTo>
                    <a:pt x="181040" y="878259"/>
                  </a:lnTo>
                  <a:lnTo>
                    <a:pt x="181040" y="879872"/>
                  </a:lnTo>
                  <a:lnTo>
                    <a:pt x="179426" y="881487"/>
                  </a:lnTo>
                  <a:lnTo>
                    <a:pt x="177812" y="883100"/>
                  </a:lnTo>
                  <a:lnTo>
                    <a:pt x="176198" y="884714"/>
                  </a:lnTo>
                  <a:lnTo>
                    <a:pt x="174584" y="886328"/>
                  </a:lnTo>
                  <a:lnTo>
                    <a:pt x="174584" y="886328"/>
                  </a:lnTo>
                  <a:lnTo>
                    <a:pt x="174584" y="889556"/>
                  </a:lnTo>
                  <a:lnTo>
                    <a:pt x="174584" y="892784"/>
                  </a:lnTo>
                  <a:lnTo>
                    <a:pt x="174584" y="900854"/>
                  </a:lnTo>
                  <a:lnTo>
                    <a:pt x="174584" y="902468"/>
                  </a:lnTo>
                  <a:lnTo>
                    <a:pt x="174584" y="904081"/>
                  </a:lnTo>
                  <a:lnTo>
                    <a:pt x="172970" y="905695"/>
                  </a:lnTo>
                  <a:lnTo>
                    <a:pt x="172970" y="907309"/>
                  </a:lnTo>
                  <a:lnTo>
                    <a:pt x="171356" y="907309"/>
                  </a:lnTo>
                  <a:lnTo>
                    <a:pt x="171356" y="908923"/>
                  </a:lnTo>
                  <a:lnTo>
                    <a:pt x="169742" y="910537"/>
                  </a:lnTo>
                  <a:lnTo>
                    <a:pt x="169742" y="913765"/>
                  </a:lnTo>
                  <a:lnTo>
                    <a:pt x="169742" y="913765"/>
                  </a:lnTo>
                  <a:lnTo>
                    <a:pt x="168128" y="915379"/>
                  </a:lnTo>
                  <a:lnTo>
                    <a:pt x="164900" y="916993"/>
                  </a:lnTo>
                  <a:lnTo>
                    <a:pt x="163286" y="916993"/>
                  </a:lnTo>
                  <a:lnTo>
                    <a:pt x="161673" y="918607"/>
                  </a:lnTo>
                  <a:lnTo>
                    <a:pt x="158445" y="920221"/>
                  </a:lnTo>
                  <a:lnTo>
                    <a:pt x="155217" y="920221"/>
                  </a:lnTo>
                  <a:lnTo>
                    <a:pt x="155217" y="921835"/>
                  </a:lnTo>
                  <a:lnTo>
                    <a:pt x="153603" y="921835"/>
                  </a:lnTo>
                  <a:lnTo>
                    <a:pt x="153603" y="923449"/>
                  </a:lnTo>
                  <a:lnTo>
                    <a:pt x="151989" y="923449"/>
                  </a:lnTo>
                  <a:lnTo>
                    <a:pt x="150375" y="923449"/>
                  </a:lnTo>
                  <a:lnTo>
                    <a:pt x="147147" y="923449"/>
                  </a:lnTo>
                  <a:lnTo>
                    <a:pt x="143919" y="921835"/>
                  </a:lnTo>
                  <a:lnTo>
                    <a:pt x="142305" y="918607"/>
                  </a:lnTo>
                  <a:lnTo>
                    <a:pt x="140691" y="913765"/>
                  </a:lnTo>
                  <a:lnTo>
                    <a:pt x="139078" y="910537"/>
                  </a:lnTo>
                  <a:lnTo>
                    <a:pt x="134236" y="904081"/>
                  </a:lnTo>
                  <a:lnTo>
                    <a:pt x="132622" y="904081"/>
                  </a:lnTo>
                  <a:lnTo>
                    <a:pt x="131008" y="902468"/>
                  </a:lnTo>
                  <a:lnTo>
                    <a:pt x="121324" y="902468"/>
                  </a:lnTo>
                  <a:lnTo>
                    <a:pt x="108413" y="879872"/>
                  </a:lnTo>
                  <a:lnTo>
                    <a:pt x="106799" y="876645"/>
                  </a:lnTo>
                  <a:lnTo>
                    <a:pt x="105185" y="870189"/>
                  </a:lnTo>
                  <a:lnTo>
                    <a:pt x="105185" y="866961"/>
                  </a:lnTo>
                  <a:lnTo>
                    <a:pt x="103571" y="863733"/>
                  </a:lnTo>
                  <a:lnTo>
                    <a:pt x="105185" y="857278"/>
                  </a:lnTo>
                  <a:lnTo>
                    <a:pt x="105185" y="854050"/>
                  </a:lnTo>
                  <a:lnTo>
                    <a:pt x="105185" y="852436"/>
                  </a:lnTo>
                  <a:lnTo>
                    <a:pt x="103571" y="849208"/>
                  </a:lnTo>
                  <a:lnTo>
                    <a:pt x="103571" y="849208"/>
                  </a:lnTo>
                  <a:lnTo>
                    <a:pt x="101957" y="847594"/>
                  </a:lnTo>
                  <a:lnTo>
                    <a:pt x="98729" y="845980"/>
                  </a:lnTo>
                  <a:lnTo>
                    <a:pt x="89046" y="845980"/>
                  </a:lnTo>
                  <a:lnTo>
                    <a:pt x="87432" y="845980"/>
                  </a:lnTo>
                  <a:lnTo>
                    <a:pt x="87432" y="847594"/>
                  </a:lnTo>
                  <a:lnTo>
                    <a:pt x="84204" y="847594"/>
                  </a:lnTo>
                  <a:lnTo>
                    <a:pt x="82590" y="849208"/>
                  </a:lnTo>
                  <a:lnTo>
                    <a:pt x="80976" y="850822"/>
                  </a:lnTo>
                  <a:lnTo>
                    <a:pt x="80976" y="852436"/>
                  </a:lnTo>
                  <a:lnTo>
                    <a:pt x="79362" y="854050"/>
                  </a:lnTo>
                  <a:lnTo>
                    <a:pt x="79362" y="855663"/>
                  </a:lnTo>
                  <a:lnTo>
                    <a:pt x="77748" y="860505"/>
                  </a:lnTo>
                  <a:lnTo>
                    <a:pt x="77748" y="860505"/>
                  </a:lnTo>
                  <a:lnTo>
                    <a:pt x="76134" y="862119"/>
                  </a:lnTo>
                  <a:lnTo>
                    <a:pt x="71292" y="866961"/>
                  </a:lnTo>
                  <a:lnTo>
                    <a:pt x="68065" y="871803"/>
                  </a:lnTo>
                  <a:lnTo>
                    <a:pt x="66451" y="871803"/>
                  </a:lnTo>
                  <a:lnTo>
                    <a:pt x="66451" y="871803"/>
                  </a:lnTo>
                  <a:lnTo>
                    <a:pt x="64837" y="871803"/>
                  </a:lnTo>
                  <a:lnTo>
                    <a:pt x="56767" y="866961"/>
                  </a:lnTo>
                  <a:lnTo>
                    <a:pt x="55153" y="865347"/>
                  </a:lnTo>
                  <a:lnTo>
                    <a:pt x="53539" y="865347"/>
                  </a:lnTo>
                  <a:lnTo>
                    <a:pt x="50311" y="863733"/>
                  </a:lnTo>
                  <a:lnTo>
                    <a:pt x="48697" y="863733"/>
                  </a:lnTo>
                  <a:lnTo>
                    <a:pt x="47083" y="863733"/>
                  </a:lnTo>
                  <a:lnTo>
                    <a:pt x="43856" y="863733"/>
                  </a:lnTo>
                  <a:lnTo>
                    <a:pt x="42242" y="863733"/>
                  </a:lnTo>
                  <a:lnTo>
                    <a:pt x="40628" y="863733"/>
                  </a:lnTo>
                  <a:lnTo>
                    <a:pt x="39014" y="860505"/>
                  </a:lnTo>
                  <a:lnTo>
                    <a:pt x="37400" y="860505"/>
                  </a:lnTo>
                  <a:lnTo>
                    <a:pt x="35786" y="858891"/>
                  </a:lnTo>
                  <a:lnTo>
                    <a:pt x="34172" y="858891"/>
                  </a:lnTo>
                  <a:lnTo>
                    <a:pt x="32558" y="858891"/>
                  </a:lnTo>
                  <a:lnTo>
                    <a:pt x="30944" y="858891"/>
                  </a:lnTo>
                  <a:lnTo>
                    <a:pt x="27716" y="858891"/>
                  </a:lnTo>
                  <a:lnTo>
                    <a:pt x="26102" y="857278"/>
                  </a:lnTo>
                  <a:lnTo>
                    <a:pt x="24488" y="857278"/>
                  </a:lnTo>
                  <a:lnTo>
                    <a:pt x="21260" y="855663"/>
                  </a:lnTo>
                  <a:lnTo>
                    <a:pt x="19647" y="854050"/>
                  </a:lnTo>
                  <a:lnTo>
                    <a:pt x="18033" y="852436"/>
                  </a:lnTo>
                  <a:lnTo>
                    <a:pt x="16419" y="850822"/>
                  </a:lnTo>
                  <a:lnTo>
                    <a:pt x="14805" y="847594"/>
                  </a:lnTo>
                  <a:lnTo>
                    <a:pt x="13191" y="845980"/>
                  </a:lnTo>
                  <a:lnTo>
                    <a:pt x="11577" y="844366"/>
                  </a:lnTo>
                  <a:lnTo>
                    <a:pt x="8349" y="842752"/>
                  </a:lnTo>
                  <a:lnTo>
                    <a:pt x="6735" y="841138"/>
                  </a:lnTo>
                  <a:lnTo>
                    <a:pt x="6735" y="837910"/>
                  </a:lnTo>
                  <a:lnTo>
                    <a:pt x="8349" y="824999"/>
                  </a:lnTo>
                  <a:lnTo>
                    <a:pt x="11577" y="812087"/>
                  </a:lnTo>
                  <a:lnTo>
                    <a:pt x="13191" y="807246"/>
                  </a:lnTo>
                  <a:lnTo>
                    <a:pt x="14805" y="805632"/>
                  </a:lnTo>
                  <a:lnTo>
                    <a:pt x="14805" y="802404"/>
                  </a:lnTo>
                  <a:lnTo>
                    <a:pt x="13191" y="786264"/>
                  </a:lnTo>
                  <a:lnTo>
                    <a:pt x="11577" y="781423"/>
                  </a:lnTo>
                  <a:lnTo>
                    <a:pt x="8349" y="776581"/>
                  </a:lnTo>
                  <a:lnTo>
                    <a:pt x="6735" y="771739"/>
                  </a:lnTo>
                  <a:lnTo>
                    <a:pt x="5121" y="768511"/>
                  </a:lnTo>
                  <a:lnTo>
                    <a:pt x="6735" y="763669"/>
                  </a:lnTo>
                  <a:lnTo>
                    <a:pt x="9963" y="763669"/>
                  </a:lnTo>
                  <a:lnTo>
                    <a:pt x="13191" y="763669"/>
                  </a:lnTo>
                  <a:lnTo>
                    <a:pt x="16419" y="763669"/>
                  </a:lnTo>
                  <a:lnTo>
                    <a:pt x="16419" y="763669"/>
                  </a:lnTo>
                  <a:lnTo>
                    <a:pt x="19647" y="762055"/>
                  </a:lnTo>
                  <a:lnTo>
                    <a:pt x="21260" y="762055"/>
                  </a:lnTo>
                  <a:lnTo>
                    <a:pt x="21260" y="760442"/>
                  </a:lnTo>
                  <a:lnTo>
                    <a:pt x="22874" y="758828"/>
                  </a:lnTo>
                  <a:lnTo>
                    <a:pt x="22874" y="753986"/>
                  </a:lnTo>
                  <a:lnTo>
                    <a:pt x="24488" y="739460"/>
                  </a:lnTo>
                  <a:lnTo>
                    <a:pt x="24488" y="737846"/>
                  </a:lnTo>
                  <a:lnTo>
                    <a:pt x="24488" y="736233"/>
                  </a:lnTo>
                  <a:lnTo>
                    <a:pt x="26102" y="734619"/>
                  </a:lnTo>
                  <a:lnTo>
                    <a:pt x="27716" y="731391"/>
                  </a:lnTo>
                  <a:lnTo>
                    <a:pt x="29330" y="731391"/>
                  </a:lnTo>
                  <a:lnTo>
                    <a:pt x="30944" y="729777"/>
                  </a:lnTo>
                  <a:lnTo>
                    <a:pt x="32558" y="728163"/>
                  </a:lnTo>
                  <a:lnTo>
                    <a:pt x="32558" y="726549"/>
                  </a:lnTo>
                  <a:lnTo>
                    <a:pt x="32558" y="718479"/>
                  </a:lnTo>
                  <a:lnTo>
                    <a:pt x="32558" y="716865"/>
                  </a:lnTo>
                  <a:lnTo>
                    <a:pt x="34172" y="713638"/>
                  </a:lnTo>
                  <a:lnTo>
                    <a:pt x="35786" y="713638"/>
                  </a:lnTo>
                  <a:lnTo>
                    <a:pt x="37400" y="712024"/>
                  </a:lnTo>
                  <a:lnTo>
                    <a:pt x="40628" y="710410"/>
                  </a:lnTo>
                  <a:lnTo>
                    <a:pt x="40628" y="710410"/>
                  </a:lnTo>
                  <a:lnTo>
                    <a:pt x="42242" y="708796"/>
                  </a:lnTo>
                  <a:lnTo>
                    <a:pt x="45469" y="702340"/>
                  </a:lnTo>
                  <a:lnTo>
                    <a:pt x="45469" y="700726"/>
                  </a:lnTo>
                  <a:lnTo>
                    <a:pt x="47083" y="700726"/>
                  </a:lnTo>
                  <a:lnTo>
                    <a:pt x="48697" y="699112"/>
                  </a:lnTo>
                  <a:lnTo>
                    <a:pt x="47083" y="695884"/>
                  </a:lnTo>
                  <a:lnTo>
                    <a:pt x="47083" y="694270"/>
                  </a:lnTo>
                  <a:lnTo>
                    <a:pt x="42242" y="687815"/>
                  </a:lnTo>
                  <a:lnTo>
                    <a:pt x="42242" y="686201"/>
                  </a:lnTo>
                  <a:lnTo>
                    <a:pt x="42242" y="684587"/>
                  </a:lnTo>
                  <a:lnTo>
                    <a:pt x="43856" y="682973"/>
                  </a:lnTo>
                  <a:lnTo>
                    <a:pt x="45469" y="682973"/>
                  </a:lnTo>
                  <a:lnTo>
                    <a:pt x="47083" y="681359"/>
                  </a:lnTo>
                  <a:lnTo>
                    <a:pt x="48697" y="681359"/>
                  </a:lnTo>
                  <a:lnTo>
                    <a:pt x="51925" y="681359"/>
                  </a:lnTo>
                  <a:lnTo>
                    <a:pt x="55153" y="681359"/>
                  </a:lnTo>
                  <a:lnTo>
                    <a:pt x="59995" y="682973"/>
                  </a:lnTo>
                  <a:lnTo>
                    <a:pt x="63223" y="682973"/>
                  </a:lnTo>
                  <a:lnTo>
                    <a:pt x="64837" y="682973"/>
                  </a:lnTo>
                  <a:lnTo>
                    <a:pt x="64837" y="681359"/>
                  </a:lnTo>
                  <a:lnTo>
                    <a:pt x="64837" y="679745"/>
                  </a:lnTo>
                  <a:lnTo>
                    <a:pt x="63223" y="676517"/>
                  </a:lnTo>
                  <a:lnTo>
                    <a:pt x="63223" y="674903"/>
                  </a:lnTo>
                  <a:lnTo>
                    <a:pt x="63223" y="673289"/>
                  </a:lnTo>
                  <a:lnTo>
                    <a:pt x="61609" y="671675"/>
                  </a:lnTo>
                  <a:lnTo>
                    <a:pt x="61609" y="671675"/>
                  </a:lnTo>
                  <a:lnTo>
                    <a:pt x="63223" y="670061"/>
                  </a:lnTo>
                  <a:lnTo>
                    <a:pt x="64837" y="670061"/>
                  </a:lnTo>
                  <a:lnTo>
                    <a:pt x="68065" y="670061"/>
                  </a:lnTo>
                  <a:lnTo>
                    <a:pt x="68065" y="670061"/>
                  </a:lnTo>
                  <a:lnTo>
                    <a:pt x="69678" y="668447"/>
                  </a:lnTo>
                  <a:lnTo>
                    <a:pt x="69678" y="666833"/>
                  </a:lnTo>
                  <a:lnTo>
                    <a:pt x="69678" y="665220"/>
                  </a:lnTo>
                  <a:lnTo>
                    <a:pt x="68065" y="663606"/>
                  </a:lnTo>
                  <a:lnTo>
                    <a:pt x="63223" y="657150"/>
                  </a:lnTo>
                  <a:lnTo>
                    <a:pt x="61609" y="653922"/>
                  </a:lnTo>
                  <a:lnTo>
                    <a:pt x="59995" y="652308"/>
                  </a:lnTo>
                  <a:lnTo>
                    <a:pt x="58381" y="650694"/>
                  </a:lnTo>
                  <a:lnTo>
                    <a:pt x="56767" y="650694"/>
                  </a:lnTo>
                  <a:lnTo>
                    <a:pt x="56767" y="649080"/>
                  </a:lnTo>
                  <a:lnTo>
                    <a:pt x="55153" y="649080"/>
                  </a:lnTo>
                  <a:lnTo>
                    <a:pt x="55153" y="647466"/>
                  </a:lnTo>
                  <a:lnTo>
                    <a:pt x="53539" y="645852"/>
                  </a:lnTo>
                  <a:lnTo>
                    <a:pt x="53539" y="645852"/>
                  </a:lnTo>
                  <a:lnTo>
                    <a:pt x="51925" y="644238"/>
                  </a:lnTo>
                  <a:lnTo>
                    <a:pt x="45469" y="642624"/>
                  </a:lnTo>
                  <a:lnTo>
                    <a:pt x="45469" y="642624"/>
                  </a:lnTo>
                  <a:lnTo>
                    <a:pt x="43856" y="641011"/>
                  </a:lnTo>
                  <a:lnTo>
                    <a:pt x="43856" y="641011"/>
                  </a:lnTo>
                  <a:lnTo>
                    <a:pt x="43856" y="634555"/>
                  </a:lnTo>
                  <a:lnTo>
                    <a:pt x="43856" y="632941"/>
                  </a:lnTo>
                  <a:lnTo>
                    <a:pt x="42242" y="631327"/>
                  </a:lnTo>
                  <a:lnTo>
                    <a:pt x="42242" y="631327"/>
                  </a:lnTo>
                  <a:lnTo>
                    <a:pt x="39014" y="628099"/>
                  </a:lnTo>
                  <a:lnTo>
                    <a:pt x="37400" y="628099"/>
                  </a:lnTo>
                  <a:lnTo>
                    <a:pt x="37400" y="626485"/>
                  </a:lnTo>
                  <a:lnTo>
                    <a:pt x="37400" y="624871"/>
                  </a:lnTo>
                  <a:lnTo>
                    <a:pt x="37400" y="613574"/>
                  </a:lnTo>
                  <a:lnTo>
                    <a:pt x="37400" y="611960"/>
                  </a:lnTo>
                  <a:lnTo>
                    <a:pt x="37400" y="610346"/>
                  </a:lnTo>
                  <a:lnTo>
                    <a:pt x="35786" y="607118"/>
                  </a:lnTo>
                  <a:lnTo>
                    <a:pt x="34172" y="602276"/>
                  </a:lnTo>
                  <a:lnTo>
                    <a:pt x="34172" y="600662"/>
                  </a:lnTo>
                  <a:lnTo>
                    <a:pt x="32558" y="600662"/>
                  </a:lnTo>
                  <a:lnTo>
                    <a:pt x="30944" y="597434"/>
                  </a:lnTo>
                  <a:lnTo>
                    <a:pt x="29330" y="594206"/>
                  </a:lnTo>
                  <a:lnTo>
                    <a:pt x="26102" y="587751"/>
                  </a:lnTo>
                  <a:lnTo>
                    <a:pt x="26102" y="587751"/>
                  </a:lnTo>
                  <a:lnTo>
                    <a:pt x="26102" y="586137"/>
                  </a:lnTo>
                  <a:lnTo>
                    <a:pt x="24488" y="573225"/>
                  </a:lnTo>
                  <a:lnTo>
                    <a:pt x="26102" y="566770"/>
                  </a:lnTo>
                  <a:lnTo>
                    <a:pt x="24488" y="563542"/>
                  </a:lnTo>
                  <a:lnTo>
                    <a:pt x="24488" y="560314"/>
                  </a:lnTo>
                  <a:lnTo>
                    <a:pt x="24488" y="557086"/>
                  </a:lnTo>
                  <a:lnTo>
                    <a:pt x="22874" y="553858"/>
                  </a:lnTo>
                  <a:lnTo>
                    <a:pt x="22874" y="552244"/>
                  </a:lnTo>
                  <a:lnTo>
                    <a:pt x="19647" y="549016"/>
                  </a:lnTo>
                  <a:lnTo>
                    <a:pt x="19647" y="547402"/>
                  </a:lnTo>
                  <a:lnTo>
                    <a:pt x="19647" y="545789"/>
                  </a:lnTo>
                  <a:lnTo>
                    <a:pt x="19647" y="540947"/>
                  </a:lnTo>
                  <a:lnTo>
                    <a:pt x="19647" y="539333"/>
                  </a:lnTo>
                  <a:lnTo>
                    <a:pt x="18033" y="537719"/>
                  </a:lnTo>
                  <a:lnTo>
                    <a:pt x="18033" y="536105"/>
                  </a:lnTo>
                  <a:lnTo>
                    <a:pt x="11577" y="528035"/>
                  </a:lnTo>
                  <a:lnTo>
                    <a:pt x="11577" y="528035"/>
                  </a:lnTo>
                  <a:lnTo>
                    <a:pt x="9963" y="519966"/>
                  </a:lnTo>
                  <a:lnTo>
                    <a:pt x="9963" y="516738"/>
                  </a:lnTo>
                  <a:lnTo>
                    <a:pt x="8349" y="511896"/>
                  </a:lnTo>
                  <a:lnTo>
                    <a:pt x="8349" y="510282"/>
                  </a:lnTo>
                  <a:lnTo>
                    <a:pt x="9963" y="507054"/>
                  </a:lnTo>
                  <a:lnTo>
                    <a:pt x="14805" y="505440"/>
                  </a:lnTo>
                  <a:lnTo>
                    <a:pt x="21260" y="502212"/>
                  </a:lnTo>
                  <a:lnTo>
                    <a:pt x="22874" y="500598"/>
                  </a:lnTo>
                  <a:lnTo>
                    <a:pt x="24488" y="500598"/>
                  </a:lnTo>
                  <a:lnTo>
                    <a:pt x="26102" y="502212"/>
                  </a:lnTo>
                  <a:lnTo>
                    <a:pt x="27716" y="502212"/>
                  </a:lnTo>
                  <a:lnTo>
                    <a:pt x="29330" y="500598"/>
                  </a:lnTo>
                  <a:lnTo>
                    <a:pt x="34172" y="498984"/>
                  </a:lnTo>
                  <a:lnTo>
                    <a:pt x="35786" y="498984"/>
                  </a:lnTo>
                  <a:lnTo>
                    <a:pt x="37400" y="498984"/>
                  </a:lnTo>
                  <a:lnTo>
                    <a:pt x="37400" y="500598"/>
                  </a:lnTo>
                  <a:lnTo>
                    <a:pt x="39014" y="500598"/>
                  </a:lnTo>
                  <a:lnTo>
                    <a:pt x="40628" y="500598"/>
                  </a:lnTo>
                  <a:lnTo>
                    <a:pt x="42242" y="498984"/>
                  </a:lnTo>
                  <a:lnTo>
                    <a:pt x="42242" y="495757"/>
                  </a:lnTo>
                  <a:lnTo>
                    <a:pt x="42242" y="494143"/>
                  </a:lnTo>
                  <a:lnTo>
                    <a:pt x="43856" y="492529"/>
                  </a:lnTo>
                  <a:lnTo>
                    <a:pt x="43856" y="490915"/>
                  </a:lnTo>
                  <a:lnTo>
                    <a:pt x="45469" y="487687"/>
                  </a:lnTo>
                  <a:lnTo>
                    <a:pt x="47083" y="486073"/>
                  </a:lnTo>
                  <a:lnTo>
                    <a:pt x="48697" y="486073"/>
                  </a:lnTo>
                  <a:lnTo>
                    <a:pt x="53539" y="482845"/>
                  </a:lnTo>
                  <a:lnTo>
                    <a:pt x="56767" y="482845"/>
                  </a:lnTo>
                  <a:lnTo>
                    <a:pt x="56767" y="481231"/>
                  </a:lnTo>
                  <a:lnTo>
                    <a:pt x="59995" y="474775"/>
                  </a:lnTo>
                  <a:lnTo>
                    <a:pt x="61609" y="471548"/>
                  </a:lnTo>
                  <a:lnTo>
                    <a:pt x="63223" y="468320"/>
                  </a:lnTo>
                  <a:lnTo>
                    <a:pt x="63223" y="466706"/>
                  </a:lnTo>
                  <a:lnTo>
                    <a:pt x="63223" y="465092"/>
                  </a:lnTo>
                  <a:lnTo>
                    <a:pt x="63223" y="463478"/>
                  </a:lnTo>
                  <a:lnTo>
                    <a:pt x="63223" y="461864"/>
                  </a:lnTo>
                  <a:lnTo>
                    <a:pt x="64837" y="460250"/>
                  </a:lnTo>
                  <a:lnTo>
                    <a:pt x="71292" y="452180"/>
                  </a:lnTo>
                  <a:lnTo>
                    <a:pt x="72906" y="445725"/>
                  </a:lnTo>
                  <a:lnTo>
                    <a:pt x="85818" y="429585"/>
                  </a:lnTo>
                  <a:lnTo>
                    <a:pt x="89046" y="423130"/>
                  </a:lnTo>
                  <a:lnTo>
                    <a:pt x="90660" y="421516"/>
                  </a:lnTo>
                  <a:lnTo>
                    <a:pt x="90660" y="418288"/>
                  </a:lnTo>
                  <a:lnTo>
                    <a:pt x="92274" y="416674"/>
                  </a:lnTo>
                  <a:lnTo>
                    <a:pt x="95501" y="415060"/>
                  </a:lnTo>
                  <a:lnTo>
                    <a:pt x="101957" y="413446"/>
                  </a:lnTo>
                  <a:lnTo>
                    <a:pt x="105185" y="411832"/>
                  </a:lnTo>
                  <a:lnTo>
                    <a:pt x="106799" y="411832"/>
                  </a:lnTo>
                  <a:lnTo>
                    <a:pt x="111641" y="413446"/>
                  </a:lnTo>
                  <a:lnTo>
                    <a:pt x="113255" y="413446"/>
                  </a:lnTo>
                  <a:lnTo>
                    <a:pt x="114869" y="411832"/>
                  </a:lnTo>
                  <a:lnTo>
                    <a:pt x="116482" y="411832"/>
                  </a:lnTo>
                  <a:lnTo>
                    <a:pt x="119710" y="408604"/>
                  </a:lnTo>
                  <a:lnTo>
                    <a:pt x="119710" y="408604"/>
                  </a:lnTo>
                  <a:lnTo>
                    <a:pt x="119710" y="405376"/>
                  </a:lnTo>
                  <a:lnTo>
                    <a:pt x="121324" y="397307"/>
                  </a:lnTo>
                  <a:lnTo>
                    <a:pt x="122938" y="394079"/>
                  </a:lnTo>
                  <a:lnTo>
                    <a:pt x="124552" y="394079"/>
                  </a:lnTo>
                  <a:lnTo>
                    <a:pt x="124552" y="392465"/>
                  </a:lnTo>
                  <a:lnTo>
                    <a:pt x="126166" y="389237"/>
                  </a:lnTo>
                  <a:lnTo>
                    <a:pt x="126166" y="384395"/>
                  </a:lnTo>
                  <a:lnTo>
                    <a:pt x="126166" y="382781"/>
                  </a:lnTo>
                  <a:lnTo>
                    <a:pt x="127780" y="379553"/>
                  </a:lnTo>
                  <a:lnTo>
                    <a:pt x="129394" y="379553"/>
                  </a:lnTo>
                  <a:lnTo>
                    <a:pt x="132622" y="377940"/>
                  </a:lnTo>
                  <a:lnTo>
                    <a:pt x="132622" y="376326"/>
                  </a:lnTo>
                  <a:lnTo>
                    <a:pt x="134236" y="374712"/>
                  </a:lnTo>
                  <a:lnTo>
                    <a:pt x="135850" y="369870"/>
                  </a:lnTo>
                  <a:lnTo>
                    <a:pt x="135850" y="366642"/>
                  </a:lnTo>
                  <a:lnTo>
                    <a:pt x="134236" y="363414"/>
                  </a:lnTo>
                  <a:lnTo>
                    <a:pt x="134236" y="361800"/>
                  </a:lnTo>
                  <a:lnTo>
                    <a:pt x="132622" y="361800"/>
                  </a:lnTo>
                  <a:lnTo>
                    <a:pt x="131008" y="361800"/>
                  </a:lnTo>
                  <a:lnTo>
                    <a:pt x="129394" y="361800"/>
                  </a:lnTo>
                  <a:lnTo>
                    <a:pt x="127780" y="361800"/>
                  </a:lnTo>
                  <a:lnTo>
                    <a:pt x="124552" y="360186"/>
                  </a:lnTo>
                  <a:lnTo>
                    <a:pt x="124552" y="358572"/>
                  </a:lnTo>
                  <a:lnTo>
                    <a:pt x="124552" y="356958"/>
                  </a:lnTo>
                  <a:lnTo>
                    <a:pt x="124552" y="355344"/>
                  </a:lnTo>
                  <a:lnTo>
                    <a:pt x="126166" y="350503"/>
                  </a:lnTo>
                  <a:lnTo>
                    <a:pt x="127780" y="348889"/>
                  </a:lnTo>
                  <a:lnTo>
                    <a:pt x="129394" y="347275"/>
                  </a:lnTo>
                  <a:lnTo>
                    <a:pt x="131008" y="347275"/>
                  </a:lnTo>
                  <a:lnTo>
                    <a:pt x="131008" y="345661"/>
                  </a:lnTo>
                  <a:lnTo>
                    <a:pt x="129394" y="342433"/>
                  </a:lnTo>
                  <a:lnTo>
                    <a:pt x="127780" y="337591"/>
                  </a:lnTo>
                  <a:lnTo>
                    <a:pt x="127780" y="334363"/>
                  </a:lnTo>
                  <a:lnTo>
                    <a:pt x="127780" y="331136"/>
                  </a:lnTo>
                  <a:lnTo>
                    <a:pt x="134236" y="314996"/>
                  </a:lnTo>
                  <a:lnTo>
                    <a:pt x="134236" y="313382"/>
                  </a:lnTo>
                  <a:lnTo>
                    <a:pt x="139078" y="308540"/>
                  </a:lnTo>
                  <a:lnTo>
                    <a:pt x="139078" y="308540"/>
                  </a:lnTo>
                  <a:lnTo>
                    <a:pt x="139078" y="305313"/>
                  </a:lnTo>
                  <a:lnTo>
                    <a:pt x="140691" y="303699"/>
                  </a:lnTo>
                  <a:lnTo>
                    <a:pt x="139078" y="297243"/>
                  </a:lnTo>
                  <a:lnTo>
                    <a:pt x="139078" y="294015"/>
                  </a:lnTo>
                  <a:lnTo>
                    <a:pt x="139078" y="292401"/>
                  </a:lnTo>
                  <a:lnTo>
                    <a:pt x="137464" y="290787"/>
                  </a:lnTo>
                  <a:lnTo>
                    <a:pt x="137464" y="289173"/>
                  </a:lnTo>
                  <a:lnTo>
                    <a:pt x="135850" y="285945"/>
                  </a:lnTo>
                  <a:lnTo>
                    <a:pt x="134236" y="279490"/>
                  </a:lnTo>
                  <a:lnTo>
                    <a:pt x="134236" y="277876"/>
                  </a:lnTo>
                  <a:lnTo>
                    <a:pt x="132622" y="268192"/>
                  </a:lnTo>
                  <a:lnTo>
                    <a:pt x="132622" y="266578"/>
                  </a:lnTo>
                  <a:lnTo>
                    <a:pt x="131008" y="266578"/>
                  </a:lnTo>
                  <a:lnTo>
                    <a:pt x="129394" y="268192"/>
                  </a:lnTo>
                  <a:lnTo>
                    <a:pt x="127780" y="268192"/>
                  </a:lnTo>
                  <a:lnTo>
                    <a:pt x="126166" y="268192"/>
                  </a:lnTo>
                  <a:lnTo>
                    <a:pt x="124552" y="266578"/>
                  </a:lnTo>
                  <a:lnTo>
                    <a:pt x="124552" y="266578"/>
                  </a:lnTo>
                  <a:lnTo>
                    <a:pt x="124552" y="263350"/>
                  </a:lnTo>
                  <a:lnTo>
                    <a:pt x="126166" y="261736"/>
                  </a:lnTo>
                  <a:lnTo>
                    <a:pt x="129394" y="256895"/>
                  </a:lnTo>
                  <a:lnTo>
                    <a:pt x="131008" y="255281"/>
                  </a:lnTo>
                  <a:lnTo>
                    <a:pt x="132622" y="253667"/>
                  </a:lnTo>
                  <a:lnTo>
                    <a:pt x="137464" y="252053"/>
                  </a:lnTo>
                  <a:lnTo>
                    <a:pt x="140691" y="250439"/>
                  </a:lnTo>
                  <a:lnTo>
                    <a:pt x="140691" y="250439"/>
                  </a:lnTo>
                  <a:lnTo>
                    <a:pt x="142305" y="247211"/>
                  </a:lnTo>
                  <a:lnTo>
                    <a:pt x="143919" y="243983"/>
                  </a:lnTo>
                  <a:lnTo>
                    <a:pt x="145533" y="231072"/>
                  </a:lnTo>
                  <a:lnTo>
                    <a:pt x="145533" y="229458"/>
                  </a:lnTo>
                  <a:lnTo>
                    <a:pt x="143919" y="226230"/>
                  </a:lnTo>
                  <a:lnTo>
                    <a:pt x="142305" y="219774"/>
                  </a:lnTo>
                  <a:lnTo>
                    <a:pt x="142305" y="218160"/>
                  </a:lnTo>
                  <a:lnTo>
                    <a:pt x="143919" y="214932"/>
                  </a:lnTo>
                  <a:lnTo>
                    <a:pt x="153603" y="210091"/>
                  </a:lnTo>
                  <a:lnTo>
                    <a:pt x="163286" y="208477"/>
                  </a:lnTo>
                  <a:lnTo>
                    <a:pt x="164900" y="208477"/>
                  </a:lnTo>
                  <a:lnTo>
                    <a:pt x="166514" y="206863"/>
                  </a:lnTo>
                  <a:lnTo>
                    <a:pt x="166514" y="206863"/>
                  </a:lnTo>
                  <a:lnTo>
                    <a:pt x="169742" y="205249"/>
                  </a:lnTo>
                  <a:lnTo>
                    <a:pt x="185882" y="184268"/>
                  </a:lnTo>
                  <a:lnTo>
                    <a:pt x="187495" y="182654"/>
                  </a:lnTo>
                  <a:lnTo>
                    <a:pt x="190723" y="181040"/>
                  </a:lnTo>
                  <a:lnTo>
                    <a:pt x="190723" y="181040"/>
                  </a:lnTo>
                  <a:lnTo>
                    <a:pt x="192337" y="181040"/>
                  </a:lnTo>
                  <a:lnTo>
                    <a:pt x="195565" y="181040"/>
                  </a:lnTo>
                  <a:lnTo>
                    <a:pt x="200407" y="181040"/>
                  </a:lnTo>
                  <a:lnTo>
                    <a:pt x="202021" y="181040"/>
                  </a:lnTo>
                  <a:lnTo>
                    <a:pt x="203635" y="179426"/>
                  </a:lnTo>
                  <a:lnTo>
                    <a:pt x="205249" y="177812"/>
                  </a:lnTo>
                  <a:lnTo>
                    <a:pt x="206863" y="176198"/>
                  </a:lnTo>
                  <a:lnTo>
                    <a:pt x="206863" y="169742"/>
                  </a:lnTo>
                  <a:lnTo>
                    <a:pt x="208477" y="166514"/>
                  </a:lnTo>
                  <a:lnTo>
                    <a:pt x="211704" y="161673"/>
                  </a:lnTo>
                  <a:lnTo>
                    <a:pt x="213318" y="160059"/>
                  </a:lnTo>
                  <a:lnTo>
                    <a:pt x="214932" y="158445"/>
                  </a:lnTo>
                  <a:lnTo>
                    <a:pt x="214932" y="156831"/>
                  </a:lnTo>
                  <a:lnTo>
                    <a:pt x="214932" y="153603"/>
                  </a:lnTo>
                  <a:lnTo>
                    <a:pt x="214932" y="150375"/>
                  </a:lnTo>
                  <a:lnTo>
                    <a:pt x="214932" y="148761"/>
                  </a:lnTo>
                  <a:lnTo>
                    <a:pt x="214932" y="147147"/>
                  </a:lnTo>
                  <a:lnTo>
                    <a:pt x="213318" y="147147"/>
                  </a:lnTo>
                  <a:lnTo>
                    <a:pt x="211704" y="147147"/>
                  </a:lnTo>
                  <a:lnTo>
                    <a:pt x="210091" y="147147"/>
                  </a:lnTo>
                  <a:lnTo>
                    <a:pt x="208477" y="147147"/>
                  </a:lnTo>
                  <a:lnTo>
                    <a:pt x="208477" y="145533"/>
                  </a:lnTo>
                  <a:lnTo>
                    <a:pt x="206863" y="143919"/>
                  </a:lnTo>
                  <a:lnTo>
                    <a:pt x="206863" y="142305"/>
                  </a:lnTo>
                  <a:lnTo>
                    <a:pt x="210091" y="135850"/>
                  </a:lnTo>
                  <a:lnTo>
                    <a:pt x="210091" y="129394"/>
                  </a:lnTo>
                  <a:lnTo>
                    <a:pt x="211704" y="119710"/>
                  </a:lnTo>
                  <a:lnTo>
                    <a:pt x="211704" y="118096"/>
                  </a:lnTo>
                  <a:lnTo>
                    <a:pt x="211704" y="114869"/>
                  </a:lnTo>
                  <a:lnTo>
                    <a:pt x="211704" y="111641"/>
                  </a:lnTo>
                  <a:lnTo>
                    <a:pt x="213318" y="108413"/>
                  </a:lnTo>
                  <a:lnTo>
                    <a:pt x="221388" y="92273"/>
                  </a:lnTo>
                  <a:lnTo>
                    <a:pt x="221388" y="89046"/>
                  </a:lnTo>
                  <a:lnTo>
                    <a:pt x="221388" y="87432"/>
                  </a:lnTo>
                  <a:lnTo>
                    <a:pt x="221388" y="85818"/>
                  </a:lnTo>
                  <a:lnTo>
                    <a:pt x="221388" y="84204"/>
                  </a:lnTo>
                  <a:lnTo>
                    <a:pt x="221388" y="82590"/>
                  </a:lnTo>
                  <a:lnTo>
                    <a:pt x="221388" y="79362"/>
                  </a:lnTo>
                  <a:lnTo>
                    <a:pt x="223002" y="72906"/>
                  </a:lnTo>
                  <a:lnTo>
                    <a:pt x="223002" y="66451"/>
                  </a:lnTo>
                  <a:lnTo>
                    <a:pt x="223002" y="61609"/>
                  </a:lnTo>
                  <a:lnTo>
                    <a:pt x="223002" y="58381"/>
                  </a:lnTo>
                  <a:lnTo>
                    <a:pt x="221388" y="58381"/>
                  </a:lnTo>
                  <a:lnTo>
                    <a:pt x="221388" y="56767"/>
                  </a:lnTo>
                  <a:lnTo>
                    <a:pt x="219774" y="53539"/>
                  </a:lnTo>
                  <a:lnTo>
                    <a:pt x="218160" y="50311"/>
                  </a:lnTo>
                  <a:lnTo>
                    <a:pt x="218160" y="47083"/>
                  </a:lnTo>
                  <a:lnTo>
                    <a:pt x="218160" y="45469"/>
                  </a:lnTo>
                  <a:lnTo>
                    <a:pt x="218160" y="39014"/>
                  </a:lnTo>
                  <a:lnTo>
                    <a:pt x="218160" y="37400"/>
                  </a:lnTo>
                  <a:lnTo>
                    <a:pt x="219774" y="35786"/>
                  </a:lnTo>
                  <a:lnTo>
                    <a:pt x="224616" y="29330"/>
                  </a:lnTo>
                  <a:lnTo>
                    <a:pt x="224616" y="29330"/>
                  </a:lnTo>
                  <a:lnTo>
                    <a:pt x="224616" y="27716"/>
                  </a:lnTo>
                  <a:lnTo>
                    <a:pt x="224616" y="26102"/>
                  </a:lnTo>
                  <a:lnTo>
                    <a:pt x="224616" y="24488"/>
                  </a:lnTo>
                  <a:lnTo>
                    <a:pt x="224616" y="22874"/>
                  </a:lnTo>
                  <a:lnTo>
                    <a:pt x="224616" y="21260"/>
                  </a:lnTo>
                  <a:lnTo>
                    <a:pt x="224616" y="19647"/>
                  </a:lnTo>
                  <a:lnTo>
                    <a:pt x="227844" y="16419"/>
                  </a:lnTo>
                  <a:lnTo>
                    <a:pt x="232686" y="8349"/>
                  </a:lnTo>
                  <a:lnTo>
                    <a:pt x="234300" y="6735"/>
                  </a:lnTo>
                  <a:lnTo>
                    <a:pt x="234300" y="6735"/>
                  </a:lnTo>
                  <a:lnTo>
                    <a:pt x="235913" y="5121"/>
                  </a:lnTo>
                  <a:lnTo>
                    <a:pt x="237527" y="5121"/>
                  </a:lnTo>
                  <a:lnTo>
                    <a:pt x="239141" y="5121"/>
                  </a:lnTo>
                  <a:lnTo>
                    <a:pt x="240755" y="5121"/>
                  </a:lnTo>
                  <a:lnTo>
                    <a:pt x="242369" y="6735"/>
                  </a:lnTo>
                  <a:lnTo>
                    <a:pt x="243983" y="8349"/>
                  </a:lnTo>
                  <a:lnTo>
                    <a:pt x="245597" y="11577"/>
                  </a:lnTo>
                  <a:lnTo>
                    <a:pt x="245597" y="13191"/>
                  </a:lnTo>
                  <a:lnTo>
                    <a:pt x="247211" y="16419"/>
                  </a:lnTo>
                  <a:lnTo>
                    <a:pt x="248825" y="21260"/>
                  </a:lnTo>
                  <a:lnTo>
                    <a:pt x="256895" y="24488"/>
                  </a:lnTo>
                  <a:lnTo>
                    <a:pt x="260122" y="29330"/>
                  </a:lnTo>
                  <a:close/>
                </a:path>
              </a:pathLst>
            </a:custGeom>
            <a:solidFill>
              <a:schemeClr val="accent4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FE30507-E029-498A-9317-1D79F28BC0E6}"/>
                </a:ext>
              </a:extLst>
            </p:cNvPr>
            <p:cNvSpPr/>
            <p:nvPr/>
          </p:nvSpPr>
          <p:spPr>
            <a:xfrm>
              <a:off x="7849965" y="1311141"/>
              <a:ext cx="242090" cy="484180"/>
            </a:xfrm>
            <a:custGeom>
              <a:avLst/>
              <a:gdLst>
                <a:gd name="connsiteX0" fmla="*/ 245597 w 242089"/>
                <a:gd name="connsiteY0" fmla="*/ 76134 h 484179"/>
                <a:gd name="connsiteX1" fmla="*/ 243983 w 242089"/>
                <a:gd name="connsiteY1" fmla="*/ 84204 h 484179"/>
                <a:gd name="connsiteX2" fmla="*/ 243983 w 242089"/>
                <a:gd name="connsiteY2" fmla="*/ 87432 h 484179"/>
                <a:gd name="connsiteX3" fmla="*/ 243983 w 242089"/>
                <a:gd name="connsiteY3" fmla="*/ 87432 h 484179"/>
                <a:gd name="connsiteX4" fmla="*/ 240755 w 242089"/>
                <a:gd name="connsiteY4" fmla="*/ 90660 h 484179"/>
                <a:gd name="connsiteX5" fmla="*/ 239141 w 242089"/>
                <a:gd name="connsiteY5" fmla="*/ 90660 h 484179"/>
                <a:gd name="connsiteX6" fmla="*/ 237527 w 242089"/>
                <a:gd name="connsiteY6" fmla="*/ 92273 h 484179"/>
                <a:gd name="connsiteX7" fmla="*/ 235913 w 242089"/>
                <a:gd name="connsiteY7" fmla="*/ 92273 h 484179"/>
                <a:gd name="connsiteX8" fmla="*/ 231072 w 242089"/>
                <a:gd name="connsiteY8" fmla="*/ 90660 h 484179"/>
                <a:gd name="connsiteX9" fmla="*/ 229458 w 242089"/>
                <a:gd name="connsiteY9" fmla="*/ 90660 h 484179"/>
                <a:gd name="connsiteX10" fmla="*/ 226230 w 242089"/>
                <a:gd name="connsiteY10" fmla="*/ 92273 h 484179"/>
                <a:gd name="connsiteX11" fmla="*/ 219774 w 242089"/>
                <a:gd name="connsiteY11" fmla="*/ 93887 h 484179"/>
                <a:gd name="connsiteX12" fmla="*/ 216546 w 242089"/>
                <a:gd name="connsiteY12" fmla="*/ 95501 h 484179"/>
                <a:gd name="connsiteX13" fmla="*/ 214932 w 242089"/>
                <a:gd name="connsiteY13" fmla="*/ 97115 h 484179"/>
                <a:gd name="connsiteX14" fmla="*/ 214932 w 242089"/>
                <a:gd name="connsiteY14" fmla="*/ 100343 h 484179"/>
                <a:gd name="connsiteX15" fmla="*/ 213318 w 242089"/>
                <a:gd name="connsiteY15" fmla="*/ 101957 h 484179"/>
                <a:gd name="connsiteX16" fmla="*/ 210091 w 242089"/>
                <a:gd name="connsiteY16" fmla="*/ 108413 h 484179"/>
                <a:gd name="connsiteX17" fmla="*/ 197179 w 242089"/>
                <a:gd name="connsiteY17" fmla="*/ 124552 h 484179"/>
                <a:gd name="connsiteX18" fmla="*/ 195565 w 242089"/>
                <a:gd name="connsiteY18" fmla="*/ 131008 h 484179"/>
                <a:gd name="connsiteX19" fmla="*/ 189109 w 242089"/>
                <a:gd name="connsiteY19" fmla="*/ 139078 h 484179"/>
                <a:gd name="connsiteX20" fmla="*/ 187495 w 242089"/>
                <a:gd name="connsiteY20" fmla="*/ 140691 h 484179"/>
                <a:gd name="connsiteX21" fmla="*/ 187495 w 242089"/>
                <a:gd name="connsiteY21" fmla="*/ 142305 h 484179"/>
                <a:gd name="connsiteX22" fmla="*/ 187495 w 242089"/>
                <a:gd name="connsiteY22" fmla="*/ 143919 h 484179"/>
                <a:gd name="connsiteX23" fmla="*/ 187495 w 242089"/>
                <a:gd name="connsiteY23" fmla="*/ 145533 h 484179"/>
                <a:gd name="connsiteX24" fmla="*/ 187495 w 242089"/>
                <a:gd name="connsiteY24" fmla="*/ 147147 h 484179"/>
                <a:gd name="connsiteX25" fmla="*/ 185882 w 242089"/>
                <a:gd name="connsiteY25" fmla="*/ 150375 h 484179"/>
                <a:gd name="connsiteX26" fmla="*/ 184268 w 242089"/>
                <a:gd name="connsiteY26" fmla="*/ 153603 h 484179"/>
                <a:gd name="connsiteX27" fmla="*/ 181040 w 242089"/>
                <a:gd name="connsiteY27" fmla="*/ 160059 h 484179"/>
                <a:gd name="connsiteX28" fmla="*/ 181040 w 242089"/>
                <a:gd name="connsiteY28" fmla="*/ 161673 h 484179"/>
                <a:gd name="connsiteX29" fmla="*/ 177812 w 242089"/>
                <a:gd name="connsiteY29" fmla="*/ 161673 h 484179"/>
                <a:gd name="connsiteX30" fmla="*/ 172970 w 242089"/>
                <a:gd name="connsiteY30" fmla="*/ 164900 h 484179"/>
                <a:gd name="connsiteX31" fmla="*/ 171356 w 242089"/>
                <a:gd name="connsiteY31" fmla="*/ 164900 h 484179"/>
                <a:gd name="connsiteX32" fmla="*/ 169742 w 242089"/>
                <a:gd name="connsiteY32" fmla="*/ 166514 h 484179"/>
                <a:gd name="connsiteX33" fmla="*/ 168128 w 242089"/>
                <a:gd name="connsiteY33" fmla="*/ 169742 h 484179"/>
                <a:gd name="connsiteX34" fmla="*/ 168128 w 242089"/>
                <a:gd name="connsiteY34" fmla="*/ 171356 h 484179"/>
                <a:gd name="connsiteX35" fmla="*/ 166514 w 242089"/>
                <a:gd name="connsiteY35" fmla="*/ 172970 h 484179"/>
                <a:gd name="connsiteX36" fmla="*/ 166514 w 242089"/>
                <a:gd name="connsiteY36" fmla="*/ 174584 h 484179"/>
                <a:gd name="connsiteX37" fmla="*/ 166514 w 242089"/>
                <a:gd name="connsiteY37" fmla="*/ 177812 h 484179"/>
                <a:gd name="connsiteX38" fmla="*/ 164900 w 242089"/>
                <a:gd name="connsiteY38" fmla="*/ 179426 h 484179"/>
                <a:gd name="connsiteX39" fmla="*/ 163286 w 242089"/>
                <a:gd name="connsiteY39" fmla="*/ 179426 h 484179"/>
                <a:gd name="connsiteX40" fmla="*/ 161673 w 242089"/>
                <a:gd name="connsiteY40" fmla="*/ 179426 h 484179"/>
                <a:gd name="connsiteX41" fmla="*/ 161673 w 242089"/>
                <a:gd name="connsiteY41" fmla="*/ 177812 h 484179"/>
                <a:gd name="connsiteX42" fmla="*/ 160059 w 242089"/>
                <a:gd name="connsiteY42" fmla="*/ 177812 h 484179"/>
                <a:gd name="connsiteX43" fmla="*/ 158445 w 242089"/>
                <a:gd name="connsiteY43" fmla="*/ 177812 h 484179"/>
                <a:gd name="connsiteX44" fmla="*/ 153603 w 242089"/>
                <a:gd name="connsiteY44" fmla="*/ 179426 h 484179"/>
                <a:gd name="connsiteX45" fmla="*/ 151989 w 242089"/>
                <a:gd name="connsiteY45" fmla="*/ 181040 h 484179"/>
                <a:gd name="connsiteX46" fmla="*/ 150375 w 242089"/>
                <a:gd name="connsiteY46" fmla="*/ 181040 h 484179"/>
                <a:gd name="connsiteX47" fmla="*/ 148761 w 242089"/>
                <a:gd name="connsiteY47" fmla="*/ 179426 h 484179"/>
                <a:gd name="connsiteX48" fmla="*/ 147147 w 242089"/>
                <a:gd name="connsiteY48" fmla="*/ 179426 h 484179"/>
                <a:gd name="connsiteX49" fmla="*/ 145533 w 242089"/>
                <a:gd name="connsiteY49" fmla="*/ 181040 h 484179"/>
                <a:gd name="connsiteX50" fmla="*/ 139078 w 242089"/>
                <a:gd name="connsiteY50" fmla="*/ 184268 h 484179"/>
                <a:gd name="connsiteX51" fmla="*/ 134236 w 242089"/>
                <a:gd name="connsiteY51" fmla="*/ 185882 h 484179"/>
                <a:gd name="connsiteX52" fmla="*/ 132622 w 242089"/>
                <a:gd name="connsiteY52" fmla="*/ 189109 h 484179"/>
                <a:gd name="connsiteX53" fmla="*/ 132622 w 242089"/>
                <a:gd name="connsiteY53" fmla="*/ 190723 h 484179"/>
                <a:gd name="connsiteX54" fmla="*/ 134236 w 242089"/>
                <a:gd name="connsiteY54" fmla="*/ 195565 h 484179"/>
                <a:gd name="connsiteX55" fmla="*/ 134236 w 242089"/>
                <a:gd name="connsiteY55" fmla="*/ 198793 h 484179"/>
                <a:gd name="connsiteX56" fmla="*/ 135850 w 242089"/>
                <a:gd name="connsiteY56" fmla="*/ 206863 h 484179"/>
                <a:gd name="connsiteX57" fmla="*/ 135850 w 242089"/>
                <a:gd name="connsiteY57" fmla="*/ 206863 h 484179"/>
                <a:gd name="connsiteX58" fmla="*/ 142305 w 242089"/>
                <a:gd name="connsiteY58" fmla="*/ 214932 h 484179"/>
                <a:gd name="connsiteX59" fmla="*/ 142305 w 242089"/>
                <a:gd name="connsiteY59" fmla="*/ 216546 h 484179"/>
                <a:gd name="connsiteX60" fmla="*/ 143919 w 242089"/>
                <a:gd name="connsiteY60" fmla="*/ 218160 h 484179"/>
                <a:gd name="connsiteX61" fmla="*/ 143919 w 242089"/>
                <a:gd name="connsiteY61" fmla="*/ 219774 h 484179"/>
                <a:gd name="connsiteX62" fmla="*/ 143919 w 242089"/>
                <a:gd name="connsiteY62" fmla="*/ 224616 h 484179"/>
                <a:gd name="connsiteX63" fmla="*/ 143919 w 242089"/>
                <a:gd name="connsiteY63" fmla="*/ 226230 h 484179"/>
                <a:gd name="connsiteX64" fmla="*/ 143919 w 242089"/>
                <a:gd name="connsiteY64" fmla="*/ 227844 h 484179"/>
                <a:gd name="connsiteX65" fmla="*/ 147147 w 242089"/>
                <a:gd name="connsiteY65" fmla="*/ 231072 h 484179"/>
                <a:gd name="connsiteX66" fmla="*/ 147147 w 242089"/>
                <a:gd name="connsiteY66" fmla="*/ 232686 h 484179"/>
                <a:gd name="connsiteX67" fmla="*/ 148761 w 242089"/>
                <a:gd name="connsiteY67" fmla="*/ 235913 h 484179"/>
                <a:gd name="connsiteX68" fmla="*/ 148761 w 242089"/>
                <a:gd name="connsiteY68" fmla="*/ 239141 h 484179"/>
                <a:gd name="connsiteX69" fmla="*/ 148761 w 242089"/>
                <a:gd name="connsiteY69" fmla="*/ 242369 h 484179"/>
                <a:gd name="connsiteX70" fmla="*/ 150375 w 242089"/>
                <a:gd name="connsiteY70" fmla="*/ 245597 h 484179"/>
                <a:gd name="connsiteX71" fmla="*/ 148761 w 242089"/>
                <a:gd name="connsiteY71" fmla="*/ 252053 h 484179"/>
                <a:gd name="connsiteX72" fmla="*/ 150375 w 242089"/>
                <a:gd name="connsiteY72" fmla="*/ 264964 h 484179"/>
                <a:gd name="connsiteX73" fmla="*/ 150375 w 242089"/>
                <a:gd name="connsiteY73" fmla="*/ 266578 h 484179"/>
                <a:gd name="connsiteX74" fmla="*/ 150375 w 242089"/>
                <a:gd name="connsiteY74" fmla="*/ 266578 h 484179"/>
                <a:gd name="connsiteX75" fmla="*/ 153603 w 242089"/>
                <a:gd name="connsiteY75" fmla="*/ 273034 h 484179"/>
                <a:gd name="connsiteX76" fmla="*/ 155217 w 242089"/>
                <a:gd name="connsiteY76" fmla="*/ 276262 h 484179"/>
                <a:gd name="connsiteX77" fmla="*/ 156831 w 242089"/>
                <a:gd name="connsiteY77" fmla="*/ 279490 h 484179"/>
                <a:gd name="connsiteX78" fmla="*/ 158445 w 242089"/>
                <a:gd name="connsiteY78" fmla="*/ 279490 h 484179"/>
                <a:gd name="connsiteX79" fmla="*/ 158445 w 242089"/>
                <a:gd name="connsiteY79" fmla="*/ 281104 h 484179"/>
                <a:gd name="connsiteX80" fmla="*/ 160059 w 242089"/>
                <a:gd name="connsiteY80" fmla="*/ 285945 h 484179"/>
                <a:gd name="connsiteX81" fmla="*/ 161673 w 242089"/>
                <a:gd name="connsiteY81" fmla="*/ 289173 h 484179"/>
                <a:gd name="connsiteX82" fmla="*/ 161673 w 242089"/>
                <a:gd name="connsiteY82" fmla="*/ 290787 h 484179"/>
                <a:gd name="connsiteX83" fmla="*/ 161673 w 242089"/>
                <a:gd name="connsiteY83" fmla="*/ 292401 h 484179"/>
                <a:gd name="connsiteX84" fmla="*/ 161673 w 242089"/>
                <a:gd name="connsiteY84" fmla="*/ 303699 h 484179"/>
                <a:gd name="connsiteX85" fmla="*/ 161673 w 242089"/>
                <a:gd name="connsiteY85" fmla="*/ 305313 h 484179"/>
                <a:gd name="connsiteX86" fmla="*/ 161673 w 242089"/>
                <a:gd name="connsiteY86" fmla="*/ 306926 h 484179"/>
                <a:gd name="connsiteX87" fmla="*/ 163286 w 242089"/>
                <a:gd name="connsiteY87" fmla="*/ 306926 h 484179"/>
                <a:gd name="connsiteX88" fmla="*/ 166514 w 242089"/>
                <a:gd name="connsiteY88" fmla="*/ 310154 h 484179"/>
                <a:gd name="connsiteX89" fmla="*/ 166514 w 242089"/>
                <a:gd name="connsiteY89" fmla="*/ 310154 h 484179"/>
                <a:gd name="connsiteX90" fmla="*/ 168128 w 242089"/>
                <a:gd name="connsiteY90" fmla="*/ 311768 h 484179"/>
                <a:gd name="connsiteX91" fmla="*/ 168128 w 242089"/>
                <a:gd name="connsiteY91" fmla="*/ 313382 h 484179"/>
                <a:gd name="connsiteX92" fmla="*/ 168128 w 242089"/>
                <a:gd name="connsiteY92" fmla="*/ 319838 h 484179"/>
                <a:gd name="connsiteX93" fmla="*/ 168128 w 242089"/>
                <a:gd name="connsiteY93" fmla="*/ 319838 h 484179"/>
                <a:gd name="connsiteX94" fmla="*/ 169742 w 242089"/>
                <a:gd name="connsiteY94" fmla="*/ 321452 h 484179"/>
                <a:gd name="connsiteX95" fmla="*/ 169742 w 242089"/>
                <a:gd name="connsiteY95" fmla="*/ 321452 h 484179"/>
                <a:gd name="connsiteX96" fmla="*/ 176198 w 242089"/>
                <a:gd name="connsiteY96" fmla="*/ 323066 h 484179"/>
                <a:gd name="connsiteX97" fmla="*/ 177812 w 242089"/>
                <a:gd name="connsiteY97" fmla="*/ 324680 h 484179"/>
                <a:gd name="connsiteX98" fmla="*/ 177812 w 242089"/>
                <a:gd name="connsiteY98" fmla="*/ 324680 h 484179"/>
                <a:gd name="connsiteX99" fmla="*/ 179426 w 242089"/>
                <a:gd name="connsiteY99" fmla="*/ 326294 h 484179"/>
                <a:gd name="connsiteX100" fmla="*/ 179426 w 242089"/>
                <a:gd name="connsiteY100" fmla="*/ 327908 h 484179"/>
                <a:gd name="connsiteX101" fmla="*/ 181040 w 242089"/>
                <a:gd name="connsiteY101" fmla="*/ 327908 h 484179"/>
                <a:gd name="connsiteX102" fmla="*/ 181040 w 242089"/>
                <a:gd name="connsiteY102" fmla="*/ 329522 h 484179"/>
                <a:gd name="connsiteX103" fmla="*/ 182654 w 242089"/>
                <a:gd name="connsiteY103" fmla="*/ 329522 h 484179"/>
                <a:gd name="connsiteX104" fmla="*/ 184268 w 242089"/>
                <a:gd name="connsiteY104" fmla="*/ 331135 h 484179"/>
                <a:gd name="connsiteX105" fmla="*/ 185882 w 242089"/>
                <a:gd name="connsiteY105" fmla="*/ 332749 h 484179"/>
                <a:gd name="connsiteX106" fmla="*/ 187495 w 242089"/>
                <a:gd name="connsiteY106" fmla="*/ 335977 h 484179"/>
                <a:gd name="connsiteX107" fmla="*/ 192337 w 242089"/>
                <a:gd name="connsiteY107" fmla="*/ 342433 h 484179"/>
                <a:gd name="connsiteX108" fmla="*/ 193951 w 242089"/>
                <a:gd name="connsiteY108" fmla="*/ 344047 h 484179"/>
                <a:gd name="connsiteX109" fmla="*/ 193951 w 242089"/>
                <a:gd name="connsiteY109" fmla="*/ 345661 h 484179"/>
                <a:gd name="connsiteX110" fmla="*/ 193951 w 242089"/>
                <a:gd name="connsiteY110" fmla="*/ 347275 h 484179"/>
                <a:gd name="connsiteX111" fmla="*/ 192337 w 242089"/>
                <a:gd name="connsiteY111" fmla="*/ 348889 h 484179"/>
                <a:gd name="connsiteX112" fmla="*/ 192337 w 242089"/>
                <a:gd name="connsiteY112" fmla="*/ 348889 h 484179"/>
                <a:gd name="connsiteX113" fmla="*/ 189109 w 242089"/>
                <a:gd name="connsiteY113" fmla="*/ 348889 h 484179"/>
                <a:gd name="connsiteX114" fmla="*/ 187495 w 242089"/>
                <a:gd name="connsiteY114" fmla="*/ 348889 h 484179"/>
                <a:gd name="connsiteX115" fmla="*/ 185882 w 242089"/>
                <a:gd name="connsiteY115" fmla="*/ 350503 h 484179"/>
                <a:gd name="connsiteX116" fmla="*/ 185882 w 242089"/>
                <a:gd name="connsiteY116" fmla="*/ 350503 h 484179"/>
                <a:gd name="connsiteX117" fmla="*/ 187495 w 242089"/>
                <a:gd name="connsiteY117" fmla="*/ 352117 h 484179"/>
                <a:gd name="connsiteX118" fmla="*/ 187495 w 242089"/>
                <a:gd name="connsiteY118" fmla="*/ 353731 h 484179"/>
                <a:gd name="connsiteX119" fmla="*/ 187495 w 242089"/>
                <a:gd name="connsiteY119" fmla="*/ 355344 h 484179"/>
                <a:gd name="connsiteX120" fmla="*/ 189109 w 242089"/>
                <a:gd name="connsiteY120" fmla="*/ 358572 h 484179"/>
                <a:gd name="connsiteX121" fmla="*/ 189109 w 242089"/>
                <a:gd name="connsiteY121" fmla="*/ 360186 h 484179"/>
                <a:gd name="connsiteX122" fmla="*/ 189109 w 242089"/>
                <a:gd name="connsiteY122" fmla="*/ 361800 h 484179"/>
                <a:gd name="connsiteX123" fmla="*/ 187495 w 242089"/>
                <a:gd name="connsiteY123" fmla="*/ 361800 h 484179"/>
                <a:gd name="connsiteX124" fmla="*/ 184268 w 242089"/>
                <a:gd name="connsiteY124" fmla="*/ 361800 h 484179"/>
                <a:gd name="connsiteX125" fmla="*/ 179426 w 242089"/>
                <a:gd name="connsiteY125" fmla="*/ 360186 h 484179"/>
                <a:gd name="connsiteX126" fmla="*/ 176198 w 242089"/>
                <a:gd name="connsiteY126" fmla="*/ 360186 h 484179"/>
                <a:gd name="connsiteX127" fmla="*/ 172970 w 242089"/>
                <a:gd name="connsiteY127" fmla="*/ 360186 h 484179"/>
                <a:gd name="connsiteX128" fmla="*/ 171356 w 242089"/>
                <a:gd name="connsiteY128" fmla="*/ 360186 h 484179"/>
                <a:gd name="connsiteX129" fmla="*/ 169742 w 242089"/>
                <a:gd name="connsiteY129" fmla="*/ 361800 h 484179"/>
                <a:gd name="connsiteX130" fmla="*/ 168128 w 242089"/>
                <a:gd name="connsiteY130" fmla="*/ 361800 h 484179"/>
                <a:gd name="connsiteX131" fmla="*/ 166514 w 242089"/>
                <a:gd name="connsiteY131" fmla="*/ 363414 h 484179"/>
                <a:gd name="connsiteX132" fmla="*/ 166514 w 242089"/>
                <a:gd name="connsiteY132" fmla="*/ 365028 h 484179"/>
                <a:gd name="connsiteX133" fmla="*/ 166514 w 242089"/>
                <a:gd name="connsiteY133" fmla="*/ 366642 h 484179"/>
                <a:gd name="connsiteX134" fmla="*/ 171356 w 242089"/>
                <a:gd name="connsiteY134" fmla="*/ 373098 h 484179"/>
                <a:gd name="connsiteX135" fmla="*/ 171356 w 242089"/>
                <a:gd name="connsiteY135" fmla="*/ 374712 h 484179"/>
                <a:gd name="connsiteX136" fmla="*/ 172970 w 242089"/>
                <a:gd name="connsiteY136" fmla="*/ 377940 h 484179"/>
                <a:gd name="connsiteX137" fmla="*/ 171356 w 242089"/>
                <a:gd name="connsiteY137" fmla="*/ 379553 h 484179"/>
                <a:gd name="connsiteX138" fmla="*/ 169742 w 242089"/>
                <a:gd name="connsiteY138" fmla="*/ 379553 h 484179"/>
                <a:gd name="connsiteX139" fmla="*/ 169742 w 242089"/>
                <a:gd name="connsiteY139" fmla="*/ 381167 h 484179"/>
                <a:gd name="connsiteX140" fmla="*/ 166514 w 242089"/>
                <a:gd name="connsiteY140" fmla="*/ 387623 h 484179"/>
                <a:gd name="connsiteX141" fmla="*/ 164900 w 242089"/>
                <a:gd name="connsiteY141" fmla="*/ 389237 h 484179"/>
                <a:gd name="connsiteX142" fmla="*/ 164900 w 242089"/>
                <a:gd name="connsiteY142" fmla="*/ 389237 h 484179"/>
                <a:gd name="connsiteX143" fmla="*/ 161673 w 242089"/>
                <a:gd name="connsiteY143" fmla="*/ 390851 h 484179"/>
                <a:gd name="connsiteX144" fmla="*/ 160059 w 242089"/>
                <a:gd name="connsiteY144" fmla="*/ 392465 h 484179"/>
                <a:gd name="connsiteX145" fmla="*/ 158445 w 242089"/>
                <a:gd name="connsiteY145" fmla="*/ 392465 h 484179"/>
                <a:gd name="connsiteX146" fmla="*/ 156831 w 242089"/>
                <a:gd name="connsiteY146" fmla="*/ 395693 h 484179"/>
                <a:gd name="connsiteX147" fmla="*/ 156831 w 242089"/>
                <a:gd name="connsiteY147" fmla="*/ 397307 h 484179"/>
                <a:gd name="connsiteX148" fmla="*/ 156831 w 242089"/>
                <a:gd name="connsiteY148" fmla="*/ 405376 h 484179"/>
                <a:gd name="connsiteX149" fmla="*/ 156831 w 242089"/>
                <a:gd name="connsiteY149" fmla="*/ 406990 h 484179"/>
                <a:gd name="connsiteX150" fmla="*/ 155217 w 242089"/>
                <a:gd name="connsiteY150" fmla="*/ 408604 h 484179"/>
                <a:gd name="connsiteX151" fmla="*/ 153603 w 242089"/>
                <a:gd name="connsiteY151" fmla="*/ 410218 h 484179"/>
                <a:gd name="connsiteX152" fmla="*/ 151989 w 242089"/>
                <a:gd name="connsiteY152" fmla="*/ 410218 h 484179"/>
                <a:gd name="connsiteX153" fmla="*/ 150375 w 242089"/>
                <a:gd name="connsiteY153" fmla="*/ 413446 h 484179"/>
                <a:gd name="connsiteX154" fmla="*/ 148761 w 242089"/>
                <a:gd name="connsiteY154" fmla="*/ 415060 h 484179"/>
                <a:gd name="connsiteX155" fmla="*/ 148761 w 242089"/>
                <a:gd name="connsiteY155" fmla="*/ 416674 h 484179"/>
                <a:gd name="connsiteX156" fmla="*/ 148761 w 242089"/>
                <a:gd name="connsiteY156" fmla="*/ 418288 h 484179"/>
                <a:gd name="connsiteX157" fmla="*/ 147147 w 242089"/>
                <a:gd name="connsiteY157" fmla="*/ 432813 h 484179"/>
                <a:gd name="connsiteX158" fmla="*/ 147147 w 242089"/>
                <a:gd name="connsiteY158" fmla="*/ 437655 h 484179"/>
                <a:gd name="connsiteX159" fmla="*/ 145533 w 242089"/>
                <a:gd name="connsiteY159" fmla="*/ 439269 h 484179"/>
                <a:gd name="connsiteX160" fmla="*/ 145533 w 242089"/>
                <a:gd name="connsiteY160" fmla="*/ 440883 h 484179"/>
                <a:gd name="connsiteX161" fmla="*/ 143919 w 242089"/>
                <a:gd name="connsiteY161" fmla="*/ 440883 h 484179"/>
                <a:gd name="connsiteX162" fmla="*/ 140691 w 242089"/>
                <a:gd name="connsiteY162" fmla="*/ 442497 h 484179"/>
                <a:gd name="connsiteX163" fmla="*/ 140691 w 242089"/>
                <a:gd name="connsiteY163" fmla="*/ 442497 h 484179"/>
                <a:gd name="connsiteX164" fmla="*/ 137464 w 242089"/>
                <a:gd name="connsiteY164" fmla="*/ 442497 h 484179"/>
                <a:gd name="connsiteX165" fmla="*/ 134236 w 242089"/>
                <a:gd name="connsiteY165" fmla="*/ 442497 h 484179"/>
                <a:gd name="connsiteX166" fmla="*/ 131008 w 242089"/>
                <a:gd name="connsiteY166" fmla="*/ 442497 h 484179"/>
                <a:gd name="connsiteX167" fmla="*/ 118096 w 242089"/>
                <a:gd name="connsiteY167" fmla="*/ 431199 h 484179"/>
                <a:gd name="connsiteX168" fmla="*/ 113255 w 242089"/>
                <a:gd name="connsiteY168" fmla="*/ 429585 h 484179"/>
                <a:gd name="connsiteX169" fmla="*/ 111641 w 242089"/>
                <a:gd name="connsiteY169" fmla="*/ 429585 h 484179"/>
                <a:gd name="connsiteX170" fmla="*/ 108413 w 242089"/>
                <a:gd name="connsiteY170" fmla="*/ 429585 h 484179"/>
                <a:gd name="connsiteX171" fmla="*/ 106799 w 242089"/>
                <a:gd name="connsiteY171" fmla="*/ 429585 h 484179"/>
                <a:gd name="connsiteX172" fmla="*/ 101957 w 242089"/>
                <a:gd name="connsiteY172" fmla="*/ 427971 h 484179"/>
                <a:gd name="connsiteX173" fmla="*/ 100343 w 242089"/>
                <a:gd name="connsiteY173" fmla="*/ 427971 h 484179"/>
                <a:gd name="connsiteX174" fmla="*/ 98729 w 242089"/>
                <a:gd name="connsiteY174" fmla="*/ 427971 h 484179"/>
                <a:gd name="connsiteX175" fmla="*/ 97115 w 242089"/>
                <a:gd name="connsiteY175" fmla="*/ 429585 h 484179"/>
                <a:gd name="connsiteX176" fmla="*/ 93887 w 242089"/>
                <a:gd name="connsiteY176" fmla="*/ 429585 h 484179"/>
                <a:gd name="connsiteX177" fmla="*/ 90660 w 242089"/>
                <a:gd name="connsiteY177" fmla="*/ 431199 h 484179"/>
                <a:gd name="connsiteX178" fmla="*/ 89046 w 242089"/>
                <a:gd name="connsiteY178" fmla="*/ 432813 h 484179"/>
                <a:gd name="connsiteX179" fmla="*/ 85818 w 242089"/>
                <a:gd name="connsiteY179" fmla="*/ 439269 h 484179"/>
                <a:gd name="connsiteX180" fmla="*/ 85818 w 242089"/>
                <a:gd name="connsiteY180" fmla="*/ 440883 h 484179"/>
                <a:gd name="connsiteX181" fmla="*/ 84204 w 242089"/>
                <a:gd name="connsiteY181" fmla="*/ 440883 h 484179"/>
                <a:gd name="connsiteX182" fmla="*/ 84204 w 242089"/>
                <a:gd name="connsiteY182" fmla="*/ 445725 h 484179"/>
                <a:gd name="connsiteX183" fmla="*/ 84204 w 242089"/>
                <a:gd name="connsiteY183" fmla="*/ 448953 h 484179"/>
                <a:gd name="connsiteX184" fmla="*/ 84204 w 242089"/>
                <a:gd name="connsiteY184" fmla="*/ 453794 h 484179"/>
                <a:gd name="connsiteX185" fmla="*/ 84204 w 242089"/>
                <a:gd name="connsiteY185" fmla="*/ 453794 h 484179"/>
                <a:gd name="connsiteX186" fmla="*/ 82590 w 242089"/>
                <a:gd name="connsiteY186" fmla="*/ 455408 h 484179"/>
                <a:gd name="connsiteX187" fmla="*/ 80976 w 242089"/>
                <a:gd name="connsiteY187" fmla="*/ 458636 h 484179"/>
                <a:gd name="connsiteX188" fmla="*/ 79362 w 242089"/>
                <a:gd name="connsiteY188" fmla="*/ 458636 h 484179"/>
                <a:gd name="connsiteX189" fmla="*/ 79362 w 242089"/>
                <a:gd name="connsiteY189" fmla="*/ 460250 h 484179"/>
                <a:gd name="connsiteX190" fmla="*/ 76134 w 242089"/>
                <a:gd name="connsiteY190" fmla="*/ 469934 h 484179"/>
                <a:gd name="connsiteX191" fmla="*/ 76134 w 242089"/>
                <a:gd name="connsiteY191" fmla="*/ 471548 h 484179"/>
                <a:gd name="connsiteX192" fmla="*/ 74520 w 242089"/>
                <a:gd name="connsiteY192" fmla="*/ 473162 h 484179"/>
                <a:gd name="connsiteX193" fmla="*/ 61609 w 242089"/>
                <a:gd name="connsiteY193" fmla="*/ 484459 h 484179"/>
                <a:gd name="connsiteX194" fmla="*/ 58381 w 242089"/>
                <a:gd name="connsiteY194" fmla="*/ 486073 h 484179"/>
                <a:gd name="connsiteX195" fmla="*/ 58381 w 242089"/>
                <a:gd name="connsiteY195" fmla="*/ 486073 h 484179"/>
                <a:gd name="connsiteX196" fmla="*/ 55153 w 242089"/>
                <a:gd name="connsiteY196" fmla="*/ 486073 h 484179"/>
                <a:gd name="connsiteX197" fmla="*/ 40628 w 242089"/>
                <a:gd name="connsiteY197" fmla="*/ 492529 h 484179"/>
                <a:gd name="connsiteX198" fmla="*/ 37400 w 242089"/>
                <a:gd name="connsiteY198" fmla="*/ 492529 h 484179"/>
                <a:gd name="connsiteX199" fmla="*/ 29330 w 242089"/>
                <a:gd name="connsiteY199" fmla="*/ 492529 h 484179"/>
                <a:gd name="connsiteX200" fmla="*/ 21260 w 242089"/>
                <a:gd name="connsiteY200" fmla="*/ 490915 h 484179"/>
                <a:gd name="connsiteX201" fmla="*/ 18033 w 242089"/>
                <a:gd name="connsiteY201" fmla="*/ 484459 h 484179"/>
                <a:gd name="connsiteX202" fmla="*/ 18033 w 242089"/>
                <a:gd name="connsiteY202" fmla="*/ 460250 h 484179"/>
                <a:gd name="connsiteX203" fmla="*/ 16419 w 242089"/>
                <a:gd name="connsiteY203" fmla="*/ 453794 h 484179"/>
                <a:gd name="connsiteX204" fmla="*/ 13191 w 242089"/>
                <a:gd name="connsiteY204" fmla="*/ 448953 h 484179"/>
                <a:gd name="connsiteX205" fmla="*/ 13191 w 242089"/>
                <a:gd name="connsiteY205" fmla="*/ 442497 h 484179"/>
                <a:gd name="connsiteX206" fmla="*/ 14805 w 242089"/>
                <a:gd name="connsiteY206" fmla="*/ 434427 h 484179"/>
                <a:gd name="connsiteX207" fmla="*/ 11577 w 242089"/>
                <a:gd name="connsiteY207" fmla="*/ 431199 h 484179"/>
                <a:gd name="connsiteX208" fmla="*/ 11577 w 242089"/>
                <a:gd name="connsiteY208" fmla="*/ 424744 h 484179"/>
                <a:gd name="connsiteX209" fmla="*/ 14805 w 242089"/>
                <a:gd name="connsiteY209" fmla="*/ 419902 h 484179"/>
                <a:gd name="connsiteX210" fmla="*/ 18033 w 242089"/>
                <a:gd name="connsiteY210" fmla="*/ 418288 h 484179"/>
                <a:gd name="connsiteX211" fmla="*/ 26102 w 242089"/>
                <a:gd name="connsiteY211" fmla="*/ 416674 h 484179"/>
                <a:gd name="connsiteX212" fmla="*/ 29330 w 242089"/>
                <a:gd name="connsiteY212" fmla="*/ 411832 h 484179"/>
                <a:gd name="connsiteX213" fmla="*/ 29330 w 242089"/>
                <a:gd name="connsiteY213" fmla="*/ 406990 h 484179"/>
                <a:gd name="connsiteX214" fmla="*/ 27716 w 242089"/>
                <a:gd name="connsiteY214" fmla="*/ 402148 h 484179"/>
                <a:gd name="connsiteX215" fmla="*/ 16419 w 242089"/>
                <a:gd name="connsiteY215" fmla="*/ 384395 h 484179"/>
                <a:gd name="connsiteX216" fmla="*/ 32558 w 242089"/>
                <a:gd name="connsiteY216" fmla="*/ 384395 h 484179"/>
                <a:gd name="connsiteX217" fmla="*/ 37400 w 242089"/>
                <a:gd name="connsiteY217" fmla="*/ 386009 h 484179"/>
                <a:gd name="connsiteX218" fmla="*/ 51925 w 242089"/>
                <a:gd name="connsiteY218" fmla="*/ 392465 h 484179"/>
                <a:gd name="connsiteX219" fmla="*/ 59995 w 242089"/>
                <a:gd name="connsiteY219" fmla="*/ 398921 h 484179"/>
                <a:gd name="connsiteX220" fmla="*/ 63223 w 242089"/>
                <a:gd name="connsiteY220" fmla="*/ 400535 h 484179"/>
                <a:gd name="connsiteX221" fmla="*/ 64837 w 242089"/>
                <a:gd name="connsiteY221" fmla="*/ 400535 h 484179"/>
                <a:gd name="connsiteX222" fmla="*/ 66451 w 242089"/>
                <a:gd name="connsiteY222" fmla="*/ 400535 h 484179"/>
                <a:gd name="connsiteX223" fmla="*/ 68065 w 242089"/>
                <a:gd name="connsiteY223" fmla="*/ 398921 h 484179"/>
                <a:gd name="connsiteX224" fmla="*/ 69678 w 242089"/>
                <a:gd name="connsiteY224" fmla="*/ 398921 h 484179"/>
                <a:gd name="connsiteX225" fmla="*/ 69678 w 242089"/>
                <a:gd name="connsiteY225" fmla="*/ 398921 h 484179"/>
                <a:gd name="connsiteX226" fmla="*/ 71292 w 242089"/>
                <a:gd name="connsiteY226" fmla="*/ 397307 h 484179"/>
                <a:gd name="connsiteX227" fmla="*/ 74520 w 242089"/>
                <a:gd name="connsiteY227" fmla="*/ 397307 h 484179"/>
                <a:gd name="connsiteX228" fmla="*/ 79362 w 242089"/>
                <a:gd name="connsiteY228" fmla="*/ 395693 h 484179"/>
                <a:gd name="connsiteX229" fmla="*/ 80976 w 242089"/>
                <a:gd name="connsiteY229" fmla="*/ 394079 h 484179"/>
                <a:gd name="connsiteX230" fmla="*/ 82590 w 242089"/>
                <a:gd name="connsiteY230" fmla="*/ 394079 h 484179"/>
                <a:gd name="connsiteX231" fmla="*/ 82590 w 242089"/>
                <a:gd name="connsiteY231" fmla="*/ 392465 h 484179"/>
                <a:gd name="connsiteX232" fmla="*/ 84204 w 242089"/>
                <a:gd name="connsiteY232" fmla="*/ 390851 h 484179"/>
                <a:gd name="connsiteX233" fmla="*/ 85818 w 242089"/>
                <a:gd name="connsiteY233" fmla="*/ 390851 h 484179"/>
                <a:gd name="connsiteX234" fmla="*/ 87432 w 242089"/>
                <a:gd name="connsiteY234" fmla="*/ 389237 h 484179"/>
                <a:gd name="connsiteX235" fmla="*/ 87432 w 242089"/>
                <a:gd name="connsiteY235" fmla="*/ 387623 h 484179"/>
                <a:gd name="connsiteX236" fmla="*/ 87432 w 242089"/>
                <a:gd name="connsiteY236" fmla="*/ 381167 h 484179"/>
                <a:gd name="connsiteX237" fmla="*/ 87432 w 242089"/>
                <a:gd name="connsiteY237" fmla="*/ 376326 h 484179"/>
                <a:gd name="connsiteX238" fmla="*/ 89046 w 242089"/>
                <a:gd name="connsiteY238" fmla="*/ 373098 h 484179"/>
                <a:gd name="connsiteX239" fmla="*/ 89046 w 242089"/>
                <a:gd name="connsiteY239" fmla="*/ 371484 h 484179"/>
                <a:gd name="connsiteX240" fmla="*/ 92274 w 242089"/>
                <a:gd name="connsiteY240" fmla="*/ 358572 h 484179"/>
                <a:gd name="connsiteX241" fmla="*/ 92274 w 242089"/>
                <a:gd name="connsiteY241" fmla="*/ 356958 h 484179"/>
                <a:gd name="connsiteX242" fmla="*/ 92274 w 242089"/>
                <a:gd name="connsiteY242" fmla="*/ 355344 h 484179"/>
                <a:gd name="connsiteX243" fmla="*/ 90660 w 242089"/>
                <a:gd name="connsiteY243" fmla="*/ 355344 h 484179"/>
                <a:gd name="connsiteX244" fmla="*/ 90660 w 242089"/>
                <a:gd name="connsiteY244" fmla="*/ 353731 h 484179"/>
                <a:gd name="connsiteX245" fmla="*/ 89046 w 242089"/>
                <a:gd name="connsiteY245" fmla="*/ 352117 h 484179"/>
                <a:gd name="connsiteX246" fmla="*/ 87432 w 242089"/>
                <a:gd name="connsiteY246" fmla="*/ 350503 h 484179"/>
                <a:gd name="connsiteX247" fmla="*/ 85818 w 242089"/>
                <a:gd name="connsiteY247" fmla="*/ 348889 h 484179"/>
                <a:gd name="connsiteX248" fmla="*/ 85818 w 242089"/>
                <a:gd name="connsiteY248" fmla="*/ 347275 h 484179"/>
                <a:gd name="connsiteX249" fmla="*/ 84204 w 242089"/>
                <a:gd name="connsiteY249" fmla="*/ 345661 h 484179"/>
                <a:gd name="connsiteX250" fmla="*/ 84204 w 242089"/>
                <a:gd name="connsiteY250" fmla="*/ 339205 h 484179"/>
                <a:gd name="connsiteX251" fmla="*/ 82590 w 242089"/>
                <a:gd name="connsiteY251" fmla="*/ 337591 h 484179"/>
                <a:gd name="connsiteX252" fmla="*/ 80976 w 242089"/>
                <a:gd name="connsiteY252" fmla="*/ 332749 h 484179"/>
                <a:gd name="connsiteX253" fmla="*/ 79362 w 242089"/>
                <a:gd name="connsiteY253" fmla="*/ 329522 h 484179"/>
                <a:gd name="connsiteX254" fmla="*/ 79362 w 242089"/>
                <a:gd name="connsiteY254" fmla="*/ 326294 h 484179"/>
                <a:gd name="connsiteX255" fmla="*/ 79362 w 242089"/>
                <a:gd name="connsiteY255" fmla="*/ 324680 h 484179"/>
                <a:gd name="connsiteX256" fmla="*/ 74520 w 242089"/>
                <a:gd name="connsiteY256" fmla="*/ 313382 h 484179"/>
                <a:gd name="connsiteX257" fmla="*/ 71292 w 242089"/>
                <a:gd name="connsiteY257" fmla="*/ 302085 h 484179"/>
                <a:gd name="connsiteX258" fmla="*/ 71292 w 242089"/>
                <a:gd name="connsiteY258" fmla="*/ 300471 h 484179"/>
                <a:gd name="connsiteX259" fmla="*/ 71292 w 242089"/>
                <a:gd name="connsiteY259" fmla="*/ 300471 h 484179"/>
                <a:gd name="connsiteX260" fmla="*/ 69678 w 242089"/>
                <a:gd name="connsiteY260" fmla="*/ 298857 h 484179"/>
                <a:gd name="connsiteX261" fmla="*/ 68065 w 242089"/>
                <a:gd name="connsiteY261" fmla="*/ 298857 h 484179"/>
                <a:gd name="connsiteX262" fmla="*/ 64837 w 242089"/>
                <a:gd name="connsiteY262" fmla="*/ 298857 h 484179"/>
                <a:gd name="connsiteX263" fmla="*/ 59995 w 242089"/>
                <a:gd name="connsiteY263" fmla="*/ 300471 h 484179"/>
                <a:gd name="connsiteX264" fmla="*/ 58381 w 242089"/>
                <a:gd name="connsiteY264" fmla="*/ 300471 h 484179"/>
                <a:gd name="connsiteX265" fmla="*/ 58381 w 242089"/>
                <a:gd name="connsiteY265" fmla="*/ 300471 h 484179"/>
                <a:gd name="connsiteX266" fmla="*/ 56767 w 242089"/>
                <a:gd name="connsiteY266" fmla="*/ 298857 h 484179"/>
                <a:gd name="connsiteX267" fmla="*/ 55153 w 242089"/>
                <a:gd name="connsiteY267" fmla="*/ 298857 h 484179"/>
                <a:gd name="connsiteX268" fmla="*/ 55153 w 242089"/>
                <a:gd name="connsiteY268" fmla="*/ 297243 h 484179"/>
                <a:gd name="connsiteX269" fmla="*/ 53539 w 242089"/>
                <a:gd name="connsiteY269" fmla="*/ 294015 h 484179"/>
                <a:gd name="connsiteX270" fmla="*/ 51925 w 242089"/>
                <a:gd name="connsiteY270" fmla="*/ 287559 h 484179"/>
                <a:gd name="connsiteX271" fmla="*/ 51925 w 242089"/>
                <a:gd name="connsiteY271" fmla="*/ 285945 h 484179"/>
                <a:gd name="connsiteX272" fmla="*/ 56767 w 242089"/>
                <a:gd name="connsiteY272" fmla="*/ 255281 h 484179"/>
                <a:gd name="connsiteX273" fmla="*/ 56767 w 242089"/>
                <a:gd name="connsiteY273" fmla="*/ 250439 h 484179"/>
                <a:gd name="connsiteX274" fmla="*/ 56767 w 242089"/>
                <a:gd name="connsiteY274" fmla="*/ 247211 h 484179"/>
                <a:gd name="connsiteX275" fmla="*/ 56767 w 242089"/>
                <a:gd name="connsiteY275" fmla="*/ 229458 h 484179"/>
                <a:gd name="connsiteX276" fmla="*/ 56767 w 242089"/>
                <a:gd name="connsiteY276" fmla="*/ 227844 h 484179"/>
                <a:gd name="connsiteX277" fmla="*/ 55153 w 242089"/>
                <a:gd name="connsiteY277" fmla="*/ 224616 h 484179"/>
                <a:gd name="connsiteX278" fmla="*/ 55153 w 242089"/>
                <a:gd name="connsiteY278" fmla="*/ 224616 h 484179"/>
                <a:gd name="connsiteX279" fmla="*/ 53539 w 242089"/>
                <a:gd name="connsiteY279" fmla="*/ 223002 h 484179"/>
                <a:gd name="connsiteX280" fmla="*/ 50311 w 242089"/>
                <a:gd name="connsiteY280" fmla="*/ 219774 h 484179"/>
                <a:gd name="connsiteX281" fmla="*/ 50311 w 242089"/>
                <a:gd name="connsiteY281" fmla="*/ 218160 h 484179"/>
                <a:gd name="connsiteX282" fmla="*/ 50311 w 242089"/>
                <a:gd name="connsiteY282" fmla="*/ 214932 h 484179"/>
                <a:gd name="connsiteX283" fmla="*/ 48697 w 242089"/>
                <a:gd name="connsiteY283" fmla="*/ 198793 h 484179"/>
                <a:gd name="connsiteX284" fmla="*/ 48697 w 242089"/>
                <a:gd name="connsiteY284" fmla="*/ 193951 h 484179"/>
                <a:gd name="connsiteX285" fmla="*/ 47083 w 242089"/>
                <a:gd name="connsiteY285" fmla="*/ 192337 h 484179"/>
                <a:gd name="connsiteX286" fmla="*/ 47083 w 242089"/>
                <a:gd name="connsiteY286" fmla="*/ 190723 h 484179"/>
                <a:gd name="connsiteX287" fmla="*/ 45469 w 242089"/>
                <a:gd name="connsiteY287" fmla="*/ 187495 h 484179"/>
                <a:gd name="connsiteX288" fmla="*/ 42242 w 242089"/>
                <a:gd name="connsiteY288" fmla="*/ 185882 h 484179"/>
                <a:gd name="connsiteX289" fmla="*/ 18033 w 242089"/>
                <a:gd name="connsiteY289" fmla="*/ 171356 h 484179"/>
                <a:gd name="connsiteX290" fmla="*/ 8349 w 242089"/>
                <a:gd name="connsiteY290" fmla="*/ 168128 h 484179"/>
                <a:gd name="connsiteX291" fmla="*/ 5121 w 242089"/>
                <a:gd name="connsiteY291" fmla="*/ 166514 h 484179"/>
                <a:gd name="connsiteX292" fmla="*/ 6735 w 242089"/>
                <a:gd name="connsiteY292" fmla="*/ 163287 h 484179"/>
                <a:gd name="connsiteX293" fmla="*/ 13191 w 242089"/>
                <a:gd name="connsiteY293" fmla="*/ 153603 h 484179"/>
                <a:gd name="connsiteX294" fmla="*/ 14805 w 242089"/>
                <a:gd name="connsiteY294" fmla="*/ 151989 h 484179"/>
                <a:gd name="connsiteX295" fmla="*/ 13191 w 242089"/>
                <a:gd name="connsiteY295" fmla="*/ 148761 h 484179"/>
                <a:gd name="connsiteX296" fmla="*/ 11577 w 242089"/>
                <a:gd name="connsiteY296" fmla="*/ 145533 h 484179"/>
                <a:gd name="connsiteX297" fmla="*/ 9963 w 242089"/>
                <a:gd name="connsiteY297" fmla="*/ 140691 h 484179"/>
                <a:gd name="connsiteX298" fmla="*/ 11577 w 242089"/>
                <a:gd name="connsiteY298" fmla="*/ 135850 h 484179"/>
                <a:gd name="connsiteX299" fmla="*/ 14805 w 242089"/>
                <a:gd name="connsiteY299" fmla="*/ 132622 h 484179"/>
                <a:gd name="connsiteX300" fmla="*/ 16419 w 242089"/>
                <a:gd name="connsiteY300" fmla="*/ 127780 h 484179"/>
                <a:gd name="connsiteX301" fmla="*/ 14805 w 242089"/>
                <a:gd name="connsiteY301" fmla="*/ 122938 h 484179"/>
                <a:gd name="connsiteX302" fmla="*/ 13191 w 242089"/>
                <a:gd name="connsiteY302" fmla="*/ 118096 h 484179"/>
                <a:gd name="connsiteX303" fmla="*/ 18033 w 242089"/>
                <a:gd name="connsiteY303" fmla="*/ 114869 h 484179"/>
                <a:gd name="connsiteX304" fmla="*/ 40628 w 242089"/>
                <a:gd name="connsiteY304" fmla="*/ 110027 h 484179"/>
                <a:gd name="connsiteX305" fmla="*/ 48697 w 242089"/>
                <a:gd name="connsiteY305" fmla="*/ 106799 h 484179"/>
                <a:gd name="connsiteX306" fmla="*/ 63223 w 242089"/>
                <a:gd name="connsiteY306" fmla="*/ 93887 h 484179"/>
                <a:gd name="connsiteX307" fmla="*/ 98729 w 242089"/>
                <a:gd name="connsiteY307" fmla="*/ 76134 h 484179"/>
                <a:gd name="connsiteX308" fmla="*/ 100343 w 242089"/>
                <a:gd name="connsiteY308" fmla="*/ 69678 h 484179"/>
                <a:gd name="connsiteX309" fmla="*/ 110027 w 242089"/>
                <a:gd name="connsiteY309" fmla="*/ 55153 h 484179"/>
                <a:gd name="connsiteX310" fmla="*/ 113255 w 242089"/>
                <a:gd name="connsiteY310" fmla="*/ 47083 h 484179"/>
                <a:gd name="connsiteX311" fmla="*/ 118096 w 242089"/>
                <a:gd name="connsiteY311" fmla="*/ 45469 h 484179"/>
                <a:gd name="connsiteX312" fmla="*/ 127780 w 242089"/>
                <a:gd name="connsiteY312" fmla="*/ 22874 h 484179"/>
                <a:gd name="connsiteX313" fmla="*/ 129394 w 242089"/>
                <a:gd name="connsiteY313" fmla="*/ 21260 h 484179"/>
                <a:gd name="connsiteX314" fmla="*/ 131008 w 242089"/>
                <a:gd name="connsiteY314" fmla="*/ 19646 h 484179"/>
                <a:gd name="connsiteX315" fmla="*/ 132622 w 242089"/>
                <a:gd name="connsiteY315" fmla="*/ 19646 h 484179"/>
                <a:gd name="connsiteX316" fmla="*/ 134236 w 242089"/>
                <a:gd name="connsiteY316" fmla="*/ 19646 h 484179"/>
                <a:gd name="connsiteX317" fmla="*/ 134236 w 242089"/>
                <a:gd name="connsiteY317" fmla="*/ 19646 h 484179"/>
                <a:gd name="connsiteX318" fmla="*/ 135850 w 242089"/>
                <a:gd name="connsiteY318" fmla="*/ 19646 h 484179"/>
                <a:gd name="connsiteX319" fmla="*/ 137464 w 242089"/>
                <a:gd name="connsiteY319" fmla="*/ 21260 h 484179"/>
                <a:gd name="connsiteX320" fmla="*/ 137464 w 242089"/>
                <a:gd name="connsiteY320" fmla="*/ 21260 h 484179"/>
                <a:gd name="connsiteX321" fmla="*/ 139078 w 242089"/>
                <a:gd name="connsiteY321" fmla="*/ 22874 h 484179"/>
                <a:gd name="connsiteX322" fmla="*/ 140691 w 242089"/>
                <a:gd name="connsiteY322" fmla="*/ 24488 h 484179"/>
                <a:gd name="connsiteX323" fmla="*/ 142305 w 242089"/>
                <a:gd name="connsiteY323" fmla="*/ 24488 h 484179"/>
                <a:gd name="connsiteX324" fmla="*/ 142305 w 242089"/>
                <a:gd name="connsiteY324" fmla="*/ 26102 h 484179"/>
                <a:gd name="connsiteX325" fmla="*/ 143919 w 242089"/>
                <a:gd name="connsiteY325" fmla="*/ 26102 h 484179"/>
                <a:gd name="connsiteX326" fmla="*/ 143919 w 242089"/>
                <a:gd name="connsiteY326" fmla="*/ 26102 h 484179"/>
                <a:gd name="connsiteX327" fmla="*/ 145533 w 242089"/>
                <a:gd name="connsiteY327" fmla="*/ 24488 h 484179"/>
                <a:gd name="connsiteX328" fmla="*/ 151989 w 242089"/>
                <a:gd name="connsiteY328" fmla="*/ 18033 h 484179"/>
                <a:gd name="connsiteX329" fmla="*/ 153603 w 242089"/>
                <a:gd name="connsiteY329" fmla="*/ 18033 h 484179"/>
                <a:gd name="connsiteX330" fmla="*/ 155217 w 242089"/>
                <a:gd name="connsiteY330" fmla="*/ 16419 h 484179"/>
                <a:gd name="connsiteX331" fmla="*/ 156831 w 242089"/>
                <a:gd name="connsiteY331" fmla="*/ 16419 h 484179"/>
                <a:gd name="connsiteX332" fmla="*/ 158445 w 242089"/>
                <a:gd name="connsiteY332" fmla="*/ 16419 h 484179"/>
                <a:gd name="connsiteX333" fmla="*/ 164900 w 242089"/>
                <a:gd name="connsiteY333" fmla="*/ 16419 h 484179"/>
                <a:gd name="connsiteX334" fmla="*/ 166514 w 242089"/>
                <a:gd name="connsiteY334" fmla="*/ 16419 h 484179"/>
                <a:gd name="connsiteX335" fmla="*/ 168128 w 242089"/>
                <a:gd name="connsiteY335" fmla="*/ 14805 h 484179"/>
                <a:gd name="connsiteX336" fmla="*/ 169742 w 242089"/>
                <a:gd name="connsiteY336" fmla="*/ 13191 h 484179"/>
                <a:gd name="connsiteX337" fmla="*/ 174584 w 242089"/>
                <a:gd name="connsiteY337" fmla="*/ 8349 h 484179"/>
                <a:gd name="connsiteX338" fmla="*/ 176198 w 242089"/>
                <a:gd name="connsiteY338" fmla="*/ 8349 h 484179"/>
                <a:gd name="connsiteX339" fmla="*/ 177812 w 242089"/>
                <a:gd name="connsiteY339" fmla="*/ 6735 h 484179"/>
                <a:gd name="connsiteX340" fmla="*/ 181040 w 242089"/>
                <a:gd name="connsiteY340" fmla="*/ 6735 h 484179"/>
                <a:gd name="connsiteX341" fmla="*/ 189109 w 242089"/>
                <a:gd name="connsiteY341" fmla="*/ 6735 h 484179"/>
                <a:gd name="connsiteX342" fmla="*/ 192337 w 242089"/>
                <a:gd name="connsiteY342" fmla="*/ 5121 h 484179"/>
                <a:gd name="connsiteX343" fmla="*/ 193951 w 242089"/>
                <a:gd name="connsiteY343" fmla="*/ 5121 h 484179"/>
                <a:gd name="connsiteX344" fmla="*/ 195565 w 242089"/>
                <a:gd name="connsiteY344" fmla="*/ 6735 h 484179"/>
                <a:gd name="connsiteX345" fmla="*/ 195565 w 242089"/>
                <a:gd name="connsiteY345" fmla="*/ 6735 h 484179"/>
                <a:gd name="connsiteX346" fmla="*/ 197179 w 242089"/>
                <a:gd name="connsiteY346" fmla="*/ 8349 h 484179"/>
                <a:gd name="connsiteX347" fmla="*/ 197179 w 242089"/>
                <a:gd name="connsiteY347" fmla="*/ 9963 h 484179"/>
                <a:gd name="connsiteX348" fmla="*/ 195565 w 242089"/>
                <a:gd name="connsiteY348" fmla="*/ 11577 h 484179"/>
                <a:gd name="connsiteX349" fmla="*/ 195565 w 242089"/>
                <a:gd name="connsiteY349" fmla="*/ 13191 h 484179"/>
                <a:gd name="connsiteX350" fmla="*/ 197179 w 242089"/>
                <a:gd name="connsiteY350" fmla="*/ 14805 h 484179"/>
                <a:gd name="connsiteX351" fmla="*/ 202021 w 242089"/>
                <a:gd name="connsiteY351" fmla="*/ 21260 h 484179"/>
                <a:gd name="connsiteX352" fmla="*/ 202021 w 242089"/>
                <a:gd name="connsiteY352" fmla="*/ 21260 h 484179"/>
                <a:gd name="connsiteX353" fmla="*/ 202021 w 242089"/>
                <a:gd name="connsiteY353" fmla="*/ 22874 h 484179"/>
                <a:gd name="connsiteX354" fmla="*/ 203635 w 242089"/>
                <a:gd name="connsiteY354" fmla="*/ 22874 h 484179"/>
                <a:gd name="connsiteX355" fmla="*/ 205249 w 242089"/>
                <a:gd name="connsiteY355" fmla="*/ 24488 h 484179"/>
                <a:gd name="connsiteX356" fmla="*/ 206863 w 242089"/>
                <a:gd name="connsiteY356" fmla="*/ 26102 h 484179"/>
                <a:gd name="connsiteX357" fmla="*/ 208477 w 242089"/>
                <a:gd name="connsiteY357" fmla="*/ 26102 h 484179"/>
                <a:gd name="connsiteX358" fmla="*/ 210091 w 242089"/>
                <a:gd name="connsiteY358" fmla="*/ 27716 h 484179"/>
                <a:gd name="connsiteX359" fmla="*/ 210091 w 242089"/>
                <a:gd name="connsiteY359" fmla="*/ 27716 h 484179"/>
                <a:gd name="connsiteX360" fmla="*/ 211704 w 242089"/>
                <a:gd name="connsiteY360" fmla="*/ 34172 h 484179"/>
                <a:gd name="connsiteX361" fmla="*/ 213318 w 242089"/>
                <a:gd name="connsiteY361" fmla="*/ 35786 h 484179"/>
                <a:gd name="connsiteX362" fmla="*/ 213318 w 242089"/>
                <a:gd name="connsiteY362" fmla="*/ 39014 h 484179"/>
                <a:gd name="connsiteX363" fmla="*/ 211704 w 242089"/>
                <a:gd name="connsiteY363" fmla="*/ 40628 h 484179"/>
                <a:gd name="connsiteX364" fmla="*/ 211704 w 242089"/>
                <a:gd name="connsiteY364" fmla="*/ 42242 h 484179"/>
                <a:gd name="connsiteX365" fmla="*/ 210091 w 242089"/>
                <a:gd name="connsiteY365" fmla="*/ 42242 h 484179"/>
                <a:gd name="connsiteX366" fmla="*/ 208477 w 242089"/>
                <a:gd name="connsiteY366" fmla="*/ 43855 h 484179"/>
                <a:gd name="connsiteX367" fmla="*/ 206863 w 242089"/>
                <a:gd name="connsiteY367" fmla="*/ 45469 h 484179"/>
                <a:gd name="connsiteX368" fmla="*/ 206863 w 242089"/>
                <a:gd name="connsiteY368" fmla="*/ 47083 h 484179"/>
                <a:gd name="connsiteX369" fmla="*/ 206863 w 242089"/>
                <a:gd name="connsiteY369" fmla="*/ 47083 h 484179"/>
                <a:gd name="connsiteX370" fmla="*/ 206863 w 242089"/>
                <a:gd name="connsiteY370" fmla="*/ 48697 h 484179"/>
                <a:gd name="connsiteX371" fmla="*/ 208477 w 242089"/>
                <a:gd name="connsiteY371" fmla="*/ 50311 h 484179"/>
                <a:gd name="connsiteX372" fmla="*/ 208477 w 242089"/>
                <a:gd name="connsiteY372" fmla="*/ 50311 h 484179"/>
                <a:gd name="connsiteX373" fmla="*/ 218160 w 242089"/>
                <a:gd name="connsiteY373" fmla="*/ 58381 h 484179"/>
                <a:gd name="connsiteX374" fmla="*/ 224616 w 242089"/>
                <a:gd name="connsiteY374" fmla="*/ 61609 h 484179"/>
                <a:gd name="connsiteX375" fmla="*/ 235913 w 242089"/>
                <a:gd name="connsiteY375" fmla="*/ 71292 h 484179"/>
                <a:gd name="connsiteX376" fmla="*/ 237527 w 242089"/>
                <a:gd name="connsiteY376" fmla="*/ 71292 h 484179"/>
                <a:gd name="connsiteX377" fmla="*/ 242369 w 242089"/>
                <a:gd name="connsiteY377" fmla="*/ 74520 h 48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</a:cxnLst>
              <a:rect l="l" t="t" r="r" b="b"/>
              <a:pathLst>
                <a:path w="242089" h="484179">
                  <a:moveTo>
                    <a:pt x="245597" y="76134"/>
                  </a:moveTo>
                  <a:lnTo>
                    <a:pt x="243983" y="84204"/>
                  </a:lnTo>
                  <a:lnTo>
                    <a:pt x="243983" y="87432"/>
                  </a:lnTo>
                  <a:lnTo>
                    <a:pt x="243983" y="87432"/>
                  </a:lnTo>
                  <a:lnTo>
                    <a:pt x="240755" y="90660"/>
                  </a:lnTo>
                  <a:lnTo>
                    <a:pt x="239141" y="90660"/>
                  </a:lnTo>
                  <a:lnTo>
                    <a:pt x="237527" y="92273"/>
                  </a:lnTo>
                  <a:lnTo>
                    <a:pt x="235913" y="92273"/>
                  </a:lnTo>
                  <a:lnTo>
                    <a:pt x="231072" y="90660"/>
                  </a:lnTo>
                  <a:lnTo>
                    <a:pt x="229458" y="90660"/>
                  </a:lnTo>
                  <a:lnTo>
                    <a:pt x="226230" y="92273"/>
                  </a:lnTo>
                  <a:lnTo>
                    <a:pt x="219774" y="93887"/>
                  </a:lnTo>
                  <a:lnTo>
                    <a:pt x="216546" y="95501"/>
                  </a:lnTo>
                  <a:lnTo>
                    <a:pt x="214932" y="97115"/>
                  </a:lnTo>
                  <a:lnTo>
                    <a:pt x="214932" y="100343"/>
                  </a:lnTo>
                  <a:lnTo>
                    <a:pt x="213318" y="101957"/>
                  </a:lnTo>
                  <a:lnTo>
                    <a:pt x="210091" y="108413"/>
                  </a:lnTo>
                  <a:lnTo>
                    <a:pt x="197179" y="124552"/>
                  </a:lnTo>
                  <a:lnTo>
                    <a:pt x="195565" y="131008"/>
                  </a:lnTo>
                  <a:lnTo>
                    <a:pt x="189109" y="139078"/>
                  </a:lnTo>
                  <a:lnTo>
                    <a:pt x="187495" y="140691"/>
                  </a:lnTo>
                  <a:lnTo>
                    <a:pt x="187495" y="142305"/>
                  </a:lnTo>
                  <a:lnTo>
                    <a:pt x="187495" y="143919"/>
                  </a:lnTo>
                  <a:lnTo>
                    <a:pt x="187495" y="145533"/>
                  </a:lnTo>
                  <a:lnTo>
                    <a:pt x="187495" y="147147"/>
                  </a:lnTo>
                  <a:lnTo>
                    <a:pt x="185882" y="150375"/>
                  </a:lnTo>
                  <a:lnTo>
                    <a:pt x="184268" y="153603"/>
                  </a:lnTo>
                  <a:lnTo>
                    <a:pt x="181040" y="160059"/>
                  </a:lnTo>
                  <a:lnTo>
                    <a:pt x="181040" y="161673"/>
                  </a:lnTo>
                  <a:lnTo>
                    <a:pt x="177812" y="161673"/>
                  </a:lnTo>
                  <a:lnTo>
                    <a:pt x="172970" y="164900"/>
                  </a:lnTo>
                  <a:lnTo>
                    <a:pt x="171356" y="164900"/>
                  </a:lnTo>
                  <a:lnTo>
                    <a:pt x="169742" y="166514"/>
                  </a:lnTo>
                  <a:lnTo>
                    <a:pt x="168128" y="169742"/>
                  </a:lnTo>
                  <a:lnTo>
                    <a:pt x="168128" y="171356"/>
                  </a:lnTo>
                  <a:lnTo>
                    <a:pt x="166514" y="172970"/>
                  </a:lnTo>
                  <a:lnTo>
                    <a:pt x="166514" y="174584"/>
                  </a:lnTo>
                  <a:lnTo>
                    <a:pt x="166514" y="177812"/>
                  </a:lnTo>
                  <a:lnTo>
                    <a:pt x="164900" y="179426"/>
                  </a:lnTo>
                  <a:lnTo>
                    <a:pt x="163286" y="179426"/>
                  </a:lnTo>
                  <a:lnTo>
                    <a:pt x="161673" y="179426"/>
                  </a:lnTo>
                  <a:lnTo>
                    <a:pt x="161673" y="177812"/>
                  </a:lnTo>
                  <a:lnTo>
                    <a:pt x="160059" y="177812"/>
                  </a:lnTo>
                  <a:lnTo>
                    <a:pt x="158445" y="177812"/>
                  </a:lnTo>
                  <a:lnTo>
                    <a:pt x="153603" y="179426"/>
                  </a:lnTo>
                  <a:lnTo>
                    <a:pt x="151989" y="181040"/>
                  </a:lnTo>
                  <a:lnTo>
                    <a:pt x="150375" y="181040"/>
                  </a:lnTo>
                  <a:lnTo>
                    <a:pt x="148761" y="179426"/>
                  </a:lnTo>
                  <a:lnTo>
                    <a:pt x="147147" y="179426"/>
                  </a:lnTo>
                  <a:lnTo>
                    <a:pt x="145533" y="181040"/>
                  </a:lnTo>
                  <a:lnTo>
                    <a:pt x="139078" y="184268"/>
                  </a:lnTo>
                  <a:lnTo>
                    <a:pt x="134236" y="185882"/>
                  </a:lnTo>
                  <a:lnTo>
                    <a:pt x="132622" y="189109"/>
                  </a:lnTo>
                  <a:lnTo>
                    <a:pt x="132622" y="190723"/>
                  </a:lnTo>
                  <a:lnTo>
                    <a:pt x="134236" y="195565"/>
                  </a:lnTo>
                  <a:lnTo>
                    <a:pt x="134236" y="198793"/>
                  </a:lnTo>
                  <a:lnTo>
                    <a:pt x="135850" y="206863"/>
                  </a:lnTo>
                  <a:lnTo>
                    <a:pt x="135850" y="206863"/>
                  </a:lnTo>
                  <a:lnTo>
                    <a:pt x="142305" y="214932"/>
                  </a:lnTo>
                  <a:lnTo>
                    <a:pt x="142305" y="216546"/>
                  </a:lnTo>
                  <a:lnTo>
                    <a:pt x="143919" y="218160"/>
                  </a:lnTo>
                  <a:lnTo>
                    <a:pt x="143919" y="219774"/>
                  </a:lnTo>
                  <a:lnTo>
                    <a:pt x="143919" y="224616"/>
                  </a:lnTo>
                  <a:lnTo>
                    <a:pt x="143919" y="226230"/>
                  </a:lnTo>
                  <a:lnTo>
                    <a:pt x="143919" y="227844"/>
                  </a:lnTo>
                  <a:lnTo>
                    <a:pt x="147147" y="231072"/>
                  </a:lnTo>
                  <a:lnTo>
                    <a:pt x="147147" y="232686"/>
                  </a:lnTo>
                  <a:lnTo>
                    <a:pt x="148761" y="235913"/>
                  </a:lnTo>
                  <a:lnTo>
                    <a:pt x="148761" y="239141"/>
                  </a:lnTo>
                  <a:lnTo>
                    <a:pt x="148761" y="242369"/>
                  </a:lnTo>
                  <a:lnTo>
                    <a:pt x="150375" y="245597"/>
                  </a:lnTo>
                  <a:lnTo>
                    <a:pt x="148761" y="252053"/>
                  </a:lnTo>
                  <a:lnTo>
                    <a:pt x="150375" y="264964"/>
                  </a:lnTo>
                  <a:lnTo>
                    <a:pt x="150375" y="266578"/>
                  </a:lnTo>
                  <a:lnTo>
                    <a:pt x="150375" y="266578"/>
                  </a:lnTo>
                  <a:lnTo>
                    <a:pt x="153603" y="273034"/>
                  </a:lnTo>
                  <a:lnTo>
                    <a:pt x="155217" y="276262"/>
                  </a:lnTo>
                  <a:lnTo>
                    <a:pt x="156831" y="279490"/>
                  </a:lnTo>
                  <a:lnTo>
                    <a:pt x="158445" y="279490"/>
                  </a:lnTo>
                  <a:lnTo>
                    <a:pt x="158445" y="281104"/>
                  </a:lnTo>
                  <a:lnTo>
                    <a:pt x="160059" y="285945"/>
                  </a:lnTo>
                  <a:lnTo>
                    <a:pt x="161673" y="289173"/>
                  </a:lnTo>
                  <a:lnTo>
                    <a:pt x="161673" y="290787"/>
                  </a:lnTo>
                  <a:lnTo>
                    <a:pt x="161673" y="292401"/>
                  </a:lnTo>
                  <a:lnTo>
                    <a:pt x="161673" y="303699"/>
                  </a:lnTo>
                  <a:lnTo>
                    <a:pt x="161673" y="305313"/>
                  </a:lnTo>
                  <a:lnTo>
                    <a:pt x="161673" y="306926"/>
                  </a:lnTo>
                  <a:lnTo>
                    <a:pt x="163286" y="306926"/>
                  </a:lnTo>
                  <a:lnTo>
                    <a:pt x="166514" y="310154"/>
                  </a:lnTo>
                  <a:lnTo>
                    <a:pt x="166514" y="310154"/>
                  </a:lnTo>
                  <a:lnTo>
                    <a:pt x="168128" y="311768"/>
                  </a:lnTo>
                  <a:lnTo>
                    <a:pt x="168128" y="313382"/>
                  </a:lnTo>
                  <a:lnTo>
                    <a:pt x="168128" y="319838"/>
                  </a:lnTo>
                  <a:lnTo>
                    <a:pt x="168128" y="319838"/>
                  </a:lnTo>
                  <a:lnTo>
                    <a:pt x="169742" y="321452"/>
                  </a:lnTo>
                  <a:lnTo>
                    <a:pt x="169742" y="321452"/>
                  </a:lnTo>
                  <a:lnTo>
                    <a:pt x="176198" y="323066"/>
                  </a:lnTo>
                  <a:lnTo>
                    <a:pt x="177812" y="324680"/>
                  </a:lnTo>
                  <a:lnTo>
                    <a:pt x="177812" y="324680"/>
                  </a:lnTo>
                  <a:lnTo>
                    <a:pt x="179426" y="326294"/>
                  </a:lnTo>
                  <a:lnTo>
                    <a:pt x="179426" y="327908"/>
                  </a:lnTo>
                  <a:lnTo>
                    <a:pt x="181040" y="327908"/>
                  </a:lnTo>
                  <a:lnTo>
                    <a:pt x="181040" y="329522"/>
                  </a:lnTo>
                  <a:lnTo>
                    <a:pt x="182654" y="329522"/>
                  </a:lnTo>
                  <a:lnTo>
                    <a:pt x="184268" y="331135"/>
                  </a:lnTo>
                  <a:lnTo>
                    <a:pt x="185882" y="332749"/>
                  </a:lnTo>
                  <a:lnTo>
                    <a:pt x="187495" y="335977"/>
                  </a:lnTo>
                  <a:lnTo>
                    <a:pt x="192337" y="342433"/>
                  </a:lnTo>
                  <a:lnTo>
                    <a:pt x="193951" y="344047"/>
                  </a:lnTo>
                  <a:lnTo>
                    <a:pt x="193951" y="345661"/>
                  </a:lnTo>
                  <a:lnTo>
                    <a:pt x="193951" y="347275"/>
                  </a:lnTo>
                  <a:lnTo>
                    <a:pt x="192337" y="348889"/>
                  </a:lnTo>
                  <a:lnTo>
                    <a:pt x="192337" y="348889"/>
                  </a:lnTo>
                  <a:lnTo>
                    <a:pt x="189109" y="348889"/>
                  </a:lnTo>
                  <a:lnTo>
                    <a:pt x="187495" y="348889"/>
                  </a:lnTo>
                  <a:lnTo>
                    <a:pt x="185882" y="350503"/>
                  </a:lnTo>
                  <a:lnTo>
                    <a:pt x="185882" y="350503"/>
                  </a:lnTo>
                  <a:lnTo>
                    <a:pt x="187495" y="352117"/>
                  </a:lnTo>
                  <a:lnTo>
                    <a:pt x="187495" y="353731"/>
                  </a:lnTo>
                  <a:lnTo>
                    <a:pt x="187495" y="355344"/>
                  </a:lnTo>
                  <a:lnTo>
                    <a:pt x="189109" y="358572"/>
                  </a:lnTo>
                  <a:lnTo>
                    <a:pt x="189109" y="360186"/>
                  </a:lnTo>
                  <a:lnTo>
                    <a:pt x="189109" y="361800"/>
                  </a:lnTo>
                  <a:lnTo>
                    <a:pt x="187495" y="361800"/>
                  </a:lnTo>
                  <a:lnTo>
                    <a:pt x="184268" y="361800"/>
                  </a:lnTo>
                  <a:lnTo>
                    <a:pt x="179426" y="360186"/>
                  </a:lnTo>
                  <a:lnTo>
                    <a:pt x="176198" y="360186"/>
                  </a:lnTo>
                  <a:lnTo>
                    <a:pt x="172970" y="360186"/>
                  </a:lnTo>
                  <a:lnTo>
                    <a:pt x="171356" y="360186"/>
                  </a:lnTo>
                  <a:lnTo>
                    <a:pt x="169742" y="361800"/>
                  </a:lnTo>
                  <a:lnTo>
                    <a:pt x="168128" y="361800"/>
                  </a:lnTo>
                  <a:lnTo>
                    <a:pt x="166514" y="363414"/>
                  </a:lnTo>
                  <a:lnTo>
                    <a:pt x="166514" y="365028"/>
                  </a:lnTo>
                  <a:lnTo>
                    <a:pt x="166514" y="366642"/>
                  </a:lnTo>
                  <a:lnTo>
                    <a:pt x="171356" y="373098"/>
                  </a:lnTo>
                  <a:lnTo>
                    <a:pt x="171356" y="374712"/>
                  </a:lnTo>
                  <a:lnTo>
                    <a:pt x="172970" y="377940"/>
                  </a:lnTo>
                  <a:lnTo>
                    <a:pt x="171356" y="379553"/>
                  </a:lnTo>
                  <a:lnTo>
                    <a:pt x="169742" y="379553"/>
                  </a:lnTo>
                  <a:lnTo>
                    <a:pt x="169742" y="381167"/>
                  </a:lnTo>
                  <a:lnTo>
                    <a:pt x="166514" y="387623"/>
                  </a:lnTo>
                  <a:lnTo>
                    <a:pt x="164900" y="389237"/>
                  </a:lnTo>
                  <a:lnTo>
                    <a:pt x="164900" y="389237"/>
                  </a:lnTo>
                  <a:lnTo>
                    <a:pt x="161673" y="390851"/>
                  </a:lnTo>
                  <a:lnTo>
                    <a:pt x="160059" y="392465"/>
                  </a:lnTo>
                  <a:lnTo>
                    <a:pt x="158445" y="392465"/>
                  </a:lnTo>
                  <a:lnTo>
                    <a:pt x="156831" y="395693"/>
                  </a:lnTo>
                  <a:lnTo>
                    <a:pt x="156831" y="397307"/>
                  </a:lnTo>
                  <a:lnTo>
                    <a:pt x="156831" y="405376"/>
                  </a:lnTo>
                  <a:lnTo>
                    <a:pt x="156831" y="406990"/>
                  </a:lnTo>
                  <a:lnTo>
                    <a:pt x="155217" y="408604"/>
                  </a:lnTo>
                  <a:lnTo>
                    <a:pt x="153603" y="410218"/>
                  </a:lnTo>
                  <a:lnTo>
                    <a:pt x="151989" y="410218"/>
                  </a:lnTo>
                  <a:lnTo>
                    <a:pt x="150375" y="413446"/>
                  </a:lnTo>
                  <a:lnTo>
                    <a:pt x="148761" y="415060"/>
                  </a:lnTo>
                  <a:lnTo>
                    <a:pt x="148761" y="416674"/>
                  </a:lnTo>
                  <a:lnTo>
                    <a:pt x="148761" y="418288"/>
                  </a:lnTo>
                  <a:lnTo>
                    <a:pt x="147147" y="432813"/>
                  </a:lnTo>
                  <a:lnTo>
                    <a:pt x="147147" y="437655"/>
                  </a:lnTo>
                  <a:lnTo>
                    <a:pt x="145533" y="439269"/>
                  </a:lnTo>
                  <a:lnTo>
                    <a:pt x="145533" y="440883"/>
                  </a:lnTo>
                  <a:lnTo>
                    <a:pt x="143919" y="440883"/>
                  </a:lnTo>
                  <a:lnTo>
                    <a:pt x="140691" y="442497"/>
                  </a:lnTo>
                  <a:lnTo>
                    <a:pt x="140691" y="442497"/>
                  </a:lnTo>
                  <a:lnTo>
                    <a:pt x="137464" y="442497"/>
                  </a:lnTo>
                  <a:lnTo>
                    <a:pt x="134236" y="442497"/>
                  </a:lnTo>
                  <a:lnTo>
                    <a:pt x="131008" y="442497"/>
                  </a:lnTo>
                  <a:lnTo>
                    <a:pt x="118096" y="431199"/>
                  </a:lnTo>
                  <a:lnTo>
                    <a:pt x="113255" y="429585"/>
                  </a:lnTo>
                  <a:lnTo>
                    <a:pt x="111641" y="429585"/>
                  </a:lnTo>
                  <a:lnTo>
                    <a:pt x="108413" y="429585"/>
                  </a:lnTo>
                  <a:lnTo>
                    <a:pt x="106799" y="429585"/>
                  </a:lnTo>
                  <a:lnTo>
                    <a:pt x="101957" y="427971"/>
                  </a:lnTo>
                  <a:lnTo>
                    <a:pt x="100343" y="427971"/>
                  </a:lnTo>
                  <a:lnTo>
                    <a:pt x="98729" y="427971"/>
                  </a:lnTo>
                  <a:lnTo>
                    <a:pt x="97115" y="429585"/>
                  </a:lnTo>
                  <a:lnTo>
                    <a:pt x="93887" y="429585"/>
                  </a:lnTo>
                  <a:lnTo>
                    <a:pt x="90660" y="431199"/>
                  </a:lnTo>
                  <a:lnTo>
                    <a:pt x="89046" y="432813"/>
                  </a:lnTo>
                  <a:lnTo>
                    <a:pt x="85818" y="439269"/>
                  </a:lnTo>
                  <a:lnTo>
                    <a:pt x="85818" y="440883"/>
                  </a:lnTo>
                  <a:lnTo>
                    <a:pt x="84204" y="440883"/>
                  </a:lnTo>
                  <a:lnTo>
                    <a:pt x="84204" y="445725"/>
                  </a:lnTo>
                  <a:lnTo>
                    <a:pt x="84204" y="448953"/>
                  </a:lnTo>
                  <a:lnTo>
                    <a:pt x="84204" y="453794"/>
                  </a:lnTo>
                  <a:lnTo>
                    <a:pt x="84204" y="453794"/>
                  </a:lnTo>
                  <a:lnTo>
                    <a:pt x="82590" y="455408"/>
                  </a:lnTo>
                  <a:lnTo>
                    <a:pt x="80976" y="458636"/>
                  </a:lnTo>
                  <a:lnTo>
                    <a:pt x="79362" y="458636"/>
                  </a:lnTo>
                  <a:lnTo>
                    <a:pt x="79362" y="460250"/>
                  </a:lnTo>
                  <a:lnTo>
                    <a:pt x="76134" y="469934"/>
                  </a:lnTo>
                  <a:lnTo>
                    <a:pt x="76134" y="471548"/>
                  </a:lnTo>
                  <a:lnTo>
                    <a:pt x="74520" y="473162"/>
                  </a:lnTo>
                  <a:lnTo>
                    <a:pt x="61609" y="484459"/>
                  </a:lnTo>
                  <a:lnTo>
                    <a:pt x="58381" y="486073"/>
                  </a:lnTo>
                  <a:lnTo>
                    <a:pt x="58381" y="486073"/>
                  </a:lnTo>
                  <a:lnTo>
                    <a:pt x="55153" y="486073"/>
                  </a:lnTo>
                  <a:lnTo>
                    <a:pt x="40628" y="492529"/>
                  </a:lnTo>
                  <a:lnTo>
                    <a:pt x="37400" y="492529"/>
                  </a:lnTo>
                  <a:lnTo>
                    <a:pt x="29330" y="492529"/>
                  </a:lnTo>
                  <a:lnTo>
                    <a:pt x="21260" y="490915"/>
                  </a:lnTo>
                  <a:lnTo>
                    <a:pt x="18033" y="484459"/>
                  </a:lnTo>
                  <a:lnTo>
                    <a:pt x="18033" y="460250"/>
                  </a:lnTo>
                  <a:lnTo>
                    <a:pt x="16419" y="453794"/>
                  </a:lnTo>
                  <a:lnTo>
                    <a:pt x="13191" y="448953"/>
                  </a:lnTo>
                  <a:lnTo>
                    <a:pt x="13191" y="442497"/>
                  </a:lnTo>
                  <a:lnTo>
                    <a:pt x="14805" y="434427"/>
                  </a:lnTo>
                  <a:lnTo>
                    <a:pt x="11577" y="431199"/>
                  </a:lnTo>
                  <a:lnTo>
                    <a:pt x="11577" y="424744"/>
                  </a:lnTo>
                  <a:lnTo>
                    <a:pt x="14805" y="419902"/>
                  </a:lnTo>
                  <a:lnTo>
                    <a:pt x="18033" y="418288"/>
                  </a:lnTo>
                  <a:lnTo>
                    <a:pt x="26102" y="416674"/>
                  </a:lnTo>
                  <a:lnTo>
                    <a:pt x="29330" y="411832"/>
                  </a:lnTo>
                  <a:lnTo>
                    <a:pt x="29330" y="406990"/>
                  </a:lnTo>
                  <a:lnTo>
                    <a:pt x="27716" y="402148"/>
                  </a:lnTo>
                  <a:lnTo>
                    <a:pt x="16419" y="384395"/>
                  </a:lnTo>
                  <a:lnTo>
                    <a:pt x="32558" y="384395"/>
                  </a:lnTo>
                  <a:lnTo>
                    <a:pt x="37400" y="386009"/>
                  </a:lnTo>
                  <a:lnTo>
                    <a:pt x="51925" y="392465"/>
                  </a:lnTo>
                  <a:lnTo>
                    <a:pt x="59995" y="398921"/>
                  </a:lnTo>
                  <a:lnTo>
                    <a:pt x="63223" y="400535"/>
                  </a:lnTo>
                  <a:lnTo>
                    <a:pt x="64837" y="400535"/>
                  </a:lnTo>
                  <a:lnTo>
                    <a:pt x="66451" y="400535"/>
                  </a:lnTo>
                  <a:lnTo>
                    <a:pt x="68065" y="398921"/>
                  </a:lnTo>
                  <a:lnTo>
                    <a:pt x="69678" y="398921"/>
                  </a:lnTo>
                  <a:lnTo>
                    <a:pt x="69678" y="398921"/>
                  </a:lnTo>
                  <a:lnTo>
                    <a:pt x="71292" y="397307"/>
                  </a:lnTo>
                  <a:lnTo>
                    <a:pt x="74520" y="397307"/>
                  </a:lnTo>
                  <a:lnTo>
                    <a:pt x="79362" y="395693"/>
                  </a:lnTo>
                  <a:lnTo>
                    <a:pt x="80976" y="394079"/>
                  </a:lnTo>
                  <a:lnTo>
                    <a:pt x="82590" y="394079"/>
                  </a:lnTo>
                  <a:lnTo>
                    <a:pt x="82590" y="392465"/>
                  </a:lnTo>
                  <a:lnTo>
                    <a:pt x="84204" y="390851"/>
                  </a:lnTo>
                  <a:lnTo>
                    <a:pt x="85818" y="390851"/>
                  </a:lnTo>
                  <a:lnTo>
                    <a:pt x="87432" y="389237"/>
                  </a:lnTo>
                  <a:lnTo>
                    <a:pt x="87432" y="387623"/>
                  </a:lnTo>
                  <a:lnTo>
                    <a:pt x="87432" y="381167"/>
                  </a:lnTo>
                  <a:lnTo>
                    <a:pt x="87432" y="376326"/>
                  </a:lnTo>
                  <a:lnTo>
                    <a:pt x="89046" y="373098"/>
                  </a:lnTo>
                  <a:lnTo>
                    <a:pt x="89046" y="371484"/>
                  </a:lnTo>
                  <a:lnTo>
                    <a:pt x="92274" y="358572"/>
                  </a:lnTo>
                  <a:lnTo>
                    <a:pt x="92274" y="356958"/>
                  </a:lnTo>
                  <a:lnTo>
                    <a:pt x="92274" y="355344"/>
                  </a:lnTo>
                  <a:lnTo>
                    <a:pt x="90660" y="355344"/>
                  </a:lnTo>
                  <a:lnTo>
                    <a:pt x="90660" y="353731"/>
                  </a:lnTo>
                  <a:lnTo>
                    <a:pt x="89046" y="352117"/>
                  </a:lnTo>
                  <a:lnTo>
                    <a:pt x="87432" y="350503"/>
                  </a:lnTo>
                  <a:lnTo>
                    <a:pt x="85818" y="348889"/>
                  </a:lnTo>
                  <a:lnTo>
                    <a:pt x="85818" y="347275"/>
                  </a:lnTo>
                  <a:lnTo>
                    <a:pt x="84204" y="345661"/>
                  </a:lnTo>
                  <a:lnTo>
                    <a:pt x="84204" y="339205"/>
                  </a:lnTo>
                  <a:lnTo>
                    <a:pt x="82590" y="337591"/>
                  </a:lnTo>
                  <a:lnTo>
                    <a:pt x="80976" y="332749"/>
                  </a:lnTo>
                  <a:lnTo>
                    <a:pt x="79362" y="329522"/>
                  </a:lnTo>
                  <a:lnTo>
                    <a:pt x="79362" y="326294"/>
                  </a:lnTo>
                  <a:lnTo>
                    <a:pt x="79362" y="324680"/>
                  </a:lnTo>
                  <a:lnTo>
                    <a:pt x="74520" y="313382"/>
                  </a:lnTo>
                  <a:lnTo>
                    <a:pt x="71292" y="302085"/>
                  </a:lnTo>
                  <a:lnTo>
                    <a:pt x="71292" y="300471"/>
                  </a:lnTo>
                  <a:lnTo>
                    <a:pt x="71292" y="300471"/>
                  </a:lnTo>
                  <a:lnTo>
                    <a:pt x="69678" y="298857"/>
                  </a:lnTo>
                  <a:lnTo>
                    <a:pt x="68065" y="298857"/>
                  </a:lnTo>
                  <a:lnTo>
                    <a:pt x="64837" y="298857"/>
                  </a:lnTo>
                  <a:lnTo>
                    <a:pt x="59995" y="300471"/>
                  </a:lnTo>
                  <a:lnTo>
                    <a:pt x="58381" y="300471"/>
                  </a:lnTo>
                  <a:lnTo>
                    <a:pt x="58381" y="300471"/>
                  </a:lnTo>
                  <a:lnTo>
                    <a:pt x="56767" y="298857"/>
                  </a:lnTo>
                  <a:lnTo>
                    <a:pt x="55153" y="298857"/>
                  </a:lnTo>
                  <a:lnTo>
                    <a:pt x="55153" y="297243"/>
                  </a:lnTo>
                  <a:lnTo>
                    <a:pt x="53539" y="294015"/>
                  </a:lnTo>
                  <a:lnTo>
                    <a:pt x="51925" y="287559"/>
                  </a:lnTo>
                  <a:lnTo>
                    <a:pt x="51925" y="285945"/>
                  </a:lnTo>
                  <a:lnTo>
                    <a:pt x="56767" y="255281"/>
                  </a:lnTo>
                  <a:lnTo>
                    <a:pt x="56767" y="250439"/>
                  </a:lnTo>
                  <a:lnTo>
                    <a:pt x="56767" y="247211"/>
                  </a:lnTo>
                  <a:lnTo>
                    <a:pt x="56767" y="229458"/>
                  </a:lnTo>
                  <a:lnTo>
                    <a:pt x="56767" y="227844"/>
                  </a:lnTo>
                  <a:lnTo>
                    <a:pt x="55153" y="224616"/>
                  </a:lnTo>
                  <a:lnTo>
                    <a:pt x="55153" y="224616"/>
                  </a:lnTo>
                  <a:lnTo>
                    <a:pt x="53539" y="223002"/>
                  </a:lnTo>
                  <a:lnTo>
                    <a:pt x="50311" y="219774"/>
                  </a:lnTo>
                  <a:lnTo>
                    <a:pt x="50311" y="218160"/>
                  </a:lnTo>
                  <a:lnTo>
                    <a:pt x="50311" y="214932"/>
                  </a:lnTo>
                  <a:lnTo>
                    <a:pt x="48697" y="198793"/>
                  </a:lnTo>
                  <a:lnTo>
                    <a:pt x="48697" y="193951"/>
                  </a:lnTo>
                  <a:lnTo>
                    <a:pt x="47083" y="192337"/>
                  </a:lnTo>
                  <a:lnTo>
                    <a:pt x="47083" y="190723"/>
                  </a:lnTo>
                  <a:lnTo>
                    <a:pt x="45469" y="187495"/>
                  </a:lnTo>
                  <a:lnTo>
                    <a:pt x="42242" y="185882"/>
                  </a:lnTo>
                  <a:lnTo>
                    <a:pt x="18033" y="171356"/>
                  </a:lnTo>
                  <a:lnTo>
                    <a:pt x="8349" y="168128"/>
                  </a:lnTo>
                  <a:lnTo>
                    <a:pt x="5121" y="166514"/>
                  </a:lnTo>
                  <a:lnTo>
                    <a:pt x="6735" y="163287"/>
                  </a:lnTo>
                  <a:lnTo>
                    <a:pt x="13191" y="153603"/>
                  </a:lnTo>
                  <a:lnTo>
                    <a:pt x="14805" y="151989"/>
                  </a:lnTo>
                  <a:lnTo>
                    <a:pt x="13191" y="148761"/>
                  </a:lnTo>
                  <a:lnTo>
                    <a:pt x="11577" y="145533"/>
                  </a:lnTo>
                  <a:lnTo>
                    <a:pt x="9963" y="140691"/>
                  </a:lnTo>
                  <a:lnTo>
                    <a:pt x="11577" y="135850"/>
                  </a:lnTo>
                  <a:lnTo>
                    <a:pt x="14805" y="132622"/>
                  </a:lnTo>
                  <a:lnTo>
                    <a:pt x="16419" y="127780"/>
                  </a:lnTo>
                  <a:lnTo>
                    <a:pt x="14805" y="122938"/>
                  </a:lnTo>
                  <a:lnTo>
                    <a:pt x="13191" y="118096"/>
                  </a:lnTo>
                  <a:lnTo>
                    <a:pt x="18033" y="114869"/>
                  </a:lnTo>
                  <a:lnTo>
                    <a:pt x="40628" y="110027"/>
                  </a:lnTo>
                  <a:lnTo>
                    <a:pt x="48697" y="106799"/>
                  </a:lnTo>
                  <a:lnTo>
                    <a:pt x="63223" y="93887"/>
                  </a:lnTo>
                  <a:lnTo>
                    <a:pt x="98729" y="76134"/>
                  </a:lnTo>
                  <a:lnTo>
                    <a:pt x="100343" y="69678"/>
                  </a:lnTo>
                  <a:lnTo>
                    <a:pt x="110027" y="55153"/>
                  </a:lnTo>
                  <a:lnTo>
                    <a:pt x="113255" y="47083"/>
                  </a:lnTo>
                  <a:lnTo>
                    <a:pt x="118096" y="45469"/>
                  </a:lnTo>
                  <a:lnTo>
                    <a:pt x="127780" y="22874"/>
                  </a:lnTo>
                  <a:lnTo>
                    <a:pt x="129394" y="21260"/>
                  </a:lnTo>
                  <a:lnTo>
                    <a:pt x="131008" y="19646"/>
                  </a:lnTo>
                  <a:lnTo>
                    <a:pt x="132622" y="19646"/>
                  </a:lnTo>
                  <a:lnTo>
                    <a:pt x="134236" y="19646"/>
                  </a:lnTo>
                  <a:lnTo>
                    <a:pt x="134236" y="19646"/>
                  </a:lnTo>
                  <a:lnTo>
                    <a:pt x="135850" y="19646"/>
                  </a:lnTo>
                  <a:lnTo>
                    <a:pt x="137464" y="21260"/>
                  </a:lnTo>
                  <a:lnTo>
                    <a:pt x="137464" y="21260"/>
                  </a:lnTo>
                  <a:lnTo>
                    <a:pt x="139078" y="22874"/>
                  </a:lnTo>
                  <a:lnTo>
                    <a:pt x="140691" y="24488"/>
                  </a:lnTo>
                  <a:lnTo>
                    <a:pt x="142305" y="24488"/>
                  </a:lnTo>
                  <a:lnTo>
                    <a:pt x="142305" y="26102"/>
                  </a:lnTo>
                  <a:lnTo>
                    <a:pt x="143919" y="26102"/>
                  </a:lnTo>
                  <a:lnTo>
                    <a:pt x="143919" y="26102"/>
                  </a:lnTo>
                  <a:lnTo>
                    <a:pt x="145533" y="24488"/>
                  </a:lnTo>
                  <a:lnTo>
                    <a:pt x="151989" y="18033"/>
                  </a:lnTo>
                  <a:lnTo>
                    <a:pt x="153603" y="18033"/>
                  </a:lnTo>
                  <a:lnTo>
                    <a:pt x="155217" y="16419"/>
                  </a:lnTo>
                  <a:lnTo>
                    <a:pt x="156831" y="16419"/>
                  </a:lnTo>
                  <a:lnTo>
                    <a:pt x="158445" y="16419"/>
                  </a:lnTo>
                  <a:lnTo>
                    <a:pt x="164900" y="16419"/>
                  </a:lnTo>
                  <a:lnTo>
                    <a:pt x="166514" y="16419"/>
                  </a:lnTo>
                  <a:lnTo>
                    <a:pt x="168128" y="14805"/>
                  </a:lnTo>
                  <a:lnTo>
                    <a:pt x="169742" y="13191"/>
                  </a:lnTo>
                  <a:lnTo>
                    <a:pt x="174584" y="8349"/>
                  </a:lnTo>
                  <a:lnTo>
                    <a:pt x="176198" y="8349"/>
                  </a:lnTo>
                  <a:lnTo>
                    <a:pt x="177812" y="6735"/>
                  </a:lnTo>
                  <a:lnTo>
                    <a:pt x="181040" y="6735"/>
                  </a:lnTo>
                  <a:lnTo>
                    <a:pt x="189109" y="6735"/>
                  </a:lnTo>
                  <a:lnTo>
                    <a:pt x="192337" y="5121"/>
                  </a:lnTo>
                  <a:lnTo>
                    <a:pt x="193951" y="5121"/>
                  </a:lnTo>
                  <a:lnTo>
                    <a:pt x="195565" y="6735"/>
                  </a:lnTo>
                  <a:lnTo>
                    <a:pt x="195565" y="6735"/>
                  </a:lnTo>
                  <a:lnTo>
                    <a:pt x="197179" y="8349"/>
                  </a:lnTo>
                  <a:lnTo>
                    <a:pt x="197179" y="9963"/>
                  </a:lnTo>
                  <a:lnTo>
                    <a:pt x="195565" y="11577"/>
                  </a:lnTo>
                  <a:lnTo>
                    <a:pt x="195565" y="13191"/>
                  </a:lnTo>
                  <a:lnTo>
                    <a:pt x="197179" y="14805"/>
                  </a:lnTo>
                  <a:lnTo>
                    <a:pt x="202021" y="21260"/>
                  </a:lnTo>
                  <a:lnTo>
                    <a:pt x="202021" y="21260"/>
                  </a:lnTo>
                  <a:lnTo>
                    <a:pt x="202021" y="22874"/>
                  </a:lnTo>
                  <a:lnTo>
                    <a:pt x="203635" y="22874"/>
                  </a:lnTo>
                  <a:lnTo>
                    <a:pt x="205249" y="24488"/>
                  </a:lnTo>
                  <a:lnTo>
                    <a:pt x="206863" y="26102"/>
                  </a:lnTo>
                  <a:lnTo>
                    <a:pt x="208477" y="26102"/>
                  </a:lnTo>
                  <a:lnTo>
                    <a:pt x="210091" y="27716"/>
                  </a:lnTo>
                  <a:lnTo>
                    <a:pt x="210091" y="27716"/>
                  </a:lnTo>
                  <a:lnTo>
                    <a:pt x="211704" y="34172"/>
                  </a:lnTo>
                  <a:lnTo>
                    <a:pt x="213318" y="35786"/>
                  </a:lnTo>
                  <a:lnTo>
                    <a:pt x="213318" y="39014"/>
                  </a:lnTo>
                  <a:lnTo>
                    <a:pt x="211704" y="40628"/>
                  </a:lnTo>
                  <a:lnTo>
                    <a:pt x="211704" y="42242"/>
                  </a:lnTo>
                  <a:lnTo>
                    <a:pt x="210091" y="42242"/>
                  </a:lnTo>
                  <a:lnTo>
                    <a:pt x="208477" y="43855"/>
                  </a:lnTo>
                  <a:lnTo>
                    <a:pt x="206863" y="45469"/>
                  </a:lnTo>
                  <a:lnTo>
                    <a:pt x="206863" y="47083"/>
                  </a:lnTo>
                  <a:lnTo>
                    <a:pt x="206863" y="47083"/>
                  </a:lnTo>
                  <a:lnTo>
                    <a:pt x="206863" y="48697"/>
                  </a:lnTo>
                  <a:lnTo>
                    <a:pt x="208477" y="50311"/>
                  </a:lnTo>
                  <a:lnTo>
                    <a:pt x="208477" y="50311"/>
                  </a:lnTo>
                  <a:lnTo>
                    <a:pt x="218160" y="58381"/>
                  </a:lnTo>
                  <a:lnTo>
                    <a:pt x="224616" y="61609"/>
                  </a:lnTo>
                  <a:lnTo>
                    <a:pt x="235913" y="71292"/>
                  </a:lnTo>
                  <a:lnTo>
                    <a:pt x="237527" y="71292"/>
                  </a:lnTo>
                  <a:lnTo>
                    <a:pt x="242369" y="745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5B3187DC-97CB-46F2-BDB8-FEAD4BBEBAAF}"/>
                </a:ext>
              </a:extLst>
            </p:cNvPr>
            <p:cNvSpPr/>
            <p:nvPr/>
          </p:nvSpPr>
          <p:spPr>
            <a:xfrm>
              <a:off x="8481012" y="948006"/>
              <a:ext cx="371204" cy="645573"/>
            </a:xfrm>
            <a:custGeom>
              <a:avLst/>
              <a:gdLst>
                <a:gd name="connsiteX0" fmla="*/ 208477 w 371204"/>
                <a:gd name="connsiteY0" fmla="*/ 5121 h 645572"/>
                <a:gd name="connsiteX1" fmla="*/ 242369 w 371204"/>
                <a:gd name="connsiteY1" fmla="*/ 5121 h 645572"/>
                <a:gd name="connsiteX2" fmla="*/ 253667 w 371204"/>
                <a:gd name="connsiteY2" fmla="*/ 6735 h 645572"/>
                <a:gd name="connsiteX3" fmla="*/ 261736 w 371204"/>
                <a:gd name="connsiteY3" fmla="*/ 8349 h 645572"/>
                <a:gd name="connsiteX4" fmla="*/ 277876 w 371204"/>
                <a:gd name="connsiteY4" fmla="*/ 19647 h 645572"/>
                <a:gd name="connsiteX5" fmla="*/ 289173 w 371204"/>
                <a:gd name="connsiteY5" fmla="*/ 22874 h 645572"/>
                <a:gd name="connsiteX6" fmla="*/ 298857 w 371204"/>
                <a:gd name="connsiteY6" fmla="*/ 24488 h 645572"/>
                <a:gd name="connsiteX7" fmla="*/ 310154 w 371204"/>
                <a:gd name="connsiteY7" fmla="*/ 22874 h 645572"/>
                <a:gd name="connsiteX8" fmla="*/ 319838 w 371204"/>
                <a:gd name="connsiteY8" fmla="*/ 19647 h 645572"/>
                <a:gd name="connsiteX9" fmla="*/ 323066 w 371204"/>
                <a:gd name="connsiteY9" fmla="*/ 18033 h 645572"/>
                <a:gd name="connsiteX10" fmla="*/ 326294 w 371204"/>
                <a:gd name="connsiteY10" fmla="*/ 14805 h 645572"/>
                <a:gd name="connsiteX11" fmla="*/ 331135 w 371204"/>
                <a:gd name="connsiteY11" fmla="*/ 14805 h 645572"/>
                <a:gd name="connsiteX12" fmla="*/ 337591 w 371204"/>
                <a:gd name="connsiteY12" fmla="*/ 16419 h 645572"/>
                <a:gd name="connsiteX13" fmla="*/ 342433 w 371204"/>
                <a:gd name="connsiteY13" fmla="*/ 19647 h 645572"/>
                <a:gd name="connsiteX14" fmla="*/ 345661 w 371204"/>
                <a:gd name="connsiteY14" fmla="*/ 22874 h 645572"/>
                <a:gd name="connsiteX15" fmla="*/ 347275 w 371204"/>
                <a:gd name="connsiteY15" fmla="*/ 26102 h 645572"/>
                <a:gd name="connsiteX16" fmla="*/ 348889 w 371204"/>
                <a:gd name="connsiteY16" fmla="*/ 30944 h 645572"/>
                <a:gd name="connsiteX17" fmla="*/ 348889 w 371204"/>
                <a:gd name="connsiteY17" fmla="*/ 40628 h 645572"/>
                <a:gd name="connsiteX18" fmla="*/ 347275 w 371204"/>
                <a:gd name="connsiteY18" fmla="*/ 51925 h 645572"/>
                <a:gd name="connsiteX19" fmla="*/ 342433 w 371204"/>
                <a:gd name="connsiteY19" fmla="*/ 61609 h 645572"/>
                <a:gd name="connsiteX20" fmla="*/ 334363 w 371204"/>
                <a:gd name="connsiteY20" fmla="*/ 63223 h 645572"/>
                <a:gd name="connsiteX21" fmla="*/ 324680 w 371204"/>
                <a:gd name="connsiteY21" fmla="*/ 69678 h 645572"/>
                <a:gd name="connsiteX22" fmla="*/ 319838 w 371204"/>
                <a:gd name="connsiteY22" fmla="*/ 84204 h 645572"/>
                <a:gd name="connsiteX23" fmla="*/ 316610 w 371204"/>
                <a:gd name="connsiteY23" fmla="*/ 100343 h 645572"/>
                <a:gd name="connsiteX24" fmla="*/ 319838 w 371204"/>
                <a:gd name="connsiteY24" fmla="*/ 111641 h 645572"/>
                <a:gd name="connsiteX25" fmla="*/ 321452 w 371204"/>
                <a:gd name="connsiteY25" fmla="*/ 113255 h 645572"/>
                <a:gd name="connsiteX26" fmla="*/ 327908 w 371204"/>
                <a:gd name="connsiteY26" fmla="*/ 114869 h 645572"/>
                <a:gd name="connsiteX27" fmla="*/ 331135 w 371204"/>
                <a:gd name="connsiteY27" fmla="*/ 116482 h 645572"/>
                <a:gd name="connsiteX28" fmla="*/ 332749 w 371204"/>
                <a:gd name="connsiteY28" fmla="*/ 119710 h 645572"/>
                <a:gd name="connsiteX29" fmla="*/ 332749 w 371204"/>
                <a:gd name="connsiteY29" fmla="*/ 122938 h 645572"/>
                <a:gd name="connsiteX30" fmla="*/ 331135 w 371204"/>
                <a:gd name="connsiteY30" fmla="*/ 124552 h 645572"/>
                <a:gd name="connsiteX31" fmla="*/ 331135 w 371204"/>
                <a:gd name="connsiteY31" fmla="*/ 126166 h 645572"/>
                <a:gd name="connsiteX32" fmla="*/ 339205 w 371204"/>
                <a:gd name="connsiteY32" fmla="*/ 160059 h 645572"/>
                <a:gd name="connsiteX33" fmla="*/ 337591 w 371204"/>
                <a:gd name="connsiteY33" fmla="*/ 184268 h 645572"/>
                <a:gd name="connsiteX34" fmla="*/ 339205 w 371204"/>
                <a:gd name="connsiteY34" fmla="*/ 193951 h 645572"/>
                <a:gd name="connsiteX35" fmla="*/ 340819 w 371204"/>
                <a:gd name="connsiteY35" fmla="*/ 200407 h 645572"/>
                <a:gd name="connsiteX36" fmla="*/ 345661 w 371204"/>
                <a:gd name="connsiteY36" fmla="*/ 205249 h 645572"/>
                <a:gd name="connsiteX37" fmla="*/ 361800 w 371204"/>
                <a:gd name="connsiteY37" fmla="*/ 219774 h 645572"/>
                <a:gd name="connsiteX38" fmla="*/ 373098 w 371204"/>
                <a:gd name="connsiteY38" fmla="*/ 231072 h 645572"/>
                <a:gd name="connsiteX39" fmla="*/ 376326 w 371204"/>
                <a:gd name="connsiteY39" fmla="*/ 242369 h 645572"/>
                <a:gd name="connsiteX40" fmla="*/ 360186 w 371204"/>
                <a:gd name="connsiteY40" fmla="*/ 258509 h 645572"/>
                <a:gd name="connsiteX41" fmla="*/ 356958 w 371204"/>
                <a:gd name="connsiteY41" fmla="*/ 263350 h 645572"/>
                <a:gd name="connsiteX42" fmla="*/ 353731 w 371204"/>
                <a:gd name="connsiteY42" fmla="*/ 277876 h 645572"/>
                <a:gd name="connsiteX43" fmla="*/ 348889 w 371204"/>
                <a:gd name="connsiteY43" fmla="*/ 282718 h 645572"/>
                <a:gd name="connsiteX44" fmla="*/ 340819 w 371204"/>
                <a:gd name="connsiteY44" fmla="*/ 294015 h 645572"/>
                <a:gd name="connsiteX45" fmla="*/ 337591 w 371204"/>
                <a:gd name="connsiteY45" fmla="*/ 300471 h 645572"/>
                <a:gd name="connsiteX46" fmla="*/ 335977 w 371204"/>
                <a:gd name="connsiteY46" fmla="*/ 308540 h 645572"/>
                <a:gd name="connsiteX47" fmla="*/ 339205 w 371204"/>
                <a:gd name="connsiteY47" fmla="*/ 332749 h 645572"/>
                <a:gd name="connsiteX48" fmla="*/ 337591 w 371204"/>
                <a:gd name="connsiteY48" fmla="*/ 339205 h 645572"/>
                <a:gd name="connsiteX49" fmla="*/ 331135 w 371204"/>
                <a:gd name="connsiteY49" fmla="*/ 352117 h 645572"/>
                <a:gd name="connsiteX50" fmla="*/ 329522 w 371204"/>
                <a:gd name="connsiteY50" fmla="*/ 358572 h 645572"/>
                <a:gd name="connsiteX51" fmla="*/ 332749 w 371204"/>
                <a:gd name="connsiteY51" fmla="*/ 366642 h 645572"/>
                <a:gd name="connsiteX52" fmla="*/ 340819 w 371204"/>
                <a:gd name="connsiteY52" fmla="*/ 374712 h 645572"/>
                <a:gd name="connsiteX53" fmla="*/ 342433 w 371204"/>
                <a:gd name="connsiteY53" fmla="*/ 381167 h 645572"/>
                <a:gd name="connsiteX54" fmla="*/ 340819 w 371204"/>
                <a:gd name="connsiteY54" fmla="*/ 387623 h 645572"/>
                <a:gd name="connsiteX55" fmla="*/ 335977 w 371204"/>
                <a:gd name="connsiteY55" fmla="*/ 394079 h 645572"/>
                <a:gd name="connsiteX56" fmla="*/ 326294 w 371204"/>
                <a:gd name="connsiteY56" fmla="*/ 403762 h 645572"/>
                <a:gd name="connsiteX57" fmla="*/ 323066 w 371204"/>
                <a:gd name="connsiteY57" fmla="*/ 405376 h 645572"/>
                <a:gd name="connsiteX58" fmla="*/ 314996 w 371204"/>
                <a:gd name="connsiteY58" fmla="*/ 408604 h 645572"/>
                <a:gd name="connsiteX59" fmla="*/ 313382 w 371204"/>
                <a:gd name="connsiteY59" fmla="*/ 410218 h 645572"/>
                <a:gd name="connsiteX60" fmla="*/ 311768 w 371204"/>
                <a:gd name="connsiteY60" fmla="*/ 415060 h 645572"/>
                <a:gd name="connsiteX61" fmla="*/ 311768 w 371204"/>
                <a:gd name="connsiteY61" fmla="*/ 423130 h 645572"/>
                <a:gd name="connsiteX62" fmla="*/ 310154 w 371204"/>
                <a:gd name="connsiteY62" fmla="*/ 427971 h 645572"/>
                <a:gd name="connsiteX63" fmla="*/ 305313 w 371204"/>
                <a:gd name="connsiteY63" fmla="*/ 432813 h 645572"/>
                <a:gd name="connsiteX64" fmla="*/ 281104 w 371204"/>
                <a:gd name="connsiteY64" fmla="*/ 447339 h 645572"/>
                <a:gd name="connsiteX65" fmla="*/ 279490 w 371204"/>
                <a:gd name="connsiteY65" fmla="*/ 448953 h 645572"/>
                <a:gd name="connsiteX66" fmla="*/ 279490 w 371204"/>
                <a:gd name="connsiteY66" fmla="*/ 452180 h 645572"/>
                <a:gd name="connsiteX67" fmla="*/ 276262 w 371204"/>
                <a:gd name="connsiteY67" fmla="*/ 460250 h 645572"/>
                <a:gd name="connsiteX68" fmla="*/ 264964 w 371204"/>
                <a:gd name="connsiteY68" fmla="*/ 471548 h 645572"/>
                <a:gd name="connsiteX69" fmla="*/ 263350 w 371204"/>
                <a:gd name="connsiteY69" fmla="*/ 479617 h 645572"/>
                <a:gd name="connsiteX70" fmla="*/ 266578 w 371204"/>
                <a:gd name="connsiteY70" fmla="*/ 486073 h 645572"/>
                <a:gd name="connsiteX71" fmla="*/ 271420 w 371204"/>
                <a:gd name="connsiteY71" fmla="*/ 494143 h 645572"/>
                <a:gd name="connsiteX72" fmla="*/ 279490 w 371204"/>
                <a:gd name="connsiteY72" fmla="*/ 502212 h 645572"/>
                <a:gd name="connsiteX73" fmla="*/ 277876 w 371204"/>
                <a:gd name="connsiteY73" fmla="*/ 505440 h 645572"/>
                <a:gd name="connsiteX74" fmla="*/ 253667 w 371204"/>
                <a:gd name="connsiteY74" fmla="*/ 524807 h 645572"/>
                <a:gd name="connsiteX75" fmla="*/ 239141 w 371204"/>
                <a:gd name="connsiteY75" fmla="*/ 534491 h 645572"/>
                <a:gd name="connsiteX76" fmla="*/ 221388 w 371204"/>
                <a:gd name="connsiteY76" fmla="*/ 550630 h 645572"/>
                <a:gd name="connsiteX77" fmla="*/ 216546 w 371204"/>
                <a:gd name="connsiteY77" fmla="*/ 558700 h 645572"/>
                <a:gd name="connsiteX78" fmla="*/ 216546 w 371204"/>
                <a:gd name="connsiteY78" fmla="*/ 560314 h 645572"/>
                <a:gd name="connsiteX79" fmla="*/ 216546 w 371204"/>
                <a:gd name="connsiteY79" fmla="*/ 560314 h 645572"/>
                <a:gd name="connsiteX80" fmla="*/ 216546 w 371204"/>
                <a:gd name="connsiteY80" fmla="*/ 561928 h 645572"/>
                <a:gd name="connsiteX81" fmla="*/ 218160 w 371204"/>
                <a:gd name="connsiteY81" fmla="*/ 561928 h 645572"/>
                <a:gd name="connsiteX82" fmla="*/ 218160 w 371204"/>
                <a:gd name="connsiteY82" fmla="*/ 563542 h 645572"/>
                <a:gd name="connsiteX83" fmla="*/ 219774 w 371204"/>
                <a:gd name="connsiteY83" fmla="*/ 565156 h 645572"/>
                <a:gd name="connsiteX84" fmla="*/ 218160 w 371204"/>
                <a:gd name="connsiteY84" fmla="*/ 568384 h 645572"/>
                <a:gd name="connsiteX85" fmla="*/ 216546 w 371204"/>
                <a:gd name="connsiteY85" fmla="*/ 571611 h 645572"/>
                <a:gd name="connsiteX86" fmla="*/ 214932 w 371204"/>
                <a:gd name="connsiteY86" fmla="*/ 573225 h 645572"/>
                <a:gd name="connsiteX87" fmla="*/ 208477 w 371204"/>
                <a:gd name="connsiteY87" fmla="*/ 578067 h 645572"/>
                <a:gd name="connsiteX88" fmla="*/ 206863 w 371204"/>
                <a:gd name="connsiteY88" fmla="*/ 579681 h 645572"/>
                <a:gd name="connsiteX89" fmla="*/ 206863 w 371204"/>
                <a:gd name="connsiteY89" fmla="*/ 581295 h 645572"/>
                <a:gd name="connsiteX90" fmla="*/ 208477 w 371204"/>
                <a:gd name="connsiteY90" fmla="*/ 581295 h 645572"/>
                <a:gd name="connsiteX91" fmla="*/ 210090 w 371204"/>
                <a:gd name="connsiteY91" fmla="*/ 582909 h 645572"/>
                <a:gd name="connsiteX92" fmla="*/ 211704 w 371204"/>
                <a:gd name="connsiteY92" fmla="*/ 584523 h 645572"/>
                <a:gd name="connsiteX93" fmla="*/ 211704 w 371204"/>
                <a:gd name="connsiteY93" fmla="*/ 586137 h 645572"/>
                <a:gd name="connsiteX94" fmla="*/ 211704 w 371204"/>
                <a:gd name="connsiteY94" fmla="*/ 587751 h 645572"/>
                <a:gd name="connsiteX95" fmla="*/ 211704 w 371204"/>
                <a:gd name="connsiteY95" fmla="*/ 589365 h 645572"/>
                <a:gd name="connsiteX96" fmla="*/ 210090 w 371204"/>
                <a:gd name="connsiteY96" fmla="*/ 590979 h 645572"/>
                <a:gd name="connsiteX97" fmla="*/ 203635 w 371204"/>
                <a:gd name="connsiteY97" fmla="*/ 594207 h 645572"/>
                <a:gd name="connsiteX98" fmla="*/ 202021 w 371204"/>
                <a:gd name="connsiteY98" fmla="*/ 595820 h 645572"/>
                <a:gd name="connsiteX99" fmla="*/ 200407 w 371204"/>
                <a:gd name="connsiteY99" fmla="*/ 597434 h 645572"/>
                <a:gd name="connsiteX100" fmla="*/ 198793 w 371204"/>
                <a:gd name="connsiteY100" fmla="*/ 602276 h 645572"/>
                <a:gd name="connsiteX101" fmla="*/ 193951 w 371204"/>
                <a:gd name="connsiteY101" fmla="*/ 610346 h 645572"/>
                <a:gd name="connsiteX102" fmla="*/ 193951 w 371204"/>
                <a:gd name="connsiteY102" fmla="*/ 613574 h 645572"/>
                <a:gd name="connsiteX103" fmla="*/ 192337 w 371204"/>
                <a:gd name="connsiteY103" fmla="*/ 615188 h 645572"/>
                <a:gd name="connsiteX104" fmla="*/ 190723 w 371204"/>
                <a:gd name="connsiteY104" fmla="*/ 616802 h 645572"/>
                <a:gd name="connsiteX105" fmla="*/ 189109 w 371204"/>
                <a:gd name="connsiteY105" fmla="*/ 616802 h 645572"/>
                <a:gd name="connsiteX106" fmla="*/ 189109 w 371204"/>
                <a:gd name="connsiteY106" fmla="*/ 616802 h 645572"/>
                <a:gd name="connsiteX107" fmla="*/ 179426 w 371204"/>
                <a:gd name="connsiteY107" fmla="*/ 623257 h 645572"/>
                <a:gd name="connsiteX108" fmla="*/ 164900 w 371204"/>
                <a:gd name="connsiteY108" fmla="*/ 637783 h 645572"/>
                <a:gd name="connsiteX109" fmla="*/ 161673 w 371204"/>
                <a:gd name="connsiteY109" fmla="*/ 639397 h 645572"/>
                <a:gd name="connsiteX110" fmla="*/ 160059 w 371204"/>
                <a:gd name="connsiteY110" fmla="*/ 639397 h 645572"/>
                <a:gd name="connsiteX111" fmla="*/ 153603 w 371204"/>
                <a:gd name="connsiteY111" fmla="*/ 639397 h 645572"/>
                <a:gd name="connsiteX112" fmla="*/ 147147 w 371204"/>
                <a:gd name="connsiteY112" fmla="*/ 639397 h 645572"/>
                <a:gd name="connsiteX113" fmla="*/ 145533 w 371204"/>
                <a:gd name="connsiteY113" fmla="*/ 637783 h 645572"/>
                <a:gd name="connsiteX114" fmla="*/ 137464 w 371204"/>
                <a:gd name="connsiteY114" fmla="*/ 639397 h 645572"/>
                <a:gd name="connsiteX115" fmla="*/ 134236 w 371204"/>
                <a:gd name="connsiteY115" fmla="*/ 639397 h 645572"/>
                <a:gd name="connsiteX116" fmla="*/ 132622 w 371204"/>
                <a:gd name="connsiteY116" fmla="*/ 639397 h 645572"/>
                <a:gd name="connsiteX117" fmla="*/ 131008 w 371204"/>
                <a:gd name="connsiteY117" fmla="*/ 637783 h 645572"/>
                <a:gd name="connsiteX118" fmla="*/ 129394 w 371204"/>
                <a:gd name="connsiteY118" fmla="*/ 636169 h 645572"/>
                <a:gd name="connsiteX119" fmla="*/ 129394 w 371204"/>
                <a:gd name="connsiteY119" fmla="*/ 636169 h 645572"/>
                <a:gd name="connsiteX120" fmla="*/ 127780 w 371204"/>
                <a:gd name="connsiteY120" fmla="*/ 636169 h 645572"/>
                <a:gd name="connsiteX121" fmla="*/ 121324 w 371204"/>
                <a:gd name="connsiteY121" fmla="*/ 634555 h 645572"/>
                <a:gd name="connsiteX122" fmla="*/ 118096 w 371204"/>
                <a:gd name="connsiteY122" fmla="*/ 634555 h 645572"/>
                <a:gd name="connsiteX123" fmla="*/ 118096 w 371204"/>
                <a:gd name="connsiteY123" fmla="*/ 634555 h 645572"/>
                <a:gd name="connsiteX124" fmla="*/ 111641 w 371204"/>
                <a:gd name="connsiteY124" fmla="*/ 634555 h 645572"/>
                <a:gd name="connsiteX125" fmla="*/ 110027 w 371204"/>
                <a:gd name="connsiteY125" fmla="*/ 634555 h 645572"/>
                <a:gd name="connsiteX126" fmla="*/ 105185 w 371204"/>
                <a:gd name="connsiteY126" fmla="*/ 634555 h 645572"/>
                <a:gd name="connsiteX127" fmla="*/ 95501 w 371204"/>
                <a:gd name="connsiteY127" fmla="*/ 629713 h 645572"/>
                <a:gd name="connsiteX128" fmla="*/ 92274 w 371204"/>
                <a:gd name="connsiteY128" fmla="*/ 629713 h 645572"/>
                <a:gd name="connsiteX129" fmla="*/ 90659 w 371204"/>
                <a:gd name="connsiteY129" fmla="*/ 631327 h 645572"/>
                <a:gd name="connsiteX130" fmla="*/ 87432 w 371204"/>
                <a:gd name="connsiteY130" fmla="*/ 634555 h 645572"/>
                <a:gd name="connsiteX131" fmla="*/ 82590 w 371204"/>
                <a:gd name="connsiteY131" fmla="*/ 637783 h 645572"/>
                <a:gd name="connsiteX132" fmla="*/ 79362 w 371204"/>
                <a:gd name="connsiteY132" fmla="*/ 639397 h 645572"/>
                <a:gd name="connsiteX133" fmla="*/ 77748 w 371204"/>
                <a:gd name="connsiteY133" fmla="*/ 639397 h 645572"/>
                <a:gd name="connsiteX134" fmla="*/ 72906 w 371204"/>
                <a:gd name="connsiteY134" fmla="*/ 637783 h 645572"/>
                <a:gd name="connsiteX135" fmla="*/ 71292 w 371204"/>
                <a:gd name="connsiteY135" fmla="*/ 637783 h 645572"/>
                <a:gd name="connsiteX136" fmla="*/ 69678 w 371204"/>
                <a:gd name="connsiteY136" fmla="*/ 639397 h 645572"/>
                <a:gd name="connsiteX137" fmla="*/ 68065 w 371204"/>
                <a:gd name="connsiteY137" fmla="*/ 642624 h 645572"/>
                <a:gd name="connsiteX138" fmla="*/ 59995 w 371204"/>
                <a:gd name="connsiteY138" fmla="*/ 642624 h 645572"/>
                <a:gd name="connsiteX139" fmla="*/ 55153 w 371204"/>
                <a:gd name="connsiteY139" fmla="*/ 644238 h 645572"/>
                <a:gd name="connsiteX140" fmla="*/ 53539 w 371204"/>
                <a:gd name="connsiteY140" fmla="*/ 644238 h 645572"/>
                <a:gd name="connsiteX141" fmla="*/ 48697 w 371204"/>
                <a:gd name="connsiteY141" fmla="*/ 642624 h 645572"/>
                <a:gd name="connsiteX142" fmla="*/ 45469 w 371204"/>
                <a:gd name="connsiteY142" fmla="*/ 642624 h 645572"/>
                <a:gd name="connsiteX143" fmla="*/ 43856 w 371204"/>
                <a:gd name="connsiteY143" fmla="*/ 644238 h 645572"/>
                <a:gd name="connsiteX144" fmla="*/ 42242 w 371204"/>
                <a:gd name="connsiteY144" fmla="*/ 644238 h 645572"/>
                <a:gd name="connsiteX145" fmla="*/ 40628 w 371204"/>
                <a:gd name="connsiteY145" fmla="*/ 645852 h 645572"/>
                <a:gd name="connsiteX146" fmla="*/ 39014 w 371204"/>
                <a:gd name="connsiteY146" fmla="*/ 645852 h 645572"/>
                <a:gd name="connsiteX147" fmla="*/ 37400 w 371204"/>
                <a:gd name="connsiteY147" fmla="*/ 645852 h 645572"/>
                <a:gd name="connsiteX148" fmla="*/ 35786 w 371204"/>
                <a:gd name="connsiteY148" fmla="*/ 645852 h 645572"/>
                <a:gd name="connsiteX149" fmla="*/ 32558 w 371204"/>
                <a:gd name="connsiteY149" fmla="*/ 644238 h 645572"/>
                <a:gd name="connsiteX150" fmla="*/ 34172 w 371204"/>
                <a:gd name="connsiteY150" fmla="*/ 639397 h 645572"/>
                <a:gd name="connsiteX151" fmla="*/ 27716 w 371204"/>
                <a:gd name="connsiteY151" fmla="*/ 602276 h 645572"/>
                <a:gd name="connsiteX152" fmla="*/ 27716 w 371204"/>
                <a:gd name="connsiteY152" fmla="*/ 597434 h 645572"/>
                <a:gd name="connsiteX153" fmla="*/ 27716 w 371204"/>
                <a:gd name="connsiteY153" fmla="*/ 597434 h 645572"/>
                <a:gd name="connsiteX154" fmla="*/ 29330 w 371204"/>
                <a:gd name="connsiteY154" fmla="*/ 595820 h 645572"/>
                <a:gd name="connsiteX155" fmla="*/ 32558 w 371204"/>
                <a:gd name="connsiteY155" fmla="*/ 595820 h 645572"/>
                <a:gd name="connsiteX156" fmla="*/ 34172 w 371204"/>
                <a:gd name="connsiteY156" fmla="*/ 594207 h 645572"/>
                <a:gd name="connsiteX157" fmla="*/ 37400 w 371204"/>
                <a:gd name="connsiteY157" fmla="*/ 592593 h 645572"/>
                <a:gd name="connsiteX158" fmla="*/ 39014 w 371204"/>
                <a:gd name="connsiteY158" fmla="*/ 590979 h 645572"/>
                <a:gd name="connsiteX159" fmla="*/ 42242 w 371204"/>
                <a:gd name="connsiteY159" fmla="*/ 590979 h 645572"/>
                <a:gd name="connsiteX160" fmla="*/ 45469 w 371204"/>
                <a:gd name="connsiteY160" fmla="*/ 587751 h 645572"/>
                <a:gd name="connsiteX161" fmla="*/ 47083 w 371204"/>
                <a:gd name="connsiteY161" fmla="*/ 584523 h 645572"/>
                <a:gd name="connsiteX162" fmla="*/ 50311 w 371204"/>
                <a:gd name="connsiteY162" fmla="*/ 576453 h 645572"/>
                <a:gd name="connsiteX163" fmla="*/ 51925 w 371204"/>
                <a:gd name="connsiteY163" fmla="*/ 571611 h 645572"/>
                <a:gd name="connsiteX164" fmla="*/ 51925 w 371204"/>
                <a:gd name="connsiteY164" fmla="*/ 561928 h 645572"/>
                <a:gd name="connsiteX165" fmla="*/ 53539 w 371204"/>
                <a:gd name="connsiteY165" fmla="*/ 560314 h 645572"/>
                <a:gd name="connsiteX166" fmla="*/ 56767 w 371204"/>
                <a:gd name="connsiteY166" fmla="*/ 552244 h 645572"/>
                <a:gd name="connsiteX167" fmla="*/ 56767 w 371204"/>
                <a:gd name="connsiteY167" fmla="*/ 550630 h 645572"/>
                <a:gd name="connsiteX168" fmla="*/ 61609 w 371204"/>
                <a:gd name="connsiteY168" fmla="*/ 545789 h 645572"/>
                <a:gd name="connsiteX169" fmla="*/ 64837 w 371204"/>
                <a:gd name="connsiteY169" fmla="*/ 540947 h 645572"/>
                <a:gd name="connsiteX170" fmla="*/ 64837 w 371204"/>
                <a:gd name="connsiteY170" fmla="*/ 537719 h 645572"/>
                <a:gd name="connsiteX171" fmla="*/ 64837 w 371204"/>
                <a:gd name="connsiteY171" fmla="*/ 536105 h 645572"/>
                <a:gd name="connsiteX172" fmla="*/ 63223 w 371204"/>
                <a:gd name="connsiteY172" fmla="*/ 534491 h 645572"/>
                <a:gd name="connsiteX173" fmla="*/ 61609 w 371204"/>
                <a:gd name="connsiteY173" fmla="*/ 531263 h 645572"/>
                <a:gd name="connsiteX174" fmla="*/ 61609 w 371204"/>
                <a:gd name="connsiteY174" fmla="*/ 529649 h 645572"/>
                <a:gd name="connsiteX175" fmla="*/ 61609 w 371204"/>
                <a:gd name="connsiteY175" fmla="*/ 526421 h 645572"/>
                <a:gd name="connsiteX176" fmla="*/ 61609 w 371204"/>
                <a:gd name="connsiteY176" fmla="*/ 518352 h 645572"/>
                <a:gd name="connsiteX177" fmla="*/ 61609 w 371204"/>
                <a:gd name="connsiteY177" fmla="*/ 515124 h 645572"/>
                <a:gd name="connsiteX178" fmla="*/ 61609 w 371204"/>
                <a:gd name="connsiteY178" fmla="*/ 513510 h 645572"/>
                <a:gd name="connsiteX179" fmla="*/ 63223 w 371204"/>
                <a:gd name="connsiteY179" fmla="*/ 511896 h 645572"/>
                <a:gd name="connsiteX180" fmla="*/ 63223 w 371204"/>
                <a:gd name="connsiteY180" fmla="*/ 511896 h 645572"/>
                <a:gd name="connsiteX181" fmla="*/ 64837 w 371204"/>
                <a:gd name="connsiteY181" fmla="*/ 510282 h 645572"/>
                <a:gd name="connsiteX182" fmla="*/ 68065 w 371204"/>
                <a:gd name="connsiteY182" fmla="*/ 508668 h 645572"/>
                <a:gd name="connsiteX183" fmla="*/ 69678 w 371204"/>
                <a:gd name="connsiteY183" fmla="*/ 507054 h 645572"/>
                <a:gd name="connsiteX184" fmla="*/ 69678 w 371204"/>
                <a:gd name="connsiteY184" fmla="*/ 505440 h 645572"/>
                <a:gd name="connsiteX185" fmla="*/ 77748 w 371204"/>
                <a:gd name="connsiteY185" fmla="*/ 487687 h 645572"/>
                <a:gd name="connsiteX186" fmla="*/ 77748 w 371204"/>
                <a:gd name="connsiteY186" fmla="*/ 484459 h 645572"/>
                <a:gd name="connsiteX187" fmla="*/ 79362 w 371204"/>
                <a:gd name="connsiteY187" fmla="*/ 479617 h 645572"/>
                <a:gd name="connsiteX188" fmla="*/ 77748 w 371204"/>
                <a:gd name="connsiteY188" fmla="*/ 476389 h 645572"/>
                <a:gd name="connsiteX189" fmla="*/ 77748 w 371204"/>
                <a:gd name="connsiteY189" fmla="*/ 471548 h 645572"/>
                <a:gd name="connsiteX190" fmla="*/ 77748 w 371204"/>
                <a:gd name="connsiteY190" fmla="*/ 468320 h 645572"/>
                <a:gd name="connsiteX191" fmla="*/ 77748 w 371204"/>
                <a:gd name="connsiteY191" fmla="*/ 466706 h 645572"/>
                <a:gd name="connsiteX192" fmla="*/ 76134 w 371204"/>
                <a:gd name="connsiteY192" fmla="*/ 461864 h 645572"/>
                <a:gd name="connsiteX193" fmla="*/ 76134 w 371204"/>
                <a:gd name="connsiteY193" fmla="*/ 461864 h 645572"/>
                <a:gd name="connsiteX194" fmla="*/ 74520 w 371204"/>
                <a:gd name="connsiteY194" fmla="*/ 460250 h 645572"/>
                <a:gd name="connsiteX195" fmla="*/ 72906 w 371204"/>
                <a:gd name="connsiteY195" fmla="*/ 460250 h 645572"/>
                <a:gd name="connsiteX196" fmla="*/ 66450 w 371204"/>
                <a:gd name="connsiteY196" fmla="*/ 460250 h 645572"/>
                <a:gd name="connsiteX197" fmla="*/ 64837 w 371204"/>
                <a:gd name="connsiteY197" fmla="*/ 460250 h 645572"/>
                <a:gd name="connsiteX198" fmla="*/ 64837 w 371204"/>
                <a:gd name="connsiteY198" fmla="*/ 460250 h 645572"/>
                <a:gd name="connsiteX199" fmla="*/ 63223 w 371204"/>
                <a:gd name="connsiteY199" fmla="*/ 460250 h 645572"/>
                <a:gd name="connsiteX200" fmla="*/ 63223 w 371204"/>
                <a:gd name="connsiteY200" fmla="*/ 458636 h 645572"/>
                <a:gd name="connsiteX201" fmla="*/ 61609 w 371204"/>
                <a:gd name="connsiteY201" fmla="*/ 458636 h 645572"/>
                <a:gd name="connsiteX202" fmla="*/ 61609 w 371204"/>
                <a:gd name="connsiteY202" fmla="*/ 457022 h 645572"/>
                <a:gd name="connsiteX203" fmla="*/ 59995 w 371204"/>
                <a:gd name="connsiteY203" fmla="*/ 455408 h 645572"/>
                <a:gd name="connsiteX204" fmla="*/ 59995 w 371204"/>
                <a:gd name="connsiteY204" fmla="*/ 453794 h 645572"/>
                <a:gd name="connsiteX205" fmla="*/ 58381 w 371204"/>
                <a:gd name="connsiteY205" fmla="*/ 453794 h 645572"/>
                <a:gd name="connsiteX206" fmla="*/ 56767 w 371204"/>
                <a:gd name="connsiteY206" fmla="*/ 453794 h 645572"/>
                <a:gd name="connsiteX207" fmla="*/ 55153 w 371204"/>
                <a:gd name="connsiteY207" fmla="*/ 452180 h 645572"/>
                <a:gd name="connsiteX208" fmla="*/ 51925 w 371204"/>
                <a:gd name="connsiteY208" fmla="*/ 453794 h 645572"/>
                <a:gd name="connsiteX209" fmla="*/ 48697 w 371204"/>
                <a:gd name="connsiteY209" fmla="*/ 453794 h 645572"/>
                <a:gd name="connsiteX210" fmla="*/ 47083 w 371204"/>
                <a:gd name="connsiteY210" fmla="*/ 453794 h 645572"/>
                <a:gd name="connsiteX211" fmla="*/ 42242 w 371204"/>
                <a:gd name="connsiteY211" fmla="*/ 453794 h 645572"/>
                <a:gd name="connsiteX212" fmla="*/ 40628 w 371204"/>
                <a:gd name="connsiteY212" fmla="*/ 453794 h 645572"/>
                <a:gd name="connsiteX213" fmla="*/ 39014 w 371204"/>
                <a:gd name="connsiteY213" fmla="*/ 453794 h 645572"/>
                <a:gd name="connsiteX214" fmla="*/ 37400 w 371204"/>
                <a:gd name="connsiteY214" fmla="*/ 453794 h 645572"/>
                <a:gd name="connsiteX215" fmla="*/ 34172 w 371204"/>
                <a:gd name="connsiteY215" fmla="*/ 455408 h 645572"/>
                <a:gd name="connsiteX216" fmla="*/ 32558 w 371204"/>
                <a:gd name="connsiteY216" fmla="*/ 455408 h 645572"/>
                <a:gd name="connsiteX217" fmla="*/ 30944 w 371204"/>
                <a:gd name="connsiteY217" fmla="*/ 455408 h 645572"/>
                <a:gd name="connsiteX218" fmla="*/ 30944 w 371204"/>
                <a:gd name="connsiteY218" fmla="*/ 455408 h 645572"/>
                <a:gd name="connsiteX219" fmla="*/ 29330 w 371204"/>
                <a:gd name="connsiteY219" fmla="*/ 453794 h 645572"/>
                <a:gd name="connsiteX220" fmla="*/ 29330 w 371204"/>
                <a:gd name="connsiteY220" fmla="*/ 453794 h 645572"/>
                <a:gd name="connsiteX221" fmla="*/ 27716 w 371204"/>
                <a:gd name="connsiteY221" fmla="*/ 452180 h 645572"/>
                <a:gd name="connsiteX222" fmla="*/ 24488 w 371204"/>
                <a:gd name="connsiteY222" fmla="*/ 431199 h 645572"/>
                <a:gd name="connsiteX223" fmla="*/ 24488 w 371204"/>
                <a:gd name="connsiteY223" fmla="*/ 429585 h 645572"/>
                <a:gd name="connsiteX224" fmla="*/ 24488 w 371204"/>
                <a:gd name="connsiteY224" fmla="*/ 427971 h 645572"/>
                <a:gd name="connsiteX225" fmla="*/ 19647 w 371204"/>
                <a:gd name="connsiteY225" fmla="*/ 423130 h 645572"/>
                <a:gd name="connsiteX226" fmla="*/ 19647 w 371204"/>
                <a:gd name="connsiteY226" fmla="*/ 421516 h 645572"/>
                <a:gd name="connsiteX227" fmla="*/ 19647 w 371204"/>
                <a:gd name="connsiteY227" fmla="*/ 418288 h 645572"/>
                <a:gd name="connsiteX228" fmla="*/ 21260 w 371204"/>
                <a:gd name="connsiteY228" fmla="*/ 405376 h 645572"/>
                <a:gd name="connsiteX229" fmla="*/ 22874 w 371204"/>
                <a:gd name="connsiteY229" fmla="*/ 403762 h 645572"/>
                <a:gd name="connsiteX230" fmla="*/ 22874 w 371204"/>
                <a:gd name="connsiteY230" fmla="*/ 402149 h 645572"/>
                <a:gd name="connsiteX231" fmla="*/ 22874 w 371204"/>
                <a:gd name="connsiteY231" fmla="*/ 402149 h 645572"/>
                <a:gd name="connsiteX232" fmla="*/ 26102 w 371204"/>
                <a:gd name="connsiteY232" fmla="*/ 400535 h 645572"/>
                <a:gd name="connsiteX233" fmla="*/ 27716 w 371204"/>
                <a:gd name="connsiteY233" fmla="*/ 398921 h 645572"/>
                <a:gd name="connsiteX234" fmla="*/ 27716 w 371204"/>
                <a:gd name="connsiteY234" fmla="*/ 397307 h 645572"/>
                <a:gd name="connsiteX235" fmla="*/ 26102 w 371204"/>
                <a:gd name="connsiteY235" fmla="*/ 397307 h 645572"/>
                <a:gd name="connsiteX236" fmla="*/ 26102 w 371204"/>
                <a:gd name="connsiteY236" fmla="*/ 395693 h 645572"/>
                <a:gd name="connsiteX237" fmla="*/ 24488 w 371204"/>
                <a:gd name="connsiteY237" fmla="*/ 395693 h 645572"/>
                <a:gd name="connsiteX238" fmla="*/ 22874 w 371204"/>
                <a:gd name="connsiteY238" fmla="*/ 394079 h 645572"/>
                <a:gd name="connsiteX239" fmla="*/ 18033 w 371204"/>
                <a:gd name="connsiteY239" fmla="*/ 394079 h 645572"/>
                <a:gd name="connsiteX240" fmla="*/ 16419 w 371204"/>
                <a:gd name="connsiteY240" fmla="*/ 394079 h 645572"/>
                <a:gd name="connsiteX241" fmla="*/ 16419 w 371204"/>
                <a:gd name="connsiteY241" fmla="*/ 392465 h 645572"/>
                <a:gd name="connsiteX242" fmla="*/ 14805 w 371204"/>
                <a:gd name="connsiteY242" fmla="*/ 389237 h 645572"/>
                <a:gd name="connsiteX243" fmla="*/ 13191 w 371204"/>
                <a:gd name="connsiteY243" fmla="*/ 386009 h 645572"/>
                <a:gd name="connsiteX244" fmla="*/ 13191 w 371204"/>
                <a:gd name="connsiteY244" fmla="*/ 381167 h 645572"/>
                <a:gd name="connsiteX245" fmla="*/ 13191 w 371204"/>
                <a:gd name="connsiteY245" fmla="*/ 379553 h 645572"/>
                <a:gd name="connsiteX246" fmla="*/ 13191 w 371204"/>
                <a:gd name="connsiteY246" fmla="*/ 377940 h 645572"/>
                <a:gd name="connsiteX247" fmla="*/ 13191 w 371204"/>
                <a:gd name="connsiteY247" fmla="*/ 374712 h 645572"/>
                <a:gd name="connsiteX248" fmla="*/ 14805 w 371204"/>
                <a:gd name="connsiteY248" fmla="*/ 371484 h 645572"/>
                <a:gd name="connsiteX249" fmla="*/ 14805 w 371204"/>
                <a:gd name="connsiteY249" fmla="*/ 369870 h 645572"/>
                <a:gd name="connsiteX250" fmla="*/ 16419 w 371204"/>
                <a:gd name="connsiteY250" fmla="*/ 366642 h 645572"/>
                <a:gd name="connsiteX251" fmla="*/ 19647 w 371204"/>
                <a:gd name="connsiteY251" fmla="*/ 363414 h 645572"/>
                <a:gd name="connsiteX252" fmla="*/ 21260 w 371204"/>
                <a:gd name="connsiteY252" fmla="*/ 363414 h 645572"/>
                <a:gd name="connsiteX253" fmla="*/ 22874 w 371204"/>
                <a:gd name="connsiteY253" fmla="*/ 360186 h 645572"/>
                <a:gd name="connsiteX254" fmla="*/ 24488 w 371204"/>
                <a:gd name="connsiteY254" fmla="*/ 356958 h 645572"/>
                <a:gd name="connsiteX255" fmla="*/ 24488 w 371204"/>
                <a:gd name="connsiteY255" fmla="*/ 355344 h 645572"/>
                <a:gd name="connsiteX256" fmla="*/ 22874 w 371204"/>
                <a:gd name="connsiteY256" fmla="*/ 353731 h 645572"/>
                <a:gd name="connsiteX257" fmla="*/ 21260 w 371204"/>
                <a:gd name="connsiteY257" fmla="*/ 353731 h 645572"/>
                <a:gd name="connsiteX258" fmla="*/ 18033 w 371204"/>
                <a:gd name="connsiteY258" fmla="*/ 353731 h 645572"/>
                <a:gd name="connsiteX259" fmla="*/ 16419 w 371204"/>
                <a:gd name="connsiteY259" fmla="*/ 352117 h 645572"/>
                <a:gd name="connsiteX260" fmla="*/ 14805 w 371204"/>
                <a:gd name="connsiteY260" fmla="*/ 350503 h 645572"/>
                <a:gd name="connsiteX261" fmla="*/ 13191 w 371204"/>
                <a:gd name="connsiteY261" fmla="*/ 347275 h 645572"/>
                <a:gd name="connsiteX262" fmla="*/ 13191 w 371204"/>
                <a:gd name="connsiteY262" fmla="*/ 344047 h 645572"/>
                <a:gd name="connsiteX263" fmla="*/ 13191 w 371204"/>
                <a:gd name="connsiteY263" fmla="*/ 340819 h 645572"/>
                <a:gd name="connsiteX264" fmla="*/ 13191 w 371204"/>
                <a:gd name="connsiteY264" fmla="*/ 337591 h 645572"/>
                <a:gd name="connsiteX265" fmla="*/ 11577 w 371204"/>
                <a:gd name="connsiteY265" fmla="*/ 337591 h 645572"/>
                <a:gd name="connsiteX266" fmla="*/ 9963 w 371204"/>
                <a:gd name="connsiteY266" fmla="*/ 335977 h 645572"/>
                <a:gd name="connsiteX267" fmla="*/ 8349 w 371204"/>
                <a:gd name="connsiteY267" fmla="*/ 334363 h 645572"/>
                <a:gd name="connsiteX268" fmla="*/ 5121 w 371204"/>
                <a:gd name="connsiteY268" fmla="*/ 332749 h 645572"/>
                <a:gd name="connsiteX269" fmla="*/ 5121 w 371204"/>
                <a:gd name="connsiteY269" fmla="*/ 331135 h 645572"/>
                <a:gd name="connsiteX270" fmla="*/ 5121 w 371204"/>
                <a:gd name="connsiteY270" fmla="*/ 329522 h 645572"/>
                <a:gd name="connsiteX271" fmla="*/ 6735 w 371204"/>
                <a:gd name="connsiteY271" fmla="*/ 324680 h 645572"/>
                <a:gd name="connsiteX272" fmla="*/ 9963 w 371204"/>
                <a:gd name="connsiteY272" fmla="*/ 314996 h 645572"/>
                <a:gd name="connsiteX273" fmla="*/ 32558 w 371204"/>
                <a:gd name="connsiteY273" fmla="*/ 276262 h 645572"/>
                <a:gd name="connsiteX274" fmla="*/ 34172 w 371204"/>
                <a:gd name="connsiteY274" fmla="*/ 274648 h 645572"/>
                <a:gd name="connsiteX275" fmla="*/ 35786 w 371204"/>
                <a:gd name="connsiteY275" fmla="*/ 274648 h 645572"/>
                <a:gd name="connsiteX276" fmla="*/ 37400 w 371204"/>
                <a:gd name="connsiteY276" fmla="*/ 274648 h 645572"/>
                <a:gd name="connsiteX277" fmla="*/ 39014 w 371204"/>
                <a:gd name="connsiteY277" fmla="*/ 273034 h 645572"/>
                <a:gd name="connsiteX278" fmla="*/ 47083 w 371204"/>
                <a:gd name="connsiteY278" fmla="*/ 274648 h 645572"/>
                <a:gd name="connsiteX279" fmla="*/ 50311 w 371204"/>
                <a:gd name="connsiteY279" fmla="*/ 273034 h 645572"/>
                <a:gd name="connsiteX280" fmla="*/ 53539 w 371204"/>
                <a:gd name="connsiteY280" fmla="*/ 271420 h 645572"/>
                <a:gd name="connsiteX281" fmla="*/ 58381 w 371204"/>
                <a:gd name="connsiteY281" fmla="*/ 266578 h 645572"/>
                <a:gd name="connsiteX282" fmla="*/ 61609 w 371204"/>
                <a:gd name="connsiteY282" fmla="*/ 264964 h 645572"/>
                <a:gd name="connsiteX283" fmla="*/ 63223 w 371204"/>
                <a:gd name="connsiteY283" fmla="*/ 263350 h 645572"/>
                <a:gd name="connsiteX284" fmla="*/ 63223 w 371204"/>
                <a:gd name="connsiteY284" fmla="*/ 261736 h 645572"/>
                <a:gd name="connsiteX285" fmla="*/ 63223 w 371204"/>
                <a:gd name="connsiteY285" fmla="*/ 260122 h 645572"/>
                <a:gd name="connsiteX286" fmla="*/ 63223 w 371204"/>
                <a:gd name="connsiteY286" fmla="*/ 258509 h 645572"/>
                <a:gd name="connsiteX287" fmla="*/ 63223 w 371204"/>
                <a:gd name="connsiteY287" fmla="*/ 256895 h 645572"/>
                <a:gd name="connsiteX288" fmla="*/ 61609 w 371204"/>
                <a:gd name="connsiteY288" fmla="*/ 255281 h 645572"/>
                <a:gd name="connsiteX289" fmla="*/ 61609 w 371204"/>
                <a:gd name="connsiteY289" fmla="*/ 255281 h 645572"/>
                <a:gd name="connsiteX290" fmla="*/ 58381 w 371204"/>
                <a:gd name="connsiteY290" fmla="*/ 253667 h 645572"/>
                <a:gd name="connsiteX291" fmla="*/ 56767 w 371204"/>
                <a:gd name="connsiteY291" fmla="*/ 253667 h 645572"/>
                <a:gd name="connsiteX292" fmla="*/ 53539 w 371204"/>
                <a:gd name="connsiteY292" fmla="*/ 253667 h 645572"/>
                <a:gd name="connsiteX293" fmla="*/ 48697 w 371204"/>
                <a:gd name="connsiteY293" fmla="*/ 253667 h 645572"/>
                <a:gd name="connsiteX294" fmla="*/ 47083 w 371204"/>
                <a:gd name="connsiteY294" fmla="*/ 250439 h 645572"/>
                <a:gd name="connsiteX295" fmla="*/ 47083 w 371204"/>
                <a:gd name="connsiteY295" fmla="*/ 247211 h 645572"/>
                <a:gd name="connsiteX296" fmla="*/ 50311 w 371204"/>
                <a:gd name="connsiteY296" fmla="*/ 237527 h 645572"/>
                <a:gd name="connsiteX297" fmla="*/ 53539 w 371204"/>
                <a:gd name="connsiteY297" fmla="*/ 232686 h 645572"/>
                <a:gd name="connsiteX298" fmla="*/ 55153 w 371204"/>
                <a:gd name="connsiteY298" fmla="*/ 231072 h 645572"/>
                <a:gd name="connsiteX299" fmla="*/ 56767 w 371204"/>
                <a:gd name="connsiteY299" fmla="*/ 229458 h 645572"/>
                <a:gd name="connsiteX300" fmla="*/ 56767 w 371204"/>
                <a:gd name="connsiteY300" fmla="*/ 229458 h 645572"/>
                <a:gd name="connsiteX301" fmla="*/ 61609 w 371204"/>
                <a:gd name="connsiteY301" fmla="*/ 229458 h 645572"/>
                <a:gd name="connsiteX302" fmla="*/ 63223 w 371204"/>
                <a:gd name="connsiteY302" fmla="*/ 229458 h 645572"/>
                <a:gd name="connsiteX303" fmla="*/ 66450 w 371204"/>
                <a:gd name="connsiteY303" fmla="*/ 231072 h 645572"/>
                <a:gd name="connsiteX304" fmla="*/ 68065 w 371204"/>
                <a:gd name="connsiteY304" fmla="*/ 231072 h 645572"/>
                <a:gd name="connsiteX305" fmla="*/ 71292 w 371204"/>
                <a:gd name="connsiteY305" fmla="*/ 232686 h 645572"/>
                <a:gd name="connsiteX306" fmla="*/ 77748 w 371204"/>
                <a:gd name="connsiteY306" fmla="*/ 235913 h 645572"/>
                <a:gd name="connsiteX307" fmla="*/ 80976 w 371204"/>
                <a:gd name="connsiteY307" fmla="*/ 239141 h 645572"/>
                <a:gd name="connsiteX308" fmla="*/ 82590 w 371204"/>
                <a:gd name="connsiteY308" fmla="*/ 239141 h 645572"/>
                <a:gd name="connsiteX309" fmla="*/ 84204 w 371204"/>
                <a:gd name="connsiteY309" fmla="*/ 240755 h 645572"/>
                <a:gd name="connsiteX310" fmla="*/ 85818 w 371204"/>
                <a:gd name="connsiteY310" fmla="*/ 240755 h 645572"/>
                <a:gd name="connsiteX311" fmla="*/ 87432 w 371204"/>
                <a:gd name="connsiteY311" fmla="*/ 240755 h 645572"/>
                <a:gd name="connsiteX312" fmla="*/ 89046 w 371204"/>
                <a:gd name="connsiteY312" fmla="*/ 239141 h 645572"/>
                <a:gd name="connsiteX313" fmla="*/ 90659 w 371204"/>
                <a:gd name="connsiteY313" fmla="*/ 237527 h 645572"/>
                <a:gd name="connsiteX314" fmla="*/ 90659 w 371204"/>
                <a:gd name="connsiteY314" fmla="*/ 237527 h 645572"/>
                <a:gd name="connsiteX315" fmla="*/ 84204 w 371204"/>
                <a:gd name="connsiteY315" fmla="*/ 229458 h 645572"/>
                <a:gd name="connsiteX316" fmla="*/ 84204 w 371204"/>
                <a:gd name="connsiteY316" fmla="*/ 229458 h 645572"/>
                <a:gd name="connsiteX317" fmla="*/ 82590 w 371204"/>
                <a:gd name="connsiteY317" fmla="*/ 227844 h 645572"/>
                <a:gd name="connsiteX318" fmla="*/ 82590 w 371204"/>
                <a:gd name="connsiteY318" fmla="*/ 226230 h 645572"/>
                <a:gd name="connsiteX319" fmla="*/ 82590 w 371204"/>
                <a:gd name="connsiteY319" fmla="*/ 224616 h 645572"/>
                <a:gd name="connsiteX320" fmla="*/ 82590 w 371204"/>
                <a:gd name="connsiteY320" fmla="*/ 223002 h 645572"/>
                <a:gd name="connsiteX321" fmla="*/ 84204 w 371204"/>
                <a:gd name="connsiteY321" fmla="*/ 219774 h 645572"/>
                <a:gd name="connsiteX322" fmla="*/ 87432 w 371204"/>
                <a:gd name="connsiteY322" fmla="*/ 214932 h 645572"/>
                <a:gd name="connsiteX323" fmla="*/ 89046 w 371204"/>
                <a:gd name="connsiteY323" fmla="*/ 213318 h 645572"/>
                <a:gd name="connsiteX324" fmla="*/ 90659 w 371204"/>
                <a:gd name="connsiteY324" fmla="*/ 211705 h 645572"/>
                <a:gd name="connsiteX325" fmla="*/ 92274 w 371204"/>
                <a:gd name="connsiteY325" fmla="*/ 211705 h 645572"/>
                <a:gd name="connsiteX326" fmla="*/ 92274 w 371204"/>
                <a:gd name="connsiteY326" fmla="*/ 211705 h 645572"/>
                <a:gd name="connsiteX327" fmla="*/ 97115 w 371204"/>
                <a:gd name="connsiteY327" fmla="*/ 210091 h 645572"/>
                <a:gd name="connsiteX328" fmla="*/ 98729 w 371204"/>
                <a:gd name="connsiteY328" fmla="*/ 210091 h 645572"/>
                <a:gd name="connsiteX329" fmla="*/ 100343 w 371204"/>
                <a:gd name="connsiteY329" fmla="*/ 210091 h 645572"/>
                <a:gd name="connsiteX330" fmla="*/ 101957 w 371204"/>
                <a:gd name="connsiteY330" fmla="*/ 208477 h 645572"/>
                <a:gd name="connsiteX331" fmla="*/ 105185 w 371204"/>
                <a:gd name="connsiteY331" fmla="*/ 206863 h 645572"/>
                <a:gd name="connsiteX332" fmla="*/ 110027 w 371204"/>
                <a:gd name="connsiteY332" fmla="*/ 202021 h 645572"/>
                <a:gd name="connsiteX333" fmla="*/ 111641 w 371204"/>
                <a:gd name="connsiteY333" fmla="*/ 198793 h 645572"/>
                <a:gd name="connsiteX334" fmla="*/ 113255 w 371204"/>
                <a:gd name="connsiteY334" fmla="*/ 197179 h 645572"/>
                <a:gd name="connsiteX335" fmla="*/ 111641 w 371204"/>
                <a:gd name="connsiteY335" fmla="*/ 195565 h 645572"/>
                <a:gd name="connsiteX336" fmla="*/ 111641 w 371204"/>
                <a:gd name="connsiteY336" fmla="*/ 195565 h 645572"/>
                <a:gd name="connsiteX337" fmla="*/ 110027 w 371204"/>
                <a:gd name="connsiteY337" fmla="*/ 193951 h 645572"/>
                <a:gd name="connsiteX338" fmla="*/ 108413 w 371204"/>
                <a:gd name="connsiteY338" fmla="*/ 193951 h 645572"/>
                <a:gd name="connsiteX339" fmla="*/ 108413 w 371204"/>
                <a:gd name="connsiteY339" fmla="*/ 192337 h 645572"/>
                <a:gd name="connsiteX340" fmla="*/ 106799 w 371204"/>
                <a:gd name="connsiteY340" fmla="*/ 189109 h 645572"/>
                <a:gd name="connsiteX341" fmla="*/ 106799 w 371204"/>
                <a:gd name="connsiteY341" fmla="*/ 184268 h 645572"/>
                <a:gd name="connsiteX342" fmla="*/ 106799 w 371204"/>
                <a:gd name="connsiteY342" fmla="*/ 182654 h 645572"/>
                <a:gd name="connsiteX343" fmla="*/ 106799 w 371204"/>
                <a:gd name="connsiteY343" fmla="*/ 181040 h 645572"/>
                <a:gd name="connsiteX344" fmla="*/ 105185 w 371204"/>
                <a:gd name="connsiteY344" fmla="*/ 181040 h 645572"/>
                <a:gd name="connsiteX345" fmla="*/ 105185 w 371204"/>
                <a:gd name="connsiteY345" fmla="*/ 179426 h 645572"/>
                <a:gd name="connsiteX346" fmla="*/ 105185 w 371204"/>
                <a:gd name="connsiteY346" fmla="*/ 177812 h 645572"/>
                <a:gd name="connsiteX347" fmla="*/ 105185 w 371204"/>
                <a:gd name="connsiteY347" fmla="*/ 176198 h 645572"/>
                <a:gd name="connsiteX348" fmla="*/ 105185 w 371204"/>
                <a:gd name="connsiteY348" fmla="*/ 171356 h 645572"/>
                <a:gd name="connsiteX349" fmla="*/ 105185 w 371204"/>
                <a:gd name="connsiteY349" fmla="*/ 168128 h 645572"/>
                <a:gd name="connsiteX350" fmla="*/ 105185 w 371204"/>
                <a:gd name="connsiteY350" fmla="*/ 166514 h 645572"/>
                <a:gd name="connsiteX351" fmla="*/ 105185 w 371204"/>
                <a:gd name="connsiteY351" fmla="*/ 164900 h 645572"/>
                <a:gd name="connsiteX352" fmla="*/ 103571 w 371204"/>
                <a:gd name="connsiteY352" fmla="*/ 163287 h 645572"/>
                <a:gd name="connsiteX353" fmla="*/ 101957 w 371204"/>
                <a:gd name="connsiteY353" fmla="*/ 158445 h 645572"/>
                <a:gd name="connsiteX354" fmla="*/ 100343 w 371204"/>
                <a:gd name="connsiteY354" fmla="*/ 155217 h 645572"/>
                <a:gd name="connsiteX355" fmla="*/ 98729 w 371204"/>
                <a:gd name="connsiteY355" fmla="*/ 151989 h 645572"/>
                <a:gd name="connsiteX356" fmla="*/ 98729 w 371204"/>
                <a:gd name="connsiteY356" fmla="*/ 150375 h 645572"/>
                <a:gd name="connsiteX357" fmla="*/ 101957 w 371204"/>
                <a:gd name="connsiteY357" fmla="*/ 135850 h 645572"/>
                <a:gd name="connsiteX358" fmla="*/ 103571 w 371204"/>
                <a:gd name="connsiteY358" fmla="*/ 129394 h 645572"/>
                <a:gd name="connsiteX359" fmla="*/ 103571 w 371204"/>
                <a:gd name="connsiteY359" fmla="*/ 124552 h 645572"/>
                <a:gd name="connsiteX360" fmla="*/ 103571 w 371204"/>
                <a:gd name="connsiteY360" fmla="*/ 122938 h 645572"/>
                <a:gd name="connsiteX361" fmla="*/ 103571 w 371204"/>
                <a:gd name="connsiteY361" fmla="*/ 121324 h 645572"/>
                <a:gd name="connsiteX362" fmla="*/ 101957 w 371204"/>
                <a:gd name="connsiteY362" fmla="*/ 118096 h 645572"/>
                <a:gd name="connsiteX363" fmla="*/ 101957 w 371204"/>
                <a:gd name="connsiteY363" fmla="*/ 118096 h 645572"/>
                <a:gd name="connsiteX364" fmla="*/ 100343 w 371204"/>
                <a:gd name="connsiteY364" fmla="*/ 118096 h 645572"/>
                <a:gd name="connsiteX365" fmla="*/ 98729 w 371204"/>
                <a:gd name="connsiteY365" fmla="*/ 116482 h 645572"/>
                <a:gd name="connsiteX366" fmla="*/ 95501 w 371204"/>
                <a:gd name="connsiteY366" fmla="*/ 116482 h 645572"/>
                <a:gd name="connsiteX367" fmla="*/ 95501 w 371204"/>
                <a:gd name="connsiteY367" fmla="*/ 116482 h 645572"/>
                <a:gd name="connsiteX368" fmla="*/ 93887 w 371204"/>
                <a:gd name="connsiteY368" fmla="*/ 116482 h 645572"/>
                <a:gd name="connsiteX369" fmla="*/ 92274 w 371204"/>
                <a:gd name="connsiteY369" fmla="*/ 111641 h 645572"/>
                <a:gd name="connsiteX370" fmla="*/ 90659 w 371204"/>
                <a:gd name="connsiteY370" fmla="*/ 111641 h 645572"/>
                <a:gd name="connsiteX371" fmla="*/ 89046 w 371204"/>
                <a:gd name="connsiteY371" fmla="*/ 111641 h 645572"/>
                <a:gd name="connsiteX372" fmla="*/ 87432 w 371204"/>
                <a:gd name="connsiteY372" fmla="*/ 111641 h 645572"/>
                <a:gd name="connsiteX373" fmla="*/ 87432 w 371204"/>
                <a:gd name="connsiteY373" fmla="*/ 111641 h 645572"/>
                <a:gd name="connsiteX374" fmla="*/ 85818 w 371204"/>
                <a:gd name="connsiteY374" fmla="*/ 113255 h 645572"/>
                <a:gd name="connsiteX375" fmla="*/ 85818 w 371204"/>
                <a:gd name="connsiteY375" fmla="*/ 113255 h 645572"/>
                <a:gd name="connsiteX376" fmla="*/ 84204 w 371204"/>
                <a:gd name="connsiteY376" fmla="*/ 114869 h 645572"/>
                <a:gd name="connsiteX377" fmla="*/ 82590 w 371204"/>
                <a:gd name="connsiteY377" fmla="*/ 114869 h 645572"/>
                <a:gd name="connsiteX378" fmla="*/ 80976 w 371204"/>
                <a:gd name="connsiteY378" fmla="*/ 114869 h 645572"/>
                <a:gd name="connsiteX379" fmla="*/ 79362 w 371204"/>
                <a:gd name="connsiteY379" fmla="*/ 114869 h 645572"/>
                <a:gd name="connsiteX380" fmla="*/ 76134 w 371204"/>
                <a:gd name="connsiteY380" fmla="*/ 113255 h 645572"/>
                <a:gd name="connsiteX381" fmla="*/ 74520 w 371204"/>
                <a:gd name="connsiteY381" fmla="*/ 111641 h 645572"/>
                <a:gd name="connsiteX382" fmla="*/ 72906 w 371204"/>
                <a:gd name="connsiteY382" fmla="*/ 111641 h 645572"/>
                <a:gd name="connsiteX383" fmla="*/ 69678 w 371204"/>
                <a:gd name="connsiteY383" fmla="*/ 106799 h 645572"/>
                <a:gd name="connsiteX384" fmla="*/ 68065 w 371204"/>
                <a:gd name="connsiteY384" fmla="*/ 103571 h 645572"/>
                <a:gd name="connsiteX385" fmla="*/ 68065 w 371204"/>
                <a:gd name="connsiteY385" fmla="*/ 100343 h 645572"/>
                <a:gd name="connsiteX386" fmla="*/ 68065 w 371204"/>
                <a:gd name="connsiteY386" fmla="*/ 95501 h 645572"/>
                <a:gd name="connsiteX387" fmla="*/ 68065 w 371204"/>
                <a:gd name="connsiteY387" fmla="*/ 92273 h 645572"/>
                <a:gd name="connsiteX388" fmla="*/ 68065 w 371204"/>
                <a:gd name="connsiteY388" fmla="*/ 90660 h 645572"/>
                <a:gd name="connsiteX389" fmla="*/ 69678 w 371204"/>
                <a:gd name="connsiteY389" fmla="*/ 89046 h 645572"/>
                <a:gd name="connsiteX390" fmla="*/ 80976 w 371204"/>
                <a:gd name="connsiteY390" fmla="*/ 80976 h 645572"/>
                <a:gd name="connsiteX391" fmla="*/ 82590 w 371204"/>
                <a:gd name="connsiteY391" fmla="*/ 76134 h 645572"/>
                <a:gd name="connsiteX392" fmla="*/ 85818 w 371204"/>
                <a:gd name="connsiteY392" fmla="*/ 69678 h 645572"/>
                <a:gd name="connsiteX393" fmla="*/ 87432 w 371204"/>
                <a:gd name="connsiteY393" fmla="*/ 66451 h 645572"/>
                <a:gd name="connsiteX394" fmla="*/ 87432 w 371204"/>
                <a:gd name="connsiteY394" fmla="*/ 64837 h 645572"/>
                <a:gd name="connsiteX395" fmla="*/ 90659 w 371204"/>
                <a:gd name="connsiteY395" fmla="*/ 63223 h 645572"/>
                <a:gd name="connsiteX396" fmla="*/ 92274 w 371204"/>
                <a:gd name="connsiteY396" fmla="*/ 61609 h 645572"/>
                <a:gd name="connsiteX397" fmla="*/ 93887 w 371204"/>
                <a:gd name="connsiteY397" fmla="*/ 61609 h 645572"/>
                <a:gd name="connsiteX398" fmla="*/ 95501 w 371204"/>
                <a:gd name="connsiteY398" fmla="*/ 61609 h 645572"/>
                <a:gd name="connsiteX399" fmla="*/ 97115 w 371204"/>
                <a:gd name="connsiteY399" fmla="*/ 59995 h 645572"/>
                <a:gd name="connsiteX400" fmla="*/ 97115 w 371204"/>
                <a:gd name="connsiteY400" fmla="*/ 58381 h 645572"/>
                <a:gd name="connsiteX401" fmla="*/ 97115 w 371204"/>
                <a:gd name="connsiteY401" fmla="*/ 56767 h 645572"/>
                <a:gd name="connsiteX402" fmla="*/ 97115 w 371204"/>
                <a:gd name="connsiteY402" fmla="*/ 56767 h 645572"/>
                <a:gd name="connsiteX403" fmla="*/ 95501 w 371204"/>
                <a:gd name="connsiteY403" fmla="*/ 53539 h 645572"/>
                <a:gd name="connsiteX404" fmla="*/ 90659 w 371204"/>
                <a:gd name="connsiteY404" fmla="*/ 47083 h 645572"/>
                <a:gd name="connsiteX405" fmla="*/ 95501 w 371204"/>
                <a:gd name="connsiteY405" fmla="*/ 40628 h 645572"/>
                <a:gd name="connsiteX406" fmla="*/ 103571 w 371204"/>
                <a:gd name="connsiteY406" fmla="*/ 34172 h 645572"/>
                <a:gd name="connsiteX407" fmla="*/ 113255 w 371204"/>
                <a:gd name="connsiteY407" fmla="*/ 34172 h 645572"/>
                <a:gd name="connsiteX408" fmla="*/ 143919 w 371204"/>
                <a:gd name="connsiteY408" fmla="*/ 45469 h 645572"/>
                <a:gd name="connsiteX409" fmla="*/ 150375 w 371204"/>
                <a:gd name="connsiteY409" fmla="*/ 48697 h 645572"/>
                <a:gd name="connsiteX410" fmla="*/ 153603 w 371204"/>
                <a:gd name="connsiteY410" fmla="*/ 51925 h 645572"/>
                <a:gd name="connsiteX411" fmla="*/ 155217 w 371204"/>
                <a:gd name="connsiteY411" fmla="*/ 56767 h 645572"/>
                <a:gd name="connsiteX412" fmla="*/ 158445 w 371204"/>
                <a:gd name="connsiteY412" fmla="*/ 56767 h 645572"/>
                <a:gd name="connsiteX413" fmla="*/ 161673 w 371204"/>
                <a:gd name="connsiteY413" fmla="*/ 51925 h 645572"/>
                <a:gd name="connsiteX414" fmla="*/ 179426 w 371204"/>
                <a:gd name="connsiteY414" fmla="*/ 35786 h 645572"/>
                <a:gd name="connsiteX415" fmla="*/ 195565 w 371204"/>
                <a:gd name="connsiteY415" fmla="*/ 18033 h 645572"/>
                <a:gd name="connsiteX416" fmla="*/ 198793 w 371204"/>
                <a:gd name="connsiteY416" fmla="*/ 9963 h 645572"/>
                <a:gd name="connsiteX417" fmla="*/ 200407 w 371204"/>
                <a:gd name="connsiteY417" fmla="*/ 6735 h 645572"/>
                <a:gd name="connsiteX418" fmla="*/ 205249 w 371204"/>
                <a:gd name="connsiteY418" fmla="*/ 5121 h 645572"/>
                <a:gd name="connsiteX419" fmla="*/ 206863 w 371204"/>
                <a:gd name="connsiteY419" fmla="*/ 5121 h 64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</a:cxnLst>
              <a:rect l="l" t="t" r="r" b="b"/>
              <a:pathLst>
                <a:path w="371204" h="645572">
                  <a:moveTo>
                    <a:pt x="208477" y="5121"/>
                  </a:moveTo>
                  <a:lnTo>
                    <a:pt x="242369" y="5121"/>
                  </a:lnTo>
                  <a:lnTo>
                    <a:pt x="253667" y="6735"/>
                  </a:lnTo>
                  <a:lnTo>
                    <a:pt x="261736" y="8349"/>
                  </a:lnTo>
                  <a:lnTo>
                    <a:pt x="277876" y="19647"/>
                  </a:lnTo>
                  <a:lnTo>
                    <a:pt x="289173" y="22874"/>
                  </a:lnTo>
                  <a:lnTo>
                    <a:pt x="298857" y="24488"/>
                  </a:lnTo>
                  <a:lnTo>
                    <a:pt x="310154" y="22874"/>
                  </a:lnTo>
                  <a:lnTo>
                    <a:pt x="319838" y="19647"/>
                  </a:lnTo>
                  <a:lnTo>
                    <a:pt x="323066" y="18033"/>
                  </a:lnTo>
                  <a:lnTo>
                    <a:pt x="326294" y="14805"/>
                  </a:lnTo>
                  <a:lnTo>
                    <a:pt x="331135" y="14805"/>
                  </a:lnTo>
                  <a:lnTo>
                    <a:pt x="337591" y="16419"/>
                  </a:lnTo>
                  <a:lnTo>
                    <a:pt x="342433" y="19647"/>
                  </a:lnTo>
                  <a:lnTo>
                    <a:pt x="345661" y="22874"/>
                  </a:lnTo>
                  <a:lnTo>
                    <a:pt x="347275" y="26102"/>
                  </a:lnTo>
                  <a:lnTo>
                    <a:pt x="348889" y="30944"/>
                  </a:lnTo>
                  <a:lnTo>
                    <a:pt x="348889" y="40628"/>
                  </a:lnTo>
                  <a:lnTo>
                    <a:pt x="347275" y="51925"/>
                  </a:lnTo>
                  <a:lnTo>
                    <a:pt x="342433" y="61609"/>
                  </a:lnTo>
                  <a:lnTo>
                    <a:pt x="334363" y="63223"/>
                  </a:lnTo>
                  <a:lnTo>
                    <a:pt x="324680" y="69678"/>
                  </a:lnTo>
                  <a:lnTo>
                    <a:pt x="319838" y="84204"/>
                  </a:lnTo>
                  <a:lnTo>
                    <a:pt x="316610" y="100343"/>
                  </a:lnTo>
                  <a:lnTo>
                    <a:pt x="319838" y="111641"/>
                  </a:lnTo>
                  <a:lnTo>
                    <a:pt x="321452" y="113255"/>
                  </a:lnTo>
                  <a:lnTo>
                    <a:pt x="327908" y="114869"/>
                  </a:lnTo>
                  <a:lnTo>
                    <a:pt x="331135" y="116482"/>
                  </a:lnTo>
                  <a:lnTo>
                    <a:pt x="332749" y="119710"/>
                  </a:lnTo>
                  <a:lnTo>
                    <a:pt x="332749" y="122938"/>
                  </a:lnTo>
                  <a:lnTo>
                    <a:pt x="331135" y="124552"/>
                  </a:lnTo>
                  <a:lnTo>
                    <a:pt x="331135" y="126166"/>
                  </a:lnTo>
                  <a:lnTo>
                    <a:pt x="339205" y="160059"/>
                  </a:lnTo>
                  <a:lnTo>
                    <a:pt x="337591" y="184268"/>
                  </a:lnTo>
                  <a:lnTo>
                    <a:pt x="339205" y="193951"/>
                  </a:lnTo>
                  <a:lnTo>
                    <a:pt x="340819" y="200407"/>
                  </a:lnTo>
                  <a:lnTo>
                    <a:pt x="345661" y="205249"/>
                  </a:lnTo>
                  <a:lnTo>
                    <a:pt x="361800" y="219774"/>
                  </a:lnTo>
                  <a:lnTo>
                    <a:pt x="373098" y="231072"/>
                  </a:lnTo>
                  <a:lnTo>
                    <a:pt x="376326" y="242369"/>
                  </a:lnTo>
                  <a:lnTo>
                    <a:pt x="360186" y="258509"/>
                  </a:lnTo>
                  <a:lnTo>
                    <a:pt x="356958" y="263350"/>
                  </a:lnTo>
                  <a:lnTo>
                    <a:pt x="353731" y="277876"/>
                  </a:lnTo>
                  <a:lnTo>
                    <a:pt x="348889" y="282718"/>
                  </a:lnTo>
                  <a:lnTo>
                    <a:pt x="340819" y="294015"/>
                  </a:lnTo>
                  <a:lnTo>
                    <a:pt x="337591" y="300471"/>
                  </a:lnTo>
                  <a:lnTo>
                    <a:pt x="335977" y="308540"/>
                  </a:lnTo>
                  <a:lnTo>
                    <a:pt x="339205" y="332749"/>
                  </a:lnTo>
                  <a:lnTo>
                    <a:pt x="337591" y="339205"/>
                  </a:lnTo>
                  <a:lnTo>
                    <a:pt x="331135" y="352117"/>
                  </a:lnTo>
                  <a:lnTo>
                    <a:pt x="329522" y="358572"/>
                  </a:lnTo>
                  <a:lnTo>
                    <a:pt x="332749" y="366642"/>
                  </a:lnTo>
                  <a:lnTo>
                    <a:pt x="340819" y="374712"/>
                  </a:lnTo>
                  <a:lnTo>
                    <a:pt x="342433" y="381167"/>
                  </a:lnTo>
                  <a:lnTo>
                    <a:pt x="340819" y="387623"/>
                  </a:lnTo>
                  <a:lnTo>
                    <a:pt x="335977" y="394079"/>
                  </a:lnTo>
                  <a:lnTo>
                    <a:pt x="326294" y="403762"/>
                  </a:lnTo>
                  <a:lnTo>
                    <a:pt x="323066" y="405376"/>
                  </a:lnTo>
                  <a:lnTo>
                    <a:pt x="314996" y="408604"/>
                  </a:lnTo>
                  <a:lnTo>
                    <a:pt x="313382" y="410218"/>
                  </a:lnTo>
                  <a:lnTo>
                    <a:pt x="311768" y="415060"/>
                  </a:lnTo>
                  <a:lnTo>
                    <a:pt x="311768" y="423130"/>
                  </a:lnTo>
                  <a:lnTo>
                    <a:pt x="310154" y="427971"/>
                  </a:lnTo>
                  <a:lnTo>
                    <a:pt x="305313" y="432813"/>
                  </a:lnTo>
                  <a:lnTo>
                    <a:pt x="281104" y="447339"/>
                  </a:lnTo>
                  <a:lnTo>
                    <a:pt x="279490" y="448953"/>
                  </a:lnTo>
                  <a:lnTo>
                    <a:pt x="279490" y="452180"/>
                  </a:lnTo>
                  <a:lnTo>
                    <a:pt x="276262" y="460250"/>
                  </a:lnTo>
                  <a:lnTo>
                    <a:pt x="264964" y="471548"/>
                  </a:lnTo>
                  <a:lnTo>
                    <a:pt x="263350" y="479617"/>
                  </a:lnTo>
                  <a:lnTo>
                    <a:pt x="266578" y="486073"/>
                  </a:lnTo>
                  <a:lnTo>
                    <a:pt x="271420" y="494143"/>
                  </a:lnTo>
                  <a:lnTo>
                    <a:pt x="279490" y="502212"/>
                  </a:lnTo>
                  <a:lnTo>
                    <a:pt x="277876" y="505440"/>
                  </a:lnTo>
                  <a:lnTo>
                    <a:pt x="253667" y="524807"/>
                  </a:lnTo>
                  <a:lnTo>
                    <a:pt x="239141" y="534491"/>
                  </a:lnTo>
                  <a:lnTo>
                    <a:pt x="221388" y="550630"/>
                  </a:lnTo>
                  <a:lnTo>
                    <a:pt x="216546" y="558700"/>
                  </a:lnTo>
                  <a:lnTo>
                    <a:pt x="216546" y="560314"/>
                  </a:lnTo>
                  <a:lnTo>
                    <a:pt x="216546" y="560314"/>
                  </a:lnTo>
                  <a:lnTo>
                    <a:pt x="216546" y="561928"/>
                  </a:lnTo>
                  <a:lnTo>
                    <a:pt x="218160" y="561928"/>
                  </a:lnTo>
                  <a:lnTo>
                    <a:pt x="218160" y="563542"/>
                  </a:lnTo>
                  <a:lnTo>
                    <a:pt x="219774" y="565156"/>
                  </a:lnTo>
                  <a:lnTo>
                    <a:pt x="218160" y="568384"/>
                  </a:lnTo>
                  <a:lnTo>
                    <a:pt x="216546" y="571611"/>
                  </a:lnTo>
                  <a:lnTo>
                    <a:pt x="214932" y="573225"/>
                  </a:lnTo>
                  <a:lnTo>
                    <a:pt x="208477" y="578067"/>
                  </a:lnTo>
                  <a:lnTo>
                    <a:pt x="206863" y="579681"/>
                  </a:lnTo>
                  <a:lnTo>
                    <a:pt x="206863" y="581295"/>
                  </a:lnTo>
                  <a:lnTo>
                    <a:pt x="208477" y="581295"/>
                  </a:lnTo>
                  <a:lnTo>
                    <a:pt x="210090" y="582909"/>
                  </a:lnTo>
                  <a:lnTo>
                    <a:pt x="211704" y="584523"/>
                  </a:lnTo>
                  <a:lnTo>
                    <a:pt x="211704" y="586137"/>
                  </a:lnTo>
                  <a:lnTo>
                    <a:pt x="211704" y="587751"/>
                  </a:lnTo>
                  <a:lnTo>
                    <a:pt x="211704" y="589365"/>
                  </a:lnTo>
                  <a:lnTo>
                    <a:pt x="210090" y="590979"/>
                  </a:lnTo>
                  <a:lnTo>
                    <a:pt x="203635" y="594207"/>
                  </a:lnTo>
                  <a:lnTo>
                    <a:pt x="202021" y="595820"/>
                  </a:lnTo>
                  <a:lnTo>
                    <a:pt x="200407" y="597434"/>
                  </a:lnTo>
                  <a:lnTo>
                    <a:pt x="198793" y="602276"/>
                  </a:lnTo>
                  <a:lnTo>
                    <a:pt x="193951" y="610346"/>
                  </a:lnTo>
                  <a:lnTo>
                    <a:pt x="193951" y="613574"/>
                  </a:lnTo>
                  <a:lnTo>
                    <a:pt x="192337" y="615188"/>
                  </a:lnTo>
                  <a:lnTo>
                    <a:pt x="190723" y="616802"/>
                  </a:lnTo>
                  <a:lnTo>
                    <a:pt x="189109" y="616802"/>
                  </a:lnTo>
                  <a:lnTo>
                    <a:pt x="189109" y="616802"/>
                  </a:lnTo>
                  <a:lnTo>
                    <a:pt x="179426" y="623257"/>
                  </a:lnTo>
                  <a:lnTo>
                    <a:pt x="164900" y="637783"/>
                  </a:lnTo>
                  <a:lnTo>
                    <a:pt x="161673" y="639397"/>
                  </a:lnTo>
                  <a:lnTo>
                    <a:pt x="160059" y="639397"/>
                  </a:lnTo>
                  <a:lnTo>
                    <a:pt x="153603" y="639397"/>
                  </a:lnTo>
                  <a:lnTo>
                    <a:pt x="147147" y="639397"/>
                  </a:lnTo>
                  <a:lnTo>
                    <a:pt x="145533" y="637783"/>
                  </a:lnTo>
                  <a:lnTo>
                    <a:pt x="137464" y="639397"/>
                  </a:lnTo>
                  <a:lnTo>
                    <a:pt x="134236" y="639397"/>
                  </a:lnTo>
                  <a:lnTo>
                    <a:pt x="132622" y="639397"/>
                  </a:lnTo>
                  <a:lnTo>
                    <a:pt x="131008" y="637783"/>
                  </a:lnTo>
                  <a:lnTo>
                    <a:pt x="129394" y="636169"/>
                  </a:lnTo>
                  <a:lnTo>
                    <a:pt x="129394" y="636169"/>
                  </a:lnTo>
                  <a:lnTo>
                    <a:pt x="127780" y="636169"/>
                  </a:lnTo>
                  <a:lnTo>
                    <a:pt x="121324" y="634555"/>
                  </a:lnTo>
                  <a:lnTo>
                    <a:pt x="118096" y="634555"/>
                  </a:lnTo>
                  <a:lnTo>
                    <a:pt x="118096" y="634555"/>
                  </a:lnTo>
                  <a:lnTo>
                    <a:pt x="111641" y="634555"/>
                  </a:lnTo>
                  <a:lnTo>
                    <a:pt x="110027" y="634555"/>
                  </a:lnTo>
                  <a:lnTo>
                    <a:pt x="105185" y="634555"/>
                  </a:lnTo>
                  <a:lnTo>
                    <a:pt x="95501" y="629713"/>
                  </a:lnTo>
                  <a:lnTo>
                    <a:pt x="92274" y="629713"/>
                  </a:lnTo>
                  <a:lnTo>
                    <a:pt x="90659" y="631327"/>
                  </a:lnTo>
                  <a:lnTo>
                    <a:pt x="87432" y="634555"/>
                  </a:lnTo>
                  <a:lnTo>
                    <a:pt x="82590" y="637783"/>
                  </a:lnTo>
                  <a:lnTo>
                    <a:pt x="79362" y="639397"/>
                  </a:lnTo>
                  <a:lnTo>
                    <a:pt x="77748" y="639397"/>
                  </a:lnTo>
                  <a:lnTo>
                    <a:pt x="72906" y="637783"/>
                  </a:lnTo>
                  <a:lnTo>
                    <a:pt x="71292" y="637783"/>
                  </a:lnTo>
                  <a:lnTo>
                    <a:pt x="69678" y="639397"/>
                  </a:lnTo>
                  <a:lnTo>
                    <a:pt x="68065" y="642624"/>
                  </a:lnTo>
                  <a:lnTo>
                    <a:pt x="59995" y="642624"/>
                  </a:lnTo>
                  <a:lnTo>
                    <a:pt x="55153" y="644238"/>
                  </a:lnTo>
                  <a:lnTo>
                    <a:pt x="53539" y="644238"/>
                  </a:lnTo>
                  <a:lnTo>
                    <a:pt x="48697" y="642624"/>
                  </a:lnTo>
                  <a:lnTo>
                    <a:pt x="45469" y="642624"/>
                  </a:lnTo>
                  <a:lnTo>
                    <a:pt x="43856" y="644238"/>
                  </a:lnTo>
                  <a:lnTo>
                    <a:pt x="42242" y="644238"/>
                  </a:lnTo>
                  <a:lnTo>
                    <a:pt x="40628" y="645852"/>
                  </a:lnTo>
                  <a:lnTo>
                    <a:pt x="39014" y="645852"/>
                  </a:lnTo>
                  <a:lnTo>
                    <a:pt x="37400" y="645852"/>
                  </a:lnTo>
                  <a:lnTo>
                    <a:pt x="35786" y="645852"/>
                  </a:lnTo>
                  <a:lnTo>
                    <a:pt x="32558" y="644238"/>
                  </a:lnTo>
                  <a:lnTo>
                    <a:pt x="34172" y="639397"/>
                  </a:lnTo>
                  <a:lnTo>
                    <a:pt x="27716" y="602276"/>
                  </a:lnTo>
                  <a:lnTo>
                    <a:pt x="27716" y="597434"/>
                  </a:lnTo>
                  <a:lnTo>
                    <a:pt x="27716" y="597434"/>
                  </a:lnTo>
                  <a:lnTo>
                    <a:pt x="29330" y="595820"/>
                  </a:lnTo>
                  <a:lnTo>
                    <a:pt x="32558" y="595820"/>
                  </a:lnTo>
                  <a:lnTo>
                    <a:pt x="34172" y="594207"/>
                  </a:lnTo>
                  <a:lnTo>
                    <a:pt x="37400" y="592593"/>
                  </a:lnTo>
                  <a:lnTo>
                    <a:pt x="39014" y="590979"/>
                  </a:lnTo>
                  <a:lnTo>
                    <a:pt x="42242" y="590979"/>
                  </a:lnTo>
                  <a:lnTo>
                    <a:pt x="45469" y="587751"/>
                  </a:lnTo>
                  <a:lnTo>
                    <a:pt x="47083" y="584523"/>
                  </a:lnTo>
                  <a:lnTo>
                    <a:pt x="50311" y="576453"/>
                  </a:lnTo>
                  <a:lnTo>
                    <a:pt x="51925" y="571611"/>
                  </a:lnTo>
                  <a:lnTo>
                    <a:pt x="51925" y="561928"/>
                  </a:lnTo>
                  <a:lnTo>
                    <a:pt x="53539" y="560314"/>
                  </a:lnTo>
                  <a:lnTo>
                    <a:pt x="56767" y="552244"/>
                  </a:lnTo>
                  <a:lnTo>
                    <a:pt x="56767" y="550630"/>
                  </a:lnTo>
                  <a:lnTo>
                    <a:pt x="61609" y="545789"/>
                  </a:lnTo>
                  <a:lnTo>
                    <a:pt x="64837" y="540947"/>
                  </a:lnTo>
                  <a:lnTo>
                    <a:pt x="64837" y="537719"/>
                  </a:lnTo>
                  <a:lnTo>
                    <a:pt x="64837" y="536105"/>
                  </a:lnTo>
                  <a:lnTo>
                    <a:pt x="63223" y="534491"/>
                  </a:lnTo>
                  <a:lnTo>
                    <a:pt x="61609" y="531263"/>
                  </a:lnTo>
                  <a:lnTo>
                    <a:pt x="61609" y="529649"/>
                  </a:lnTo>
                  <a:lnTo>
                    <a:pt x="61609" y="526421"/>
                  </a:lnTo>
                  <a:lnTo>
                    <a:pt x="61609" y="518352"/>
                  </a:lnTo>
                  <a:lnTo>
                    <a:pt x="61609" y="515124"/>
                  </a:lnTo>
                  <a:lnTo>
                    <a:pt x="61609" y="513510"/>
                  </a:lnTo>
                  <a:lnTo>
                    <a:pt x="63223" y="511896"/>
                  </a:lnTo>
                  <a:lnTo>
                    <a:pt x="63223" y="511896"/>
                  </a:lnTo>
                  <a:lnTo>
                    <a:pt x="64837" y="510282"/>
                  </a:lnTo>
                  <a:lnTo>
                    <a:pt x="68065" y="508668"/>
                  </a:lnTo>
                  <a:lnTo>
                    <a:pt x="69678" y="507054"/>
                  </a:lnTo>
                  <a:lnTo>
                    <a:pt x="69678" y="505440"/>
                  </a:lnTo>
                  <a:lnTo>
                    <a:pt x="77748" y="487687"/>
                  </a:lnTo>
                  <a:lnTo>
                    <a:pt x="77748" y="484459"/>
                  </a:lnTo>
                  <a:lnTo>
                    <a:pt x="79362" y="479617"/>
                  </a:lnTo>
                  <a:lnTo>
                    <a:pt x="77748" y="476389"/>
                  </a:lnTo>
                  <a:lnTo>
                    <a:pt x="77748" y="471548"/>
                  </a:lnTo>
                  <a:lnTo>
                    <a:pt x="77748" y="468320"/>
                  </a:lnTo>
                  <a:lnTo>
                    <a:pt x="77748" y="466706"/>
                  </a:lnTo>
                  <a:lnTo>
                    <a:pt x="76134" y="461864"/>
                  </a:lnTo>
                  <a:lnTo>
                    <a:pt x="76134" y="461864"/>
                  </a:lnTo>
                  <a:lnTo>
                    <a:pt x="74520" y="460250"/>
                  </a:lnTo>
                  <a:lnTo>
                    <a:pt x="72906" y="460250"/>
                  </a:lnTo>
                  <a:lnTo>
                    <a:pt x="66450" y="460250"/>
                  </a:lnTo>
                  <a:lnTo>
                    <a:pt x="64837" y="460250"/>
                  </a:lnTo>
                  <a:lnTo>
                    <a:pt x="64837" y="460250"/>
                  </a:lnTo>
                  <a:lnTo>
                    <a:pt x="63223" y="460250"/>
                  </a:lnTo>
                  <a:lnTo>
                    <a:pt x="63223" y="458636"/>
                  </a:lnTo>
                  <a:lnTo>
                    <a:pt x="61609" y="458636"/>
                  </a:lnTo>
                  <a:lnTo>
                    <a:pt x="61609" y="457022"/>
                  </a:lnTo>
                  <a:lnTo>
                    <a:pt x="59995" y="455408"/>
                  </a:lnTo>
                  <a:lnTo>
                    <a:pt x="59995" y="453794"/>
                  </a:lnTo>
                  <a:lnTo>
                    <a:pt x="58381" y="453794"/>
                  </a:lnTo>
                  <a:lnTo>
                    <a:pt x="56767" y="453794"/>
                  </a:lnTo>
                  <a:lnTo>
                    <a:pt x="55153" y="452180"/>
                  </a:lnTo>
                  <a:lnTo>
                    <a:pt x="51925" y="453794"/>
                  </a:lnTo>
                  <a:lnTo>
                    <a:pt x="48697" y="453794"/>
                  </a:lnTo>
                  <a:lnTo>
                    <a:pt x="47083" y="453794"/>
                  </a:lnTo>
                  <a:lnTo>
                    <a:pt x="42242" y="453794"/>
                  </a:lnTo>
                  <a:lnTo>
                    <a:pt x="40628" y="453794"/>
                  </a:lnTo>
                  <a:lnTo>
                    <a:pt x="39014" y="453794"/>
                  </a:lnTo>
                  <a:lnTo>
                    <a:pt x="37400" y="453794"/>
                  </a:lnTo>
                  <a:lnTo>
                    <a:pt x="34172" y="455408"/>
                  </a:lnTo>
                  <a:lnTo>
                    <a:pt x="32558" y="455408"/>
                  </a:lnTo>
                  <a:lnTo>
                    <a:pt x="30944" y="455408"/>
                  </a:lnTo>
                  <a:lnTo>
                    <a:pt x="30944" y="455408"/>
                  </a:lnTo>
                  <a:lnTo>
                    <a:pt x="29330" y="453794"/>
                  </a:lnTo>
                  <a:lnTo>
                    <a:pt x="29330" y="453794"/>
                  </a:lnTo>
                  <a:lnTo>
                    <a:pt x="27716" y="452180"/>
                  </a:lnTo>
                  <a:lnTo>
                    <a:pt x="24488" y="431199"/>
                  </a:lnTo>
                  <a:lnTo>
                    <a:pt x="24488" y="429585"/>
                  </a:lnTo>
                  <a:lnTo>
                    <a:pt x="24488" y="427971"/>
                  </a:lnTo>
                  <a:lnTo>
                    <a:pt x="19647" y="423130"/>
                  </a:lnTo>
                  <a:lnTo>
                    <a:pt x="19647" y="421516"/>
                  </a:lnTo>
                  <a:lnTo>
                    <a:pt x="19647" y="418288"/>
                  </a:lnTo>
                  <a:lnTo>
                    <a:pt x="21260" y="405376"/>
                  </a:lnTo>
                  <a:lnTo>
                    <a:pt x="22874" y="403762"/>
                  </a:lnTo>
                  <a:lnTo>
                    <a:pt x="22874" y="402149"/>
                  </a:lnTo>
                  <a:lnTo>
                    <a:pt x="22874" y="402149"/>
                  </a:lnTo>
                  <a:lnTo>
                    <a:pt x="26102" y="400535"/>
                  </a:lnTo>
                  <a:lnTo>
                    <a:pt x="27716" y="398921"/>
                  </a:lnTo>
                  <a:lnTo>
                    <a:pt x="27716" y="397307"/>
                  </a:lnTo>
                  <a:lnTo>
                    <a:pt x="26102" y="397307"/>
                  </a:lnTo>
                  <a:lnTo>
                    <a:pt x="26102" y="395693"/>
                  </a:lnTo>
                  <a:lnTo>
                    <a:pt x="24488" y="395693"/>
                  </a:lnTo>
                  <a:lnTo>
                    <a:pt x="22874" y="394079"/>
                  </a:lnTo>
                  <a:lnTo>
                    <a:pt x="18033" y="394079"/>
                  </a:lnTo>
                  <a:lnTo>
                    <a:pt x="16419" y="394079"/>
                  </a:lnTo>
                  <a:lnTo>
                    <a:pt x="16419" y="392465"/>
                  </a:lnTo>
                  <a:lnTo>
                    <a:pt x="14805" y="389237"/>
                  </a:lnTo>
                  <a:lnTo>
                    <a:pt x="13191" y="386009"/>
                  </a:lnTo>
                  <a:lnTo>
                    <a:pt x="13191" y="381167"/>
                  </a:lnTo>
                  <a:lnTo>
                    <a:pt x="13191" y="379553"/>
                  </a:lnTo>
                  <a:lnTo>
                    <a:pt x="13191" y="377940"/>
                  </a:lnTo>
                  <a:lnTo>
                    <a:pt x="13191" y="374712"/>
                  </a:lnTo>
                  <a:lnTo>
                    <a:pt x="14805" y="371484"/>
                  </a:lnTo>
                  <a:lnTo>
                    <a:pt x="14805" y="369870"/>
                  </a:lnTo>
                  <a:lnTo>
                    <a:pt x="16419" y="366642"/>
                  </a:lnTo>
                  <a:lnTo>
                    <a:pt x="19647" y="363414"/>
                  </a:lnTo>
                  <a:lnTo>
                    <a:pt x="21260" y="363414"/>
                  </a:lnTo>
                  <a:lnTo>
                    <a:pt x="22874" y="360186"/>
                  </a:lnTo>
                  <a:lnTo>
                    <a:pt x="24488" y="356958"/>
                  </a:lnTo>
                  <a:lnTo>
                    <a:pt x="24488" y="355344"/>
                  </a:lnTo>
                  <a:lnTo>
                    <a:pt x="22874" y="353731"/>
                  </a:lnTo>
                  <a:lnTo>
                    <a:pt x="21260" y="353731"/>
                  </a:lnTo>
                  <a:lnTo>
                    <a:pt x="18033" y="353731"/>
                  </a:lnTo>
                  <a:lnTo>
                    <a:pt x="16419" y="352117"/>
                  </a:lnTo>
                  <a:lnTo>
                    <a:pt x="14805" y="350503"/>
                  </a:lnTo>
                  <a:lnTo>
                    <a:pt x="13191" y="347275"/>
                  </a:lnTo>
                  <a:lnTo>
                    <a:pt x="13191" y="344047"/>
                  </a:lnTo>
                  <a:lnTo>
                    <a:pt x="13191" y="340819"/>
                  </a:lnTo>
                  <a:lnTo>
                    <a:pt x="13191" y="337591"/>
                  </a:lnTo>
                  <a:lnTo>
                    <a:pt x="11577" y="337591"/>
                  </a:lnTo>
                  <a:lnTo>
                    <a:pt x="9963" y="335977"/>
                  </a:lnTo>
                  <a:lnTo>
                    <a:pt x="8349" y="334363"/>
                  </a:lnTo>
                  <a:lnTo>
                    <a:pt x="5121" y="332749"/>
                  </a:lnTo>
                  <a:lnTo>
                    <a:pt x="5121" y="331135"/>
                  </a:lnTo>
                  <a:lnTo>
                    <a:pt x="5121" y="329522"/>
                  </a:lnTo>
                  <a:lnTo>
                    <a:pt x="6735" y="324680"/>
                  </a:lnTo>
                  <a:lnTo>
                    <a:pt x="9963" y="314996"/>
                  </a:lnTo>
                  <a:lnTo>
                    <a:pt x="32558" y="276262"/>
                  </a:lnTo>
                  <a:lnTo>
                    <a:pt x="34172" y="274648"/>
                  </a:lnTo>
                  <a:lnTo>
                    <a:pt x="35786" y="274648"/>
                  </a:lnTo>
                  <a:lnTo>
                    <a:pt x="37400" y="274648"/>
                  </a:lnTo>
                  <a:lnTo>
                    <a:pt x="39014" y="273034"/>
                  </a:lnTo>
                  <a:lnTo>
                    <a:pt x="47083" y="274648"/>
                  </a:lnTo>
                  <a:lnTo>
                    <a:pt x="50311" y="273034"/>
                  </a:lnTo>
                  <a:lnTo>
                    <a:pt x="53539" y="271420"/>
                  </a:lnTo>
                  <a:lnTo>
                    <a:pt x="58381" y="266578"/>
                  </a:lnTo>
                  <a:lnTo>
                    <a:pt x="61609" y="264964"/>
                  </a:lnTo>
                  <a:lnTo>
                    <a:pt x="63223" y="263350"/>
                  </a:lnTo>
                  <a:lnTo>
                    <a:pt x="63223" y="261736"/>
                  </a:lnTo>
                  <a:lnTo>
                    <a:pt x="63223" y="260122"/>
                  </a:lnTo>
                  <a:lnTo>
                    <a:pt x="63223" y="258509"/>
                  </a:lnTo>
                  <a:lnTo>
                    <a:pt x="63223" y="256895"/>
                  </a:lnTo>
                  <a:lnTo>
                    <a:pt x="61609" y="255281"/>
                  </a:lnTo>
                  <a:lnTo>
                    <a:pt x="61609" y="255281"/>
                  </a:lnTo>
                  <a:lnTo>
                    <a:pt x="58381" y="253667"/>
                  </a:lnTo>
                  <a:lnTo>
                    <a:pt x="56767" y="253667"/>
                  </a:lnTo>
                  <a:lnTo>
                    <a:pt x="53539" y="253667"/>
                  </a:lnTo>
                  <a:lnTo>
                    <a:pt x="48697" y="253667"/>
                  </a:lnTo>
                  <a:lnTo>
                    <a:pt x="47083" y="250439"/>
                  </a:lnTo>
                  <a:lnTo>
                    <a:pt x="47083" y="247211"/>
                  </a:lnTo>
                  <a:lnTo>
                    <a:pt x="50311" y="237527"/>
                  </a:lnTo>
                  <a:lnTo>
                    <a:pt x="53539" y="232686"/>
                  </a:lnTo>
                  <a:lnTo>
                    <a:pt x="55153" y="231072"/>
                  </a:lnTo>
                  <a:lnTo>
                    <a:pt x="56767" y="229458"/>
                  </a:lnTo>
                  <a:lnTo>
                    <a:pt x="56767" y="229458"/>
                  </a:lnTo>
                  <a:lnTo>
                    <a:pt x="61609" y="229458"/>
                  </a:lnTo>
                  <a:lnTo>
                    <a:pt x="63223" y="229458"/>
                  </a:lnTo>
                  <a:lnTo>
                    <a:pt x="66450" y="231072"/>
                  </a:lnTo>
                  <a:lnTo>
                    <a:pt x="68065" y="231072"/>
                  </a:lnTo>
                  <a:lnTo>
                    <a:pt x="71292" y="232686"/>
                  </a:lnTo>
                  <a:lnTo>
                    <a:pt x="77748" y="235913"/>
                  </a:lnTo>
                  <a:lnTo>
                    <a:pt x="80976" y="239141"/>
                  </a:lnTo>
                  <a:lnTo>
                    <a:pt x="82590" y="239141"/>
                  </a:lnTo>
                  <a:lnTo>
                    <a:pt x="84204" y="240755"/>
                  </a:lnTo>
                  <a:lnTo>
                    <a:pt x="85818" y="240755"/>
                  </a:lnTo>
                  <a:lnTo>
                    <a:pt x="87432" y="240755"/>
                  </a:lnTo>
                  <a:lnTo>
                    <a:pt x="89046" y="239141"/>
                  </a:lnTo>
                  <a:lnTo>
                    <a:pt x="90659" y="237527"/>
                  </a:lnTo>
                  <a:lnTo>
                    <a:pt x="90659" y="237527"/>
                  </a:lnTo>
                  <a:lnTo>
                    <a:pt x="84204" y="229458"/>
                  </a:lnTo>
                  <a:lnTo>
                    <a:pt x="84204" y="229458"/>
                  </a:lnTo>
                  <a:lnTo>
                    <a:pt x="82590" y="227844"/>
                  </a:lnTo>
                  <a:lnTo>
                    <a:pt x="82590" y="226230"/>
                  </a:lnTo>
                  <a:lnTo>
                    <a:pt x="82590" y="224616"/>
                  </a:lnTo>
                  <a:lnTo>
                    <a:pt x="82590" y="223002"/>
                  </a:lnTo>
                  <a:lnTo>
                    <a:pt x="84204" y="219774"/>
                  </a:lnTo>
                  <a:lnTo>
                    <a:pt x="87432" y="214932"/>
                  </a:lnTo>
                  <a:lnTo>
                    <a:pt x="89046" y="213318"/>
                  </a:lnTo>
                  <a:lnTo>
                    <a:pt x="90659" y="211705"/>
                  </a:lnTo>
                  <a:lnTo>
                    <a:pt x="92274" y="211705"/>
                  </a:lnTo>
                  <a:lnTo>
                    <a:pt x="92274" y="211705"/>
                  </a:lnTo>
                  <a:lnTo>
                    <a:pt x="97115" y="210091"/>
                  </a:lnTo>
                  <a:lnTo>
                    <a:pt x="98729" y="210091"/>
                  </a:lnTo>
                  <a:lnTo>
                    <a:pt x="100343" y="210091"/>
                  </a:lnTo>
                  <a:lnTo>
                    <a:pt x="101957" y="208477"/>
                  </a:lnTo>
                  <a:lnTo>
                    <a:pt x="105185" y="206863"/>
                  </a:lnTo>
                  <a:lnTo>
                    <a:pt x="110027" y="202021"/>
                  </a:lnTo>
                  <a:lnTo>
                    <a:pt x="111641" y="198793"/>
                  </a:lnTo>
                  <a:lnTo>
                    <a:pt x="113255" y="197179"/>
                  </a:lnTo>
                  <a:lnTo>
                    <a:pt x="111641" y="195565"/>
                  </a:lnTo>
                  <a:lnTo>
                    <a:pt x="111641" y="195565"/>
                  </a:lnTo>
                  <a:lnTo>
                    <a:pt x="110027" y="193951"/>
                  </a:lnTo>
                  <a:lnTo>
                    <a:pt x="108413" y="193951"/>
                  </a:lnTo>
                  <a:lnTo>
                    <a:pt x="108413" y="192337"/>
                  </a:lnTo>
                  <a:lnTo>
                    <a:pt x="106799" y="189109"/>
                  </a:lnTo>
                  <a:lnTo>
                    <a:pt x="106799" y="184268"/>
                  </a:lnTo>
                  <a:lnTo>
                    <a:pt x="106799" y="182654"/>
                  </a:lnTo>
                  <a:lnTo>
                    <a:pt x="106799" y="181040"/>
                  </a:lnTo>
                  <a:lnTo>
                    <a:pt x="105185" y="181040"/>
                  </a:lnTo>
                  <a:lnTo>
                    <a:pt x="105185" y="179426"/>
                  </a:lnTo>
                  <a:lnTo>
                    <a:pt x="105185" y="177812"/>
                  </a:lnTo>
                  <a:lnTo>
                    <a:pt x="105185" y="176198"/>
                  </a:lnTo>
                  <a:lnTo>
                    <a:pt x="105185" y="171356"/>
                  </a:lnTo>
                  <a:lnTo>
                    <a:pt x="105185" y="168128"/>
                  </a:lnTo>
                  <a:lnTo>
                    <a:pt x="105185" y="166514"/>
                  </a:lnTo>
                  <a:lnTo>
                    <a:pt x="105185" y="164900"/>
                  </a:lnTo>
                  <a:lnTo>
                    <a:pt x="103571" y="163287"/>
                  </a:lnTo>
                  <a:lnTo>
                    <a:pt x="101957" y="158445"/>
                  </a:lnTo>
                  <a:lnTo>
                    <a:pt x="100343" y="155217"/>
                  </a:lnTo>
                  <a:lnTo>
                    <a:pt x="98729" y="151989"/>
                  </a:lnTo>
                  <a:lnTo>
                    <a:pt x="98729" y="150375"/>
                  </a:lnTo>
                  <a:lnTo>
                    <a:pt x="101957" y="135850"/>
                  </a:lnTo>
                  <a:lnTo>
                    <a:pt x="103571" y="129394"/>
                  </a:lnTo>
                  <a:lnTo>
                    <a:pt x="103571" y="124552"/>
                  </a:lnTo>
                  <a:lnTo>
                    <a:pt x="103571" y="122938"/>
                  </a:lnTo>
                  <a:lnTo>
                    <a:pt x="103571" y="121324"/>
                  </a:lnTo>
                  <a:lnTo>
                    <a:pt x="101957" y="118096"/>
                  </a:lnTo>
                  <a:lnTo>
                    <a:pt x="101957" y="118096"/>
                  </a:lnTo>
                  <a:lnTo>
                    <a:pt x="100343" y="118096"/>
                  </a:lnTo>
                  <a:lnTo>
                    <a:pt x="98729" y="116482"/>
                  </a:lnTo>
                  <a:lnTo>
                    <a:pt x="95501" y="116482"/>
                  </a:lnTo>
                  <a:lnTo>
                    <a:pt x="95501" y="116482"/>
                  </a:lnTo>
                  <a:lnTo>
                    <a:pt x="93887" y="116482"/>
                  </a:lnTo>
                  <a:lnTo>
                    <a:pt x="92274" y="111641"/>
                  </a:lnTo>
                  <a:lnTo>
                    <a:pt x="90659" y="111641"/>
                  </a:lnTo>
                  <a:lnTo>
                    <a:pt x="89046" y="111641"/>
                  </a:lnTo>
                  <a:lnTo>
                    <a:pt x="87432" y="111641"/>
                  </a:lnTo>
                  <a:lnTo>
                    <a:pt x="87432" y="111641"/>
                  </a:lnTo>
                  <a:lnTo>
                    <a:pt x="85818" y="113255"/>
                  </a:lnTo>
                  <a:lnTo>
                    <a:pt x="85818" y="113255"/>
                  </a:lnTo>
                  <a:lnTo>
                    <a:pt x="84204" y="114869"/>
                  </a:lnTo>
                  <a:lnTo>
                    <a:pt x="82590" y="114869"/>
                  </a:lnTo>
                  <a:lnTo>
                    <a:pt x="80976" y="114869"/>
                  </a:lnTo>
                  <a:lnTo>
                    <a:pt x="79362" y="114869"/>
                  </a:lnTo>
                  <a:lnTo>
                    <a:pt x="76134" y="113255"/>
                  </a:lnTo>
                  <a:lnTo>
                    <a:pt x="74520" y="111641"/>
                  </a:lnTo>
                  <a:lnTo>
                    <a:pt x="72906" y="111641"/>
                  </a:lnTo>
                  <a:lnTo>
                    <a:pt x="69678" y="106799"/>
                  </a:lnTo>
                  <a:lnTo>
                    <a:pt x="68065" y="103571"/>
                  </a:lnTo>
                  <a:lnTo>
                    <a:pt x="68065" y="100343"/>
                  </a:lnTo>
                  <a:lnTo>
                    <a:pt x="68065" y="95501"/>
                  </a:lnTo>
                  <a:lnTo>
                    <a:pt x="68065" y="92273"/>
                  </a:lnTo>
                  <a:lnTo>
                    <a:pt x="68065" y="90660"/>
                  </a:lnTo>
                  <a:lnTo>
                    <a:pt x="69678" y="89046"/>
                  </a:lnTo>
                  <a:lnTo>
                    <a:pt x="80976" y="80976"/>
                  </a:lnTo>
                  <a:lnTo>
                    <a:pt x="82590" y="76134"/>
                  </a:lnTo>
                  <a:lnTo>
                    <a:pt x="85818" y="69678"/>
                  </a:lnTo>
                  <a:lnTo>
                    <a:pt x="87432" y="66451"/>
                  </a:lnTo>
                  <a:lnTo>
                    <a:pt x="87432" y="64837"/>
                  </a:lnTo>
                  <a:lnTo>
                    <a:pt x="90659" y="63223"/>
                  </a:lnTo>
                  <a:lnTo>
                    <a:pt x="92274" y="61609"/>
                  </a:lnTo>
                  <a:lnTo>
                    <a:pt x="93887" y="61609"/>
                  </a:lnTo>
                  <a:lnTo>
                    <a:pt x="95501" y="61609"/>
                  </a:lnTo>
                  <a:lnTo>
                    <a:pt x="97115" y="59995"/>
                  </a:lnTo>
                  <a:lnTo>
                    <a:pt x="97115" y="58381"/>
                  </a:lnTo>
                  <a:lnTo>
                    <a:pt x="97115" y="56767"/>
                  </a:lnTo>
                  <a:lnTo>
                    <a:pt x="97115" y="56767"/>
                  </a:lnTo>
                  <a:lnTo>
                    <a:pt x="95501" y="53539"/>
                  </a:lnTo>
                  <a:lnTo>
                    <a:pt x="90659" y="47083"/>
                  </a:lnTo>
                  <a:lnTo>
                    <a:pt x="95501" y="40628"/>
                  </a:lnTo>
                  <a:lnTo>
                    <a:pt x="103571" y="34172"/>
                  </a:lnTo>
                  <a:lnTo>
                    <a:pt x="113255" y="34172"/>
                  </a:lnTo>
                  <a:lnTo>
                    <a:pt x="143919" y="45469"/>
                  </a:lnTo>
                  <a:lnTo>
                    <a:pt x="150375" y="48697"/>
                  </a:lnTo>
                  <a:lnTo>
                    <a:pt x="153603" y="51925"/>
                  </a:lnTo>
                  <a:lnTo>
                    <a:pt x="155217" y="56767"/>
                  </a:lnTo>
                  <a:lnTo>
                    <a:pt x="158445" y="56767"/>
                  </a:lnTo>
                  <a:lnTo>
                    <a:pt x="161673" y="51925"/>
                  </a:lnTo>
                  <a:lnTo>
                    <a:pt x="179426" y="35786"/>
                  </a:lnTo>
                  <a:lnTo>
                    <a:pt x="195565" y="18033"/>
                  </a:lnTo>
                  <a:lnTo>
                    <a:pt x="198793" y="9963"/>
                  </a:lnTo>
                  <a:lnTo>
                    <a:pt x="200407" y="6735"/>
                  </a:lnTo>
                  <a:lnTo>
                    <a:pt x="205249" y="5121"/>
                  </a:lnTo>
                  <a:lnTo>
                    <a:pt x="206863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F83E325D-B0F4-417A-8EC2-621D9C4238F1}"/>
                </a:ext>
              </a:extLst>
            </p:cNvPr>
            <p:cNvSpPr/>
            <p:nvPr/>
          </p:nvSpPr>
          <p:spPr>
            <a:xfrm>
              <a:off x="8230853" y="902816"/>
              <a:ext cx="355065" cy="371204"/>
            </a:xfrm>
            <a:custGeom>
              <a:avLst/>
              <a:gdLst>
                <a:gd name="connsiteX0" fmla="*/ 331135 w 355065"/>
                <a:gd name="connsiteY0" fmla="*/ 97115 h 371204"/>
                <a:gd name="connsiteX1" fmla="*/ 337591 w 355065"/>
                <a:gd name="connsiteY1" fmla="*/ 97115 h 371204"/>
                <a:gd name="connsiteX2" fmla="*/ 340819 w 355065"/>
                <a:gd name="connsiteY2" fmla="*/ 92273 h 371204"/>
                <a:gd name="connsiteX3" fmla="*/ 345661 w 355065"/>
                <a:gd name="connsiteY3" fmla="*/ 98729 h 371204"/>
                <a:gd name="connsiteX4" fmla="*/ 347275 w 355065"/>
                <a:gd name="connsiteY4" fmla="*/ 101957 h 371204"/>
                <a:gd name="connsiteX5" fmla="*/ 347275 w 355065"/>
                <a:gd name="connsiteY5" fmla="*/ 101957 h 371204"/>
                <a:gd name="connsiteX6" fmla="*/ 347275 w 355065"/>
                <a:gd name="connsiteY6" fmla="*/ 103571 h 371204"/>
                <a:gd name="connsiteX7" fmla="*/ 347275 w 355065"/>
                <a:gd name="connsiteY7" fmla="*/ 105185 h 371204"/>
                <a:gd name="connsiteX8" fmla="*/ 345661 w 355065"/>
                <a:gd name="connsiteY8" fmla="*/ 106799 h 371204"/>
                <a:gd name="connsiteX9" fmla="*/ 344047 w 355065"/>
                <a:gd name="connsiteY9" fmla="*/ 106799 h 371204"/>
                <a:gd name="connsiteX10" fmla="*/ 342433 w 355065"/>
                <a:gd name="connsiteY10" fmla="*/ 106799 h 371204"/>
                <a:gd name="connsiteX11" fmla="*/ 340819 w 355065"/>
                <a:gd name="connsiteY11" fmla="*/ 108413 h 371204"/>
                <a:gd name="connsiteX12" fmla="*/ 337591 w 355065"/>
                <a:gd name="connsiteY12" fmla="*/ 110027 h 371204"/>
                <a:gd name="connsiteX13" fmla="*/ 337591 w 355065"/>
                <a:gd name="connsiteY13" fmla="*/ 111641 h 371204"/>
                <a:gd name="connsiteX14" fmla="*/ 335977 w 355065"/>
                <a:gd name="connsiteY14" fmla="*/ 114869 h 371204"/>
                <a:gd name="connsiteX15" fmla="*/ 332749 w 355065"/>
                <a:gd name="connsiteY15" fmla="*/ 121324 h 371204"/>
                <a:gd name="connsiteX16" fmla="*/ 331135 w 355065"/>
                <a:gd name="connsiteY16" fmla="*/ 126166 h 371204"/>
                <a:gd name="connsiteX17" fmla="*/ 319838 w 355065"/>
                <a:gd name="connsiteY17" fmla="*/ 134236 h 371204"/>
                <a:gd name="connsiteX18" fmla="*/ 318224 w 355065"/>
                <a:gd name="connsiteY18" fmla="*/ 135850 h 371204"/>
                <a:gd name="connsiteX19" fmla="*/ 318224 w 355065"/>
                <a:gd name="connsiteY19" fmla="*/ 137464 h 371204"/>
                <a:gd name="connsiteX20" fmla="*/ 318224 w 355065"/>
                <a:gd name="connsiteY20" fmla="*/ 140691 h 371204"/>
                <a:gd name="connsiteX21" fmla="*/ 318224 w 355065"/>
                <a:gd name="connsiteY21" fmla="*/ 145533 h 371204"/>
                <a:gd name="connsiteX22" fmla="*/ 318224 w 355065"/>
                <a:gd name="connsiteY22" fmla="*/ 148761 h 371204"/>
                <a:gd name="connsiteX23" fmla="*/ 319838 w 355065"/>
                <a:gd name="connsiteY23" fmla="*/ 151989 h 371204"/>
                <a:gd name="connsiteX24" fmla="*/ 323066 w 355065"/>
                <a:gd name="connsiteY24" fmla="*/ 156831 h 371204"/>
                <a:gd name="connsiteX25" fmla="*/ 324680 w 355065"/>
                <a:gd name="connsiteY25" fmla="*/ 156831 h 371204"/>
                <a:gd name="connsiteX26" fmla="*/ 326294 w 355065"/>
                <a:gd name="connsiteY26" fmla="*/ 158445 h 371204"/>
                <a:gd name="connsiteX27" fmla="*/ 329522 w 355065"/>
                <a:gd name="connsiteY27" fmla="*/ 160059 h 371204"/>
                <a:gd name="connsiteX28" fmla="*/ 331135 w 355065"/>
                <a:gd name="connsiteY28" fmla="*/ 160059 h 371204"/>
                <a:gd name="connsiteX29" fmla="*/ 332749 w 355065"/>
                <a:gd name="connsiteY29" fmla="*/ 160059 h 371204"/>
                <a:gd name="connsiteX30" fmla="*/ 334363 w 355065"/>
                <a:gd name="connsiteY30" fmla="*/ 160059 h 371204"/>
                <a:gd name="connsiteX31" fmla="*/ 335977 w 355065"/>
                <a:gd name="connsiteY31" fmla="*/ 158445 h 371204"/>
                <a:gd name="connsiteX32" fmla="*/ 335977 w 355065"/>
                <a:gd name="connsiteY32" fmla="*/ 158445 h 371204"/>
                <a:gd name="connsiteX33" fmla="*/ 337591 w 355065"/>
                <a:gd name="connsiteY33" fmla="*/ 156831 h 371204"/>
                <a:gd name="connsiteX34" fmla="*/ 337591 w 355065"/>
                <a:gd name="connsiteY34" fmla="*/ 156831 h 371204"/>
                <a:gd name="connsiteX35" fmla="*/ 339205 w 355065"/>
                <a:gd name="connsiteY35" fmla="*/ 156831 h 371204"/>
                <a:gd name="connsiteX36" fmla="*/ 340819 w 355065"/>
                <a:gd name="connsiteY36" fmla="*/ 156831 h 371204"/>
                <a:gd name="connsiteX37" fmla="*/ 342433 w 355065"/>
                <a:gd name="connsiteY37" fmla="*/ 156831 h 371204"/>
                <a:gd name="connsiteX38" fmla="*/ 344047 w 355065"/>
                <a:gd name="connsiteY38" fmla="*/ 161673 h 371204"/>
                <a:gd name="connsiteX39" fmla="*/ 345661 w 355065"/>
                <a:gd name="connsiteY39" fmla="*/ 161673 h 371204"/>
                <a:gd name="connsiteX40" fmla="*/ 345661 w 355065"/>
                <a:gd name="connsiteY40" fmla="*/ 161673 h 371204"/>
                <a:gd name="connsiteX41" fmla="*/ 348889 w 355065"/>
                <a:gd name="connsiteY41" fmla="*/ 161673 h 371204"/>
                <a:gd name="connsiteX42" fmla="*/ 350503 w 355065"/>
                <a:gd name="connsiteY42" fmla="*/ 163287 h 371204"/>
                <a:gd name="connsiteX43" fmla="*/ 352117 w 355065"/>
                <a:gd name="connsiteY43" fmla="*/ 163287 h 371204"/>
                <a:gd name="connsiteX44" fmla="*/ 352117 w 355065"/>
                <a:gd name="connsiteY44" fmla="*/ 163287 h 371204"/>
                <a:gd name="connsiteX45" fmla="*/ 353731 w 355065"/>
                <a:gd name="connsiteY45" fmla="*/ 166514 h 371204"/>
                <a:gd name="connsiteX46" fmla="*/ 353731 w 355065"/>
                <a:gd name="connsiteY46" fmla="*/ 168128 h 371204"/>
                <a:gd name="connsiteX47" fmla="*/ 353731 w 355065"/>
                <a:gd name="connsiteY47" fmla="*/ 169742 h 371204"/>
                <a:gd name="connsiteX48" fmla="*/ 353731 w 355065"/>
                <a:gd name="connsiteY48" fmla="*/ 174584 h 371204"/>
                <a:gd name="connsiteX49" fmla="*/ 352117 w 355065"/>
                <a:gd name="connsiteY49" fmla="*/ 181040 h 371204"/>
                <a:gd name="connsiteX50" fmla="*/ 348889 w 355065"/>
                <a:gd name="connsiteY50" fmla="*/ 195565 h 371204"/>
                <a:gd name="connsiteX51" fmla="*/ 348889 w 355065"/>
                <a:gd name="connsiteY51" fmla="*/ 197179 h 371204"/>
                <a:gd name="connsiteX52" fmla="*/ 350503 w 355065"/>
                <a:gd name="connsiteY52" fmla="*/ 200407 h 371204"/>
                <a:gd name="connsiteX53" fmla="*/ 352117 w 355065"/>
                <a:gd name="connsiteY53" fmla="*/ 203635 h 371204"/>
                <a:gd name="connsiteX54" fmla="*/ 353731 w 355065"/>
                <a:gd name="connsiteY54" fmla="*/ 208477 h 371204"/>
                <a:gd name="connsiteX55" fmla="*/ 355344 w 355065"/>
                <a:gd name="connsiteY55" fmla="*/ 210091 h 371204"/>
                <a:gd name="connsiteX56" fmla="*/ 355344 w 355065"/>
                <a:gd name="connsiteY56" fmla="*/ 211704 h 371204"/>
                <a:gd name="connsiteX57" fmla="*/ 355344 w 355065"/>
                <a:gd name="connsiteY57" fmla="*/ 213318 h 371204"/>
                <a:gd name="connsiteX58" fmla="*/ 355344 w 355065"/>
                <a:gd name="connsiteY58" fmla="*/ 216546 h 371204"/>
                <a:gd name="connsiteX59" fmla="*/ 355344 w 355065"/>
                <a:gd name="connsiteY59" fmla="*/ 221388 h 371204"/>
                <a:gd name="connsiteX60" fmla="*/ 355344 w 355065"/>
                <a:gd name="connsiteY60" fmla="*/ 223002 h 371204"/>
                <a:gd name="connsiteX61" fmla="*/ 355344 w 355065"/>
                <a:gd name="connsiteY61" fmla="*/ 224616 h 371204"/>
                <a:gd name="connsiteX62" fmla="*/ 355344 w 355065"/>
                <a:gd name="connsiteY62" fmla="*/ 226230 h 371204"/>
                <a:gd name="connsiteX63" fmla="*/ 356958 w 355065"/>
                <a:gd name="connsiteY63" fmla="*/ 226230 h 371204"/>
                <a:gd name="connsiteX64" fmla="*/ 356958 w 355065"/>
                <a:gd name="connsiteY64" fmla="*/ 227844 h 371204"/>
                <a:gd name="connsiteX65" fmla="*/ 356958 w 355065"/>
                <a:gd name="connsiteY65" fmla="*/ 229458 h 371204"/>
                <a:gd name="connsiteX66" fmla="*/ 356958 w 355065"/>
                <a:gd name="connsiteY66" fmla="*/ 234300 h 371204"/>
                <a:gd name="connsiteX67" fmla="*/ 358572 w 355065"/>
                <a:gd name="connsiteY67" fmla="*/ 237527 h 371204"/>
                <a:gd name="connsiteX68" fmla="*/ 358572 w 355065"/>
                <a:gd name="connsiteY68" fmla="*/ 239141 h 371204"/>
                <a:gd name="connsiteX69" fmla="*/ 360186 w 355065"/>
                <a:gd name="connsiteY69" fmla="*/ 239141 h 371204"/>
                <a:gd name="connsiteX70" fmla="*/ 361800 w 355065"/>
                <a:gd name="connsiteY70" fmla="*/ 240755 h 371204"/>
                <a:gd name="connsiteX71" fmla="*/ 361800 w 355065"/>
                <a:gd name="connsiteY71" fmla="*/ 240755 h 371204"/>
                <a:gd name="connsiteX72" fmla="*/ 363414 w 355065"/>
                <a:gd name="connsiteY72" fmla="*/ 242369 h 371204"/>
                <a:gd name="connsiteX73" fmla="*/ 361800 w 355065"/>
                <a:gd name="connsiteY73" fmla="*/ 243983 h 371204"/>
                <a:gd name="connsiteX74" fmla="*/ 360186 w 355065"/>
                <a:gd name="connsiteY74" fmla="*/ 247211 h 371204"/>
                <a:gd name="connsiteX75" fmla="*/ 355344 w 355065"/>
                <a:gd name="connsiteY75" fmla="*/ 252053 h 371204"/>
                <a:gd name="connsiteX76" fmla="*/ 352117 w 355065"/>
                <a:gd name="connsiteY76" fmla="*/ 253667 h 371204"/>
                <a:gd name="connsiteX77" fmla="*/ 350503 w 355065"/>
                <a:gd name="connsiteY77" fmla="*/ 255281 h 371204"/>
                <a:gd name="connsiteX78" fmla="*/ 348889 w 355065"/>
                <a:gd name="connsiteY78" fmla="*/ 255281 h 371204"/>
                <a:gd name="connsiteX79" fmla="*/ 347275 w 355065"/>
                <a:gd name="connsiteY79" fmla="*/ 255281 h 371204"/>
                <a:gd name="connsiteX80" fmla="*/ 342433 w 355065"/>
                <a:gd name="connsiteY80" fmla="*/ 256895 h 371204"/>
                <a:gd name="connsiteX81" fmla="*/ 342433 w 355065"/>
                <a:gd name="connsiteY81" fmla="*/ 256895 h 371204"/>
                <a:gd name="connsiteX82" fmla="*/ 340819 w 355065"/>
                <a:gd name="connsiteY82" fmla="*/ 256895 h 371204"/>
                <a:gd name="connsiteX83" fmla="*/ 339205 w 355065"/>
                <a:gd name="connsiteY83" fmla="*/ 258509 h 371204"/>
                <a:gd name="connsiteX84" fmla="*/ 337591 w 355065"/>
                <a:gd name="connsiteY84" fmla="*/ 260122 h 371204"/>
                <a:gd name="connsiteX85" fmla="*/ 334363 w 355065"/>
                <a:gd name="connsiteY85" fmla="*/ 264964 h 371204"/>
                <a:gd name="connsiteX86" fmla="*/ 332749 w 355065"/>
                <a:gd name="connsiteY86" fmla="*/ 268192 h 371204"/>
                <a:gd name="connsiteX87" fmla="*/ 332749 w 355065"/>
                <a:gd name="connsiteY87" fmla="*/ 269806 h 371204"/>
                <a:gd name="connsiteX88" fmla="*/ 332749 w 355065"/>
                <a:gd name="connsiteY88" fmla="*/ 271420 h 371204"/>
                <a:gd name="connsiteX89" fmla="*/ 332749 w 355065"/>
                <a:gd name="connsiteY89" fmla="*/ 273034 h 371204"/>
                <a:gd name="connsiteX90" fmla="*/ 334363 w 355065"/>
                <a:gd name="connsiteY90" fmla="*/ 274648 h 371204"/>
                <a:gd name="connsiteX91" fmla="*/ 334363 w 355065"/>
                <a:gd name="connsiteY91" fmla="*/ 274648 h 371204"/>
                <a:gd name="connsiteX92" fmla="*/ 340819 w 355065"/>
                <a:gd name="connsiteY92" fmla="*/ 282718 h 371204"/>
                <a:gd name="connsiteX93" fmla="*/ 340819 w 355065"/>
                <a:gd name="connsiteY93" fmla="*/ 282718 h 371204"/>
                <a:gd name="connsiteX94" fmla="*/ 339205 w 355065"/>
                <a:gd name="connsiteY94" fmla="*/ 284331 h 371204"/>
                <a:gd name="connsiteX95" fmla="*/ 337591 w 355065"/>
                <a:gd name="connsiteY95" fmla="*/ 285945 h 371204"/>
                <a:gd name="connsiteX96" fmla="*/ 335977 w 355065"/>
                <a:gd name="connsiteY96" fmla="*/ 285945 h 371204"/>
                <a:gd name="connsiteX97" fmla="*/ 334363 w 355065"/>
                <a:gd name="connsiteY97" fmla="*/ 285945 h 371204"/>
                <a:gd name="connsiteX98" fmla="*/ 332749 w 355065"/>
                <a:gd name="connsiteY98" fmla="*/ 284331 h 371204"/>
                <a:gd name="connsiteX99" fmla="*/ 331135 w 355065"/>
                <a:gd name="connsiteY99" fmla="*/ 284331 h 371204"/>
                <a:gd name="connsiteX100" fmla="*/ 327908 w 355065"/>
                <a:gd name="connsiteY100" fmla="*/ 281104 h 371204"/>
                <a:gd name="connsiteX101" fmla="*/ 321452 w 355065"/>
                <a:gd name="connsiteY101" fmla="*/ 277876 h 371204"/>
                <a:gd name="connsiteX102" fmla="*/ 318224 w 355065"/>
                <a:gd name="connsiteY102" fmla="*/ 276262 h 371204"/>
                <a:gd name="connsiteX103" fmla="*/ 316610 w 355065"/>
                <a:gd name="connsiteY103" fmla="*/ 276262 h 371204"/>
                <a:gd name="connsiteX104" fmla="*/ 313382 w 355065"/>
                <a:gd name="connsiteY104" fmla="*/ 274648 h 371204"/>
                <a:gd name="connsiteX105" fmla="*/ 311768 w 355065"/>
                <a:gd name="connsiteY105" fmla="*/ 274648 h 371204"/>
                <a:gd name="connsiteX106" fmla="*/ 306926 w 355065"/>
                <a:gd name="connsiteY106" fmla="*/ 274648 h 371204"/>
                <a:gd name="connsiteX107" fmla="*/ 306926 w 355065"/>
                <a:gd name="connsiteY107" fmla="*/ 274648 h 371204"/>
                <a:gd name="connsiteX108" fmla="*/ 305313 w 355065"/>
                <a:gd name="connsiteY108" fmla="*/ 276262 h 371204"/>
                <a:gd name="connsiteX109" fmla="*/ 303699 w 355065"/>
                <a:gd name="connsiteY109" fmla="*/ 277876 h 371204"/>
                <a:gd name="connsiteX110" fmla="*/ 300471 w 355065"/>
                <a:gd name="connsiteY110" fmla="*/ 282718 h 371204"/>
                <a:gd name="connsiteX111" fmla="*/ 297243 w 355065"/>
                <a:gd name="connsiteY111" fmla="*/ 292401 h 371204"/>
                <a:gd name="connsiteX112" fmla="*/ 297243 w 355065"/>
                <a:gd name="connsiteY112" fmla="*/ 295629 h 371204"/>
                <a:gd name="connsiteX113" fmla="*/ 298857 w 355065"/>
                <a:gd name="connsiteY113" fmla="*/ 298857 h 371204"/>
                <a:gd name="connsiteX114" fmla="*/ 303699 w 355065"/>
                <a:gd name="connsiteY114" fmla="*/ 298857 h 371204"/>
                <a:gd name="connsiteX115" fmla="*/ 306926 w 355065"/>
                <a:gd name="connsiteY115" fmla="*/ 298857 h 371204"/>
                <a:gd name="connsiteX116" fmla="*/ 308540 w 355065"/>
                <a:gd name="connsiteY116" fmla="*/ 298857 h 371204"/>
                <a:gd name="connsiteX117" fmla="*/ 311768 w 355065"/>
                <a:gd name="connsiteY117" fmla="*/ 300471 h 371204"/>
                <a:gd name="connsiteX118" fmla="*/ 311768 w 355065"/>
                <a:gd name="connsiteY118" fmla="*/ 300471 h 371204"/>
                <a:gd name="connsiteX119" fmla="*/ 313382 w 355065"/>
                <a:gd name="connsiteY119" fmla="*/ 302085 h 371204"/>
                <a:gd name="connsiteX120" fmla="*/ 313382 w 355065"/>
                <a:gd name="connsiteY120" fmla="*/ 303699 h 371204"/>
                <a:gd name="connsiteX121" fmla="*/ 313382 w 355065"/>
                <a:gd name="connsiteY121" fmla="*/ 305313 h 371204"/>
                <a:gd name="connsiteX122" fmla="*/ 313382 w 355065"/>
                <a:gd name="connsiteY122" fmla="*/ 306926 h 371204"/>
                <a:gd name="connsiteX123" fmla="*/ 313382 w 355065"/>
                <a:gd name="connsiteY123" fmla="*/ 308540 h 371204"/>
                <a:gd name="connsiteX124" fmla="*/ 311768 w 355065"/>
                <a:gd name="connsiteY124" fmla="*/ 310154 h 371204"/>
                <a:gd name="connsiteX125" fmla="*/ 308540 w 355065"/>
                <a:gd name="connsiteY125" fmla="*/ 311768 h 371204"/>
                <a:gd name="connsiteX126" fmla="*/ 303699 w 355065"/>
                <a:gd name="connsiteY126" fmla="*/ 316610 h 371204"/>
                <a:gd name="connsiteX127" fmla="*/ 300471 w 355065"/>
                <a:gd name="connsiteY127" fmla="*/ 318224 h 371204"/>
                <a:gd name="connsiteX128" fmla="*/ 297243 w 355065"/>
                <a:gd name="connsiteY128" fmla="*/ 319838 h 371204"/>
                <a:gd name="connsiteX129" fmla="*/ 289173 w 355065"/>
                <a:gd name="connsiteY129" fmla="*/ 318224 h 371204"/>
                <a:gd name="connsiteX130" fmla="*/ 287559 w 355065"/>
                <a:gd name="connsiteY130" fmla="*/ 319838 h 371204"/>
                <a:gd name="connsiteX131" fmla="*/ 285945 w 355065"/>
                <a:gd name="connsiteY131" fmla="*/ 319838 h 371204"/>
                <a:gd name="connsiteX132" fmla="*/ 284331 w 355065"/>
                <a:gd name="connsiteY132" fmla="*/ 319838 h 371204"/>
                <a:gd name="connsiteX133" fmla="*/ 282717 w 355065"/>
                <a:gd name="connsiteY133" fmla="*/ 321452 h 371204"/>
                <a:gd name="connsiteX134" fmla="*/ 260122 w 355065"/>
                <a:gd name="connsiteY134" fmla="*/ 360186 h 371204"/>
                <a:gd name="connsiteX135" fmla="*/ 256895 w 355065"/>
                <a:gd name="connsiteY135" fmla="*/ 369870 h 371204"/>
                <a:gd name="connsiteX136" fmla="*/ 214932 w 355065"/>
                <a:gd name="connsiteY136" fmla="*/ 366642 h 371204"/>
                <a:gd name="connsiteX137" fmla="*/ 205249 w 355065"/>
                <a:gd name="connsiteY137" fmla="*/ 368256 h 371204"/>
                <a:gd name="connsiteX138" fmla="*/ 202021 w 355065"/>
                <a:gd name="connsiteY138" fmla="*/ 368256 h 371204"/>
                <a:gd name="connsiteX139" fmla="*/ 198793 w 355065"/>
                <a:gd name="connsiteY139" fmla="*/ 368256 h 371204"/>
                <a:gd name="connsiteX140" fmla="*/ 195565 w 355065"/>
                <a:gd name="connsiteY140" fmla="*/ 366642 h 371204"/>
                <a:gd name="connsiteX141" fmla="*/ 187495 w 355065"/>
                <a:gd name="connsiteY141" fmla="*/ 363414 h 371204"/>
                <a:gd name="connsiteX142" fmla="*/ 185882 w 355065"/>
                <a:gd name="connsiteY142" fmla="*/ 363414 h 371204"/>
                <a:gd name="connsiteX143" fmla="*/ 184268 w 355065"/>
                <a:gd name="connsiteY143" fmla="*/ 363414 h 371204"/>
                <a:gd name="connsiteX144" fmla="*/ 181040 w 355065"/>
                <a:gd name="connsiteY144" fmla="*/ 365028 h 371204"/>
                <a:gd name="connsiteX145" fmla="*/ 176198 w 355065"/>
                <a:gd name="connsiteY145" fmla="*/ 366642 h 371204"/>
                <a:gd name="connsiteX146" fmla="*/ 174584 w 355065"/>
                <a:gd name="connsiteY146" fmla="*/ 368256 h 371204"/>
                <a:gd name="connsiteX147" fmla="*/ 169742 w 355065"/>
                <a:gd name="connsiteY147" fmla="*/ 371484 h 371204"/>
                <a:gd name="connsiteX148" fmla="*/ 160059 w 355065"/>
                <a:gd name="connsiteY148" fmla="*/ 366642 h 371204"/>
                <a:gd name="connsiteX149" fmla="*/ 156831 w 355065"/>
                <a:gd name="connsiteY149" fmla="*/ 366642 h 371204"/>
                <a:gd name="connsiteX150" fmla="*/ 153603 w 355065"/>
                <a:gd name="connsiteY150" fmla="*/ 366642 h 371204"/>
                <a:gd name="connsiteX151" fmla="*/ 151989 w 355065"/>
                <a:gd name="connsiteY151" fmla="*/ 366642 h 371204"/>
                <a:gd name="connsiteX152" fmla="*/ 151989 w 355065"/>
                <a:gd name="connsiteY152" fmla="*/ 366642 h 371204"/>
                <a:gd name="connsiteX153" fmla="*/ 150375 w 355065"/>
                <a:gd name="connsiteY153" fmla="*/ 365028 h 371204"/>
                <a:gd name="connsiteX154" fmla="*/ 150375 w 355065"/>
                <a:gd name="connsiteY154" fmla="*/ 363414 h 371204"/>
                <a:gd name="connsiteX155" fmla="*/ 150375 w 355065"/>
                <a:gd name="connsiteY155" fmla="*/ 361800 h 371204"/>
                <a:gd name="connsiteX156" fmla="*/ 150375 w 355065"/>
                <a:gd name="connsiteY156" fmla="*/ 360186 h 371204"/>
                <a:gd name="connsiteX157" fmla="*/ 150375 w 355065"/>
                <a:gd name="connsiteY157" fmla="*/ 358572 h 371204"/>
                <a:gd name="connsiteX158" fmla="*/ 151989 w 355065"/>
                <a:gd name="connsiteY158" fmla="*/ 355344 h 371204"/>
                <a:gd name="connsiteX159" fmla="*/ 151989 w 355065"/>
                <a:gd name="connsiteY159" fmla="*/ 353731 h 371204"/>
                <a:gd name="connsiteX160" fmla="*/ 150375 w 355065"/>
                <a:gd name="connsiteY160" fmla="*/ 350503 h 371204"/>
                <a:gd name="connsiteX161" fmla="*/ 147147 w 355065"/>
                <a:gd name="connsiteY161" fmla="*/ 344047 h 371204"/>
                <a:gd name="connsiteX162" fmla="*/ 140691 w 355065"/>
                <a:gd name="connsiteY162" fmla="*/ 339205 h 371204"/>
                <a:gd name="connsiteX163" fmla="*/ 137464 w 355065"/>
                <a:gd name="connsiteY163" fmla="*/ 337591 h 371204"/>
                <a:gd name="connsiteX164" fmla="*/ 134236 w 355065"/>
                <a:gd name="connsiteY164" fmla="*/ 335977 h 371204"/>
                <a:gd name="connsiteX165" fmla="*/ 114869 w 355065"/>
                <a:gd name="connsiteY165" fmla="*/ 324680 h 371204"/>
                <a:gd name="connsiteX166" fmla="*/ 110027 w 355065"/>
                <a:gd name="connsiteY166" fmla="*/ 319838 h 371204"/>
                <a:gd name="connsiteX167" fmla="*/ 110027 w 355065"/>
                <a:gd name="connsiteY167" fmla="*/ 319838 h 371204"/>
                <a:gd name="connsiteX168" fmla="*/ 106799 w 355065"/>
                <a:gd name="connsiteY168" fmla="*/ 314996 h 371204"/>
                <a:gd name="connsiteX169" fmla="*/ 106799 w 355065"/>
                <a:gd name="connsiteY169" fmla="*/ 311768 h 371204"/>
                <a:gd name="connsiteX170" fmla="*/ 105185 w 355065"/>
                <a:gd name="connsiteY170" fmla="*/ 310154 h 371204"/>
                <a:gd name="connsiteX171" fmla="*/ 103571 w 355065"/>
                <a:gd name="connsiteY171" fmla="*/ 305313 h 371204"/>
                <a:gd name="connsiteX172" fmla="*/ 101957 w 355065"/>
                <a:gd name="connsiteY172" fmla="*/ 303699 h 371204"/>
                <a:gd name="connsiteX173" fmla="*/ 100343 w 355065"/>
                <a:gd name="connsiteY173" fmla="*/ 303699 h 371204"/>
                <a:gd name="connsiteX174" fmla="*/ 97115 w 355065"/>
                <a:gd name="connsiteY174" fmla="*/ 302085 h 371204"/>
                <a:gd name="connsiteX175" fmla="*/ 95501 w 355065"/>
                <a:gd name="connsiteY175" fmla="*/ 302085 h 371204"/>
                <a:gd name="connsiteX176" fmla="*/ 93887 w 355065"/>
                <a:gd name="connsiteY176" fmla="*/ 302085 h 371204"/>
                <a:gd name="connsiteX177" fmla="*/ 90660 w 355065"/>
                <a:gd name="connsiteY177" fmla="*/ 302085 h 371204"/>
                <a:gd name="connsiteX178" fmla="*/ 89046 w 355065"/>
                <a:gd name="connsiteY178" fmla="*/ 300471 h 371204"/>
                <a:gd name="connsiteX179" fmla="*/ 85818 w 355065"/>
                <a:gd name="connsiteY179" fmla="*/ 300471 h 371204"/>
                <a:gd name="connsiteX180" fmla="*/ 80976 w 355065"/>
                <a:gd name="connsiteY180" fmla="*/ 297243 h 371204"/>
                <a:gd name="connsiteX181" fmla="*/ 79362 w 355065"/>
                <a:gd name="connsiteY181" fmla="*/ 297243 h 371204"/>
                <a:gd name="connsiteX182" fmla="*/ 77748 w 355065"/>
                <a:gd name="connsiteY182" fmla="*/ 297243 h 371204"/>
                <a:gd name="connsiteX183" fmla="*/ 74520 w 355065"/>
                <a:gd name="connsiteY183" fmla="*/ 298857 h 371204"/>
                <a:gd name="connsiteX184" fmla="*/ 72906 w 355065"/>
                <a:gd name="connsiteY184" fmla="*/ 298857 h 371204"/>
                <a:gd name="connsiteX185" fmla="*/ 69678 w 355065"/>
                <a:gd name="connsiteY185" fmla="*/ 297243 h 371204"/>
                <a:gd name="connsiteX186" fmla="*/ 66451 w 355065"/>
                <a:gd name="connsiteY186" fmla="*/ 297243 h 371204"/>
                <a:gd name="connsiteX187" fmla="*/ 64837 w 355065"/>
                <a:gd name="connsiteY187" fmla="*/ 295629 h 371204"/>
                <a:gd name="connsiteX188" fmla="*/ 64837 w 355065"/>
                <a:gd name="connsiteY188" fmla="*/ 295629 h 371204"/>
                <a:gd name="connsiteX189" fmla="*/ 63223 w 355065"/>
                <a:gd name="connsiteY189" fmla="*/ 295629 h 371204"/>
                <a:gd name="connsiteX190" fmla="*/ 63223 w 355065"/>
                <a:gd name="connsiteY190" fmla="*/ 294015 h 371204"/>
                <a:gd name="connsiteX191" fmla="*/ 63223 w 355065"/>
                <a:gd name="connsiteY191" fmla="*/ 292401 h 371204"/>
                <a:gd name="connsiteX192" fmla="*/ 63223 w 355065"/>
                <a:gd name="connsiteY192" fmla="*/ 290787 h 371204"/>
                <a:gd name="connsiteX193" fmla="*/ 63223 w 355065"/>
                <a:gd name="connsiteY193" fmla="*/ 289173 h 371204"/>
                <a:gd name="connsiteX194" fmla="*/ 63223 w 355065"/>
                <a:gd name="connsiteY194" fmla="*/ 287559 h 371204"/>
                <a:gd name="connsiteX195" fmla="*/ 63223 w 355065"/>
                <a:gd name="connsiteY195" fmla="*/ 285945 h 371204"/>
                <a:gd name="connsiteX196" fmla="*/ 56767 w 355065"/>
                <a:gd name="connsiteY196" fmla="*/ 276262 h 371204"/>
                <a:gd name="connsiteX197" fmla="*/ 55153 w 355065"/>
                <a:gd name="connsiteY197" fmla="*/ 274648 h 371204"/>
                <a:gd name="connsiteX198" fmla="*/ 53539 w 355065"/>
                <a:gd name="connsiteY198" fmla="*/ 274648 h 371204"/>
                <a:gd name="connsiteX199" fmla="*/ 51925 w 355065"/>
                <a:gd name="connsiteY199" fmla="*/ 274648 h 371204"/>
                <a:gd name="connsiteX200" fmla="*/ 48697 w 355065"/>
                <a:gd name="connsiteY200" fmla="*/ 274648 h 371204"/>
                <a:gd name="connsiteX201" fmla="*/ 43855 w 355065"/>
                <a:gd name="connsiteY201" fmla="*/ 273034 h 371204"/>
                <a:gd name="connsiteX202" fmla="*/ 42242 w 355065"/>
                <a:gd name="connsiteY202" fmla="*/ 271420 h 371204"/>
                <a:gd name="connsiteX203" fmla="*/ 40628 w 355065"/>
                <a:gd name="connsiteY203" fmla="*/ 269806 h 371204"/>
                <a:gd name="connsiteX204" fmla="*/ 39014 w 355065"/>
                <a:gd name="connsiteY204" fmla="*/ 266578 h 371204"/>
                <a:gd name="connsiteX205" fmla="*/ 37400 w 355065"/>
                <a:gd name="connsiteY205" fmla="*/ 261736 h 371204"/>
                <a:gd name="connsiteX206" fmla="*/ 35786 w 355065"/>
                <a:gd name="connsiteY206" fmla="*/ 253667 h 371204"/>
                <a:gd name="connsiteX207" fmla="*/ 35786 w 355065"/>
                <a:gd name="connsiteY207" fmla="*/ 252053 h 371204"/>
                <a:gd name="connsiteX208" fmla="*/ 34172 w 355065"/>
                <a:gd name="connsiteY208" fmla="*/ 250439 h 371204"/>
                <a:gd name="connsiteX209" fmla="*/ 32558 w 355065"/>
                <a:gd name="connsiteY209" fmla="*/ 247211 h 371204"/>
                <a:gd name="connsiteX210" fmla="*/ 24488 w 355065"/>
                <a:gd name="connsiteY210" fmla="*/ 231072 h 371204"/>
                <a:gd name="connsiteX211" fmla="*/ 22874 w 355065"/>
                <a:gd name="connsiteY211" fmla="*/ 229458 h 371204"/>
                <a:gd name="connsiteX212" fmla="*/ 21260 w 355065"/>
                <a:gd name="connsiteY212" fmla="*/ 226230 h 371204"/>
                <a:gd name="connsiteX213" fmla="*/ 21260 w 355065"/>
                <a:gd name="connsiteY213" fmla="*/ 224616 h 371204"/>
                <a:gd name="connsiteX214" fmla="*/ 21260 w 355065"/>
                <a:gd name="connsiteY214" fmla="*/ 223002 h 371204"/>
                <a:gd name="connsiteX215" fmla="*/ 21260 w 355065"/>
                <a:gd name="connsiteY215" fmla="*/ 223002 h 371204"/>
                <a:gd name="connsiteX216" fmla="*/ 18033 w 355065"/>
                <a:gd name="connsiteY216" fmla="*/ 216546 h 371204"/>
                <a:gd name="connsiteX217" fmla="*/ 16419 w 355065"/>
                <a:gd name="connsiteY217" fmla="*/ 211704 h 371204"/>
                <a:gd name="connsiteX218" fmla="*/ 14805 w 355065"/>
                <a:gd name="connsiteY218" fmla="*/ 206863 h 371204"/>
                <a:gd name="connsiteX219" fmla="*/ 13191 w 355065"/>
                <a:gd name="connsiteY219" fmla="*/ 203635 h 371204"/>
                <a:gd name="connsiteX220" fmla="*/ 13191 w 355065"/>
                <a:gd name="connsiteY220" fmla="*/ 198793 h 371204"/>
                <a:gd name="connsiteX221" fmla="*/ 13191 w 355065"/>
                <a:gd name="connsiteY221" fmla="*/ 197179 h 371204"/>
                <a:gd name="connsiteX222" fmla="*/ 11577 w 355065"/>
                <a:gd name="connsiteY222" fmla="*/ 195565 h 371204"/>
                <a:gd name="connsiteX223" fmla="*/ 11577 w 355065"/>
                <a:gd name="connsiteY223" fmla="*/ 193951 h 371204"/>
                <a:gd name="connsiteX224" fmla="*/ 11577 w 355065"/>
                <a:gd name="connsiteY224" fmla="*/ 192337 h 371204"/>
                <a:gd name="connsiteX225" fmla="*/ 11577 w 355065"/>
                <a:gd name="connsiteY225" fmla="*/ 177812 h 371204"/>
                <a:gd name="connsiteX226" fmla="*/ 11577 w 355065"/>
                <a:gd name="connsiteY226" fmla="*/ 174584 h 371204"/>
                <a:gd name="connsiteX227" fmla="*/ 11577 w 355065"/>
                <a:gd name="connsiteY227" fmla="*/ 172970 h 371204"/>
                <a:gd name="connsiteX228" fmla="*/ 11577 w 355065"/>
                <a:gd name="connsiteY228" fmla="*/ 172970 h 371204"/>
                <a:gd name="connsiteX229" fmla="*/ 14805 w 355065"/>
                <a:gd name="connsiteY229" fmla="*/ 168128 h 371204"/>
                <a:gd name="connsiteX230" fmla="*/ 14805 w 355065"/>
                <a:gd name="connsiteY230" fmla="*/ 166514 h 371204"/>
                <a:gd name="connsiteX231" fmla="*/ 13191 w 355065"/>
                <a:gd name="connsiteY231" fmla="*/ 163287 h 371204"/>
                <a:gd name="connsiteX232" fmla="*/ 9963 w 355065"/>
                <a:gd name="connsiteY232" fmla="*/ 158445 h 371204"/>
                <a:gd name="connsiteX233" fmla="*/ 9963 w 355065"/>
                <a:gd name="connsiteY233" fmla="*/ 155217 h 371204"/>
                <a:gd name="connsiteX234" fmla="*/ 8349 w 355065"/>
                <a:gd name="connsiteY234" fmla="*/ 151989 h 371204"/>
                <a:gd name="connsiteX235" fmla="*/ 9963 w 355065"/>
                <a:gd name="connsiteY235" fmla="*/ 148761 h 371204"/>
                <a:gd name="connsiteX236" fmla="*/ 9963 w 355065"/>
                <a:gd name="connsiteY236" fmla="*/ 147147 h 371204"/>
                <a:gd name="connsiteX237" fmla="*/ 6735 w 355065"/>
                <a:gd name="connsiteY237" fmla="*/ 134236 h 371204"/>
                <a:gd name="connsiteX238" fmla="*/ 5121 w 355065"/>
                <a:gd name="connsiteY238" fmla="*/ 124552 h 371204"/>
                <a:gd name="connsiteX239" fmla="*/ 13191 w 355065"/>
                <a:gd name="connsiteY239" fmla="*/ 122938 h 371204"/>
                <a:gd name="connsiteX240" fmla="*/ 18033 w 355065"/>
                <a:gd name="connsiteY240" fmla="*/ 119710 h 371204"/>
                <a:gd name="connsiteX241" fmla="*/ 22874 w 355065"/>
                <a:gd name="connsiteY241" fmla="*/ 116482 h 371204"/>
                <a:gd name="connsiteX242" fmla="*/ 26102 w 355065"/>
                <a:gd name="connsiteY242" fmla="*/ 114869 h 371204"/>
                <a:gd name="connsiteX243" fmla="*/ 27716 w 355065"/>
                <a:gd name="connsiteY243" fmla="*/ 113255 h 371204"/>
                <a:gd name="connsiteX244" fmla="*/ 89046 w 355065"/>
                <a:gd name="connsiteY244" fmla="*/ 101957 h 371204"/>
                <a:gd name="connsiteX245" fmla="*/ 92273 w 355065"/>
                <a:gd name="connsiteY245" fmla="*/ 103571 h 371204"/>
                <a:gd name="connsiteX246" fmla="*/ 92273 w 355065"/>
                <a:gd name="connsiteY246" fmla="*/ 105185 h 371204"/>
                <a:gd name="connsiteX247" fmla="*/ 93887 w 355065"/>
                <a:gd name="connsiteY247" fmla="*/ 106799 h 371204"/>
                <a:gd name="connsiteX248" fmla="*/ 93887 w 355065"/>
                <a:gd name="connsiteY248" fmla="*/ 106799 h 371204"/>
                <a:gd name="connsiteX249" fmla="*/ 93887 w 355065"/>
                <a:gd name="connsiteY249" fmla="*/ 108413 h 371204"/>
                <a:gd name="connsiteX250" fmla="*/ 93887 w 355065"/>
                <a:gd name="connsiteY250" fmla="*/ 110027 h 371204"/>
                <a:gd name="connsiteX251" fmla="*/ 93887 w 355065"/>
                <a:gd name="connsiteY251" fmla="*/ 111641 h 371204"/>
                <a:gd name="connsiteX252" fmla="*/ 90660 w 355065"/>
                <a:gd name="connsiteY252" fmla="*/ 126166 h 371204"/>
                <a:gd name="connsiteX253" fmla="*/ 89046 w 355065"/>
                <a:gd name="connsiteY253" fmla="*/ 129394 h 371204"/>
                <a:gd name="connsiteX254" fmla="*/ 89046 w 355065"/>
                <a:gd name="connsiteY254" fmla="*/ 132622 h 371204"/>
                <a:gd name="connsiteX255" fmla="*/ 90660 w 355065"/>
                <a:gd name="connsiteY255" fmla="*/ 135850 h 371204"/>
                <a:gd name="connsiteX256" fmla="*/ 92273 w 355065"/>
                <a:gd name="connsiteY256" fmla="*/ 137464 h 371204"/>
                <a:gd name="connsiteX257" fmla="*/ 93887 w 355065"/>
                <a:gd name="connsiteY257" fmla="*/ 139078 h 371204"/>
                <a:gd name="connsiteX258" fmla="*/ 98729 w 355065"/>
                <a:gd name="connsiteY258" fmla="*/ 140691 h 371204"/>
                <a:gd name="connsiteX259" fmla="*/ 100343 w 355065"/>
                <a:gd name="connsiteY259" fmla="*/ 142305 h 371204"/>
                <a:gd name="connsiteX260" fmla="*/ 103571 w 355065"/>
                <a:gd name="connsiteY260" fmla="*/ 142305 h 371204"/>
                <a:gd name="connsiteX261" fmla="*/ 105185 w 355065"/>
                <a:gd name="connsiteY261" fmla="*/ 140691 h 371204"/>
                <a:gd name="connsiteX262" fmla="*/ 108413 w 355065"/>
                <a:gd name="connsiteY262" fmla="*/ 140691 h 371204"/>
                <a:gd name="connsiteX263" fmla="*/ 111641 w 355065"/>
                <a:gd name="connsiteY263" fmla="*/ 137464 h 371204"/>
                <a:gd name="connsiteX264" fmla="*/ 124552 w 355065"/>
                <a:gd name="connsiteY264" fmla="*/ 124552 h 371204"/>
                <a:gd name="connsiteX265" fmla="*/ 127780 w 355065"/>
                <a:gd name="connsiteY265" fmla="*/ 122938 h 371204"/>
                <a:gd name="connsiteX266" fmla="*/ 129394 w 355065"/>
                <a:gd name="connsiteY266" fmla="*/ 122938 h 371204"/>
                <a:gd name="connsiteX267" fmla="*/ 135850 w 355065"/>
                <a:gd name="connsiteY267" fmla="*/ 121324 h 371204"/>
                <a:gd name="connsiteX268" fmla="*/ 139078 w 355065"/>
                <a:gd name="connsiteY268" fmla="*/ 121324 h 371204"/>
                <a:gd name="connsiteX269" fmla="*/ 140691 w 355065"/>
                <a:gd name="connsiteY269" fmla="*/ 121324 h 371204"/>
                <a:gd name="connsiteX270" fmla="*/ 142305 w 355065"/>
                <a:gd name="connsiteY270" fmla="*/ 121324 h 371204"/>
                <a:gd name="connsiteX271" fmla="*/ 147147 w 355065"/>
                <a:gd name="connsiteY271" fmla="*/ 122938 h 371204"/>
                <a:gd name="connsiteX272" fmla="*/ 150375 w 355065"/>
                <a:gd name="connsiteY272" fmla="*/ 124552 h 371204"/>
                <a:gd name="connsiteX273" fmla="*/ 153603 w 355065"/>
                <a:gd name="connsiteY273" fmla="*/ 124552 h 371204"/>
                <a:gd name="connsiteX274" fmla="*/ 155217 w 355065"/>
                <a:gd name="connsiteY274" fmla="*/ 124552 h 371204"/>
                <a:gd name="connsiteX275" fmla="*/ 155217 w 355065"/>
                <a:gd name="connsiteY275" fmla="*/ 122938 h 371204"/>
                <a:gd name="connsiteX276" fmla="*/ 155217 w 355065"/>
                <a:gd name="connsiteY276" fmla="*/ 121324 h 371204"/>
                <a:gd name="connsiteX277" fmla="*/ 155217 w 355065"/>
                <a:gd name="connsiteY277" fmla="*/ 119710 h 371204"/>
                <a:gd name="connsiteX278" fmla="*/ 155217 w 355065"/>
                <a:gd name="connsiteY278" fmla="*/ 119710 h 371204"/>
                <a:gd name="connsiteX279" fmla="*/ 155217 w 355065"/>
                <a:gd name="connsiteY279" fmla="*/ 116482 h 371204"/>
                <a:gd name="connsiteX280" fmla="*/ 156831 w 355065"/>
                <a:gd name="connsiteY280" fmla="*/ 116482 h 371204"/>
                <a:gd name="connsiteX281" fmla="*/ 156831 w 355065"/>
                <a:gd name="connsiteY281" fmla="*/ 114869 h 371204"/>
                <a:gd name="connsiteX282" fmla="*/ 156831 w 355065"/>
                <a:gd name="connsiteY282" fmla="*/ 114869 h 371204"/>
                <a:gd name="connsiteX283" fmla="*/ 158445 w 355065"/>
                <a:gd name="connsiteY283" fmla="*/ 113255 h 371204"/>
                <a:gd name="connsiteX284" fmla="*/ 172970 w 355065"/>
                <a:gd name="connsiteY284" fmla="*/ 106799 h 371204"/>
                <a:gd name="connsiteX285" fmla="*/ 176198 w 355065"/>
                <a:gd name="connsiteY285" fmla="*/ 106799 h 371204"/>
                <a:gd name="connsiteX286" fmla="*/ 176198 w 355065"/>
                <a:gd name="connsiteY286" fmla="*/ 105185 h 371204"/>
                <a:gd name="connsiteX287" fmla="*/ 176198 w 355065"/>
                <a:gd name="connsiteY287" fmla="*/ 103571 h 371204"/>
                <a:gd name="connsiteX288" fmla="*/ 176198 w 355065"/>
                <a:gd name="connsiteY288" fmla="*/ 101957 h 371204"/>
                <a:gd name="connsiteX289" fmla="*/ 176198 w 355065"/>
                <a:gd name="connsiteY289" fmla="*/ 101957 h 371204"/>
                <a:gd name="connsiteX290" fmla="*/ 176198 w 355065"/>
                <a:gd name="connsiteY290" fmla="*/ 95501 h 371204"/>
                <a:gd name="connsiteX291" fmla="*/ 176198 w 355065"/>
                <a:gd name="connsiteY291" fmla="*/ 95501 h 371204"/>
                <a:gd name="connsiteX292" fmla="*/ 176198 w 355065"/>
                <a:gd name="connsiteY292" fmla="*/ 95501 h 371204"/>
                <a:gd name="connsiteX293" fmla="*/ 177812 w 355065"/>
                <a:gd name="connsiteY293" fmla="*/ 93887 h 371204"/>
                <a:gd name="connsiteX294" fmla="*/ 179426 w 355065"/>
                <a:gd name="connsiteY294" fmla="*/ 92273 h 371204"/>
                <a:gd name="connsiteX295" fmla="*/ 182654 w 355065"/>
                <a:gd name="connsiteY295" fmla="*/ 87432 h 371204"/>
                <a:gd name="connsiteX296" fmla="*/ 182654 w 355065"/>
                <a:gd name="connsiteY296" fmla="*/ 87432 h 371204"/>
                <a:gd name="connsiteX297" fmla="*/ 182654 w 355065"/>
                <a:gd name="connsiteY297" fmla="*/ 85818 h 371204"/>
                <a:gd name="connsiteX298" fmla="*/ 182654 w 355065"/>
                <a:gd name="connsiteY298" fmla="*/ 84204 h 371204"/>
                <a:gd name="connsiteX299" fmla="*/ 182654 w 355065"/>
                <a:gd name="connsiteY299" fmla="*/ 84204 h 371204"/>
                <a:gd name="connsiteX300" fmla="*/ 182654 w 355065"/>
                <a:gd name="connsiteY300" fmla="*/ 82590 h 371204"/>
                <a:gd name="connsiteX301" fmla="*/ 182654 w 355065"/>
                <a:gd name="connsiteY301" fmla="*/ 80976 h 371204"/>
                <a:gd name="connsiteX302" fmla="*/ 182654 w 355065"/>
                <a:gd name="connsiteY302" fmla="*/ 79362 h 371204"/>
                <a:gd name="connsiteX303" fmla="*/ 182654 w 355065"/>
                <a:gd name="connsiteY303" fmla="*/ 79362 h 371204"/>
                <a:gd name="connsiteX304" fmla="*/ 185882 w 355065"/>
                <a:gd name="connsiteY304" fmla="*/ 77748 h 371204"/>
                <a:gd name="connsiteX305" fmla="*/ 185882 w 355065"/>
                <a:gd name="connsiteY305" fmla="*/ 76134 h 371204"/>
                <a:gd name="connsiteX306" fmla="*/ 185882 w 355065"/>
                <a:gd name="connsiteY306" fmla="*/ 76134 h 371204"/>
                <a:gd name="connsiteX307" fmla="*/ 187495 w 355065"/>
                <a:gd name="connsiteY307" fmla="*/ 74520 h 371204"/>
                <a:gd name="connsiteX308" fmla="*/ 187495 w 355065"/>
                <a:gd name="connsiteY308" fmla="*/ 72906 h 371204"/>
                <a:gd name="connsiteX309" fmla="*/ 187495 w 355065"/>
                <a:gd name="connsiteY309" fmla="*/ 72906 h 371204"/>
                <a:gd name="connsiteX310" fmla="*/ 185882 w 355065"/>
                <a:gd name="connsiteY310" fmla="*/ 69678 h 371204"/>
                <a:gd name="connsiteX311" fmla="*/ 185882 w 355065"/>
                <a:gd name="connsiteY311" fmla="*/ 68064 h 371204"/>
                <a:gd name="connsiteX312" fmla="*/ 185882 w 355065"/>
                <a:gd name="connsiteY312" fmla="*/ 66451 h 371204"/>
                <a:gd name="connsiteX313" fmla="*/ 187495 w 355065"/>
                <a:gd name="connsiteY313" fmla="*/ 64837 h 371204"/>
                <a:gd name="connsiteX314" fmla="*/ 187495 w 355065"/>
                <a:gd name="connsiteY314" fmla="*/ 63223 h 371204"/>
                <a:gd name="connsiteX315" fmla="*/ 190723 w 355065"/>
                <a:gd name="connsiteY315" fmla="*/ 55153 h 371204"/>
                <a:gd name="connsiteX316" fmla="*/ 192337 w 355065"/>
                <a:gd name="connsiteY316" fmla="*/ 51925 h 371204"/>
                <a:gd name="connsiteX317" fmla="*/ 193951 w 355065"/>
                <a:gd name="connsiteY317" fmla="*/ 50311 h 371204"/>
                <a:gd name="connsiteX318" fmla="*/ 193951 w 355065"/>
                <a:gd name="connsiteY318" fmla="*/ 50311 h 371204"/>
                <a:gd name="connsiteX319" fmla="*/ 203635 w 355065"/>
                <a:gd name="connsiteY319" fmla="*/ 42242 h 371204"/>
                <a:gd name="connsiteX320" fmla="*/ 206863 w 355065"/>
                <a:gd name="connsiteY320" fmla="*/ 42242 h 371204"/>
                <a:gd name="connsiteX321" fmla="*/ 208477 w 355065"/>
                <a:gd name="connsiteY321" fmla="*/ 40628 h 371204"/>
                <a:gd name="connsiteX322" fmla="*/ 210090 w 355065"/>
                <a:gd name="connsiteY322" fmla="*/ 40628 h 371204"/>
                <a:gd name="connsiteX323" fmla="*/ 219774 w 355065"/>
                <a:gd name="connsiteY323" fmla="*/ 40628 h 371204"/>
                <a:gd name="connsiteX324" fmla="*/ 223002 w 355065"/>
                <a:gd name="connsiteY324" fmla="*/ 40628 h 371204"/>
                <a:gd name="connsiteX325" fmla="*/ 226230 w 355065"/>
                <a:gd name="connsiteY325" fmla="*/ 40628 h 371204"/>
                <a:gd name="connsiteX326" fmla="*/ 226230 w 355065"/>
                <a:gd name="connsiteY326" fmla="*/ 39014 h 371204"/>
                <a:gd name="connsiteX327" fmla="*/ 227844 w 355065"/>
                <a:gd name="connsiteY327" fmla="*/ 37400 h 371204"/>
                <a:gd name="connsiteX328" fmla="*/ 227844 w 355065"/>
                <a:gd name="connsiteY328" fmla="*/ 37400 h 371204"/>
                <a:gd name="connsiteX329" fmla="*/ 227844 w 355065"/>
                <a:gd name="connsiteY329" fmla="*/ 35786 h 371204"/>
                <a:gd name="connsiteX330" fmla="*/ 229458 w 355065"/>
                <a:gd name="connsiteY330" fmla="*/ 34172 h 371204"/>
                <a:gd name="connsiteX331" fmla="*/ 232686 w 355065"/>
                <a:gd name="connsiteY331" fmla="*/ 32558 h 371204"/>
                <a:gd name="connsiteX332" fmla="*/ 234299 w 355065"/>
                <a:gd name="connsiteY332" fmla="*/ 30944 h 371204"/>
                <a:gd name="connsiteX333" fmla="*/ 235913 w 355065"/>
                <a:gd name="connsiteY333" fmla="*/ 30944 h 371204"/>
                <a:gd name="connsiteX334" fmla="*/ 247211 w 355065"/>
                <a:gd name="connsiteY334" fmla="*/ 29330 h 371204"/>
                <a:gd name="connsiteX335" fmla="*/ 248825 w 355065"/>
                <a:gd name="connsiteY335" fmla="*/ 27716 h 371204"/>
                <a:gd name="connsiteX336" fmla="*/ 252053 w 355065"/>
                <a:gd name="connsiteY336" fmla="*/ 27716 h 371204"/>
                <a:gd name="connsiteX337" fmla="*/ 253667 w 355065"/>
                <a:gd name="connsiteY337" fmla="*/ 24488 h 371204"/>
                <a:gd name="connsiteX338" fmla="*/ 268192 w 355065"/>
                <a:gd name="connsiteY338" fmla="*/ 8349 h 371204"/>
                <a:gd name="connsiteX339" fmla="*/ 271420 w 355065"/>
                <a:gd name="connsiteY339" fmla="*/ 5121 h 371204"/>
                <a:gd name="connsiteX340" fmla="*/ 274648 w 355065"/>
                <a:gd name="connsiteY340" fmla="*/ 9963 h 371204"/>
                <a:gd name="connsiteX341" fmla="*/ 277876 w 355065"/>
                <a:gd name="connsiteY341" fmla="*/ 14805 h 371204"/>
                <a:gd name="connsiteX342" fmla="*/ 279490 w 355065"/>
                <a:gd name="connsiteY342" fmla="*/ 21260 h 371204"/>
                <a:gd name="connsiteX343" fmla="*/ 279490 w 355065"/>
                <a:gd name="connsiteY343" fmla="*/ 34172 h 371204"/>
                <a:gd name="connsiteX344" fmla="*/ 282717 w 355065"/>
                <a:gd name="connsiteY344" fmla="*/ 42242 h 371204"/>
                <a:gd name="connsiteX345" fmla="*/ 285945 w 355065"/>
                <a:gd name="connsiteY345" fmla="*/ 47083 h 371204"/>
                <a:gd name="connsiteX346" fmla="*/ 292401 w 355065"/>
                <a:gd name="connsiteY346" fmla="*/ 56767 h 371204"/>
                <a:gd name="connsiteX347" fmla="*/ 295629 w 355065"/>
                <a:gd name="connsiteY347" fmla="*/ 61609 h 371204"/>
                <a:gd name="connsiteX348" fmla="*/ 297243 w 355065"/>
                <a:gd name="connsiteY348" fmla="*/ 68064 h 371204"/>
                <a:gd name="connsiteX349" fmla="*/ 297243 w 355065"/>
                <a:gd name="connsiteY349" fmla="*/ 74520 h 371204"/>
                <a:gd name="connsiteX350" fmla="*/ 298857 w 355065"/>
                <a:gd name="connsiteY350" fmla="*/ 80976 h 371204"/>
                <a:gd name="connsiteX351" fmla="*/ 303699 w 355065"/>
                <a:gd name="connsiteY351" fmla="*/ 85818 h 371204"/>
                <a:gd name="connsiteX352" fmla="*/ 310154 w 355065"/>
                <a:gd name="connsiteY352" fmla="*/ 89046 h 371204"/>
                <a:gd name="connsiteX353" fmla="*/ 321452 w 355065"/>
                <a:gd name="connsiteY353" fmla="*/ 93887 h 37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355065" h="371204">
                  <a:moveTo>
                    <a:pt x="331135" y="97115"/>
                  </a:moveTo>
                  <a:lnTo>
                    <a:pt x="337591" y="97115"/>
                  </a:lnTo>
                  <a:lnTo>
                    <a:pt x="340819" y="92273"/>
                  </a:lnTo>
                  <a:lnTo>
                    <a:pt x="345661" y="98729"/>
                  </a:lnTo>
                  <a:lnTo>
                    <a:pt x="347275" y="101957"/>
                  </a:lnTo>
                  <a:lnTo>
                    <a:pt x="347275" y="101957"/>
                  </a:lnTo>
                  <a:lnTo>
                    <a:pt x="347275" y="103571"/>
                  </a:lnTo>
                  <a:lnTo>
                    <a:pt x="347275" y="105185"/>
                  </a:lnTo>
                  <a:lnTo>
                    <a:pt x="345661" y="106799"/>
                  </a:lnTo>
                  <a:lnTo>
                    <a:pt x="344047" y="106799"/>
                  </a:lnTo>
                  <a:lnTo>
                    <a:pt x="342433" y="106799"/>
                  </a:lnTo>
                  <a:lnTo>
                    <a:pt x="340819" y="108413"/>
                  </a:lnTo>
                  <a:lnTo>
                    <a:pt x="337591" y="110027"/>
                  </a:lnTo>
                  <a:lnTo>
                    <a:pt x="337591" y="111641"/>
                  </a:lnTo>
                  <a:lnTo>
                    <a:pt x="335977" y="114869"/>
                  </a:lnTo>
                  <a:lnTo>
                    <a:pt x="332749" y="121324"/>
                  </a:lnTo>
                  <a:lnTo>
                    <a:pt x="331135" y="126166"/>
                  </a:lnTo>
                  <a:lnTo>
                    <a:pt x="319838" y="134236"/>
                  </a:lnTo>
                  <a:lnTo>
                    <a:pt x="318224" y="135850"/>
                  </a:lnTo>
                  <a:lnTo>
                    <a:pt x="318224" y="137464"/>
                  </a:lnTo>
                  <a:lnTo>
                    <a:pt x="318224" y="140691"/>
                  </a:lnTo>
                  <a:lnTo>
                    <a:pt x="318224" y="145533"/>
                  </a:lnTo>
                  <a:lnTo>
                    <a:pt x="318224" y="148761"/>
                  </a:lnTo>
                  <a:lnTo>
                    <a:pt x="319838" y="151989"/>
                  </a:lnTo>
                  <a:lnTo>
                    <a:pt x="323066" y="156831"/>
                  </a:lnTo>
                  <a:lnTo>
                    <a:pt x="324680" y="156831"/>
                  </a:lnTo>
                  <a:lnTo>
                    <a:pt x="326294" y="158445"/>
                  </a:lnTo>
                  <a:lnTo>
                    <a:pt x="329522" y="160059"/>
                  </a:lnTo>
                  <a:lnTo>
                    <a:pt x="331135" y="160059"/>
                  </a:lnTo>
                  <a:lnTo>
                    <a:pt x="332749" y="160059"/>
                  </a:lnTo>
                  <a:lnTo>
                    <a:pt x="334363" y="160059"/>
                  </a:lnTo>
                  <a:lnTo>
                    <a:pt x="335977" y="158445"/>
                  </a:lnTo>
                  <a:lnTo>
                    <a:pt x="335977" y="158445"/>
                  </a:lnTo>
                  <a:lnTo>
                    <a:pt x="337591" y="156831"/>
                  </a:lnTo>
                  <a:lnTo>
                    <a:pt x="337591" y="156831"/>
                  </a:lnTo>
                  <a:lnTo>
                    <a:pt x="339205" y="156831"/>
                  </a:lnTo>
                  <a:lnTo>
                    <a:pt x="340819" y="156831"/>
                  </a:lnTo>
                  <a:lnTo>
                    <a:pt x="342433" y="156831"/>
                  </a:lnTo>
                  <a:lnTo>
                    <a:pt x="344047" y="161673"/>
                  </a:lnTo>
                  <a:lnTo>
                    <a:pt x="345661" y="161673"/>
                  </a:lnTo>
                  <a:lnTo>
                    <a:pt x="345661" y="161673"/>
                  </a:lnTo>
                  <a:lnTo>
                    <a:pt x="348889" y="161673"/>
                  </a:lnTo>
                  <a:lnTo>
                    <a:pt x="350503" y="163287"/>
                  </a:lnTo>
                  <a:lnTo>
                    <a:pt x="352117" y="163287"/>
                  </a:lnTo>
                  <a:lnTo>
                    <a:pt x="352117" y="163287"/>
                  </a:lnTo>
                  <a:lnTo>
                    <a:pt x="353731" y="166514"/>
                  </a:lnTo>
                  <a:lnTo>
                    <a:pt x="353731" y="168128"/>
                  </a:lnTo>
                  <a:lnTo>
                    <a:pt x="353731" y="169742"/>
                  </a:lnTo>
                  <a:lnTo>
                    <a:pt x="353731" y="174584"/>
                  </a:lnTo>
                  <a:lnTo>
                    <a:pt x="352117" y="181040"/>
                  </a:lnTo>
                  <a:lnTo>
                    <a:pt x="348889" y="195565"/>
                  </a:lnTo>
                  <a:lnTo>
                    <a:pt x="348889" y="197179"/>
                  </a:lnTo>
                  <a:lnTo>
                    <a:pt x="350503" y="200407"/>
                  </a:lnTo>
                  <a:lnTo>
                    <a:pt x="352117" y="203635"/>
                  </a:lnTo>
                  <a:lnTo>
                    <a:pt x="353731" y="208477"/>
                  </a:lnTo>
                  <a:lnTo>
                    <a:pt x="355344" y="210091"/>
                  </a:lnTo>
                  <a:lnTo>
                    <a:pt x="355344" y="211704"/>
                  </a:lnTo>
                  <a:lnTo>
                    <a:pt x="355344" y="213318"/>
                  </a:lnTo>
                  <a:lnTo>
                    <a:pt x="355344" y="216546"/>
                  </a:lnTo>
                  <a:lnTo>
                    <a:pt x="355344" y="221388"/>
                  </a:lnTo>
                  <a:lnTo>
                    <a:pt x="355344" y="223002"/>
                  </a:lnTo>
                  <a:lnTo>
                    <a:pt x="355344" y="224616"/>
                  </a:lnTo>
                  <a:lnTo>
                    <a:pt x="355344" y="226230"/>
                  </a:lnTo>
                  <a:lnTo>
                    <a:pt x="356958" y="226230"/>
                  </a:lnTo>
                  <a:lnTo>
                    <a:pt x="356958" y="227844"/>
                  </a:lnTo>
                  <a:lnTo>
                    <a:pt x="356958" y="229458"/>
                  </a:lnTo>
                  <a:lnTo>
                    <a:pt x="356958" y="234300"/>
                  </a:lnTo>
                  <a:lnTo>
                    <a:pt x="358572" y="237527"/>
                  </a:lnTo>
                  <a:lnTo>
                    <a:pt x="358572" y="239141"/>
                  </a:lnTo>
                  <a:lnTo>
                    <a:pt x="360186" y="239141"/>
                  </a:lnTo>
                  <a:lnTo>
                    <a:pt x="361800" y="240755"/>
                  </a:lnTo>
                  <a:lnTo>
                    <a:pt x="361800" y="240755"/>
                  </a:lnTo>
                  <a:lnTo>
                    <a:pt x="363414" y="242369"/>
                  </a:lnTo>
                  <a:lnTo>
                    <a:pt x="361800" y="243983"/>
                  </a:lnTo>
                  <a:lnTo>
                    <a:pt x="360186" y="247211"/>
                  </a:lnTo>
                  <a:lnTo>
                    <a:pt x="355344" y="252053"/>
                  </a:lnTo>
                  <a:lnTo>
                    <a:pt x="352117" y="253667"/>
                  </a:lnTo>
                  <a:lnTo>
                    <a:pt x="350503" y="255281"/>
                  </a:lnTo>
                  <a:lnTo>
                    <a:pt x="348889" y="255281"/>
                  </a:lnTo>
                  <a:lnTo>
                    <a:pt x="347275" y="255281"/>
                  </a:lnTo>
                  <a:lnTo>
                    <a:pt x="342433" y="256895"/>
                  </a:lnTo>
                  <a:lnTo>
                    <a:pt x="342433" y="256895"/>
                  </a:lnTo>
                  <a:lnTo>
                    <a:pt x="340819" y="256895"/>
                  </a:lnTo>
                  <a:lnTo>
                    <a:pt x="339205" y="258509"/>
                  </a:lnTo>
                  <a:lnTo>
                    <a:pt x="337591" y="260122"/>
                  </a:lnTo>
                  <a:lnTo>
                    <a:pt x="334363" y="264964"/>
                  </a:lnTo>
                  <a:lnTo>
                    <a:pt x="332749" y="268192"/>
                  </a:lnTo>
                  <a:lnTo>
                    <a:pt x="332749" y="269806"/>
                  </a:lnTo>
                  <a:lnTo>
                    <a:pt x="332749" y="271420"/>
                  </a:lnTo>
                  <a:lnTo>
                    <a:pt x="332749" y="273034"/>
                  </a:lnTo>
                  <a:lnTo>
                    <a:pt x="334363" y="274648"/>
                  </a:lnTo>
                  <a:lnTo>
                    <a:pt x="334363" y="274648"/>
                  </a:lnTo>
                  <a:lnTo>
                    <a:pt x="340819" y="282718"/>
                  </a:lnTo>
                  <a:lnTo>
                    <a:pt x="340819" y="282718"/>
                  </a:lnTo>
                  <a:lnTo>
                    <a:pt x="339205" y="284331"/>
                  </a:lnTo>
                  <a:lnTo>
                    <a:pt x="337591" y="285945"/>
                  </a:lnTo>
                  <a:lnTo>
                    <a:pt x="335977" y="285945"/>
                  </a:lnTo>
                  <a:lnTo>
                    <a:pt x="334363" y="285945"/>
                  </a:lnTo>
                  <a:lnTo>
                    <a:pt x="332749" y="284331"/>
                  </a:lnTo>
                  <a:lnTo>
                    <a:pt x="331135" y="284331"/>
                  </a:lnTo>
                  <a:lnTo>
                    <a:pt x="327908" y="281104"/>
                  </a:lnTo>
                  <a:lnTo>
                    <a:pt x="321452" y="277876"/>
                  </a:lnTo>
                  <a:lnTo>
                    <a:pt x="318224" y="276262"/>
                  </a:lnTo>
                  <a:lnTo>
                    <a:pt x="316610" y="276262"/>
                  </a:lnTo>
                  <a:lnTo>
                    <a:pt x="313382" y="274648"/>
                  </a:lnTo>
                  <a:lnTo>
                    <a:pt x="311768" y="274648"/>
                  </a:lnTo>
                  <a:lnTo>
                    <a:pt x="306926" y="274648"/>
                  </a:lnTo>
                  <a:lnTo>
                    <a:pt x="306926" y="274648"/>
                  </a:lnTo>
                  <a:lnTo>
                    <a:pt x="305313" y="276262"/>
                  </a:lnTo>
                  <a:lnTo>
                    <a:pt x="303699" y="277876"/>
                  </a:lnTo>
                  <a:lnTo>
                    <a:pt x="300471" y="282718"/>
                  </a:lnTo>
                  <a:lnTo>
                    <a:pt x="297243" y="292401"/>
                  </a:lnTo>
                  <a:lnTo>
                    <a:pt x="297243" y="295629"/>
                  </a:lnTo>
                  <a:lnTo>
                    <a:pt x="298857" y="298857"/>
                  </a:lnTo>
                  <a:lnTo>
                    <a:pt x="303699" y="298857"/>
                  </a:lnTo>
                  <a:lnTo>
                    <a:pt x="306926" y="298857"/>
                  </a:lnTo>
                  <a:lnTo>
                    <a:pt x="308540" y="298857"/>
                  </a:lnTo>
                  <a:lnTo>
                    <a:pt x="311768" y="300471"/>
                  </a:lnTo>
                  <a:lnTo>
                    <a:pt x="311768" y="300471"/>
                  </a:lnTo>
                  <a:lnTo>
                    <a:pt x="313382" y="302085"/>
                  </a:lnTo>
                  <a:lnTo>
                    <a:pt x="313382" y="303699"/>
                  </a:lnTo>
                  <a:lnTo>
                    <a:pt x="313382" y="305313"/>
                  </a:lnTo>
                  <a:lnTo>
                    <a:pt x="313382" y="306926"/>
                  </a:lnTo>
                  <a:lnTo>
                    <a:pt x="313382" y="308540"/>
                  </a:lnTo>
                  <a:lnTo>
                    <a:pt x="311768" y="310154"/>
                  </a:lnTo>
                  <a:lnTo>
                    <a:pt x="308540" y="311768"/>
                  </a:lnTo>
                  <a:lnTo>
                    <a:pt x="303699" y="316610"/>
                  </a:lnTo>
                  <a:lnTo>
                    <a:pt x="300471" y="318224"/>
                  </a:lnTo>
                  <a:lnTo>
                    <a:pt x="297243" y="319838"/>
                  </a:lnTo>
                  <a:lnTo>
                    <a:pt x="289173" y="318224"/>
                  </a:lnTo>
                  <a:lnTo>
                    <a:pt x="287559" y="319838"/>
                  </a:lnTo>
                  <a:lnTo>
                    <a:pt x="285945" y="319838"/>
                  </a:lnTo>
                  <a:lnTo>
                    <a:pt x="284331" y="319838"/>
                  </a:lnTo>
                  <a:lnTo>
                    <a:pt x="282717" y="321452"/>
                  </a:lnTo>
                  <a:lnTo>
                    <a:pt x="260122" y="360186"/>
                  </a:lnTo>
                  <a:lnTo>
                    <a:pt x="256895" y="369870"/>
                  </a:lnTo>
                  <a:lnTo>
                    <a:pt x="214932" y="366642"/>
                  </a:lnTo>
                  <a:lnTo>
                    <a:pt x="205249" y="368256"/>
                  </a:lnTo>
                  <a:lnTo>
                    <a:pt x="202021" y="368256"/>
                  </a:lnTo>
                  <a:lnTo>
                    <a:pt x="198793" y="368256"/>
                  </a:lnTo>
                  <a:lnTo>
                    <a:pt x="195565" y="366642"/>
                  </a:lnTo>
                  <a:lnTo>
                    <a:pt x="187495" y="363414"/>
                  </a:lnTo>
                  <a:lnTo>
                    <a:pt x="185882" y="363414"/>
                  </a:lnTo>
                  <a:lnTo>
                    <a:pt x="184268" y="363414"/>
                  </a:lnTo>
                  <a:lnTo>
                    <a:pt x="181040" y="365028"/>
                  </a:lnTo>
                  <a:lnTo>
                    <a:pt x="176198" y="366642"/>
                  </a:lnTo>
                  <a:lnTo>
                    <a:pt x="174584" y="368256"/>
                  </a:lnTo>
                  <a:lnTo>
                    <a:pt x="169742" y="371484"/>
                  </a:lnTo>
                  <a:lnTo>
                    <a:pt x="160059" y="366642"/>
                  </a:lnTo>
                  <a:lnTo>
                    <a:pt x="156831" y="366642"/>
                  </a:lnTo>
                  <a:lnTo>
                    <a:pt x="153603" y="366642"/>
                  </a:lnTo>
                  <a:lnTo>
                    <a:pt x="151989" y="366642"/>
                  </a:lnTo>
                  <a:lnTo>
                    <a:pt x="151989" y="366642"/>
                  </a:lnTo>
                  <a:lnTo>
                    <a:pt x="150375" y="365028"/>
                  </a:lnTo>
                  <a:lnTo>
                    <a:pt x="150375" y="363414"/>
                  </a:lnTo>
                  <a:lnTo>
                    <a:pt x="150375" y="361800"/>
                  </a:lnTo>
                  <a:lnTo>
                    <a:pt x="150375" y="360186"/>
                  </a:lnTo>
                  <a:lnTo>
                    <a:pt x="150375" y="358572"/>
                  </a:lnTo>
                  <a:lnTo>
                    <a:pt x="151989" y="355344"/>
                  </a:lnTo>
                  <a:lnTo>
                    <a:pt x="151989" y="353731"/>
                  </a:lnTo>
                  <a:lnTo>
                    <a:pt x="150375" y="350503"/>
                  </a:lnTo>
                  <a:lnTo>
                    <a:pt x="147147" y="344047"/>
                  </a:lnTo>
                  <a:lnTo>
                    <a:pt x="140691" y="339205"/>
                  </a:lnTo>
                  <a:lnTo>
                    <a:pt x="137464" y="337591"/>
                  </a:lnTo>
                  <a:lnTo>
                    <a:pt x="134236" y="335977"/>
                  </a:lnTo>
                  <a:lnTo>
                    <a:pt x="114869" y="324680"/>
                  </a:lnTo>
                  <a:lnTo>
                    <a:pt x="110027" y="319838"/>
                  </a:lnTo>
                  <a:lnTo>
                    <a:pt x="110027" y="319838"/>
                  </a:lnTo>
                  <a:lnTo>
                    <a:pt x="106799" y="314996"/>
                  </a:lnTo>
                  <a:lnTo>
                    <a:pt x="106799" y="311768"/>
                  </a:lnTo>
                  <a:lnTo>
                    <a:pt x="105185" y="310154"/>
                  </a:lnTo>
                  <a:lnTo>
                    <a:pt x="103571" y="305313"/>
                  </a:lnTo>
                  <a:lnTo>
                    <a:pt x="101957" y="303699"/>
                  </a:lnTo>
                  <a:lnTo>
                    <a:pt x="100343" y="303699"/>
                  </a:lnTo>
                  <a:lnTo>
                    <a:pt x="97115" y="302085"/>
                  </a:lnTo>
                  <a:lnTo>
                    <a:pt x="95501" y="302085"/>
                  </a:lnTo>
                  <a:lnTo>
                    <a:pt x="93887" y="302085"/>
                  </a:lnTo>
                  <a:lnTo>
                    <a:pt x="90660" y="302085"/>
                  </a:lnTo>
                  <a:lnTo>
                    <a:pt x="89046" y="300471"/>
                  </a:lnTo>
                  <a:lnTo>
                    <a:pt x="85818" y="300471"/>
                  </a:lnTo>
                  <a:lnTo>
                    <a:pt x="80976" y="297243"/>
                  </a:lnTo>
                  <a:lnTo>
                    <a:pt x="79362" y="297243"/>
                  </a:lnTo>
                  <a:lnTo>
                    <a:pt x="77748" y="297243"/>
                  </a:lnTo>
                  <a:lnTo>
                    <a:pt x="74520" y="298857"/>
                  </a:lnTo>
                  <a:lnTo>
                    <a:pt x="72906" y="298857"/>
                  </a:lnTo>
                  <a:lnTo>
                    <a:pt x="69678" y="297243"/>
                  </a:lnTo>
                  <a:lnTo>
                    <a:pt x="66451" y="297243"/>
                  </a:lnTo>
                  <a:lnTo>
                    <a:pt x="64837" y="295629"/>
                  </a:lnTo>
                  <a:lnTo>
                    <a:pt x="64837" y="295629"/>
                  </a:lnTo>
                  <a:lnTo>
                    <a:pt x="63223" y="295629"/>
                  </a:lnTo>
                  <a:lnTo>
                    <a:pt x="63223" y="294015"/>
                  </a:lnTo>
                  <a:lnTo>
                    <a:pt x="63223" y="292401"/>
                  </a:lnTo>
                  <a:lnTo>
                    <a:pt x="63223" y="290787"/>
                  </a:lnTo>
                  <a:lnTo>
                    <a:pt x="63223" y="289173"/>
                  </a:lnTo>
                  <a:lnTo>
                    <a:pt x="63223" y="287559"/>
                  </a:lnTo>
                  <a:lnTo>
                    <a:pt x="63223" y="285945"/>
                  </a:lnTo>
                  <a:lnTo>
                    <a:pt x="56767" y="276262"/>
                  </a:lnTo>
                  <a:lnTo>
                    <a:pt x="55153" y="274648"/>
                  </a:lnTo>
                  <a:lnTo>
                    <a:pt x="53539" y="274648"/>
                  </a:lnTo>
                  <a:lnTo>
                    <a:pt x="51925" y="274648"/>
                  </a:lnTo>
                  <a:lnTo>
                    <a:pt x="48697" y="274648"/>
                  </a:lnTo>
                  <a:lnTo>
                    <a:pt x="43855" y="273034"/>
                  </a:lnTo>
                  <a:lnTo>
                    <a:pt x="42242" y="271420"/>
                  </a:lnTo>
                  <a:lnTo>
                    <a:pt x="40628" y="269806"/>
                  </a:lnTo>
                  <a:lnTo>
                    <a:pt x="39014" y="266578"/>
                  </a:lnTo>
                  <a:lnTo>
                    <a:pt x="37400" y="261736"/>
                  </a:lnTo>
                  <a:lnTo>
                    <a:pt x="35786" y="253667"/>
                  </a:lnTo>
                  <a:lnTo>
                    <a:pt x="35786" y="252053"/>
                  </a:lnTo>
                  <a:lnTo>
                    <a:pt x="34172" y="250439"/>
                  </a:lnTo>
                  <a:lnTo>
                    <a:pt x="32558" y="247211"/>
                  </a:lnTo>
                  <a:lnTo>
                    <a:pt x="24488" y="231072"/>
                  </a:lnTo>
                  <a:lnTo>
                    <a:pt x="22874" y="229458"/>
                  </a:lnTo>
                  <a:lnTo>
                    <a:pt x="21260" y="226230"/>
                  </a:lnTo>
                  <a:lnTo>
                    <a:pt x="21260" y="224616"/>
                  </a:lnTo>
                  <a:lnTo>
                    <a:pt x="21260" y="223002"/>
                  </a:lnTo>
                  <a:lnTo>
                    <a:pt x="21260" y="223002"/>
                  </a:lnTo>
                  <a:lnTo>
                    <a:pt x="18033" y="216546"/>
                  </a:lnTo>
                  <a:lnTo>
                    <a:pt x="16419" y="211704"/>
                  </a:lnTo>
                  <a:lnTo>
                    <a:pt x="14805" y="206863"/>
                  </a:lnTo>
                  <a:lnTo>
                    <a:pt x="13191" y="203635"/>
                  </a:lnTo>
                  <a:lnTo>
                    <a:pt x="13191" y="198793"/>
                  </a:lnTo>
                  <a:lnTo>
                    <a:pt x="13191" y="197179"/>
                  </a:lnTo>
                  <a:lnTo>
                    <a:pt x="11577" y="195565"/>
                  </a:lnTo>
                  <a:lnTo>
                    <a:pt x="11577" y="193951"/>
                  </a:lnTo>
                  <a:lnTo>
                    <a:pt x="11577" y="192337"/>
                  </a:lnTo>
                  <a:lnTo>
                    <a:pt x="11577" y="177812"/>
                  </a:lnTo>
                  <a:lnTo>
                    <a:pt x="11577" y="174584"/>
                  </a:lnTo>
                  <a:lnTo>
                    <a:pt x="11577" y="172970"/>
                  </a:lnTo>
                  <a:lnTo>
                    <a:pt x="11577" y="172970"/>
                  </a:lnTo>
                  <a:lnTo>
                    <a:pt x="14805" y="168128"/>
                  </a:lnTo>
                  <a:lnTo>
                    <a:pt x="14805" y="166514"/>
                  </a:lnTo>
                  <a:lnTo>
                    <a:pt x="13191" y="163287"/>
                  </a:lnTo>
                  <a:lnTo>
                    <a:pt x="9963" y="158445"/>
                  </a:lnTo>
                  <a:lnTo>
                    <a:pt x="9963" y="155217"/>
                  </a:lnTo>
                  <a:lnTo>
                    <a:pt x="8349" y="151989"/>
                  </a:lnTo>
                  <a:lnTo>
                    <a:pt x="9963" y="148761"/>
                  </a:lnTo>
                  <a:lnTo>
                    <a:pt x="9963" y="147147"/>
                  </a:lnTo>
                  <a:lnTo>
                    <a:pt x="6735" y="134236"/>
                  </a:lnTo>
                  <a:lnTo>
                    <a:pt x="5121" y="124552"/>
                  </a:lnTo>
                  <a:lnTo>
                    <a:pt x="13191" y="122938"/>
                  </a:lnTo>
                  <a:lnTo>
                    <a:pt x="18033" y="119710"/>
                  </a:lnTo>
                  <a:lnTo>
                    <a:pt x="22874" y="116482"/>
                  </a:lnTo>
                  <a:lnTo>
                    <a:pt x="26102" y="114869"/>
                  </a:lnTo>
                  <a:lnTo>
                    <a:pt x="27716" y="113255"/>
                  </a:lnTo>
                  <a:lnTo>
                    <a:pt x="89046" y="101957"/>
                  </a:lnTo>
                  <a:lnTo>
                    <a:pt x="92273" y="103571"/>
                  </a:lnTo>
                  <a:lnTo>
                    <a:pt x="92273" y="105185"/>
                  </a:lnTo>
                  <a:lnTo>
                    <a:pt x="93887" y="106799"/>
                  </a:lnTo>
                  <a:lnTo>
                    <a:pt x="93887" y="106799"/>
                  </a:lnTo>
                  <a:lnTo>
                    <a:pt x="93887" y="108413"/>
                  </a:lnTo>
                  <a:lnTo>
                    <a:pt x="93887" y="110027"/>
                  </a:lnTo>
                  <a:lnTo>
                    <a:pt x="93887" y="111641"/>
                  </a:lnTo>
                  <a:lnTo>
                    <a:pt x="90660" y="126166"/>
                  </a:lnTo>
                  <a:lnTo>
                    <a:pt x="89046" y="129394"/>
                  </a:lnTo>
                  <a:lnTo>
                    <a:pt x="89046" y="132622"/>
                  </a:lnTo>
                  <a:lnTo>
                    <a:pt x="90660" y="135850"/>
                  </a:lnTo>
                  <a:lnTo>
                    <a:pt x="92273" y="137464"/>
                  </a:lnTo>
                  <a:lnTo>
                    <a:pt x="93887" y="139078"/>
                  </a:lnTo>
                  <a:lnTo>
                    <a:pt x="98729" y="140691"/>
                  </a:lnTo>
                  <a:lnTo>
                    <a:pt x="100343" y="142305"/>
                  </a:lnTo>
                  <a:lnTo>
                    <a:pt x="103571" y="142305"/>
                  </a:lnTo>
                  <a:lnTo>
                    <a:pt x="105185" y="140691"/>
                  </a:lnTo>
                  <a:lnTo>
                    <a:pt x="108413" y="140691"/>
                  </a:lnTo>
                  <a:lnTo>
                    <a:pt x="111641" y="137464"/>
                  </a:lnTo>
                  <a:lnTo>
                    <a:pt x="124552" y="124552"/>
                  </a:lnTo>
                  <a:lnTo>
                    <a:pt x="127780" y="122938"/>
                  </a:lnTo>
                  <a:lnTo>
                    <a:pt x="129394" y="122938"/>
                  </a:lnTo>
                  <a:lnTo>
                    <a:pt x="135850" y="121324"/>
                  </a:lnTo>
                  <a:lnTo>
                    <a:pt x="139078" y="121324"/>
                  </a:lnTo>
                  <a:lnTo>
                    <a:pt x="140691" y="121324"/>
                  </a:lnTo>
                  <a:lnTo>
                    <a:pt x="142305" y="121324"/>
                  </a:lnTo>
                  <a:lnTo>
                    <a:pt x="147147" y="122938"/>
                  </a:lnTo>
                  <a:lnTo>
                    <a:pt x="150375" y="124552"/>
                  </a:lnTo>
                  <a:lnTo>
                    <a:pt x="153603" y="124552"/>
                  </a:lnTo>
                  <a:lnTo>
                    <a:pt x="155217" y="124552"/>
                  </a:lnTo>
                  <a:lnTo>
                    <a:pt x="155217" y="122938"/>
                  </a:lnTo>
                  <a:lnTo>
                    <a:pt x="155217" y="121324"/>
                  </a:lnTo>
                  <a:lnTo>
                    <a:pt x="155217" y="119710"/>
                  </a:lnTo>
                  <a:lnTo>
                    <a:pt x="155217" y="119710"/>
                  </a:lnTo>
                  <a:lnTo>
                    <a:pt x="155217" y="116482"/>
                  </a:lnTo>
                  <a:lnTo>
                    <a:pt x="156831" y="116482"/>
                  </a:lnTo>
                  <a:lnTo>
                    <a:pt x="156831" y="114869"/>
                  </a:lnTo>
                  <a:lnTo>
                    <a:pt x="156831" y="114869"/>
                  </a:lnTo>
                  <a:lnTo>
                    <a:pt x="158445" y="113255"/>
                  </a:lnTo>
                  <a:lnTo>
                    <a:pt x="172970" y="106799"/>
                  </a:lnTo>
                  <a:lnTo>
                    <a:pt x="176198" y="106799"/>
                  </a:lnTo>
                  <a:lnTo>
                    <a:pt x="176198" y="105185"/>
                  </a:lnTo>
                  <a:lnTo>
                    <a:pt x="176198" y="103571"/>
                  </a:lnTo>
                  <a:lnTo>
                    <a:pt x="176198" y="101957"/>
                  </a:lnTo>
                  <a:lnTo>
                    <a:pt x="176198" y="101957"/>
                  </a:lnTo>
                  <a:lnTo>
                    <a:pt x="176198" y="95501"/>
                  </a:lnTo>
                  <a:lnTo>
                    <a:pt x="176198" y="95501"/>
                  </a:lnTo>
                  <a:lnTo>
                    <a:pt x="176198" y="95501"/>
                  </a:lnTo>
                  <a:lnTo>
                    <a:pt x="177812" y="93887"/>
                  </a:lnTo>
                  <a:lnTo>
                    <a:pt x="179426" y="92273"/>
                  </a:lnTo>
                  <a:lnTo>
                    <a:pt x="182654" y="87432"/>
                  </a:lnTo>
                  <a:lnTo>
                    <a:pt x="182654" y="87432"/>
                  </a:lnTo>
                  <a:lnTo>
                    <a:pt x="182654" y="85818"/>
                  </a:lnTo>
                  <a:lnTo>
                    <a:pt x="182654" y="84204"/>
                  </a:lnTo>
                  <a:lnTo>
                    <a:pt x="182654" y="84204"/>
                  </a:lnTo>
                  <a:lnTo>
                    <a:pt x="182654" y="82590"/>
                  </a:lnTo>
                  <a:lnTo>
                    <a:pt x="182654" y="80976"/>
                  </a:lnTo>
                  <a:lnTo>
                    <a:pt x="182654" y="79362"/>
                  </a:lnTo>
                  <a:lnTo>
                    <a:pt x="182654" y="79362"/>
                  </a:lnTo>
                  <a:lnTo>
                    <a:pt x="185882" y="77748"/>
                  </a:lnTo>
                  <a:lnTo>
                    <a:pt x="185882" y="76134"/>
                  </a:lnTo>
                  <a:lnTo>
                    <a:pt x="185882" y="76134"/>
                  </a:lnTo>
                  <a:lnTo>
                    <a:pt x="187495" y="74520"/>
                  </a:lnTo>
                  <a:lnTo>
                    <a:pt x="187495" y="72906"/>
                  </a:lnTo>
                  <a:lnTo>
                    <a:pt x="187495" y="72906"/>
                  </a:lnTo>
                  <a:lnTo>
                    <a:pt x="185882" y="69678"/>
                  </a:lnTo>
                  <a:lnTo>
                    <a:pt x="185882" y="68064"/>
                  </a:lnTo>
                  <a:lnTo>
                    <a:pt x="185882" y="66451"/>
                  </a:lnTo>
                  <a:lnTo>
                    <a:pt x="187495" y="64837"/>
                  </a:lnTo>
                  <a:lnTo>
                    <a:pt x="187495" y="63223"/>
                  </a:lnTo>
                  <a:lnTo>
                    <a:pt x="190723" y="55153"/>
                  </a:lnTo>
                  <a:lnTo>
                    <a:pt x="192337" y="51925"/>
                  </a:lnTo>
                  <a:lnTo>
                    <a:pt x="193951" y="50311"/>
                  </a:lnTo>
                  <a:lnTo>
                    <a:pt x="193951" y="50311"/>
                  </a:lnTo>
                  <a:lnTo>
                    <a:pt x="203635" y="42242"/>
                  </a:lnTo>
                  <a:lnTo>
                    <a:pt x="206863" y="42242"/>
                  </a:lnTo>
                  <a:lnTo>
                    <a:pt x="208477" y="40628"/>
                  </a:lnTo>
                  <a:lnTo>
                    <a:pt x="210090" y="40628"/>
                  </a:lnTo>
                  <a:lnTo>
                    <a:pt x="219774" y="40628"/>
                  </a:lnTo>
                  <a:lnTo>
                    <a:pt x="223002" y="40628"/>
                  </a:lnTo>
                  <a:lnTo>
                    <a:pt x="226230" y="40628"/>
                  </a:lnTo>
                  <a:lnTo>
                    <a:pt x="226230" y="39014"/>
                  </a:lnTo>
                  <a:lnTo>
                    <a:pt x="227844" y="37400"/>
                  </a:lnTo>
                  <a:lnTo>
                    <a:pt x="227844" y="37400"/>
                  </a:lnTo>
                  <a:lnTo>
                    <a:pt x="227844" y="35786"/>
                  </a:lnTo>
                  <a:lnTo>
                    <a:pt x="229458" y="34172"/>
                  </a:lnTo>
                  <a:lnTo>
                    <a:pt x="232686" y="32558"/>
                  </a:lnTo>
                  <a:lnTo>
                    <a:pt x="234299" y="30944"/>
                  </a:lnTo>
                  <a:lnTo>
                    <a:pt x="235913" y="30944"/>
                  </a:lnTo>
                  <a:lnTo>
                    <a:pt x="247211" y="29330"/>
                  </a:lnTo>
                  <a:lnTo>
                    <a:pt x="248825" y="27716"/>
                  </a:lnTo>
                  <a:lnTo>
                    <a:pt x="252053" y="27716"/>
                  </a:lnTo>
                  <a:lnTo>
                    <a:pt x="253667" y="24488"/>
                  </a:lnTo>
                  <a:lnTo>
                    <a:pt x="268192" y="8349"/>
                  </a:lnTo>
                  <a:lnTo>
                    <a:pt x="271420" y="5121"/>
                  </a:lnTo>
                  <a:lnTo>
                    <a:pt x="274648" y="9963"/>
                  </a:lnTo>
                  <a:lnTo>
                    <a:pt x="277876" y="14805"/>
                  </a:lnTo>
                  <a:lnTo>
                    <a:pt x="279490" y="21260"/>
                  </a:lnTo>
                  <a:lnTo>
                    <a:pt x="279490" y="34172"/>
                  </a:lnTo>
                  <a:lnTo>
                    <a:pt x="282717" y="42242"/>
                  </a:lnTo>
                  <a:lnTo>
                    <a:pt x="285945" y="47083"/>
                  </a:lnTo>
                  <a:lnTo>
                    <a:pt x="292401" y="56767"/>
                  </a:lnTo>
                  <a:lnTo>
                    <a:pt x="295629" y="61609"/>
                  </a:lnTo>
                  <a:lnTo>
                    <a:pt x="297243" y="68064"/>
                  </a:lnTo>
                  <a:lnTo>
                    <a:pt x="297243" y="74520"/>
                  </a:lnTo>
                  <a:lnTo>
                    <a:pt x="298857" y="80976"/>
                  </a:lnTo>
                  <a:lnTo>
                    <a:pt x="303699" y="85818"/>
                  </a:lnTo>
                  <a:lnTo>
                    <a:pt x="310154" y="89046"/>
                  </a:lnTo>
                  <a:lnTo>
                    <a:pt x="321452" y="938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025FE12-21A2-4503-9ED9-ED771B689E0F}"/>
                </a:ext>
              </a:extLst>
            </p:cNvPr>
            <p:cNvSpPr/>
            <p:nvPr/>
          </p:nvSpPr>
          <p:spPr>
            <a:xfrm>
              <a:off x="8088827" y="1261109"/>
              <a:ext cx="468040" cy="468040"/>
            </a:xfrm>
            <a:custGeom>
              <a:avLst/>
              <a:gdLst>
                <a:gd name="connsiteX0" fmla="*/ 347275 w 468040"/>
                <a:gd name="connsiteY0" fmla="*/ 9963 h 468040"/>
                <a:gd name="connsiteX1" fmla="*/ 356958 w 468040"/>
                <a:gd name="connsiteY1" fmla="*/ 8349 h 468040"/>
                <a:gd name="connsiteX2" fmla="*/ 398921 w 468040"/>
                <a:gd name="connsiteY2" fmla="*/ 11577 h 468040"/>
                <a:gd name="connsiteX3" fmla="*/ 397307 w 468040"/>
                <a:gd name="connsiteY3" fmla="*/ 16419 h 468040"/>
                <a:gd name="connsiteX4" fmla="*/ 397307 w 468040"/>
                <a:gd name="connsiteY4" fmla="*/ 18033 h 468040"/>
                <a:gd name="connsiteX5" fmla="*/ 397307 w 468040"/>
                <a:gd name="connsiteY5" fmla="*/ 19647 h 468040"/>
                <a:gd name="connsiteX6" fmla="*/ 400535 w 468040"/>
                <a:gd name="connsiteY6" fmla="*/ 21260 h 468040"/>
                <a:gd name="connsiteX7" fmla="*/ 402148 w 468040"/>
                <a:gd name="connsiteY7" fmla="*/ 22874 h 468040"/>
                <a:gd name="connsiteX8" fmla="*/ 403763 w 468040"/>
                <a:gd name="connsiteY8" fmla="*/ 24488 h 468040"/>
                <a:gd name="connsiteX9" fmla="*/ 405376 w 468040"/>
                <a:gd name="connsiteY9" fmla="*/ 24488 h 468040"/>
                <a:gd name="connsiteX10" fmla="*/ 405376 w 468040"/>
                <a:gd name="connsiteY10" fmla="*/ 27716 h 468040"/>
                <a:gd name="connsiteX11" fmla="*/ 405376 w 468040"/>
                <a:gd name="connsiteY11" fmla="*/ 30944 h 468040"/>
                <a:gd name="connsiteX12" fmla="*/ 405376 w 468040"/>
                <a:gd name="connsiteY12" fmla="*/ 34172 h 468040"/>
                <a:gd name="connsiteX13" fmla="*/ 406990 w 468040"/>
                <a:gd name="connsiteY13" fmla="*/ 37400 h 468040"/>
                <a:gd name="connsiteX14" fmla="*/ 408604 w 468040"/>
                <a:gd name="connsiteY14" fmla="*/ 39014 h 468040"/>
                <a:gd name="connsiteX15" fmla="*/ 410218 w 468040"/>
                <a:gd name="connsiteY15" fmla="*/ 40628 h 468040"/>
                <a:gd name="connsiteX16" fmla="*/ 413446 w 468040"/>
                <a:gd name="connsiteY16" fmla="*/ 40628 h 468040"/>
                <a:gd name="connsiteX17" fmla="*/ 415060 w 468040"/>
                <a:gd name="connsiteY17" fmla="*/ 40628 h 468040"/>
                <a:gd name="connsiteX18" fmla="*/ 416674 w 468040"/>
                <a:gd name="connsiteY18" fmla="*/ 42242 h 468040"/>
                <a:gd name="connsiteX19" fmla="*/ 416674 w 468040"/>
                <a:gd name="connsiteY19" fmla="*/ 43856 h 468040"/>
                <a:gd name="connsiteX20" fmla="*/ 415060 w 468040"/>
                <a:gd name="connsiteY20" fmla="*/ 47083 h 468040"/>
                <a:gd name="connsiteX21" fmla="*/ 413446 w 468040"/>
                <a:gd name="connsiteY21" fmla="*/ 50311 h 468040"/>
                <a:gd name="connsiteX22" fmla="*/ 411832 w 468040"/>
                <a:gd name="connsiteY22" fmla="*/ 50311 h 468040"/>
                <a:gd name="connsiteX23" fmla="*/ 408604 w 468040"/>
                <a:gd name="connsiteY23" fmla="*/ 53539 h 468040"/>
                <a:gd name="connsiteX24" fmla="*/ 406990 w 468040"/>
                <a:gd name="connsiteY24" fmla="*/ 56767 h 468040"/>
                <a:gd name="connsiteX25" fmla="*/ 406990 w 468040"/>
                <a:gd name="connsiteY25" fmla="*/ 58381 h 468040"/>
                <a:gd name="connsiteX26" fmla="*/ 405376 w 468040"/>
                <a:gd name="connsiteY26" fmla="*/ 61609 h 468040"/>
                <a:gd name="connsiteX27" fmla="*/ 405376 w 468040"/>
                <a:gd name="connsiteY27" fmla="*/ 64837 h 468040"/>
                <a:gd name="connsiteX28" fmla="*/ 405376 w 468040"/>
                <a:gd name="connsiteY28" fmla="*/ 66451 h 468040"/>
                <a:gd name="connsiteX29" fmla="*/ 405376 w 468040"/>
                <a:gd name="connsiteY29" fmla="*/ 68065 h 468040"/>
                <a:gd name="connsiteX30" fmla="*/ 405376 w 468040"/>
                <a:gd name="connsiteY30" fmla="*/ 72906 h 468040"/>
                <a:gd name="connsiteX31" fmla="*/ 406990 w 468040"/>
                <a:gd name="connsiteY31" fmla="*/ 76134 h 468040"/>
                <a:gd name="connsiteX32" fmla="*/ 408604 w 468040"/>
                <a:gd name="connsiteY32" fmla="*/ 79362 h 468040"/>
                <a:gd name="connsiteX33" fmla="*/ 408604 w 468040"/>
                <a:gd name="connsiteY33" fmla="*/ 80976 h 468040"/>
                <a:gd name="connsiteX34" fmla="*/ 410218 w 468040"/>
                <a:gd name="connsiteY34" fmla="*/ 80976 h 468040"/>
                <a:gd name="connsiteX35" fmla="*/ 415060 w 468040"/>
                <a:gd name="connsiteY35" fmla="*/ 80976 h 468040"/>
                <a:gd name="connsiteX36" fmla="*/ 416674 w 468040"/>
                <a:gd name="connsiteY36" fmla="*/ 82590 h 468040"/>
                <a:gd name="connsiteX37" fmla="*/ 418288 w 468040"/>
                <a:gd name="connsiteY37" fmla="*/ 82590 h 468040"/>
                <a:gd name="connsiteX38" fmla="*/ 418288 w 468040"/>
                <a:gd name="connsiteY38" fmla="*/ 84204 h 468040"/>
                <a:gd name="connsiteX39" fmla="*/ 419902 w 468040"/>
                <a:gd name="connsiteY39" fmla="*/ 84204 h 468040"/>
                <a:gd name="connsiteX40" fmla="*/ 419902 w 468040"/>
                <a:gd name="connsiteY40" fmla="*/ 85818 h 468040"/>
                <a:gd name="connsiteX41" fmla="*/ 418288 w 468040"/>
                <a:gd name="connsiteY41" fmla="*/ 87432 h 468040"/>
                <a:gd name="connsiteX42" fmla="*/ 415060 w 468040"/>
                <a:gd name="connsiteY42" fmla="*/ 89046 h 468040"/>
                <a:gd name="connsiteX43" fmla="*/ 415060 w 468040"/>
                <a:gd name="connsiteY43" fmla="*/ 89046 h 468040"/>
                <a:gd name="connsiteX44" fmla="*/ 415060 w 468040"/>
                <a:gd name="connsiteY44" fmla="*/ 90660 h 468040"/>
                <a:gd name="connsiteX45" fmla="*/ 413446 w 468040"/>
                <a:gd name="connsiteY45" fmla="*/ 92274 h 468040"/>
                <a:gd name="connsiteX46" fmla="*/ 411832 w 468040"/>
                <a:gd name="connsiteY46" fmla="*/ 105185 h 468040"/>
                <a:gd name="connsiteX47" fmla="*/ 411832 w 468040"/>
                <a:gd name="connsiteY47" fmla="*/ 108413 h 468040"/>
                <a:gd name="connsiteX48" fmla="*/ 411832 w 468040"/>
                <a:gd name="connsiteY48" fmla="*/ 110027 h 468040"/>
                <a:gd name="connsiteX49" fmla="*/ 416674 w 468040"/>
                <a:gd name="connsiteY49" fmla="*/ 114869 h 468040"/>
                <a:gd name="connsiteX50" fmla="*/ 416674 w 468040"/>
                <a:gd name="connsiteY50" fmla="*/ 116482 h 468040"/>
                <a:gd name="connsiteX51" fmla="*/ 416674 w 468040"/>
                <a:gd name="connsiteY51" fmla="*/ 118096 h 468040"/>
                <a:gd name="connsiteX52" fmla="*/ 419902 w 468040"/>
                <a:gd name="connsiteY52" fmla="*/ 139078 h 468040"/>
                <a:gd name="connsiteX53" fmla="*/ 421516 w 468040"/>
                <a:gd name="connsiteY53" fmla="*/ 140691 h 468040"/>
                <a:gd name="connsiteX54" fmla="*/ 421516 w 468040"/>
                <a:gd name="connsiteY54" fmla="*/ 140691 h 468040"/>
                <a:gd name="connsiteX55" fmla="*/ 423130 w 468040"/>
                <a:gd name="connsiteY55" fmla="*/ 142305 h 468040"/>
                <a:gd name="connsiteX56" fmla="*/ 423130 w 468040"/>
                <a:gd name="connsiteY56" fmla="*/ 142305 h 468040"/>
                <a:gd name="connsiteX57" fmla="*/ 424744 w 468040"/>
                <a:gd name="connsiteY57" fmla="*/ 142305 h 468040"/>
                <a:gd name="connsiteX58" fmla="*/ 426357 w 468040"/>
                <a:gd name="connsiteY58" fmla="*/ 142305 h 468040"/>
                <a:gd name="connsiteX59" fmla="*/ 429585 w 468040"/>
                <a:gd name="connsiteY59" fmla="*/ 140691 h 468040"/>
                <a:gd name="connsiteX60" fmla="*/ 431199 w 468040"/>
                <a:gd name="connsiteY60" fmla="*/ 140691 h 468040"/>
                <a:gd name="connsiteX61" fmla="*/ 432813 w 468040"/>
                <a:gd name="connsiteY61" fmla="*/ 140691 h 468040"/>
                <a:gd name="connsiteX62" fmla="*/ 434427 w 468040"/>
                <a:gd name="connsiteY62" fmla="*/ 140691 h 468040"/>
                <a:gd name="connsiteX63" fmla="*/ 439269 w 468040"/>
                <a:gd name="connsiteY63" fmla="*/ 140691 h 468040"/>
                <a:gd name="connsiteX64" fmla="*/ 440883 w 468040"/>
                <a:gd name="connsiteY64" fmla="*/ 140691 h 468040"/>
                <a:gd name="connsiteX65" fmla="*/ 444111 w 468040"/>
                <a:gd name="connsiteY65" fmla="*/ 140691 h 468040"/>
                <a:gd name="connsiteX66" fmla="*/ 447339 w 468040"/>
                <a:gd name="connsiteY66" fmla="*/ 139078 h 468040"/>
                <a:gd name="connsiteX67" fmla="*/ 448953 w 468040"/>
                <a:gd name="connsiteY67" fmla="*/ 140691 h 468040"/>
                <a:gd name="connsiteX68" fmla="*/ 450566 w 468040"/>
                <a:gd name="connsiteY68" fmla="*/ 140691 h 468040"/>
                <a:gd name="connsiteX69" fmla="*/ 452180 w 468040"/>
                <a:gd name="connsiteY69" fmla="*/ 140691 h 468040"/>
                <a:gd name="connsiteX70" fmla="*/ 452180 w 468040"/>
                <a:gd name="connsiteY70" fmla="*/ 142305 h 468040"/>
                <a:gd name="connsiteX71" fmla="*/ 453794 w 468040"/>
                <a:gd name="connsiteY71" fmla="*/ 143919 h 468040"/>
                <a:gd name="connsiteX72" fmla="*/ 453794 w 468040"/>
                <a:gd name="connsiteY72" fmla="*/ 145533 h 468040"/>
                <a:gd name="connsiteX73" fmla="*/ 455408 w 468040"/>
                <a:gd name="connsiteY73" fmla="*/ 145533 h 468040"/>
                <a:gd name="connsiteX74" fmla="*/ 455408 w 468040"/>
                <a:gd name="connsiteY74" fmla="*/ 147147 h 468040"/>
                <a:gd name="connsiteX75" fmla="*/ 457022 w 468040"/>
                <a:gd name="connsiteY75" fmla="*/ 147147 h 468040"/>
                <a:gd name="connsiteX76" fmla="*/ 457022 w 468040"/>
                <a:gd name="connsiteY76" fmla="*/ 147147 h 468040"/>
                <a:gd name="connsiteX77" fmla="*/ 458636 w 468040"/>
                <a:gd name="connsiteY77" fmla="*/ 147147 h 468040"/>
                <a:gd name="connsiteX78" fmla="*/ 465092 w 468040"/>
                <a:gd name="connsiteY78" fmla="*/ 147147 h 468040"/>
                <a:gd name="connsiteX79" fmla="*/ 466706 w 468040"/>
                <a:gd name="connsiteY79" fmla="*/ 147147 h 468040"/>
                <a:gd name="connsiteX80" fmla="*/ 468320 w 468040"/>
                <a:gd name="connsiteY80" fmla="*/ 148761 h 468040"/>
                <a:gd name="connsiteX81" fmla="*/ 468320 w 468040"/>
                <a:gd name="connsiteY81" fmla="*/ 148761 h 468040"/>
                <a:gd name="connsiteX82" fmla="*/ 469934 w 468040"/>
                <a:gd name="connsiteY82" fmla="*/ 153603 h 468040"/>
                <a:gd name="connsiteX83" fmla="*/ 469934 w 468040"/>
                <a:gd name="connsiteY83" fmla="*/ 155217 h 468040"/>
                <a:gd name="connsiteX84" fmla="*/ 469934 w 468040"/>
                <a:gd name="connsiteY84" fmla="*/ 158445 h 468040"/>
                <a:gd name="connsiteX85" fmla="*/ 469934 w 468040"/>
                <a:gd name="connsiteY85" fmla="*/ 163287 h 468040"/>
                <a:gd name="connsiteX86" fmla="*/ 471548 w 468040"/>
                <a:gd name="connsiteY86" fmla="*/ 166514 h 468040"/>
                <a:gd name="connsiteX87" fmla="*/ 469934 w 468040"/>
                <a:gd name="connsiteY87" fmla="*/ 171356 h 468040"/>
                <a:gd name="connsiteX88" fmla="*/ 469934 w 468040"/>
                <a:gd name="connsiteY88" fmla="*/ 174584 h 468040"/>
                <a:gd name="connsiteX89" fmla="*/ 461864 w 468040"/>
                <a:gd name="connsiteY89" fmla="*/ 192337 h 468040"/>
                <a:gd name="connsiteX90" fmla="*/ 461864 w 468040"/>
                <a:gd name="connsiteY90" fmla="*/ 193951 h 468040"/>
                <a:gd name="connsiteX91" fmla="*/ 460250 w 468040"/>
                <a:gd name="connsiteY91" fmla="*/ 195565 h 468040"/>
                <a:gd name="connsiteX92" fmla="*/ 457022 w 468040"/>
                <a:gd name="connsiteY92" fmla="*/ 197179 h 468040"/>
                <a:gd name="connsiteX93" fmla="*/ 455408 w 468040"/>
                <a:gd name="connsiteY93" fmla="*/ 198793 h 468040"/>
                <a:gd name="connsiteX94" fmla="*/ 455408 w 468040"/>
                <a:gd name="connsiteY94" fmla="*/ 198793 h 468040"/>
                <a:gd name="connsiteX95" fmla="*/ 453794 w 468040"/>
                <a:gd name="connsiteY95" fmla="*/ 200407 h 468040"/>
                <a:gd name="connsiteX96" fmla="*/ 453794 w 468040"/>
                <a:gd name="connsiteY96" fmla="*/ 202021 h 468040"/>
                <a:gd name="connsiteX97" fmla="*/ 453794 w 468040"/>
                <a:gd name="connsiteY97" fmla="*/ 205249 h 468040"/>
                <a:gd name="connsiteX98" fmla="*/ 453794 w 468040"/>
                <a:gd name="connsiteY98" fmla="*/ 213318 h 468040"/>
                <a:gd name="connsiteX99" fmla="*/ 453794 w 468040"/>
                <a:gd name="connsiteY99" fmla="*/ 216546 h 468040"/>
                <a:gd name="connsiteX100" fmla="*/ 453794 w 468040"/>
                <a:gd name="connsiteY100" fmla="*/ 218160 h 468040"/>
                <a:gd name="connsiteX101" fmla="*/ 455408 w 468040"/>
                <a:gd name="connsiteY101" fmla="*/ 221388 h 468040"/>
                <a:gd name="connsiteX102" fmla="*/ 457022 w 468040"/>
                <a:gd name="connsiteY102" fmla="*/ 223002 h 468040"/>
                <a:gd name="connsiteX103" fmla="*/ 457022 w 468040"/>
                <a:gd name="connsiteY103" fmla="*/ 224616 h 468040"/>
                <a:gd name="connsiteX104" fmla="*/ 457022 w 468040"/>
                <a:gd name="connsiteY104" fmla="*/ 227844 h 468040"/>
                <a:gd name="connsiteX105" fmla="*/ 453794 w 468040"/>
                <a:gd name="connsiteY105" fmla="*/ 232686 h 468040"/>
                <a:gd name="connsiteX106" fmla="*/ 448953 w 468040"/>
                <a:gd name="connsiteY106" fmla="*/ 237527 h 468040"/>
                <a:gd name="connsiteX107" fmla="*/ 448953 w 468040"/>
                <a:gd name="connsiteY107" fmla="*/ 239141 h 468040"/>
                <a:gd name="connsiteX108" fmla="*/ 445725 w 468040"/>
                <a:gd name="connsiteY108" fmla="*/ 247211 h 468040"/>
                <a:gd name="connsiteX109" fmla="*/ 444111 w 468040"/>
                <a:gd name="connsiteY109" fmla="*/ 248825 h 468040"/>
                <a:gd name="connsiteX110" fmla="*/ 444111 w 468040"/>
                <a:gd name="connsiteY110" fmla="*/ 258509 h 468040"/>
                <a:gd name="connsiteX111" fmla="*/ 442497 w 468040"/>
                <a:gd name="connsiteY111" fmla="*/ 263350 h 468040"/>
                <a:gd name="connsiteX112" fmla="*/ 439269 w 468040"/>
                <a:gd name="connsiteY112" fmla="*/ 271420 h 468040"/>
                <a:gd name="connsiteX113" fmla="*/ 437655 w 468040"/>
                <a:gd name="connsiteY113" fmla="*/ 274648 h 468040"/>
                <a:gd name="connsiteX114" fmla="*/ 434427 w 468040"/>
                <a:gd name="connsiteY114" fmla="*/ 277876 h 468040"/>
                <a:gd name="connsiteX115" fmla="*/ 431199 w 468040"/>
                <a:gd name="connsiteY115" fmla="*/ 277876 h 468040"/>
                <a:gd name="connsiteX116" fmla="*/ 429585 w 468040"/>
                <a:gd name="connsiteY116" fmla="*/ 279490 h 468040"/>
                <a:gd name="connsiteX117" fmla="*/ 426357 w 468040"/>
                <a:gd name="connsiteY117" fmla="*/ 281104 h 468040"/>
                <a:gd name="connsiteX118" fmla="*/ 424744 w 468040"/>
                <a:gd name="connsiteY118" fmla="*/ 282718 h 468040"/>
                <a:gd name="connsiteX119" fmla="*/ 421516 w 468040"/>
                <a:gd name="connsiteY119" fmla="*/ 282718 h 468040"/>
                <a:gd name="connsiteX120" fmla="*/ 419902 w 468040"/>
                <a:gd name="connsiteY120" fmla="*/ 284331 h 468040"/>
                <a:gd name="connsiteX121" fmla="*/ 419902 w 468040"/>
                <a:gd name="connsiteY121" fmla="*/ 284331 h 468040"/>
                <a:gd name="connsiteX122" fmla="*/ 419902 w 468040"/>
                <a:gd name="connsiteY122" fmla="*/ 289173 h 468040"/>
                <a:gd name="connsiteX123" fmla="*/ 426357 w 468040"/>
                <a:gd name="connsiteY123" fmla="*/ 326294 h 468040"/>
                <a:gd name="connsiteX124" fmla="*/ 424744 w 468040"/>
                <a:gd name="connsiteY124" fmla="*/ 331136 h 468040"/>
                <a:gd name="connsiteX125" fmla="*/ 416674 w 468040"/>
                <a:gd name="connsiteY125" fmla="*/ 334363 h 468040"/>
                <a:gd name="connsiteX126" fmla="*/ 411832 w 468040"/>
                <a:gd name="connsiteY126" fmla="*/ 335977 h 468040"/>
                <a:gd name="connsiteX127" fmla="*/ 411832 w 468040"/>
                <a:gd name="connsiteY127" fmla="*/ 337591 h 468040"/>
                <a:gd name="connsiteX128" fmla="*/ 405376 w 468040"/>
                <a:gd name="connsiteY128" fmla="*/ 344047 h 468040"/>
                <a:gd name="connsiteX129" fmla="*/ 403763 w 468040"/>
                <a:gd name="connsiteY129" fmla="*/ 345661 h 468040"/>
                <a:gd name="connsiteX130" fmla="*/ 403763 w 468040"/>
                <a:gd name="connsiteY130" fmla="*/ 347275 h 468040"/>
                <a:gd name="connsiteX131" fmla="*/ 403763 w 468040"/>
                <a:gd name="connsiteY131" fmla="*/ 355344 h 468040"/>
                <a:gd name="connsiteX132" fmla="*/ 403763 w 468040"/>
                <a:gd name="connsiteY132" fmla="*/ 355344 h 468040"/>
                <a:gd name="connsiteX133" fmla="*/ 403763 w 468040"/>
                <a:gd name="connsiteY133" fmla="*/ 356958 h 468040"/>
                <a:gd name="connsiteX134" fmla="*/ 403763 w 468040"/>
                <a:gd name="connsiteY134" fmla="*/ 360186 h 468040"/>
                <a:gd name="connsiteX135" fmla="*/ 402148 w 468040"/>
                <a:gd name="connsiteY135" fmla="*/ 365028 h 468040"/>
                <a:gd name="connsiteX136" fmla="*/ 397307 w 468040"/>
                <a:gd name="connsiteY136" fmla="*/ 374712 h 468040"/>
                <a:gd name="connsiteX137" fmla="*/ 395693 w 468040"/>
                <a:gd name="connsiteY137" fmla="*/ 377940 h 468040"/>
                <a:gd name="connsiteX138" fmla="*/ 392465 w 468040"/>
                <a:gd name="connsiteY138" fmla="*/ 379553 h 468040"/>
                <a:gd name="connsiteX139" fmla="*/ 392465 w 468040"/>
                <a:gd name="connsiteY139" fmla="*/ 377940 h 468040"/>
                <a:gd name="connsiteX140" fmla="*/ 390851 w 468040"/>
                <a:gd name="connsiteY140" fmla="*/ 374712 h 468040"/>
                <a:gd name="connsiteX141" fmla="*/ 390851 w 468040"/>
                <a:gd name="connsiteY141" fmla="*/ 374712 h 468040"/>
                <a:gd name="connsiteX142" fmla="*/ 386009 w 468040"/>
                <a:gd name="connsiteY142" fmla="*/ 368256 h 468040"/>
                <a:gd name="connsiteX143" fmla="*/ 384395 w 468040"/>
                <a:gd name="connsiteY143" fmla="*/ 365028 h 468040"/>
                <a:gd name="connsiteX144" fmla="*/ 382781 w 468040"/>
                <a:gd name="connsiteY144" fmla="*/ 363414 h 468040"/>
                <a:gd name="connsiteX145" fmla="*/ 379554 w 468040"/>
                <a:gd name="connsiteY145" fmla="*/ 360186 h 468040"/>
                <a:gd name="connsiteX146" fmla="*/ 379554 w 468040"/>
                <a:gd name="connsiteY146" fmla="*/ 360186 h 468040"/>
                <a:gd name="connsiteX147" fmla="*/ 377939 w 468040"/>
                <a:gd name="connsiteY147" fmla="*/ 358572 h 468040"/>
                <a:gd name="connsiteX148" fmla="*/ 377939 w 468040"/>
                <a:gd name="connsiteY148" fmla="*/ 356958 h 468040"/>
                <a:gd name="connsiteX149" fmla="*/ 376326 w 468040"/>
                <a:gd name="connsiteY149" fmla="*/ 355344 h 468040"/>
                <a:gd name="connsiteX150" fmla="*/ 376326 w 468040"/>
                <a:gd name="connsiteY150" fmla="*/ 353731 h 468040"/>
                <a:gd name="connsiteX151" fmla="*/ 374712 w 468040"/>
                <a:gd name="connsiteY151" fmla="*/ 353731 h 468040"/>
                <a:gd name="connsiteX152" fmla="*/ 373098 w 468040"/>
                <a:gd name="connsiteY152" fmla="*/ 353731 h 468040"/>
                <a:gd name="connsiteX153" fmla="*/ 369870 w 468040"/>
                <a:gd name="connsiteY153" fmla="*/ 353731 h 468040"/>
                <a:gd name="connsiteX154" fmla="*/ 358572 w 468040"/>
                <a:gd name="connsiteY154" fmla="*/ 355344 h 468040"/>
                <a:gd name="connsiteX155" fmla="*/ 356958 w 468040"/>
                <a:gd name="connsiteY155" fmla="*/ 356958 h 468040"/>
                <a:gd name="connsiteX156" fmla="*/ 355345 w 468040"/>
                <a:gd name="connsiteY156" fmla="*/ 356958 h 468040"/>
                <a:gd name="connsiteX157" fmla="*/ 353731 w 468040"/>
                <a:gd name="connsiteY157" fmla="*/ 360186 h 468040"/>
                <a:gd name="connsiteX158" fmla="*/ 352117 w 468040"/>
                <a:gd name="connsiteY158" fmla="*/ 365028 h 468040"/>
                <a:gd name="connsiteX159" fmla="*/ 350503 w 468040"/>
                <a:gd name="connsiteY159" fmla="*/ 366642 h 468040"/>
                <a:gd name="connsiteX160" fmla="*/ 342433 w 468040"/>
                <a:gd name="connsiteY160" fmla="*/ 373098 h 468040"/>
                <a:gd name="connsiteX161" fmla="*/ 329522 w 468040"/>
                <a:gd name="connsiteY161" fmla="*/ 381167 h 468040"/>
                <a:gd name="connsiteX162" fmla="*/ 319838 w 468040"/>
                <a:gd name="connsiteY162" fmla="*/ 390851 h 468040"/>
                <a:gd name="connsiteX163" fmla="*/ 318224 w 468040"/>
                <a:gd name="connsiteY163" fmla="*/ 392465 h 468040"/>
                <a:gd name="connsiteX164" fmla="*/ 314996 w 468040"/>
                <a:gd name="connsiteY164" fmla="*/ 394079 h 468040"/>
                <a:gd name="connsiteX165" fmla="*/ 295629 w 468040"/>
                <a:gd name="connsiteY165" fmla="*/ 402149 h 468040"/>
                <a:gd name="connsiteX166" fmla="*/ 292401 w 468040"/>
                <a:gd name="connsiteY166" fmla="*/ 402149 h 468040"/>
                <a:gd name="connsiteX167" fmla="*/ 290787 w 468040"/>
                <a:gd name="connsiteY167" fmla="*/ 402149 h 468040"/>
                <a:gd name="connsiteX168" fmla="*/ 289173 w 468040"/>
                <a:gd name="connsiteY168" fmla="*/ 402149 h 468040"/>
                <a:gd name="connsiteX169" fmla="*/ 287559 w 468040"/>
                <a:gd name="connsiteY169" fmla="*/ 402149 h 468040"/>
                <a:gd name="connsiteX170" fmla="*/ 285945 w 468040"/>
                <a:gd name="connsiteY170" fmla="*/ 400535 h 468040"/>
                <a:gd name="connsiteX171" fmla="*/ 284331 w 468040"/>
                <a:gd name="connsiteY171" fmla="*/ 400535 h 468040"/>
                <a:gd name="connsiteX172" fmla="*/ 282718 w 468040"/>
                <a:gd name="connsiteY172" fmla="*/ 400535 h 468040"/>
                <a:gd name="connsiteX173" fmla="*/ 276262 w 468040"/>
                <a:gd name="connsiteY173" fmla="*/ 403762 h 468040"/>
                <a:gd name="connsiteX174" fmla="*/ 273034 w 468040"/>
                <a:gd name="connsiteY174" fmla="*/ 403762 h 468040"/>
                <a:gd name="connsiteX175" fmla="*/ 266578 w 468040"/>
                <a:gd name="connsiteY175" fmla="*/ 403762 h 468040"/>
                <a:gd name="connsiteX176" fmla="*/ 264964 w 468040"/>
                <a:gd name="connsiteY176" fmla="*/ 405376 h 468040"/>
                <a:gd name="connsiteX177" fmla="*/ 263350 w 468040"/>
                <a:gd name="connsiteY177" fmla="*/ 406990 h 468040"/>
                <a:gd name="connsiteX178" fmla="*/ 264964 w 468040"/>
                <a:gd name="connsiteY178" fmla="*/ 408604 h 468040"/>
                <a:gd name="connsiteX179" fmla="*/ 263350 w 468040"/>
                <a:gd name="connsiteY179" fmla="*/ 410218 h 468040"/>
                <a:gd name="connsiteX180" fmla="*/ 261736 w 468040"/>
                <a:gd name="connsiteY180" fmla="*/ 411832 h 468040"/>
                <a:gd name="connsiteX181" fmla="*/ 255281 w 468040"/>
                <a:gd name="connsiteY181" fmla="*/ 416674 h 468040"/>
                <a:gd name="connsiteX182" fmla="*/ 253667 w 468040"/>
                <a:gd name="connsiteY182" fmla="*/ 418288 h 468040"/>
                <a:gd name="connsiteX183" fmla="*/ 250439 w 468040"/>
                <a:gd name="connsiteY183" fmla="*/ 423130 h 468040"/>
                <a:gd name="connsiteX184" fmla="*/ 248825 w 468040"/>
                <a:gd name="connsiteY184" fmla="*/ 423130 h 468040"/>
                <a:gd name="connsiteX185" fmla="*/ 247211 w 468040"/>
                <a:gd name="connsiteY185" fmla="*/ 423130 h 468040"/>
                <a:gd name="connsiteX186" fmla="*/ 245597 w 468040"/>
                <a:gd name="connsiteY186" fmla="*/ 423130 h 468040"/>
                <a:gd name="connsiteX187" fmla="*/ 239141 w 468040"/>
                <a:gd name="connsiteY187" fmla="*/ 416674 h 468040"/>
                <a:gd name="connsiteX188" fmla="*/ 235914 w 468040"/>
                <a:gd name="connsiteY188" fmla="*/ 416674 h 468040"/>
                <a:gd name="connsiteX189" fmla="*/ 234300 w 468040"/>
                <a:gd name="connsiteY189" fmla="*/ 415060 h 468040"/>
                <a:gd name="connsiteX190" fmla="*/ 226230 w 468040"/>
                <a:gd name="connsiteY190" fmla="*/ 415060 h 468040"/>
                <a:gd name="connsiteX191" fmla="*/ 197179 w 468040"/>
                <a:gd name="connsiteY191" fmla="*/ 416674 h 468040"/>
                <a:gd name="connsiteX192" fmla="*/ 195565 w 468040"/>
                <a:gd name="connsiteY192" fmla="*/ 418288 h 468040"/>
                <a:gd name="connsiteX193" fmla="*/ 193951 w 468040"/>
                <a:gd name="connsiteY193" fmla="*/ 418288 h 468040"/>
                <a:gd name="connsiteX194" fmla="*/ 189109 w 468040"/>
                <a:gd name="connsiteY194" fmla="*/ 421516 h 468040"/>
                <a:gd name="connsiteX195" fmla="*/ 184268 w 468040"/>
                <a:gd name="connsiteY195" fmla="*/ 423130 h 468040"/>
                <a:gd name="connsiteX196" fmla="*/ 182654 w 468040"/>
                <a:gd name="connsiteY196" fmla="*/ 423130 h 468040"/>
                <a:gd name="connsiteX197" fmla="*/ 181040 w 468040"/>
                <a:gd name="connsiteY197" fmla="*/ 424744 h 468040"/>
                <a:gd name="connsiteX198" fmla="*/ 179426 w 468040"/>
                <a:gd name="connsiteY198" fmla="*/ 427971 h 468040"/>
                <a:gd name="connsiteX199" fmla="*/ 176198 w 468040"/>
                <a:gd name="connsiteY199" fmla="*/ 432813 h 468040"/>
                <a:gd name="connsiteX200" fmla="*/ 174584 w 468040"/>
                <a:gd name="connsiteY200" fmla="*/ 434427 h 468040"/>
                <a:gd name="connsiteX201" fmla="*/ 172970 w 468040"/>
                <a:gd name="connsiteY201" fmla="*/ 440883 h 468040"/>
                <a:gd name="connsiteX202" fmla="*/ 172970 w 468040"/>
                <a:gd name="connsiteY202" fmla="*/ 440883 h 468040"/>
                <a:gd name="connsiteX203" fmla="*/ 168128 w 468040"/>
                <a:gd name="connsiteY203" fmla="*/ 445725 h 468040"/>
                <a:gd name="connsiteX204" fmla="*/ 168128 w 468040"/>
                <a:gd name="connsiteY204" fmla="*/ 447339 h 468040"/>
                <a:gd name="connsiteX205" fmla="*/ 166514 w 468040"/>
                <a:gd name="connsiteY205" fmla="*/ 447339 h 468040"/>
                <a:gd name="connsiteX206" fmla="*/ 164900 w 468040"/>
                <a:gd name="connsiteY206" fmla="*/ 447339 h 468040"/>
                <a:gd name="connsiteX207" fmla="*/ 161673 w 468040"/>
                <a:gd name="connsiteY207" fmla="*/ 445725 h 468040"/>
                <a:gd name="connsiteX208" fmla="*/ 160059 w 468040"/>
                <a:gd name="connsiteY208" fmla="*/ 444111 h 468040"/>
                <a:gd name="connsiteX209" fmla="*/ 158445 w 468040"/>
                <a:gd name="connsiteY209" fmla="*/ 444111 h 468040"/>
                <a:gd name="connsiteX210" fmla="*/ 158445 w 468040"/>
                <a:gd name="connsiteY210" fmla="*/ 442497 h 468040"/>
                <a:gd name="connsiteX211" fmla="*/ 156831 w 468040"/>
                <a:gd name="connsiteY211" fmla="*/ 440883 h 468040"/>
                <a:gd name="connsiteX212" fmla="*/ 156831 w 468040"/>
                <a:gd name="connsiteY212" fmla="*/ 440883 h 468040"/>
                <a:gd name="connsiteX213" fmla="*/ 156831 w 468040"/>
                <a:gd name="connsiteY213" fmla="*/ 437655 h 468040"/>
                <a:gd name="connsiteX214" fmla="*/ 155217 w 468040"/>
                <a:gd name="connsiteY214" fmla="*/ 436041 h 468040"/>
                <a:gd name="connsiteX215" fmla="*/ 155217 w 468040"/>
                <a:gd name="connsiteY215" fmla="*/ 436041 h 468040"/>
                <a:gd name="connsiteX216" fmla="*/ 151989 w 468040"/>
                <a:gd name="connsiteY216" fmla="*/ 432813 h 468040"/>
                <a:gd name="connsiteX217" fmla="*/ 142305 w 468040"/>
                <a:gd name="connsiteY217" fmla="*/ 423130 h 468040"/>
                <a:gd name="connsiteX218" fmla="*/ 139078 w 468040"/>
                <a:gd name="connsiteY218" fmla="*/ 419902 h 468040"/>
                <a:gd name="connsiteX219" fmla="*/ 139078 w 468040"/>
                <a:gd name="connsiteY219" fmla="*/ 418288 h 468040"/>
                <a:gd name="connsiteX220" fmla="*/ 137464 w 468040"/>
                <a:gd name="connsiteY220" fmla="*/ 418288 h 468040"/>
                <a:gd name="connsiteX221" fmla="*/ 121324 w 468040"/>
                <a:gd name="connsiteY221" fmla="*/ 411832 h 468040"/>
                <a:gd name="connsiteX222" fmla="*/ 118096 w 468040"/>
                <a:gd name="connsiteY222" fmla="*/ 410218 h 468040"/>
                <a:gd name="connsiteX223" fmla="*/ 114869 w 468040"/>
                <a:gd name="connsiteY223" fmla="*/ 410218 h 468040"/>
                <a:gd name="connsiteX224" fmla="*/ 113255 w 468040"/>
                <a:gd name="connsiteY224" fmla="*/ 410218 h 468040"/>
                <a:gd name="connsiteX225" fmla="*/ 110027 w 468040"/>
                <a:gd name="connsiteY225" fmla="*/ 410218 h 468040"/>
                <a:gd name="connsiteX226" fmla="*/ 105185 w 468040"/>
                <a:gd name="connsiteY226" fmla="*/ 411832 h 468040"/>
                <a:gd name="connsiteX227" fmla="*/ 101957 w 468040"/>
                <a:gd name="connsiteY227" fmla="*/ 411832 h 468040"/>
                <a:gd name="connsiteX228" fmla="*/ 100343 w 468040"/>
                <a:gd name="connsiteY228" fmla="*/ 411832 h 468040"/>
                <a:gd name="connsiteX229" fmla="*/ 98729 w 468040"/>
                <a:gd name="connsiteY229" fmla="*/ 413446 h 468040"/>
                <a:gd name="connsiteX230" fmla="*/ 97115 w 468040"/>
                <a:gd name="connsiteY230" fmla="*/ 413446 h 468040"/>
                <a:gd name="connsiteX231" fmla="*/ 95501 w 468040"/>
                <a:gd name="connsiteY231" fmla="*/ 413446 h 468040"/>
                <a:gd name="connsiteX232" fmla="*/ 87432 w 468040"/>
                <a:gd name="connsiteY232" fmla="*/ 418288 h 468040"/>
                <a:gd name="connsiteX233" fmla="*/ 82590 w 468040"/>
                <a:gd name="connsiteY233" fmla="*/ 424744 h 468040"/>
                <a:gd name="connsiteX234" fmla="*/ 66451 w 468040"/>
                <a:gd name="connsiteY234" fmla="*/ 444111 h 468040"/>
                <a:gd name="connsiteX235" fmla="*/ 63223 w 468040"/>
                <a:gd name="connsiteY235" fmla="*/ 447339 h 468040"/>
                <a:gd name="connsiteX236" fmla="*/ 58381 w 468040"/>
                <a:gd name="connsiteY236" fmla="*/ 453794 h 468040"/>
                <a:gd name="connsiteX237" fmla="*/ 55153 w 468040"/>
                <a:gd name="connsiteY237" fmla="*/ 455408 h 468040"/>
                <a:gd name="connsiteX238" fmla="*/ 53539 w 468040"/>
                <a:gd name="connsiteY238" fmla="*/ 455408 h 468040"/>
                <a:gd name="connsiteX239" fmla="*/ 50311 w 468040"/>
                <a:gd name="connsiteY239" fmla="*/ 455408 h 468040"/>
                <a:gd name="connsiteX240" fmla="*/ 48697 w 468040"/>
                <a:gd name="connsiteY240" fmla="*/ 455408 h 468040"/>
                <a:gd name="connsiteX241" fmla="*/ 47083 w 468040"/>
                <a:gd name="connsiteY241" fmla="*/ 455408 h 468040"/>
                <a:gd name="connsiteX242" fmla="*/ 45469 w 468040"/>
                <a:gd name="connsiteY242" fmla="*/ 455408 h 468040"/>
                <a:gd name="connsiteX243" fmla="*/ 43856 w 468040"/>
                <a:gd name="connsiteY243" fmla="*/ 457022 h 468040"/>
                <a:gd name="connsiteX244" fmla="*/ 39014 w 468040"/>
                <a:gd name="connsiteY244" fmla="*/ 461864 h 468040"/>
                <a:gd name="connsiteX245" fmla="*/ 34172 w 468040"/>
                <a:gd name="connsiteY245" fmla="*/ 465092 h 468040"/>
                <a:gd name="connsiteX246" fmla="*/ 30944 w 468040"/>
                <a:gd name="connsiteY246" fmla="*/ 465092 h 468040"/>
                <a:gd name="connsiteX247" fmla="*/ 27716 w 468040"/>
                <a:gd name="connsiteY247" fmla="*/ 465092 h 468040"/>
                <a:gd name="connsiteX248" fmla="*/ 24488 w 468040"/>
                <a:gd name="connsiteY248" fmla="*/ 465092 h 468040"/>
                <a:gd name="connsiteX249" fmla="*/ 22874 w 468040"/>
                <a:gd name="connsiteY249" fmla="*/ 465092 h 468040"/>
                <a:gd name="connsiteX250" fmla="*/ 21260 w 468040"/>
                <a:gd name="connsiteY250" fmla="*/ 465092 h 468040"/>
                <a:gd name="connsiteX251" fmla="*/ 21260 w 468040"/>
                <a:gd name="connsiteY251" fmla="*/ 463478 h 468040"/>
                <a:gd name="connsiteX252" fmla="*/ 19647 w 468040"/>
                <a:gd name="connsiteY252" fmla="*/ 463478 h 468040"/>
                <a:gd name="connsiteX253" fmla="*/ 18033 w 468040"/>
                <a:gd name="connsiteY253" fmla="*/ 458636 h 468040"/>
                <a:gd name="connsiteX254" fmla="*/ 11577 w 468040"/>
                <a:gd name="connsiteY254" fmla="*/ 450567 h 468040"/>
                <a:gd name="connsiteX255" fmla="*/ 6735 w 468040"/>
                <a:gd name="connsiteY255" fmla="*/ 444111 h 468040"/>
                <a:gd name="connsiteX256" fmla="*/ 5121 w 468040"/>
                <a:gd name="connsiteY256" fmla="*/ 440883 h 468040"/>
                <a:gd name="connsiteX257" fmla="*/ 5121 w 468040"/>
                <a:gd name="connsiteY257" fmla="*/ 437655 h 468040"/>
                <a:gd name="connsiteX258" fmla="*/ 5121 w 468040"/>
                <a:gd name="connsiteY258" fmla="*/ 434427 h 468040"/>
                <a:gd name="connsiteX259" fmla="*/ 5121 w 468040"/>
                <a:gd name="connsiteY259" fmla="*/ 431199 h 468040"/>
                <a:gd name="connsiteX260" fmla="*/ 5121 w 468040"/>
                <a:gd name="connsiteY260" fmla="*/ 429585 h 468040"/>
                <a:gd name="connsiteX261" fmla="*/ 6735 w 468040"/>
                <a:gd name="connsiteY261" fmla="*/ 427971 h 468040"/>
                <a:gd name="connsiteX262" fmla="*/ 8349 w 468040"/>
                <a:gd name="connsiteY262" fmla="*/ 427971 h 468040"/>
                <a:gd name="connsiteX263" fmla="*/ 14805 w 468040"/>
                <a:gd name="connsiteY263" fmla="*/ 427971 h 468040"/>
                <a:gd name="connsiteX264" fmla="*/ 18033 w 468040"/>
                <a:gd name="connsiteY264" fmla="*/ 426358 h 468040"/>
                <a:gd name="connsiteX265" fmla="*/ 19647 w 468040"/>
                <a:gd name="connsiteY265" fmla="*/ 426358 h 468040"/>
                <a:gd name="connsiteX266" fmla="*/ 24488 w 468040"/>
                <a:gd name="connsiteY266" fmla="*/ 426358 h 468040"/>
                <a:gd name="connsiteX267" fmla="*/ 26102 w 468040"/>
                <a:gd name="connsiteY267" fmla="*/ 426358 h 468040"/>
                <a:gd name="connsiteX268" fmla="*/ 27716 w 468040"/>
                <a:gd name="connsiteY268" fmla="*/ 426358 h 468040"/>
                <a:gd name="connsiteX269" fmla="*/ 27716 w 468040"/>
                <a:gd name="connsiteY269" fmla="*/ 426358 h 468040"/>
                <a:gd name="connsiteX270" fmla="*/ 29330 w 468040"/>
                <a:gd name="connsiteY270" fmla="*/ 424744 h 468040"/>
                <a:gd name="connsiteX271" fmla="*/ 32558 w 468040"/>
                <a:gd name="connsiteY271" fmla="*/ 421516 h 468040"/>
                <a:gd name="connsiteX272" fmla="*/ 34172 w 468040"/>
                <a:gd name="connsiteY272" fmla="*/ 419902 h 468040"/>
                <a:gd name="connsiteX273" fmla="*/ 37400 w 468040"/>
                <a:gd name="connsiteY273" fmla="*/ 411832 h 468040"/>
                <a:gd name="connsiteX274" fmla="*/ 40628 w 468040"/>
                <a:gd name="connsiteY274" fmla="*/ 406990 h 468040"/>
                <a:gd name="connsiteX275" fmla="*/ 82590 w 468040"/>
                <a:gd name="connsiteY275" fmla="*/ 360186 h 468040"/>
                <a:gd name="connsiteX276" fmla="*/ 100343 w 468040"/>
                <a:gd name="connsiteY276" fmla="*/ 347275 h 468040"/>
                <a:gd name="connsiteX277" fmla="*/ 108413 w 468040"/>
                <a:gd name="connsiteY277" fmla="*/ 337591 h 468040"/>
                <a:gd name="connsiteX278" fmla="*/ 110027 w 468040"/>
                <a:gd name="connsiteY278" fmla="*/ 337591 h 468040"/>
                <a:gd name="connsiteX279" fmla="*/ 110027 w 468040"/>
                <a:gd name="connsiteY279" fmla="*/ 335977 h 468040"/>
                <a:gd name="connsiteX280" fmla="*/ 110027 w 468040"/>
                <a:gd name="connsiteY280" fmla="*/ 334363 h 468040"/>
                <a:gd name="connsiteX281" fmla="*/ 111641 w 468040"/>
                <a:gd name="connsiteY281" fmla="*/ 331136 h 468040"/>
                <a:gd name="connsiteX282" fmla="*/ 111641 w 468040"/>
                <a:gd name="connsiteY282" fmla="*/ 329522 h 468040"/>
                <a:gd name="connsiteX283" fmla="*/ 111641 w 468040"/>
                <a:gd name="connsiteY283" fmla="*/ 326294 h 468040"/>
                <a:gd name="connsiteX284" fmla="*/ 113255 w 468040"/>
                <a:gd name="connsiteY284" fmla="*/ 324680 h 468040"/>
                <a:gd name="connsiteX285" fmla="*/ 114869 w 468040"/>
                <a:gd name="connsiteY285" fmla="*/ 323066 h 468040"/>
                <a:gd name="connsiteX286" fmla="*/ 118096 w 468040"/>
                <a:gd name="connsiteY286" fmla="*/ 323066 h 468040"/>
                <a:gd name="connsiteX287" fmla="*/ 119710 w 468040"/>
                <a:gd name="connsiteY287" fmla="*/ 323066 h 468040"/>
                <a:gd name="connsiteX288" fmla="*/ 119710 w 468040"/>
                <a:gd name="connsiteY288" fmla="*/ 323066 h 468040"/>
                <a:gd name="connsiteX289" fmla="*/ 122938 w 468040"/>
                <a:gd name="connsiteY289" fmla="*/ 323066 h 468040"/>
                <a:gd name="connsiteX290" fmla="*/ 124552 w 468040"/>
                <a:gd name="connsiteY290" fmla="*/ 324680 h 468040"/>
                <a:gd name="connsiteX291" fmla="*/ 126166 w 468040"/>
                <a:gd name="connsiteY291" fmla="*/ 324680 h 468040"/>
                <a:gd name="connsiteX292" fmla="*/ 127780 w 468040"/>
                <a:gd name="connsiteY292" fmla="*/ 326294 h 468040"/>
                <a:gd name="connsiteX293" fmla="*/ 127780 w 468040"/>
                <a:gd name="connsiteY293" fmla="*/ 327908 h 468040"/>
                <a:gd name="connsiteX294" fmla="*/ 129394 w 468040"/>
                <a:gd name="connsiteY294" fmla="*/ 327908 h 468040"/>
                <a:gd name="connsiteX295" fmla="*/ 131008 w 468040"/>
                <a:gd name="connsiteY295" fmla="*/ 327908 h 468040"/>
                <a:gd name="connsiteX296" fmla="*/ 132622 w 468040"/>
                <a:gd name="connsiteY296" fmla="*/ 327908 h 468040"/>
                <a:gd name="connsiteX297" fmla="*/ 134236 w 468040"/>
                <a:gd name="connsiteY297" fmla="*/ 326294 h 468040"/>
                <a:gd name="connsiteX298" fmla="*/ 137464 w 468040"/>
                <a:gd name="connsiteY298" fmla="*/ 321452 h 468040"/>
                <a:gd name="connsiteX299" fmla="*/ 139078 w 468040"/>
                <a:gd name="connsiteY299" fmla="*/ 321452 h 468040"/>
                <a:gd name="connsiteX300" fmla="*/ 140691 w 468040"/>
                <a:gd name="connsiteY300" fmla="*/ 319838 h 468040"/>
                <a:gd name="connsiteX301" fmla="*/ 143919 w 468040"/>
                <a:gd name="connsiteY301" fmla="*/ 319838 h 468040"/>
                <a:gd name="connsiteX302" fmla="*/ 145533 w 468040"/>
                <a:gd name="connsiteY302" fmla="*/ 318224 h 468040"/>
                <a:gd name="connsiteX303" fmla="*/ 147147 w 468040"/>
                <a:gd name="connsiteY303" fmla="*/ 318224 h 468040"/>
                <a:gd name="connsiteX304" fmla="*/ 153603 w 468040"/>
                <a:gd name="connsiteY304" fmla="*/ 313382 h 468040"/>
                <a:gd name="connsiteX305" fmla="*/ 155217 w 468040"/>
                <a:gd name="connsiteY305" fmla="*/ 311768 h 468040"/>
                <a:gd name="connsiteX306" fmla="*/ 156831 w 468040"/>
                <a:gd name="connsiteY306" fmla="*/ 311768 h 468040"/>
                <a:gd name="connsiteX307" fmla="*/ 158445 w 468040"/>
                <a:gd name="connsiteY307" fmla="*/ 310154 h 468040"/>
                <a:gd name="connsiteX308" fmla="*/ 161673 w 468040"/>
                <a:gd name="connsiteY308" fmla="*/ 308540 h 468040"/>
                <a:gd name="connsiteX309" fmla="*/ 174584 w 468040"/>
                <a:gd name="connsiteY309" fmla="*/ 290787 h 468040"/>
                <a:gd name="connsiteX310" fmla="*/ 174584 w 468040"/>
                <a:gd name="connsiteY310" fmla="*/ 289173 h 468040"/>
                <a:gd name="connsiteX311" fmla="*/ 174584 w 468040"/>
                <a:gd name="connsiteY311" fmla="*/ 287559 h 468040"/>
                <a:gd name="connsiteX312" fmla="*/ 174584 w 468040"/>
                <a:gd name="connsiteY312" fmla="*/ 281104 h 468040"/>
                <a:gd name="connsiteX313" fmla="*/ 176198 w 468040"/>
                <a:gd name="connsiteY313" fmla="*/ 279490 h 468040"/>
                <a:gd name="connsiteX314" fmla="*/ 177812 w 468040"/>
                <a:gd name="connsiteY314" fmla="*/ 276262 h 468040"/>
                <a:gd name="connsiteX315" fmla="*/ 189109 w 468040"/>
                <a:gd name="connsiteY315" fmla="*/ 260122 h 468040"/>
                <a:gd name="connsiteX316" fmla="*/ 195565 w 468040"/>
                <a:gd name="connsiteY316" fmla="*/ 248825 h 468040"/>
                <a:gd name="connsiteX317" fmla="*/ 195565 w 468040"/>
                <a:gd name="connsiteY317" fmla="*/ 248825 h 468040"/>
                <a:gd name="connsiteX318" fmla="*/ 197179 w 468040"/>
                <a:gd name="connsiteY318" fmla="*/ 247211 h 468040"/>
                <a:gd name="connsiteX319" fmla="*/ 205249 w 468040"/>
                <a:gd name="connsiteY319" fmla="*/ 240755 h 468040"/>
                <a:gd name="connsiteX320" fmla="*/ 208477 w 468040"/>
                <a:gd name="connsiteY320" fmla="*/ 237527 h 468040"/>
                <a:gd name="connsiteX321" fmla="*/ 213318 w 468040"/>
                <a:gd name="connsiteY321" fmla="*/ 229458 h 468040"/>
                <a:gd name="connsiteX322" fmla="*/ 214932 w 468040"/>
                <a:gd name="connsiteY322" fmla="*/ 227844 h 468040"/>
                <a:gd name="connsiteX323" fmla="*/ 214932 w 468040"/>
                <a:gd name="connsiteY323" fmla="*/ 227844 h 468040"/>
                <a:gd name="connsiteX324" fmla="*/ 218160 w 468040"/>
                <a:gd name="connsiteY324" fmla="*/ 226230 h 468040"/>
                <a:gd name="connsiteX325" fmla="*/ 224616 w 468040"/>
                <a:gd name="connsiteY325" fmla="*/ 226230 h 468040"/>
                <a:gd name="connsiteX326" fmla="*/ 227844 w 468040"/>
                <a:gd name="connsiteY326" fmla="*/ 224616 h 468040"/>
                <a:gd name="connsiteX327" fmla="*/ 229458 w 468040"/>
                <a:gd name="connsiteY327" fmla="*/ 223002 h 468040"/>
                <a:gd name="connsiteX328" fmla="*/ 231072 w 468040"/>
                <a:gd name="connsiteY328" fmla="*/ 221388 h 468040"/>
                <a:gd name="connsiteX329" fmla="*/ 232686 w 468040"/>
                <a:gd name="connsiteY329" fmla="*/ 219774 h 468040"/>
                <a:gd name="connsiteX330" fmla="*/ 243983 w 468040"/>
                <a:gd name="connsiteY330" fmla="*/ 200407 h 468040"/>
                <a:gd name="connsiteX331" fmla="*/ 245597 w 468040"/>
                <a:gd name="connsiteY331" fmla="*/ 198793 h 468040"/>
                <a:gd name="connsiteX332" fmla="*/ 247211 w 468040"/>
                <a:gd name="connsiteY332" fmla="*/ 197179 h 468040"/>
                <a:gd name="connsiteX333" fmla="*/ 248825 w 468040"/>
                <a:gd name="connsiteY333" fmla="*/ 195565 h 468040"/>
                <a:gd name="connsiteX334" fmla="*/ 253667 w 468040"/>
                <a:gd name="connsiteY334" fmla="*/ 184268 h 468040"/>
                <a:gd name="connsiteX335" fmla="*/ 253667 w 468040"/>
                <a:gd name="connsiteY335" fmla="*/ 184268 h 468040"/>
                <a:gd name="connsiteX336" fmla="*/ 255281 w 468040"/>
                <a:gd name="connsiteY336" fmla="*/ 182654 h 468040"/>
                <a:gd name="connsiteX337" fmla="*/ 256895 w 468040"/>
                <a:gd name="connsiteY337" fmla="*/ 182654 h 468040"/>
                <a:gd name="connsiteX338" fmla="*/ 261736 w 468040"/>
                <a:gd name="connsiteY338" fmla="*/ 181040 h 468040"/>
                <a:gd name="connsiteX339" fmla="*/ 263350 w 468040"/>
                <a:gd name="connsiteY339" fmla="*/ 179426 h 468040"/>
                <a:gd name="connsiteX340" fmla="*/ 264964 w 468040"/>
                <a:gd name="connsiteY340" fmla="*/ 177812 h 468040"/>
                <a:gd name="connsiteX341" fmla="*/ 266578 w 468040"/>
                <a:gd name="connsiteY341" fmla="*/ 176198 h 468040"/>
                <a:gd name="connsiteX342" fmla="*/ 279490 w 468040"/>
                <a:gd name="connsiteY342" fmla="*/ 150375 h 468040"/>
                <a:gd name="connsiteX343" fmla="*/ 285945 w 468040"/>
                <a:gd name="connsiteY343" fmla="*/ 142305 h 468040"/>
                <a:gd name="connsiteX344" fmla="*/ 287559 w 468040"/>
                <a:gd name="connsiteY344" fmla="*/ 135850 h 468040"/>
                <a:gd name="connsiteX345" fmla="*/ 287559 w 468040"/>
                <a:gd name="connsiteY345" fmla="*/ 134236 h 468040"/>
                <a:gd name="connsiteX346" fmla="*/ 287559 w 468040"/>
                <a:gd name="connsiteY346" fmla="*/ 131008 h 468040"/>
                <a:gd name="connsiteX347" fmla="*/ 287559 w 468040"/>
                <a:gd name="connsiteY347" fmla="*/ 124552 h 468040"/>
                <a:gd name="connsiteX348" fmla="*/ 287559 w 468040"/>
                <a:gd name="connsiteY348" fmla="*/ 121324 h 468040"/>
                <a:gd name="connsiteX349" fmla="*/ 289173 w 468040"/>
                <a:gd name="connsiteY349" fmla="*/ 119710 h 468040"/>
                <a:gd name="connsiteX350" fmla="*/ 290787 w 468040"/>
                <a:gd name="connsiteY350" fmla="*/ 116482 h 468040"/>
                <a:gd name="connsiteX351" fmla="*/ 292401 w 468040"/>
                <a:gd name="connsiteY351" fmla="*/ 114869 h 468040"/>
                <a:gd name="connsiteX352" fmla="*/ 294015 w 468040"/>
                <a:gd name="connsiteY352" fmla="*/ 113255 h 468040"/>
                <a:gd name="connsiteX353" fmla="*/ 297243 w 468040"/>
                <a:gd name="connsiteY353" fmla="*/ 113255 h 468040"/>
                <a:gd name="connsiteX354" fmla="*/ 298857 w 468040"/>
                <a:gd name="connsiteY354" fmla="*/ 113255 h 468040"/>
                <a:gd name="connsiteX355" fmla="*/ 300471 w 468040"/>
                <a:gd name="connsiteY355" fmla="*/ 111641 h 468040"/>
                <a:gd name="connsiteX356" fmla="*/ 302085 w 468040"/>
                <a:gd name="connsiteY356" fmla="*/ 111641 h 468040"/>
                <a:gd name="connsiteX357" fmla="*/ 303699 w 468040"/>
                <a:gd name="connsiteY357" fmla="*/ 111641 h 468040"/>
                <a:gd name="connsiteX358" fmla="*/ 305313 w 468040"/>
                <a:gd name="connsiteY358" fmla="*/ 111641 h 468040"/>
                <a:gd name="connsiteX359" fmla="*/ 306927 w 468040"/>
                <a:gd name="connsiteY359" fmla="*/ 111641 h 468040"/>
                <a:gd name="connsiteX360" fmla="*/ 308540 w 468040"/>
                <a:gd name="connsiteY360" fmla="*/ 111641 h 468040"/>
                <a:gd name="connsiteX361" fmla="*/ 308540 w 468040"/>
                <a:gd name="connsiteY361" fmla="*/ 111641 h 468040"/>
                <a:gd name="connsiteX362" fmla="*/ 310154 w 468040"/>
                <a:gd name="connsiteY362" fmla="*/ 110027 h 468040"/>
                <a:gd name="connsiteX363" fmla="*/ 311768 w 468040"/>
                <a:gd name="connsiteY363" fmla="*/ 106799 h 468040"/>
                <a:gd name="connsiteX364" fmla="*/ 311768 w 468040"/>
                <a:gd name="connsiteY364" fmla="*/ 100343 h 468040"/>
                <a:gd name="connsiteX365" fmla="*/ 313382 w 468040"/>
                <a:gd name="connsiteY365" fmla="*/ 97115 h 468040"/>
                <a:gd name="connsiteX366" fmla="*/ 311768 w 468040"/>
                <a:gd name="connsiteY366" fmla="*/ 93887 h 468040"/>
                <a:gd name="connsiteX367" fmla="*/ 308540 w 468040"/>
                <a:gd name="connsiteY367" fmla="*/ 89046 h 468040"/>
                <a:gd name="connsiteX368" fmla="*/ 308540 w 468040"/>
                <a:gd name="connsiteY368" fmla="*/ 87432 h 468040"/>
                <a:gd name="connsiteX369" fmla="*/ 306927 w 468040"/>
                <a:gd name="connsiteY369" fmla="*/ 85818 h 468040"/>
                <a:gd name="connsiteX370" fmla="*/ 306927 w 468040"/>
                <a:gd name="connsiteY370" fmla="*/ 84204 h 468040"/>
                <a:gd name="connsiteX371" fmla="*/ 308540 w 468040"/>
                <a:gd name="connsiteY371" fmla="*/ 80976 h 468040"/>
                <a:gd name="connsiteX372" fmla="*/ 310154 w 468040"/>
                <a:gd name="connsiteY372" fmla="*/ 74520 h 468040"/>
                <a:gd name="connsiteX373" fmla="*/ 310154 w 468040"/>
                <a:gd name="connsiteY373" fmla="*/ 69678 h 468040"/>
                <a:gd name="connsiteX374" fmla="*/ 310154 w 468040"/>
                <a:gd name="connsiteY374" fmla="*/ 63223 h 468040"/>
                <a:gd name="connsiteX375" fmla="*/ 308540 w 468040"/>
                <a:gd name="connsiteY375" fmla="*/ 51925 h 468040"/>
                <a:gd name="connsiteX376" fmla="*/ 308540 w 468040"/>
                <a:gd name="connsiteY376" fmla="*/ 50311 h 468040"/>
                <a:gd name="connsiteX377" fmla="*/ 306927 w 468040"/>
                <a:gd name="connsiteY377" fmla="*/ 48697 h 468040"/>
                <a:gd name="connsiteX378" fmla="*/ 306927 w 468040"/>
                <a:gd name="connsiteY378" fmla="*/ 45469 h 468040"/>
                <a:gd name="connsiteX379" fmla="*/ 306927 w 468040"/>
                <a:gd name="connsiteY379" fmla="*/ 43856 h 468040"/>
                <a:gd name="connsiteX380" fmla="*/ 306927 w 468040"/>
                <a:gd name="connsiteY380" fmla="*/ 42242 h 468040"/>
                <a:gd name="connsiteX381" fmla="*/ 308540 w 468040"/>
                <a:gd name="connsiteY381" fmla="*/ 37400 h 468040"/>
                <a:gd name="connsiteX382" fmla="*/ 310154 w 468040"/>
                <a:gd name="connsiteY382" fmla="*/ 37400 h 468040"/>
                <a:gd name="connsiteX383" fmla="*/ 311768 w 468040"/>
                <a:gd name="connsiteY383" fmla="*/ 34172 h 468040"/>
                <a:gd name="connsiteX384" fmla="*/ 313382 w 468040"/>
                <a:gd name="connsiteY384" fmla="*/ 30944 h 468040"/>
                <a:gd name="connsiteX385" fmla="*/ 314996 w 468040"/>
                <a:gd name="connsiteY385" fmla="*/ 29330 h 468040"/>
                <a:gd name="connsiteX386" fmla="*/ 314996 w 468040"/>
                <a:gd name="connsiteY386" fmla="*/ 27716 h 468040"/>
                <a:gd name="connsiteX387" fmla="*/ 314996 w 468040"/>
                <a:gd name="connsiteY387" fmla="*/ 21260 h 468040"/>
                <a:gd name="connsiteX388" fmla="*/ 311768 w 468040"/>
                <a:gd name="connsiteY388" fmla="*/ 13191 h 468040"/>
                <a:gd name="connsiteX389" fmla="*/ 316610 w 468040"/>
                <a:gd name="connsiteY389" fmla="*/ 9963 h 468040"/>
                <a:gd name="connsiteX390" fmla="*/ 318224 w 468040"/>
                <a:gd name="connsiteY390" fmla="*/ 8349 h 468040"/>
                <a:gd name="connsiteX391" fmla="*/ 323066 w 468040"/>
                <a:gd name="connsiteY391" fmla="*/ 6735 h 468040"/>
                <a:gd name="connsiteX392" fmla="*/ 326294 w 468040"/>
                <a:gd name="connsiteY392" fmla="*/ 5121 h 468040"/>
                <a:gd name="connsiteX393" fmla="*/ 327908 w 468040"/>
                <a:gd name="connsiteY393" fmla="*/ 5121 h 468040"/>
                <a:gd name="connsiteX394" fmla="*/ 329522 w 468040"/>
                <a:gd name="connsiteY394" fmla="*/ 5121 h 468040"/>
                <a:gd name="connsiteX395" fmla="*/ 337591 w 468040"/>
                <a:gd name="connsiteY395" fmla="*/ 8349 h 468040"/>
                <a:gd name="connsiteX396" fmla="*/ 340819 w 468040"/>
                <a:gd name="connsiteY396" fmla="*/ 9963 h 468040"/>
                <a:gd name="connsiteX397" fmla="*/ 344047 w 468040"/>
                <a:gd name="connsiteY397" fmla="*/ 9963 h 46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468040" h="468040">
                  <a:moveTo>
                    <a:pt x="347275" y="9963"/>
                  </a:moveTo>
                  <a:lnTo>
                    <a:pt x="356958" y="8349"/>
                  </a:lnTo>
                  <a:lnTo>
                    <a:pt x="398921" y="11577"/>
                  </a:lnTo>
                  <a:lnTo>
                    <a:pt x="397307" y="16419"/>
                  </a:lnTo>
                  <a:lnTo>
                    <a:pt x="397307" y="18033"/>
                  </a:lnTo>
                  <a:lnTo>
                    <a:pt x="397307" y="19647"/>
                  </a:lnTo>
                  <a:lnTo>
                    <a:pt x="400535" y="21260"/>
                  </a:lnTo>
                  <a:lnTo>
                    <a:pt x="402148" y="22874"/>
                  </a:lnTo>
                  <a:lnTo>
                    <a:pt x="403763" y="24488"/>
                  </a:lnTo>
                  <a:lnTo>
                    <a:pt x="405376" y="24488"/>
                  </a:lnTo>
                  <a:lnTo>
                    <a:pt x="405376" y="27716"/>
                  </a:lnTo>
                  <a:lnTo>
                    <a:pt x="405376" y="30944"/>
                  </a:lnTo>
                  <a:lnTo>
                    <a:pt x="405376" y="34172"/>
                  </a:lnTo>
                  <a:lnTo>
                    <a:pt x="406990" y="37400"/>
                  </a:lnTo>
                  <a:lnTo>
                    <a:pt x="408604" y="39014"/>
                  </a:lnTo>
                  <a:lnTo>
                    <a:pt x="410218" y="40628"/>
                  </a:lnTo>
                  <a:lnTo>
                    <a:pt x="413446" y="40628"/>
                  </a:lnTo>
                  <a:lnTo>
                    <a:pt x="415060" y="40628"/>
                  </a:lnTo>
                  <a:lnTo>
                    <a:pt x="416674" y="42242"/>
                  </a:lnTo>
                  <a:lnTo>
                    <a:pt x="416674" y="43856"/>
                  </a:lnTo>
                  <a:lnTo>
                    <a:pt x="415060" y="47083"/>
                  </a:lnTo>
                  <a:lnTo>
                    <a:pt x="413446" y="50311"/>
                  </a:lnTo>
                  <a:lnTo>
                    <a:pt x="411832" y="50311"/>
                  </a:lnTo>
                  <a:lnTo>
                    <a:pt x="408604" y="53539"/>
                  </a:lnTo>
                  <a:lnTo>
                    <a:pt x="406990" y="56767"/>
                  </a:lnTo>
                  <a:lnTo>
                    <a:pt x="406990" y="58381"/>
                  </a:lnTo>
                  <a:lnTo>
                    <a:pt x="405376" y="61609"/>
                  </a:lnTo>
                  <a:lnTo>
                    <a:pt x="405376" y="64837"/>
                  </a:lnTo>
                  <a:lnTo>
                    <a:pt x="405376" y="66451"/>
                  </a:lnTo>
                  <a:lnTo>
                    <a:pt x="405376" y="68065"/>
                  </a:lnTo>
                  <a:lnTo>
                    <a:pt x="405376" y="72906"/>
                  </a:lnTo>
                  <a:lnTo>
                    <a:pt x="406990" y="76134"/>
                  </a:lnTo>
                  <a:lnTo>
                    <a:pt x="408604" y="79362"/>
                  </a:lnTo>
                  <a:lnTo>
                    <a:pt x="408604" y="80976"/>
                  </a:lnTo>
                  <a:lnTo>
                    <a:pt x="410218" y="80976"/>
                  </a:lnTo>
                  <a:lnTo>
                    <a:pt x="415060" y="80976"/>
                  </a:lnTo>
                  <a:lnTo>
                    <a:pt x="416674" y="82590"/>
                  </a:lnTo>
                  <a:lnTo>
                    <a:pt x="418288" y="82590"/>
                  </a:lnTo>
                  <a:lnTo>
                    <a:pt x="418288" y="84204"/>
                  </a:lnTo>
                  <a:lnTo>
                    <a:pt x="419902" y="84204"/>
                  </a:lnTo>
                  <a:lnTo>
                    <a:pt x="419902" y="85818"/>
                  </a:lnTo>
                  <a:lnTo>
                    <a:pt x="418288" y="87432"/>
                  </a:lnTo>
                  <a:lnTo>
                    <a:pt x="415060" y="89046"/>
                  </a:lnTo>
                  <a:lnTo>
                    <a:pt x="415060" y="89046"/>
                  </a:lnTo>
                  <a:lnTo>
                    <a:pt x="415060" y="90660"/>
                  </a:lnTo>
                  <a:lnTo>
                    <a:pt x="413446" y="92274"/>
                  </a:lnTo>
                  <a:lnTo>
                    <a:pt x="411832" y="105185"/>
                  </a:lnTo>
                  <a:lnTo>
                    <a:pt x="411832" y="108413"/>
                  </a:lnTo>
                  <a:lnTo>
                    <a:pt x="411832" y="110027"/>
                  </a:lnTo>
                  <a:lnTo>
                    <a:pt x="416674" y="114869"/>
                  </a:lnTo>
                  <a:lnTo>
                    <a:pt x="416674" y="116482"/>
                  </a:lnTo>
                  <a:lnTo>
                    <a:pt x="416674" y="118096"/>
                  </a:lnTo>
                  <a:lnTo>
                    <a:pt x="419902" y="139078"/>
                  </a:lnTo>
                  <a:lnTo>
                    <a:pt x="421516" y="140691"/>
                  </a:lnTo>
                  <a:lnTo>
                    <a:pt x="421516" y="140691"/>
                  </a:lnTo>
                  <a:lnTo>
                    <a:pt x="423130" y="142305"/>
                  </a:lnTo>
                  <a:lnTo>
                    <a:pt x="423130" y="142305"/>
                  </a:lnTo>
                  <a:lnTo>
                    <a:pt x="424744" y="142305"/>
                  </a:lnTo>
                  <a:lnTo>
                    <a:pt x="426357" y="142305"/>
                  </a:lnTo>
                  <a:lnTo>
                    <a:pt x="429585" y="140691"/>
                  </a:lnTo>
                  <a:lnTo>
                    <a:pt x="431199" y="140691"/>
                  </a:lnTo>
                  <a:lnTo>
                    <a:pt x="432813" y="140691"/>
                  </a:lnTo>
                  <a:lnTo>
                    <a:pt x="434427" y="140691"/>
                  </a:lnTo>
                  <a:lnTo>
                    <a:pt x="439269" y="140691"/>
                  </a:lnTo>
                  <a:lnTo>
                    <a:pt x="440883" y="140691"/>
                  </a:lnTo>
                  <a:lnTo>
                    <a:pt x="444111" y="140691"/>
                  </a:lnTo>
                  <a:lnTo>
                    <a:pt x="447339" y="139078"/>
                  </a:lnTo>
                  <a:lnTo>
                    <a:pt x="448953" y="140691"/>
                  </a:lnTo>
                  <a:lnTo>
                    <a:pt x="450566" y="140691"/>
                  </a:lnTo>
                  <a:lnTo>
                    <a:pt x="452180" y="140691"/>
                  </a:lnTo>
                  <a:lnTo>
                    <a:pt x="452180" y="142305"/>
                  </a:lnTo>
                  <a:lnTo>
                    <a:pt x="453794" y="143919"/>
                  </a:lnTo>
                  <a:lnTo>
                    <a:pt x="453794" y="145533"/>
                  </a:lnTo>
                  <a:lnTo>
                    <a:pt x="455408" y="145533"/>
                  </a:lnTo>
                  <a:lnTo>
                    <a:pt x="455408" y="147147"/>
                  </a:lnTo>
                  <a:lnTo>
                    <a:pt x="457022" y="147147"/>
                  </a:lnTo>
                  <a:lnTo>
                    <a:pt x="457022" y="147147"/>
                  </a:lnTo>
                  <a:lnTo>
                    <a:pt x="458636" y="147147"/>
                  </a:lnTo>
                  <a:lnTo>
                    <a:pt x="465092" y="147147"/>
                  </a:lnTo>
                  <a:lnTo>
                    <a:pt x="466706" y="147147"/>
                  </a:lnTo>
                  <a:lnTo>
                    <a:pt x="468320" y="148761"/>
                  </a:lnTo>
                  <a:lnTo>
                    <a:pt x="468320" y="148761"/>
                  </a:lnTo>
                  <a:lnTo>
                    <a:pt x="469934" y="153603"/>
                  </a:lnTo>
                  <a:lnTo>
                    <a:pt x="469934" y="155217"/>
                  </a:lnTo>
                  <a:lnTo>
                    <a:pt x="469934" y="158445"/>
                  </a:lnTo>
                  <a:lnTo>
                    <a:pt x="469934" y="163287"/>
                  </a:lnTo>
                  <a:lnTo>
                    <a:pt x="471548" y="166514"/>
                  </a:lnTo>
                  <a:lnTo>
                    <a:pt x="469934" y="171356"/>
                  </a:lnTo>
                  <a:lnTo>
                    <a:pt x="469934" y="174584"/>
                  </a:lnTo>
                  <a:lnTo>
                    <a:pt x="461864" y="192337"/>
                  </a:lnTo>
                  <a:lnTo>
                    <a:pt x="461864" y="193951"/>
                  </a:lnTo>
                  <a:lnTo>
                    <a:pt x="460250" y="195565"/>
                  </a:lnTo>
                  <a:lnTo>
                    <a:pt x="457022" y="197179"/>
                  </a:lnTo>
                  <a:lnTo>
                    <a:pt x="455408" y="198793"/>
                  </a:lnTo>
                  <a:lnTo>
                    <a:pt x="455408" y="198793"/>
                  </a:lnTo>
                  <a:lnTo>
                    <a:pt x="453794" y="200407"/>
                  </a:lnTo>
                  <a:lnTo>
                    <a:pt x="453794" y="202021"/>
                  </a:lnTo>
                  <a:lnTo>
                    <a:pt x="453794" y="205249"/>
                  </a:lnTo>
                  <a:lnTo>
                    <a:pt x="453794" y="213318"/>
                  </a:lnTo>
                  <a:lnTo>
                    <a:pt x="453794" y="216546"/>
                  </a:lnTo>
                  <a:lnTo>
                    <a:pt x="453794" y="218160"/>
                  </a:lnTo>
                  <a:lnTo>
                    <a:pt x="455408" y="221388"/>
                  </a:lnTo>
                  <a:lnTo>
                    <a:pt x="457022" y="223002"/>
                  </a:lnTo>
                  <a:lnTo>
                    <a:pt x="457022" y="224616"/>
                  </a:lnTo>
                  <a:lnTo>
                    <a:pt x="457022" y="227844"/>
                  </a:lnTo>
                  <a:lnTo>
                    <a:pt x="453794" y="232686"/>
                  </a:lnTo>
                  <a:lnTo>
                    <a:pt x="448953" y="237527"/>
                  </a:lnTo>
                  <a:lnTo>
                    <a:pt x="448953" y="239141"/>
                  </a:lnTo>
                  <a:lnTo>
                    <a:pt x="445725" y="247211"/>
                  </a:lnTo>
                  <a:lnTo>
                    <a:pt x="444111" y="248825"/>
                  </a:lnTo>
                  <a:lnTo>
                    <a:pt x="444111" y="258509"/>
                  </a:lnTo>
                  <a:lnTo>
                    <a:pt x="442497" y="263350"/>
                  </a:lnTo>
                  <a:lnTo>
                    <a:pt x="439269" y="271420"/>
                  </a:lnTo>
                  <a:lnTo>
                    <a:pt x="437655" y="274648"/>
                  </a:lnTo>
                  <a:lnTo>
                    <a:pt x="434427" y="277876"/>
                  </a:lnTo>
                  <a:lnTo>
                    <a:pt x="431199" y="277876"/>
                  </a:lnTo>
                  <a:lnTo>
                    <a:pt x="429585" y="279490"/>
                  </a:lnTo>
                  <a:lnTo>
                    <a:pt x="426357" y="281104"/>
                  </a:lnTo>
                  <a:lnTo>
                    <a:pt x="424744" y="282718"/>
                  </a:lnTo>
                  <a:lnTo>
                    <a:pt x="421516" y="282718"/>
                  </a:lnTo>
                  <a:lnTo>
                    <a:pt x="419902" y="284331"/>
                  </a:lnTo>
                  <a:lnTo>
                    <a:pt x="419902" y="284331"/>
                  </a:lnTo>
                  <a:lnTo>
                    <a:pt x="419902" y="289173"/>
                  </a:lnTo>
                  <a:lnTo>
                    <a:pt x="426357" y="326294"/>
                  </a:lnTo>
                  <a:lnTo>
                    <a:pt x="424744" y="331136"/>
                  </a:lnTo>
                  <a:lnTo>
                    <a:pt x="416674" y="334363"/>
                  </a:lnTo>
                  <a:lnTo>
                    <a:pt x="411832" y="335977"/>
                  </a:lnTo>
                  <a:lnTo>
                    <a:pt x="411832" y="337591"/>
                  </a:lnTo>
                  <a:lnTo>
                    <a:pt x="405376" y="344047"/>
                  </a:lnTo>
                  <a:lnTo>
                    <a:pt x="403763" y="345661"/>
                  </a:lnTo>
                  <a:lnTo>
                    <a:pt x="403763" y="347275"/>
                  </a:lnTo>
                  <a:lnTo>
                    <a:pt x="403763" y="355344"/>
                  </a:lnTo>
                  <a:lnTo>
                    <a:pt x="403763" y="355344"/>
                  </a:lnTo>
                  <a:lnTo>
                    <a:pt x="403763" y="356958"/>
                  </a:lnTo>
                  <a:lnTo>
                    <a:pt x="403763" y="360186"/>
                  </a:lnTo>
                  <a:lnTo>
                    <a:pt x="402148" y="365028"/>
                  </a:lnTo>
                  <a:lnTo>
                    <a:pt x="397307" y="374712"/>
                  </a:lnTo>
                  <a:lnTo>
                    <a:pt x="395693" y="377940"/>
                  </a:lnTo>
                  <a:lnTo>
                    <a:pt x="392465" y="379553"/>
                  </a:lnTo>
                  <a:lnTo>
                    <a:pt x="392465" y="377940"/>
                  </a:lnTo>
                  <a:lnTo>
                    <a:pt x="390851" y="374712"/>
                  </a:lnTo>
                  <a:lnTo>
                    <a:pt x="390851" y="374712"/>
                  </a:lnTo>
                  <a:lnTo>
                    <a:pt x="386009" y="368256"/>
                  </a:lnTo>
                  <a:lnTo>
                    <a:pt x="384395" y="365028"/>
                  </a:lnTo>
                  <a:lnTo>
                    <a:pt x="382781" y="363414"/>
                  </a:lnTo>
                  <a:lnTo>
                    <a:pt x="379554" y="360186"/>
                  </a:lnTo>
                  <a:lnTo>
                    <a:pt x="379554" y="360186"/>
                  </a:lnTo>
                  <a:lnTo>
                    <a:pt x="377939" y="358572"/>
                  </a:lnTo>
                  <a:lnTo>
                    <a:pt x="377939" y="356958"/>
                  </a:lnTo>
                  <a:lnTo>
                    <a:pt x="376326" y="355344"/>
                  </a:lnTo>
                  <a:lnTo>
                    <a:pt x="376326" y="353731"/>
                  </a:lnTo>
                  <a:lnTo>
                    <a:pt x="374712" y="353731"/>
                  </a:lnTo>
                  <a:lnTo>
                    <a:pt x="373098" y="353731"/>
                  </a:lnTo>
                  <a:lnTo>
                    <a:pt x="369870" y="353731"/>
                  </a:lnTo>
                  <a:lnTo>
                    <a:pt x="358572" y="355344"/>
                  </a:lnTo>
                  <a:lnTo>
                    <a:pt x="356958" y="356958"/>
                  </a:lnTo>
                  <a:lnTo>
                    <a:pt x="355345" y="356958"/>
                  </a:lnTo>
                  <a:lnTo>
                    <a:pt x="353731" y="360186"/>
                  </a:lnTo>
                  <a:lnTo>
                    <a:pt x="352117" y="365028"/>
                  </a:lnTo>
                  <a:lnTo>
                    <a:pt x="350503" y="366642"/>
                  </a:lnTo>
                  <a:lnTo>
                    <a:pt x="342433" y="373098"/>
                  </a:lnTo>
                  <a:lnTo>
                    <a:pt x="329522" y="381167"/>
                  </a:lnTo>
                  <a:lnTo>
                    <a:pt x="319838" y="390851"/>
                  </a:lnTo>
                  <a:lnTo>
                    <a:pt x="318224" y="392465"/>
                  </a:lnTo>
                  <a:lnTo>
                    <a:pt x="314996" y="394079"/>
                  </a:lnTo>
                  <a:lnTo>
                    <a:pt x="295629" y="402149"/>
                  </a:lnTo>
                  <a:lnTo>
                    <a:pt x="292401" y="402149"/>
                  </a:lnTo>
                  <a:lnTo>
                    <a:pt x="290787" y="402149"/>
                  </a:lnTo>
                  <a:lnTo>
                    <a:pt x="289173" y="402149"/>
                  </a:lnTo>
                  <a:lnTo>
                    <a:pt x="287559" y="402149"/>
                  </a:lnTo>
                  <a:lnTo>
                    <a:pt x="285945" y="400535"/>
                  </a:lnTo>
                  <a:lnTo>
                    <a:pt x="284331" y="400535"/>
                  </a:lnTo>
                  <a:lnTo>
                    <a:pt x="282718" y="400535"/>
                  </a:lnTo>
                  <a:lnTo>
                    <a:pt x="276262" y="403762"/>
                  </a:lnTo>
                  <a:lnTo>
                    <a:pt x="273034" y="403762"/>
                  </a:lnTo>
                  <a:lnTo>
                    <a:pt x="266578" y="403762"/>
                  </a:lnTo>
                  <a:lnTo>
                    <a:pt x="264964" y="405376"/>
                  </a:lnTo>
                  <a:lnTo>
                    <a:pt x="263350" y="406990"/>
                  </a:lnTo>
                  <a:lnTo>
                    <a:pt x="264964" y="408604"/>
                  </a:lnTo>
                  <a:lnTo>
                    <a:pt x="263350" y="410218"/>
                  </a:lnTo>
                  <a:lnTo>
                    <a:pt x="261736" y="411832"/>
                  </a:lnTo>
                  <a:lnTo>
                    <a:pt x="255281" y="416674"/>
                  </a:lnTo>
                  <a:lnTo>
                    <a:pt x="253667" y="418288"/>
                  </a:lnTo>
                  <a:lnTo>
                    <a:pt x="250439" y="423130"/>
                  </a:lnTo>
                  <a:lnTo>
                    <a:pt x="248825" y="423130"/>
                  </a:lnTo>
                  <a:lnTo>
                    <a:pt x="247211" y="423130"/>
                  </a:lnTo>
                  <a:lnTo>
                    <a:pt x="245597" y="423130"/>
                  </a:lnTo>
                  <a:lnTo>
                    <a:pt x="239141" y="416674"/>
                  </a:lnTo>
                  <a:lnTo>
                    <a:pt x="235914" y="416674"/>
                  </a:lnTo>
                  <a:lnTo>
                    <a:pt x="234300" y="415060"/>
                  </a:lnTo>
                  <a:lnTo>
                    <a:pt x="226230" y="415060"/>
                  </a:lnTo>
                  <a:lnTo>
                    <a:pt x="197179" y="416674"/>
                  </a:lnTo>
                  <a:lnTo>
                    <a:pt x="195565" y="418288"/>
                  </a:lnTo>
                  <a:lnTo>
                    <a:pt x="193951" y="418288"/>
                  </a:lnTo>
                  <a:lnTo>
                    <a:pt x="189109" y="421516"/>
                  </a:lnTo>
                  <a:lnTo>
                    <a:pt x="184268" y="423130"/>
                  </a:lnTo>
                  <a:lnTo>
                    <a:pt x="182654" y="423130"/>
                  </a:lnTo>
                  <a:lnTo>
                    <a:pt x="181040" y="424744"/>
                  </a:lnTo>
                  <a:lnTo>
                    <a:pt x="179426" y="427971"/>
                  </a:lnTo>
                  <a:lnTo>
                    <a:pt x="176198" y="432813"/>
                  </a:lnTo>
                  <a:lnTo>
                    <a:pt x="174584" y="434427"/>
                  </a:lnTo>
                  <a:lnTo>
                    <a:pt x="172970" y="440883"/>
                  </a:lnTo>
                  <a:lnTo>
                    <a:pt x="172970" y="440883"/>
                  </a:lnTo>
                  <a:lnTo>
                    <a:pt x="168128" y="445725"/>
                  </a:lnTo>
                  <a:lnTo>
                    <a:pt x="168128" y="447339"/>
                  </a:lnTo>
                  <a:lnTo>
                    <a:pt x="166514" y="447339"/>
                  </a:lnTo>
                  <a:lnTo>
                    <a:pt x="164900" y="447339"/>
                  </a:lnTo>
                  <a:lnTo>
                    <a:pt x="161673" y="445725"/>
                  </a:lnTo>
                  <a:lnTo>
                    <a:pt x="160059" y="444111"/>
                  </a:lnTo>
                  <a:lnTo>
                    <a:pt x="158445" y="444111"/>
                  </a:lnTo>
                  <a:lnTo>
                    <a:pt x="158445" y="442497"/>
                  </a:lnTo>
                  <a:lnTo>
                    <a:pt x="156831" y="440883"/>
                  </a:lnTo>
                  <a:lnTo>
                    <a:pt x="156831" y="440883"/>
                  </a:lnTo>
                  <a:lnTo>
                    <a:pt x="156831" y="437655"/>
                  </a:lnTo>
                  <a:lnTo>
                    <a:pt x="155217" y="436041"/>
                  </a:lnTo>
                  <a:lnTo>
                    <a:pt x="155217" y="436041"/>
                  </a:lnTo>
                  <a:lnTo>
                    <a:pt x="151989" y="432813"/>
                  </a:lnTo>
                  <a:lnTo>
                    <a:pt x="142305" y="423130"/>
                  </a:lnTo>
                  <a:lnTo>
                    <a:pt x="139078" y="419902"/>
                  </a:lnTo>
                  <a:lnTo>
                    <a:pt x="139078" y="418288"/>
                  </a:lnTo>
                  <a:lnTo>
                    <a:pt x="137464" y="418288"/>
                  </a:lnTo>
                  <a:lnTo>
                    <a:pt x="121324" y="411832"/>
                  </a:lnTo>
                  <a:lnTo>
                    <a:pt x="118096" y="410218"/>
                  </a:lnTo>
                  <a:lnTo>
                    <a:pt x="114869" y="410218"/>
                  </a:lnTo>
                  <a:lnTo>
                    <a:pt x="113255" y="410218"/>
                  </a:lnTo>
                  <a:lnTo>
                    <a:pt x="110027" y="410218"/>
                  </a:lnTo>
                  <a:lnTo>
                    <a:pt x="105185" y="411832"/>
                  </a:lnTo>
                  <a:lnTo>
                    <a:pt x="101957" y="411832"/>
                  </a:lnTo>
                  <a:lnTo>
                    <a:pt x="100343" y="411832"/>
                  </a:lnTo>
                  <a:lnTo>
                    <a:pt x="98729" y="413446"/>
                  </a:lnTo>
                  <a:lnTo>
                    <a:pt x="97115" y="413446"/>
                  </a:lnTo>
                  <a:lnTo>
                    <a:pt x="95501" y="413446"/>
                  </a:lnTo>
                  <a:lnTo>
                    <a:pt x="87432" y="418288"/>
                  </a:lnTo>
                  <a:lnTo>
                    <a:pt x="82590" y="424744"/>
                  </a:lnTo>
                  <a:lnTo>
                    <a:pt x="66451" y="444111"/>
                  </a:lnTo>
                  <a:lnTo>
                    <a:pt x="63223" y="447339"/>
                  </a:lnTo>
                  <a:lnTo>
                    <a:pt x="58381" y="453794"/>
                  </a:lnTo>
                  <a:lnTo>
                    <a:pt x="55153" y="455408"/>
                  </a:lnTo>
                  <a:lnTo>
                    <a:pt x="53539" y="455408"/>
                  </a:lnTo>
                  <a:lnTo>
                    <a:pt x="50311" y="455408"/>
                  </a:lnTo>
                  <a:lnTo>
                    <a:pt x="48697" y="455408"/>
                  </a:lnTo>
                  <a:lnTo>
                    <a:pt x="47083" y="455408"/>
                  </a:lnTo>
                  <a:lnTo>
                    <a:pt x="45469" y="455408"/>
                  </a:lnTo>
                  <a:lnTo>
                    <a:pt x="43856" y="457022"/>
                  </a:lnTo>
                  <a:lnTo>
                    <a:pt x="39014" y="461864"/>
                  </a:lnTo>
                  <a:lnTo>
                    <a:pt x="34172" y="465092"/>
                  </a:lnTo>
                  <a:lnTo>
                    <a:pt x="30944" y="465092"/>
                  </a:lnTo>
                  <a:lnTo>
                    <a:pt x="27716" y="465092"/>
                  </a:lnTo>
                  <a:lnTo>
                    <a:pt x="24488" y="465092"/>
                  </a:lnTo>
                  <a:lnTo>
                    <a:pt x="22874" y="465092"/>
                  </a:lnTo>
                  <a:lnTo>
                    <a:pt x="21260" y="465092"/>
                  </a:lnTo>
                  <a:lnTo>
                    <a:pt x="21260" y="463478"/>
                  </a:lnTo>
                  <a:lnTo>
                    <a:pt x="19647" y="463478"/>
                  </a:lnTo>
                  <a:lnTo>
                    <a:pt x="18033" y="458636"/>
                  </a:lnTo>
                  <a:lnTo>
                    <a:pt x="11577" y="450567"/>
                  </a:lnTo>
                  <a:lnTo>
                    <a:pt x="6735" y="444111"/>
                  </a:lnTo>
                  <a:lnTo>
                    <a:pt x="5121" y="440883"/>
                  </a:lnTo>
                  <a:lnTo>
                    <a:pt x="5121" y="437655"/>
                  </a:lnTo>
                  <a:lnTo>
                    <a:pt x="5121" y="434427"/>
                  </a:lnTo>
                  <a:lnTo>
                    <a:pt x="5121" y="431199"/>
                  </a:lnTo>
                  <a:lnTo>
                    <a:pt x="5121" y="429585"/>
                  </a:lnTo>
                  <a:lnTo>
                    <a:pt x="6735" y="427971"/>
                  </a:lnTo>
                  <a:lnTo>
                    <a:pt x="8349" y="427971"/>
                  </a:lnTo>
                  <a:lnTo>
                    <a:pt x="14805" y="427971"/>
                  </a:lnTo>
                  <a:lnTo>
                    <a:pt x="18033" y="426358"/>
                  </a:lnTo>
                  <a:lnTo>
                    <a:pt x="19647" y="426358"/>
                  </a:lnTo>
                  <a:lnTo>
                    <a:pt x="24488" y="426358"/>
                  </a:lnTo>
                  <a:lnTo>
                    <a:pt x="26102" y="426358"/>
                  </a:lnTo>
                  <a:lnTo>
                    <a:pt x="27716" y="426358"/>
                  </a:lnTo>
                  <a:lnTo>
                    <a:pt x="27716" y="426358"/>
                  </a:lnTo>
                  <a:lnTo>
                    <a:pt x="29330" y="424744"/>
                  </a:lnTo>
                  <a:lnTo>
                    <a:pt x="32558" y="421516"/>
                  </a:lnTo>
                  <a:lnTo>
                    <a:pt x="34172" y="419902"/>
                  </a:lnTo>
                  <a:lnTo>
                    <a:pt x="37400" y="411832"/>
                  </a:lnTo>
                  <a:lnTo>
                    <a:pt x="40628" y="406990"/>
                  </a:lnTo>
                  <a:lnTo>
                    <a:pt x="82590" y="360186"/>
                  </a:lnTo>
                  <a:lnTo>
                    <a:pt x="100343" y="347275"/>
                  </a:lnTo>
                  <a:lnTo>
                    <a:pt x="108413" y="337591"/>
                  </a:lnTo>
                  <a:lnTo>
                    <a:pt x="110027" y="337591"/>
                  </a:lnTo>
                  <a:lnTo>
                    <a:pt x="110027" y="335977"/>
                  </a:lnTo>
                  <a:lnTo>
                    <a:pt x="110027" y="334363"/>
                  </a:lnTo>
                  <a:lnTo>
                    <a:pt x="111641" y="331136"/>
                  </a:lnTo>
                  <a:lnTo>
                    <a:pt x="111641" y="329522"/>
                  </a:lnTo>
                  <a:lnTo>
                    <a:pt x="111641" y="326294"/>
                  </a:lnTo>
                  <a:lnTo>
                    <a:pt x="113255" y="324680"/>
                  </a:lnTo>
                  <a:lnTo>
                    <a:pt x="114869" y="323066"/>
                  </a:lnTo>
                  <a:lnTo>
                    <a:pt x="118096" y="323066"/>
                  </a:lnTo>
                  <a:lnTo>
                    <a:pt x="119710" y="323066"/>
                  </a:lnTo>
                  <a:lnTo>
                    <a:pt x="119710" y="323066"/>
                  </a:lnTo>
                  <a:lnTo>
                    <a:pt x="122938" y="323066"/>
                  </a:lnTo>
                  <a:lnTo>
                    <a:pt x="124552" y="324680"/>
                  </a:lnTo>
                  <a:lnTo>
                    <a:pt x="126166" y="324680"/>
                  </a:lnTo>
                  <a:lnTo>
                    <a:pt x="127780" y="326294"/>
                  </a:lnTo>
                  <a:lnTo>
                    <a:pt x="127780" y="327908"/>
                  </a:lnTo>
                  <a:lnTo>
                    <a:pt x="129394" y="327908"/>
                  </a:lnTo>
                  <a:lnTo>
                    <a:pt x="131008" y="327908"/>
                  </a:lnTo>
                  <a:lnTo>
                    <a:pt x="132622" y="327908"/>
                  </a:lnTo>
                  <a:lnTo>
                    <a:pt x="134236" y="326294"/>
                  </a:lnTo>
                  <a:lnTo>
                    <a:pt x="137464" y="321452"/>
                  </a:lnTo>
                  <a:lnTo>
                    <a:pt x="139078" y="321452"/>
                  </a:lnTo>
                  <a:lnTo>
                    <a:pt x="140691" y="319838"/>
                  </a:lnTo>
                  <a:lnTo>
                    <a:pt x="143919" y="319838"/>
                  </a:lnTo>
                  <a:lnTo>
                    <a:pt x="145533" y="318224"/>
                  </a:lnTo>
                  <a:lnTo>
                    <a:pt x="147147" y="318224"/>
                  </a:lnTo>
                  <a:lnTo>
                    <a:pt x="153603" y="313382"/>
                  </a:lnTo>
                  <a:lnTo>
                    <a:pt x="155217" y="311768"/>
                  </a:lnTo>
                  <a:lnTo>
                    <a:pt x="156831" y="311768"/>
                  </a:lnTo>
                  <a:lnTo>
                    <a:pt x="158445" y="310154"/>
                  </a:lnTo>
                  <a:lnTo>
                    <a:pt x="161673" y="308540"/>
                  </a:lnTo>
                  <a:lnTo>
                    <a:pt x="174584" y="290787"/>
                  </a:lnTo>
                  <a:lnTo>
                    <a:pt x="174584" y="289173"/>
                  </a:lnTo>
                  <a:lnTo>
                    <a:pt x="174584" y="287559"/>
                  </a:lnTo>
                  <a:lnTo>
                    <a:pt x="174584" y="281104"/>
                  </a:lnTo>
                  <a:lnTo>
                    <a:pt x="176198" y="279490"/>
                  </a:lnTo>
                  <a:lnTo>
                    <a:pt x="177812" y="276262"/>
                  </a:lnTo>
                  <a:lnTo>
                    <a:pt x="189109" y="260122"/>
                  </a:lnTo>
                  <a:lnTo>
                    <a:pt x="195565" y="248825"/>
                  </a:lnTo>
                  <a:lnTo>
                    <a:pt x="195565" y="248825"/>
                  </a:lnTo>
                  <a:lnTo>
                    <a:pt x="197179" y="247211"/>
                  </a:lnTo>
                  <a:lnTo>
                    <a:pt x="205249" y="240755"/>
                  </a:lnTo>
                  <a:lnTo>
                    <a:pt x="208477" y="237527"/>
                  </a:lnTo>
                  <a:lnTo>
                    <a:pt x="213318" y="229458"/>
                  </a:lnTo>
                  <a:lnTo>
                    <a:pt x="214932" y="227844"/>
                  </a:lnTo>
                  <a:lnTo>
                    <a:pt x="214932" y="227844"/>
                  </a:lnTo>
                  <a:lnTo>
                    <a:pt x="218160" y="226230"/>
                  </a:lnTo>
                  <a:lnTo>
                    <a:pt x="224616" y="226230"/>
                  </a:lnTo>
                  <a:lnTo>
                    <a:pt x="227844" y="224616"/>
                  </a:lnTo>
                  <a:lnTo>
                    <a:pt x="229458" y="223002"/>
                  </a:lnTo>
                  <a:lnTo>
                    <a:pt x="231072" y="221388"/>
                  </a:lnTo>
                  <a:lnTo>
                    <a:pt x="232686" y="219774"/>
                  </a:lnTo>
                  <a:lnTo>
                    <a:pt x="243983" y="200407"/>
                  </a:lnTo>
                  <a:lnTo>
                    <a:pt x="245597" y="198793"/>
                  </a:lnTo>
                  <a:lnTo>
                    <a:pt x="247211" y="197179"/>
                  </a:lnTo>
                  <a:lnTo>
                    <a:pt x="248825" y="195565"/>
                  </a:lnTo>
                  <a:lnTo>
                    <a:pt x="253667" y="184268"/>
                  </a:lnTo>
                  <a:lnTo>
                    <a:pt x="253667" y="184268"/>
                  </a:lnTo>
                  <a:lnTo>
                    <a:pt x="255281" y="182654"/>
                  </a:lnTo>
                  <a:lnTo>
                    <a:pt x="256895" y="182654"/>
                  </a:lnTo>
                  <a:lnTo>
                    <a:pt x="261736" y="181040"/>
                  </a:lnTo>
                  <a:lnTo>
                    <a:pt x="263350" y="179426"/>
                  </a:lnTo>
                  <a:lnTo>
                    <a:pt x="264964" y="177812"/>
                  </a:lnTo>
                  <a:lnTo>
                    <a:pt x="266578" y="176198"/>
                  </a:lnTo>
                  <a:lnTo>
                    <a:pt x="279490" y="150375"/>
                  </a:lnTo>
                  <a:lnTo>
                    <a:pt x="285945" y="142305"/>
                  </a:lnTo>
                  <a:lnTo>
                    <a:pt x="287559" y="135850"/>
                  </a:lnTo>
                  <a:lnTo>
                    <a:pt x="287559" y="134236"/>
                  </a:lnTo>
                  <a:lnTo>
                    <a:pt x="287559" y="131008"/>
                  </a:lnTo>
                  <a:lnTo>
                    <a:pt x="287559" y="124552"/>
                  </a:lnTo>
                  <a:lnTo>
                    <a:pt x="287559" y="121324"/>
                  </a:lnTo>
                  <a:lnTo>
                    <a:pt x="289173" y="119710"/>
                  </a:lnTo>
                  <a:lnTo>
                    <a:pt x="290787" y="116482"/>
                  </a:lnTo>
                  <a:lnTo>
                    <a:pt x="292401" y="114869"/>
                  </a:lnTo>
                  <a:lnTo>
                    <a:pt x="294015" y="113255"/>
                  </a:lnTo>
                  <a:lnTo>
                    <a:pt x="297243" y="113255"/>
                  </a:lnTo>
                  <a:lnTo>
                    <a:pt x="298857" y="113255"/>
                  </a:lnTo>
                  <a:lnTo>
                    <a:pt x="300471" y="111641"/>
                  </a:lnTo>
                  <a:lnTo>
                    <a:pt x="302085" y="111641"/>
                  </a:lnTo>
                  <a:lnTo>
                    <a:pt x="303699" y="111641"/>
                  </a:lnTo>
                  <a:lnTo>
                    <a:pt x="305313" y="111641"/>
                  </a:lnTo>
                  <a:lnTo>
                    <a:pt x="306927" y="111641"/>
                  </a:lnTo>
                  <a:lnTo>
                    <a:pt x="308540" y="111641"/>
                  </a:lnTo>
                  <a:lnTo>
                    <a:pt x="308540" y="111641"/>
                  </a:lnTo>
                  <a:lnTo>
                    <a:pt x="310154" y="110027"/>
                  </a:lnTo>
                  <a:lnTo>
                    <a:pt x="311768" y="106799"/>
                  </a:lnTo>
                  <a:lnTo>
                    <a:pt x="311768" y="100343"/>
                  </a:lnTo>
                  <a:lnTo>
                    <a:pt x="313382" y="97115"/>
                  </a:lnTo>
                  <a:lnTo>
                    <a:pt x="311768" y="93887"/>
                  </a:lnTo>
                  <a:lnTo>
                    <a:pt x="308540" y="89046"/>
                  </a:lnTo>
                  <a:lnTo>
                    <a:pt x="308540" y="87432"/>
                  </a:lnTo>
                  <a:lnTo>
                    <a:pt x="306927" y="85818"/>
                  </a:lnTo>
                  <a:lnTo>
                    <a:pt x="306927" y="84204"/>
                  </a:lnTo>
                  <a:lnTo>
                    <a:pt x="308540" y="80976"/>
                  </a:lnTo>
                  <a:lnTo>
                    <a:pt x="310154" y="74520"/>
                  </a:lnTo>
                  <a:lnTo>
                    <a:pt x="310154" y="69678"/>
                  </a:lnTo>
                  <a:lnTo>
                    <a:pt x="310154" y="63223"/>
                  </a:lnTo>
                  <a:lnTo>
                    <a:pt x="308540" y="51925"/>
                  </a:lnTo>
                  <a:lnTo>
                    <a:pt x="308540" y="50311"/>
                  </a:lnTo>
                  <a:lnTo>
                    <a:pt x="306927" y="48697"/>
                  </a:lnTo>
                  <a:lnTo>
                    <a:pt x="306927" y="45469"/>
                  </a:lnTo>
                  <a:lnTo>
                    <a:pt x="306927" y="43856"/>
                  </a:lnTo>
                  <a:lnTo>
                    <a:pt x="306927" y="42242"/>
                  </a:lnTo>
                  <a:lnTo>
                    <a:pt x="308540" y="37400"/>
                  </a:lnTo>
                  <a:lnTo>
                    <a:pt x="310154" y="37400"/>
                  </a:lnTo>
                  <a:lnTo>
                    <a:pt x="311768" y="34172"/>
                  </a:lnTo>
                  <a:lnTo>
                    <a:pt x="313382" y="30944"/>
                  </a:lnTo>
                  <a:lnTo>
                    <a:pt x="314996" y="29330"/>
                  </a:lnTo>
                  <a:lnTo>
                    <a:pt x="314996" y="27716"/>
                  </a:lnTo>
                  <a:lnTo>
                    <a:pt x="314996" y="21260"/>
                  </a:lnTo>
                  <a:lnTo>
                    <a:pt x="311768" y="13191"/>
                  </a:lnTo>
                  <a:lnTo>
                    <a:pt x="316610" y="9963"/>
                  </a:lnTo>
                  <a:lnTo>
                    <a:pt x="318224" y="8349"/>
                  </a:lnTo>
                  <a:lnTo>
                    <a:pt x="323066" y="6735"/>
                  </a:lnTo>
                  <a:lnTo>
                    <a:pt x="326294" y="5121"/>
                  </a:lnTo>
                  <a:lnTo>
                    <a:pt x="327908" y="5121"/>
                  </a:lnTo>
                  <a:lnTo>
                    <a:pt x="329522" y="5121"/>
                  </a:lnTo>
                  <a:lnTo>
                    <a:pt x="337591" y="8349"/>
                  </a:lnTo>
                  <a:lnTo>
                    <a:pt x="340819" y="9963"/>
                  </a:lnTo>
                  <a:lnTo>
                    <a:pt x="344047" y="99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01F9BFA-B47D-4904-826B-7FF8E36C4ECB}"/>
                </a:ext>
              </a:extLst>
            </p:cNvPr>
            <p:cNvSpPr/>
            <p:nvPr/>
          </p:nvSpPr>
          <p:spPr>
            <a:xfrm>
              <a:off x="8306707" y="1709782"/>
              <a:ext cx="451901" cy="532598"/>
            </a:xfrm>
            <a:custGeom>
              <a:avLst/>
              <a:gdLst>
                <a:gd name="connsiteX0" fmla="*/ 392465 w 451901"/>
                <a:gd name="connsiteY0" fmla="*/ 13191 h 532597"/>
                <a:gd name="connsiteX1" fmla="*/ 397307 w 451901"/>
                <a:gd name="connsiteY1" fmla="*/ 11577 h 532597"/>
                <a:gd name="connsiteX2" fmla="*/ 402148 w 451901"/>
                <a:gd name="connsiteY2" fmla="*/ 9963 h 532597"/>
                <a:gd name="connsiteX3" fmla="*/ 405376 w 451901"/>
                <a:gd name="connsiteY3" fmla="*/ 8349 h 532597"/>
                <a:gd name="connsiteX4" fmla="*/ 406990 w 451901"/>
                <a:gd name="connsiteY4" fmla="*/ 6735 h 532597"/>
                <a:gd name="connsiteX5" fmla="*/ 408604 w 451901"/>
                <a:gd name="connsiteY5" fmla="*/ 5121 h 532597"/>
                <a:gd name="connsiteX6" fmla="*/ 410218 w 451901"/>
                <a:gd name="connsiteY6" fmla="*/ 5121 h 532597"/>
                <a:gd name="connsiteX7" fmla="*/ 410218 w 451901"/>
                <a:gd name="connsiteY7" fmla="*/ 5121 h 532597"/>
                <a:gd name="connsiteX8" fmla="*/ 408604 w 451901"/>
                <a:gd name="connsiteY8" fmla="*/ 8349 h 532597"/>
                <a:gd name="connsiteX9" fmla="*/ 400535 w 451901"/>
                <a:gd name="connsiteY9" fmla="*/ 26102 h 532597"/>
                <a:gd name="connsiteX10" fmla="*/ 387623 w 451901"/>
                <a:gd name="connsiteY10" fmla="*/ 40628 h 532597"/>
                <a:gd name="connsiteX11" fmla="*/ 382781 w 451901"/>
                <a:gd name="connsiteY11" fmla="*/ 48697 h 532597"/>
                <a:gd name="connsiteX12" fmla="*/ 382781 w 451901"/>
                <a:gd name="connsiteY12" fmla="*/ 58381 h 532597"/>
                <a:gd name="connsiteX13" fmla="*/ 389237 w 451901"/>
                <a:gd name="connsiteY13" fmla="*/ 63223 h 532597"/>
                <a:gd name="connsiteX14" fmla="*/ 402148 w 451901"/>
                <a:gd name="connsiteY14" fmla="*/ 64837 h 532597"/>
                <a:gd name="connsiteX15" fmla="*/ 400535 w 451901"/>
                <a:gd name="connsiteY15" fmla="*/ 69678 h 532597"/>
                <a:gd name="connsiteX16" fmla="*/ 398921 w 451901"/>
                <a:gd name="connsiteY16" fmla="*/ 71292 h 532597"/>
                <a:gd name="connsiteX17" fmla="*/ 398921 w 451901"/>
                <a:gd name="connsiteY17" fmla="*/ 72906 h 532597"/>
                <a:gd name="connsiteX18" fmla="*/ 397307 w 451901"/>
                <a:gd name="connsiteY18" fmla="*/ 74520 h 532597"/>
                <a:gd name="connsiteX19" fmla="*/ 397307 w 451901"/>
                <a:gd name="connsiteY19" fmla="*/ 74520 h 532597"/>
                <a:gd name="connsiteX20" fmla="*/ 394079 w 451901"/>
                <a:gd name="connsiteY20" fmla="*/ 76134 h 532597"/>
                <a:gd name="connsiteX21" fmla="*/ 390851 w 451901"/>
                <a:gd name="connsiteY21" fmla="*/ 77748 h 532597"/>
                <a:gd name="connsiteX22" fmla="*/ 390851 w 451901"/>
                <a:gd name="connsiteY22" fmla="*/ 79362 h 532597"/>
                <a:gd name="connsiteX23" fmla="*/ 390851 w 451901"/>
                <a:gd name="connsiteY23" fmla="*/ 80976 h 532597"/>
                <a:gd name="connsiteX24" fmla="*/ 389237 w 451901"/>
                <a:gd name="connsiteY24" fmla="*/ 82590 h 532597"/>
                <a:gd name="connsiteX25" fmla="*/ 389237 w 451901"/>
                <a:gd name="connsiteY25" fmla="*/ 89046 h 532597"/>
                <a:gd name="connsiteX26" fmla="*/ 389237 w 451901"/>
                <a:gd name="connsiteY26" fmla="*/ 90660 h 532597"/>
                <a:gd name="connsiteX27" fmla="*/ 389237 w 451901"/>
                <a:gd name="connsiteY27" fmla="*/ 92274 h 532597"/>
                <a:gd name="connsiteX28" fmla="*/ 382781 w 451901"/>
                <a:gd name="connsiteY28" fmla="*/ 98729 h 532597"/>
                <a:gd name="connsiteX29" fmla="*/ 382781 w 451901"/>
                <a:gd name="connsiteY29" fmla="*/ 98729 h 532597"/>
                <a:gd name="connsiteX30" fmla="*/ 382781 w 451901"/>
                <a:gd name="connsiteY30" fmla="*/ 100343 h 532597"/>
                <a:gd name="connsiteX31" fmla="*/ 382781 w 451901"/>
                <a:gd name="connsiteY31" fmla="*/ 101957 h 532597"/>
                <a:gd name="connsiteX32" fmla="*/ 382781 w 451901"/>
                <a:gd name="connsiteY32" fmla="*/ 103571 h 532597"/>
                <a:gd name="connsiteX33" fmla="*/ 384395 w 451901"/>
                <a:gd name="connsiteY33" fmla="*/ 106799 h 532597"/>
                <a:gd name="connsiteX34" fmla="*/ 387623 w 451901"/>
                <a:gd name="connsiteY34" fmla="*/ 108413 h 532597"/>
                <a:gd name="connsiteX35" fmla="*/ 387623 w 451901"/>
                <a:gd name="connsiteY35" fmla="*/ 110027 h 532597"/>
                <a:gd name="connsiteX36" fmla="*/ 389237 w 451901"/>
                <a:gd name="connsiteY36" fmla="*/ 113255 h 532597"/>
                <a:gd name="connsiteX37" fmla="*/ 392465 w 451901"/>
                <a:gd name="connsiteY37" fmla="*/ 129394 h 532597"/>
                <a:gd name="connsiteX38" fmla="*/ 392465 w 451901"/>
                <a:gd name="connsiteY38" fmla="*/ 132622 h 532597"/>
                <a:gd name="connsiteX39" fmla="*/ 389237 w 451901"/>
                <a:gd name="connsiteY39" fmla="*/ 137464 h 532597"/>
                <a:gd name="connsiteX40" fmla="*/ 389237 w 451901"/>
                <a:gd name="connsiteY40" fmla="*/ 140691 h 532597"/>
                <a:gd name="connsiteX41" fmla="*/ 389237 w 451901"/>
                <a:gd name="connsiteY41" fmla="*/ 143919 h 532597"/>
                <a:gd name="connsiteX42" fmla="*/ 389237 w 451901"/>
                <a:gd name="connsiteY42" fmla="*/ 147147 h 532597"/>
                <a:gd name="connsiteX43" fmla="*/ 389237 w 451901"/>
                <a:gd name="connsiteY43" fmla="*/ 148761 h 532597"/>
                <a:gd name="connsiteX44" fmla="*/ 390851 w 451901"/>
                <a:gd name="connsiteY44" fmla="*/ 151989 h 532597"/>
                <a:gd name="connsiteX45" fmla="*/ 394079 w 451901"/>
                <a:gd name="connsiteY45" fmla="*/ 153603 h 532597"/>
                <a:gd name="connsiteX46" fmla="*/ 395693 w 451901"/>
                <a:gd name="connsiteY46" fmla="*/ 155217 h 532597"/>
                <a:gd name="connsiteX47" fmla="*/ 397307 w 451901"/>
                <a:gd name="connsiteY47" fmla="*/ 155217 h 532597"/>
                <a:gd name="connsiteX48" fmla="*/ 398921 w 451901"/>
                <a:gd name="connsiteY48" fmla="*/ 155217 h 532597"/>
                <a:gd name="connsiteX49" fmla="*/ 400535 w 451901"/>
                <a:gd name="connsiteY49" fmla="*/ 153603 h 532597"/>
                <a:gd name="connsiteX50" fmla="*/ 402148 w 451901"/>
                <a:gd name="connsiteY50" fmla="*/ 153603 h 532597"/>
                <a:gd name="connsiteX51" fmla="*/ 403763 w 451901"/>
                <a:gd name="connsiteY51" fmla="*/ 153603 h 532597"/>
                <a:gd name="connsiteX52" fmla="*/ 406990 w 451901"/>
                <a:gd name="connsiteY52" fmla="*/ 155217 h 532597"/>
                <a:gd name="connsiteX53" fmla="*/ 408604 w 451901"/>
                <a:gd name="connsiteY53" fmla="*/ 155217 h 532597"/>
                <a:gd name="connsiteX54" fmla="*/ 410218 w 451901"/>
                <a:gd name="connsiteY54" fmla="*/ 155217 h 532597"/>
                <a:gd name="connsiteX55" fmla="*/ 411832 w 451901"/>
                <a:gd name="connsiteY55" fmla="*/ 155217 h 532597"/>
                <a:gd name="connsiteX56" fmla="*/ 416674 w 451901"/>
                <a:gd name="connsiteY56" fmla="*/ 155217 h 532597"/>
                <a:gd name="connsiteX57" fmla="*/ 418288 w 451901"/>
                <a:gd name="connsiteY57" fmla="*/ 155217 h 532597"/>
                <a:gd name="connsiteX58" fmla="*/ 419902 w 451901"/>
                <a:gd name="connsiteY58" fmla="*/ 155217 h 532597"/>
                <a:gd name="connsiteX59" fmla="*/ 421516 w 451901"/>
                <a:gd name="connsiteY59" fmla="*/ 155217 h 532597"/>
                <a:gd name="connsiteX60" fmla="*/ 423130 w 451901"/>
                <a:gd name="connsiteY60" fmla="*/ 156831 h 532597"/>
                <a:gd name="connsiteX61" fmla="*/ 424744 w 451901"/>
                <a:gd name="connsiteY61" fmla="*/ 158445 h 532597"/>
                <a:gd name="connsiteX62" fmla="*/ 427971 w 451901"/>
                <a:gd name="connsiteY62" fmla="*/ 164900 h 532597"/>
                <a:gd name="connsiteX63" fmla="*/ 429585 w 451901"/>
                <a:gd name="connsiteY63" fmla="*/ 164900 h 532597"/>
                <a:gd name="connsiteX64" fmla="*/ 431199 w 451901"/>
                <a:gd name="connsiteY64" fmla="*/ 166514 h 532597"/>
                <a:gd name="connsiteX65" fmla="*/ 432813 w 451901"/>
                <a:gd name="connsiteY65" fmla="*/ 166514 h 532597"/>
                <a:gd name="connsiteX66" fmla="*/ 434427 w 451901"/>
                <a:gd name="connsiteY66" fmla="*/ 166514 h 532597"/>
                <a:gd name="connsiteX67" fmla="*/ 434427 w 451901"/>
                <a:gd name="connsiteY67" fmla="*/ 168128 h 532597"/>
                <a:gd name="connsiteX68" fmla="*/ 436041 w 451901"/>
                <a:gd name="connsiteY68" fmla="*/ 169742 h 532597"/>
                <a:gd name="connsiteX69" fmla="*/ 439269 w 451901"/>
                <a:gd name="connsiteY69" fmla="*/ 174584 h 532597"/>
                <a:gd name="connsiteX70" fmla="*/ 439269 w 451901"/>
                <a:gd name="connsiteY70" fmla="*/ 176198 h 532597"/>
                <a:gd name="connsiteX71" fmla="*/ 440883 w 451901"/>
                <a:gd name="connsiteY71" fmla="*/ 176198 h 532597"/>
                <a:gd name="connsiteX72" fmla="*/ 442497 w 451901"/>
                <a:gd name="connsiteY72" fmla="*/ 177812 h 532597"/>
                <a:gd name="connsiteX73" fmla="*/ 444111 w 451901"/>
                <a:gd name="connsiteY73" fmla="*/ 177812 h 532597"/>
                <a:gd name="connsiteX74" fmla="*/ 445725 w 451901"/>
                <a:gd name="connsiteY74" fmla="*/ 177812 h 532597"/>
                <a:gd name="connsiteX75" fmla="*/ 448953 w 451901"/>
                <a:gd name="connsiteY75" fmla="*/ 177812 h 532597"/>
                <a:gd name="connsiteX76" fmla="*/ 450566 w 451901"/>
                <a:gd name="connsiteY76" fmla="*/ 177812 h 532597"/>
                <a:gd name="connsiteX77" fmla="*/ 450566 w 451901"/>
                <a:gd name="connsiteY77" fmla="*/ 179426 h 532597"/>
                <a:gd name="connsiteX78" fmla="*/ 452180 w 451901"/>
                <a:gd name="connsiteY78" fmla="*/ 179426 h 532597"/>
                <a:gd name="connsiteX79" fmla="*/ 453794 w 451901"/>
                <a:gd name="connsiteY79" fmla="*/ 181040 h 532597"/>
                <a:gd name="connsiteX80" fmla="*/ 453794 w 451901"/>
                <a:gd name="connsiteY80" fmla="*/ 182654 h 532597"/>
                <a:gd name="connsiteX81" fmla="*/ 455408 w 451901"/>
                <a:gd name="connsiteY81" fmla="*/ 185882 h 532597"/>
                <a:gd name="connsiteX82" fmla="*/ 461864 w 451901"/>
                <a:gd name="connsiteY82" fmla="*/ 193951 h 532597"/>
                <a:gd name="connsiteX83" fmla="*/ 461864 w 451901"/>
                <a:gd name="connsiteY83" fmla="*/ 195565 h 532597"/>
                <a:gd name="connsiteX84" fmla="*/ 461864 w 451901"/>
                <a:gd name="connsiteY84" fmla="*/ 197179 h 532597"/>
                <a:gd name="connsiteX85" fmla="*/ 461864 w 451901"/>
                <a:gd name="connsiteY85" fmla="*/ 200407 h 532597"/>
                <a:gd name="connsiteX86" fmla="*/ 460250 w 451901"/>
                <a:gd name="connsiteY86" fmla="*/ 206863 h 532597"/>
                <a:gd name="connsiteX87" fmla="*/ 458636 w 451901"/>
                <a:gd name="connsiteY87" fmla="*/ 208477 h 532597"/>
                <a:gd name="connsiteX88" fmla="*/ 453794 w 451901"/>
                <a:gd name="connsiteY88" fmla="*/ 213318 h 532597"/>
                <a:gd name="connsiteX89" fmla="*/ 453794 w 451901"/>
                <a:gd name="connsiteY89" fmla="*/ 216546 h 532597"/>
                <a:gd name="connsiteX90" fmla="*/ 452180 w 451901"/>
                <a:gd name="connsiteY90" fmla="*/ 219774 h 532597"/>
                <a:gd name="connsiteX91" fmla="*/ 448953 w 451901"/>
                <a:gd name="connsiteY91" fmla="*/ 242369 h 532597"/>
                <a:gd name="connsiteX92" fmla="*/ 444111 w 451901"/>
                <a:gd name="connsiteY92" fmla="*/ 253667 h 532597"/>
                <a:gd name="connsiteX93" fmla="*/ 442497 w 451901"/>
                <a:gd name="connsiteY93" fmla="*/ 256895 h 532597"/>
                <a:gd name="connsiteX94" fmla="*/ 442497 w 451901"/>
                <a:gd name="connsiteY94" fmla="*/ 260123 h 532597"/>
                <a:gd name="connsiteX95" fmla="*/ 442497 w 451901"/>
                <a:gd name="connsiteY95" fmla="*/ 273034 h 532597"/>
                <a:gd name="connsiteX96" fmla="*/ 440883 w 451901"/>
                <a:gd name="connsiteY96" fmla="*/ 276262 h 532597"/>
                <a:gd name="connsiteX97" fmla="*/ 440883 w 451901"/>
                <a:gd name="connsiteY97" fmla="*/ 277876 h 532597"/>
                <a:gd name="connsiteX98" fmla="*/ 437655 w 451901"/>
                <a:gd name="connsiteY98" fmla="*/ 282718 h 532597"/>
                <a:gd name="connsiteX99" fmla="*/ 437655 w 451901"/>
                <a:gd name="connsiteY99" fmla="*/ 284332 h 532597"/>
                <a:gd name="connsiteX100" fmla="*/ 436041 w 451901"/>
                <a:gd name="connsiteY100" fmla="*/ 284332 h 532597"/>
                <a:gd name="connsiteX101" fmla="*/ 436041 w 451901"/>
                <a:gd name="connsiteY101" fmla="*/ 285945 h 532597"/>
                <a:gd name="connsiteX102" fmla="*/ 436041 w 451901"/>
                <a:gd name="connsiteY102" fmla="*/ 285945 h 532597"/>
                <a:gd name="connsiteX103" fmla="*/ 436041 w 451901"/>
                <a:gd name="connsiteY103" fmla="*/ 285945 h 532597"/>
                <a:gd name="connsiteX104" fmla="*/ 436041 w 451901"/>
                <a:gd name="connsiteY104" fmla="*/ 289173 h 532597"/>
                <a:gd name="connsiteX105" fmla="*/ 439269 w 451901"/>
                <a:gd name="connsiteY105" fmla="*/ 292401 h 532597"/>
                <a:gd name="connsiteX106" fmla="*/ 440883 w 451901"/>
                <a:gd name="connsiteY106" fmla="*/ 294015 h 532597"/>
                <a:gd name="connsiteX107" fmla="*/ 440883 w 451901"/>
                <a:gd name="connsiteY107" fmla="*/ 297243 h 532597"/>
                <a:gd name="connsiteX108" fmla="*/ 440883 w 451901"/>
                <a:gd name="connsiteY108" fmla="*/ 300471 h 532597"/>
                <a:gd name="connsiteX109" fmla="*/ 439269 w 451901"/>
                <a:gd name="connsiteY109" fmla="*/ 302085 h 532597"/>
                <a:gd name="connsiteX110" fmla="*/ 439269 w 451901"/>
                <a:gd name="connsiteY110" fmla="*/ 303699 h 532597"/>
                <a:gd name="connsiteX111" fmla="*/ 437655 w 451901"/>
                <a:gd name="connsiteY111" fmla="*/ 303699 h 532597"/>
                <a:gd name="connsiteX112" fmla="*/ 436041 w 451901"/>
                <a:gd name="connsiteY112" fmla="*/ 305313 h 532597"/>
                <a:gd name="connsiteX113" fmla="*/ 437655 w 451901"/>
                <a:gd name="connsiteY113" fmla="*/ 306927 h 532597"/>
                <a:gd name="connsiteX114" fmla="*/ 437655 w 451901"/>
                <a:gd name="connsiteY114" fmla="*/ 308540 h 532597"/>
                <a:gd name="connsiteX115" fmla="*/ 442497 w 451901"/>
                <a:gd name="connsiteY115" fmla="*/ 311768 h 532597"/>
                <a:gd name="connsiteX116" fmla="*/ 447339 w 451901"/>
                <a:gd name="connsiteY116" fmla="*/ 313382 h 532597"/>
                <a:gd name="connsiteX117" fmla="*/ 448953 w 451901"/>
                <a:gd name="connsiteY117" fmla="*/ 313382 h 532597"/>
                <a:gd name="connsiteX118" fmla="*/ 450566 w 451901"/>
                <a:gd name="connsiteY118" fmla="*/ 316610 h 532597"/>
                <a:gd name="connsiteX119" fmla="*/ 450566 w 451901"/>
                <a:gd name="connsiteY119" fmla="*/ 323066 h 532597"/>
                <a:gd name="connsiteX120" fmla="*/ 442497 w 451901"/>
                <a:gd name="connsiteY120" fmla="*/ 321452 h 532597"/>
                <a:gd name="connsiteX121" fmla="*/ 440883 w 451901"/>
                <a:gd name="connsiteY121" fmla="*/ 323066 h 532597"/>
                <a:gd name="connsiteX122" fmla="*/ 439269 w 451901"/>
                <a:gd name="connsiteY122" fmla="*/ 323066 h 532597"/>
                <a:gd name="connsiteX123" fmla="*/ 427971 w 451901"/>
                <a:gd name="connsiteY123" fmla="*/ 337591 h 532597"/>
                <a:gd name="connsiteX124" fmla="*/ 424744 w 451901"/>
                <a:gd name="connsiteY124" fmla="*/ 340819 h 532597"/>
                <a:gd name="connsiteX125" fmla="*/ 423130 w 451901"/>
                <a:gd name="connsiteY125" fmla="*/ 342433 h 532597"/>
                <a:gd name="connsiteX126" fmla="*/ 418288 w 451901"/>
                <a:gd name="connsiteY126" fmla="*/ 344047 h 532597"/>
                <a:gd name="connsiteX127" fmla="*/ 416674 w 451901"/>
                <a:gd name="connsiteY127" fmla="*/ 345661 h 532597"/>
                <a:gd name="connsiteX128" fmla="*/ 411832 w 451901"/>
                <a:gd name="connsiteY128" fmla="*/ 350503 h 532597"/>
                <a:gd name="connsiteX129" fmla="*/ 408604 w 451901"/>
                <a:gd name="connsiteY129" fmla="*/ 353731 h 532597"/>
                <a:gd name="connsiteX130" fmla="*/ 408604 w 451901"/>
                <a:gd name="connsiteY130" fmla="*/ 353731 h 532597"/>
                <a:gd name="connsiteX131" fmla="*/ 406990 w 451901"/>
                <a:gd name="connsiteY131" fmla="*/ 355345 h 532597"/>
                <a:gd name="connsiteX132" fmla="*/ 400535 w 451901"/>
                <a:gd name="connsiteY132" fmla="*/ 363414 h 532597"/>
                <a:gd name="connsiteX133" fmla="*/ 397307 w 451901"/>
                <a:gd name="connsiteY133" fmla="*/ 365028 h 532597"/>
                <a:gd name="connsiteX134" fmla="*/ 395693 w 451901"/>
                <a:gd name="connsiteY134" fmla="*/ 365028 h 532597"/>
                <a:gd name="connsiteX135" fmla="*/ 394079 w 451901"/>
                <a:gd name="connsiteY135" fmla="*/ 365028 h 532597"/>
                <a:gd name="connsiteX136" fmla="*/ 392465 w 451901"/>
                <a:gd name="connsiteY136" fmla="*/ 365028 h 532597"/>
                <a:gd name="connsiteX137" fmla="*/ 390851 w 451901"/>
                <a:gd name="connsiteY137" fmla="*/ 365028 h 532597"/>
                <a:gd name="connsiteX138" fmla="*/ 389237 w 451901"/>
                <a:gd name="connsiteY138" fmla="*/ 365028 h 532597"/>
                <a:gd name="connsiteX139" fmla="*/ 387623 w 451901"/>
                <a:gd name="connsiteY139" fmla="*/ 366642 h 532597"/>
                <a:gd name="connsiteX140" fmla="*/ 387623 w 451901"/>
                <a:gd name="connsiteY140" fmla="*/ 369870 h 532597"/>
                <a:gd name="connsiteX141" fmla="*/ 386009 w 451901"/>
                <a:gd name="connsiteY141" fmla="*/ 373098 h 532597"/>
                <a:gd name="connsiteX142" fmla="*/ 386009 w 451901"/>
                <a:gd name="connsiteY142" fmla="*/ 376326 h 532597"/>
                <a:gd name="connsiteX143" fmla="*/ 387623 w 451901"/>
                <a:gd name="connsiteY143" fmla="*/ 377940 h 532597"/>
                <a:gd name="connsiteX144" fmla="*/ 389237 w 451901"/>
                <a:gd name="connsiteY144" fmla="*/ 381167 h 532597"/>
                <a:gd name="connsiteX145" fmla="*/ 390851 w 451901"/>
                <a:gd name="connsiteY145" fmla="*/ 381167 h 532597"/>
                <a:gd name="connsiteX146" fmla="*/ 390851 w 451901"/>
                <a:gd name="connsiteY146" fmla="*/ 382781 h 532597"/>
                <a:gd name="connsiteX147" fmla="*/ 390851 w 451901"/>
                <a:gd name="connsiteY147" fmla="*/ 384395 h 532597"/>
                <a:gd name="connsiteX148" fmla="*/ 390851 w 451901"/>
                <a:gd name="connsiteY148" fmla="*/ 386009 h 532597"/>
                <a:gd name="connsiteX149" fmla="*/ 390851 w 451901"/>
                <a:gd name="connsiteY149" fmla="*/ 387623 h 532597"/>
                <a:gd name="connsiteX150" fmla="*/ 392465 w 451901"/>
                <a:gd name="connsiteY150" fmla="*/ 389237 h 532597"/>
                <a:gd name="connsiteX151" fmla="*/ 392465 w 451901"/>
                <a:gd name="connsiteY151" fmla="*/ 389237 h 532597"/>
                <a:gd name="connsiteX152" fmla="*/ 392465 w 451901"/>
                <a:gd name="connsiteY152" fmla="*/ 390851 h 532597"/>
                <a:gd name="connsiteX153" fmla="*/ 394079 w 451901"/>
                <a:gd name="connsiteY153" fmla="*/ 392465 h 532597"/>
                <a:gd name="connsiteX154" fmla="*/ 394079 w 451901"/>
                <a:gd name="connsiteY154" fmla="*/ 394079 h 532597"/>
                <a:gd name="connsiteX155" fmla="*/ 394079 w 451901"/>
                <a:gd name="connsiteY155" fmla="*/ 395693 h 532597"/>
                <a:gd name="connsiteX156" fmla="*/ 394079 w 451901"/>
                <a:gd name="connsiteY156" fmla="*/ 398921 h 532597"/>
                <a:gd name="connsiteX157" fmla="*/ 394079 w 451901"/>
                <a:gd name="connsiteY157" fmla="*/ 400535 h 532597"/>
                <a:gd name="connsiteX158" fmla="*/ 394079 w 451901"/>
                <a:gd name="connsiteY158" fmla="*/ 402148 h 532597"/>
                <a:gd name="connsiteX159" fmla="*/ 395693 w 451901"/>
                <a:gd name="connsiteY159" fmla="*/ 403763 h 532597"/>
                <a:gd name="connsiteX160" fmla="*/ 397307 w 451901"/>
                <a:gd name="connsiteY160" fmla="*/ 406990 h 532597"/>
                <a:gd name="connsiteX161" fmla="*/ 398921 w 451901"/>
                <a:gd name="connsiteY161" fmla="*/ 406990 h 532597"/>
                <a:gd name="connsiteX162" fmla="*/ 398921 w 451901"/>
                <a:gd name="connsiteY162" fmla="*/ 408604 h 532597"/>
                <a:gd name="connsiteX163" fmla="*/ 397307 w 451901"/>
                <a:gd name="connsiteY163" fmla="*/ 410218 h 532597"/>
                <a:gd name="connsiteX164" fmla="*/ 390851 w 451901"/>
                <a:gd name="connsiteY164" fmla="*/ 416674 h 532597"/>
                <a:gd name="connsiteX165" fmla="*/ 389237 w 451901"/>
                <a:gd name="connsiteY165" fmla="*/ 416674 h 532597"/>
                <a:gd name="connsiteX166" fmla="*/ 387623 w 451901"/>
                <a:gd name="connsiteY166" fmla="*/ 416674 h 532597"/>
                <a:gd name="connsiteX167" fmla="*/ 384395 w 451901"/>
                <a:gd name="connsiteY167" fmla="*/ 416674 h 532597"/>
                <a:gd name="connsiteX168" fmla="*/ 381167 w 451901"/>
                <a:gd name="connsiteY168" fmla="*/ 418288 h 532597"/>
                <a:gd name="connsiteX169" fmla="*/ 377939 w 451901"/>
                <a:gd name="connsiteY169" fmla="*/ 418288 h 532597"/>
                <a:gd name="connsiteX170" fmla="*/ 373098 w 451901"/>
                <a:gd name="connsiteY170" fmla="*/ 424744 h 532597"/>
                <a:gd name="connsiteX171" fmla="*/ 371484 w 451901"/>
                <a:gd name="connsiteY171" fmla="*/ 426357 h 532597"/>
                <a:gd name="connsiteX172" fmla="*/ 369870 w 451901"/>
                <a:gd name="connsiteY172" fmla="*/ 429585 h 532597"/>
                <a:gd name="connsiteX173" fmla="*/ 365028 w 451901"/>
                <a:gd name="connsiteY173" fmla="*/ 442497 h 532597"/>
                <a:gd name="connsiteX174" fmla="*/ 365028 w 451901"/>
                <a:gd name="connsiteY174" fmla="*/ 445725 h 532597"/>
                <a:gd name="connsiteX175" fmla="*/ 365028 w 451901"/>
                <a:gd name="connsiteY175" fmla="*/ 447339 h 532597"/>
                <a:gd name="connsiteX176" fmla="*/ 365028 w 451901"/>
                <a:gd name="connsiteY176" fmla="*/ 452180 h 532597"/>
                <a:gd name="connsiteX177" fmla="*/ 366642 w 451901"/>
                <a:gd name="connsiteY177" fmla="*/ 457022 h 532597"/>
                <a:gd name="connsiteX178" fmla="*/ 368256 w 451901"/>
                <a:gd name="connsiteY178" fmla="*/ 460250 h 532597"/>
                <a:gd name="connsiteX179" fmla="*/ 368256 w 451901"/>
                <a:gd name="connsiteY179" fmla="*/ 461864 h 532597"/>
                <a:gd name="connsiteX180" fmla="*/ 368256 w 451901"/>
                <a:gd name="connsiteY180" fmla="*/ 463478 h 532597"/>
                <a:gd name="connsiteX181" fmla="*/ 366642 w 451901"/>
                <a:gd name="connsiteY181" fmla="*/ 465092 h 532597"/>
                <a:gd name="connsiteX182" fmla="*/ 365028 w 451901"/>
                <a:gd name="connsiteY182" fmla="*/ 469934 h 532597"/>
                <a:gd name="connsiteX183" fmla="*/ 352117 w 451901"/>
                <a:gd name="connsiteY183" fmla="*/ 489301 h 532597"/>
                <a:gd name="connsiteX184" fmla="*/ 350503 w 451901"/>
                <a:gd name="connsiteY184" fmla="*/ 494143 h 532597"/>
                <a:gd name="connsiteX185" fmla="*/ 348889 w 451901"/>
                <a:gd name="connsiteY185" fmla="*/ 497371 h 532597"/>
                <a:gd name="connsiteX186" fmla="*/ 348889 w 451901"/>
                <a:gd name="connsiteY186" fmla="*/ 498984 h 532597"/>
                <a:gd name="connsiteX187" fmla="*/ 348889 w 451901"/>
                <a:gd name="connsiteY187" fmla="*/ 500598 h 532597"/>
                <a:gd name="connsiteX188" fmla="*/ 347275 w 451901"/>
                <a:gd name="connsiteY188" fmla="*/ 500598 h 532597"/>
                <a:gd name="connsiteX189" fmla="*/ 342433 w 451901"/>
                <a:gd name="connsiteY189" fmla="*/ 502212 h 532597"/>
                <a:gd name="connsiteX190" fmla="*/ 339205 w 451901"/>
                <a:gd name="connsiteY190" fmla="*/ 503826 h 532597"/>
                <a:gd name="connsiteX191" fmla="*/ 329522 w 451901"/>
                <a:gd name="connsiteY191" fmla="*/ 511896 h 532597"/>
                <a:gd name="connsiteX192" fmla="*/ 323066 w 451901"/>
                <a:gd name="connsiteY192" fmla="*/ 515124 h 532597"/>
                <a:gd name="connsiteX193" fmla="*/ 314996 w 451901"/>
                <a:gd name="connsiteY193" fmla="*/ 516738 h 532597"/>
                <a:gd name="connsiteX194" fmla="*/ 313382 w 451901"/>
                <a:gd name="connsiteY194" fmla="*/ 518352 h 532597"/>
                <a:gd name="connsiteX195" fmla="*/ 313382 w 451901"/>
                <a:gd name="connsiteY195" fmla="*/ 519966 h 532597"/>
                <a:gd name="connsiteX196" fmla="*/ 311768 w 451901"/>
                <a:gd name="connsiteY196" fmla="*/ 524807 h 532597"/>
                <a:gd name="connsiteX197" fmla="*/ 310154 w 451901"/>
                <a:gd name="connsiteY197" fmla="*/ 531263 h 532597"/>
                <a:gd name="connsiteX198" fmla="*/ 300471 w 451901"/>
                <a:gd name="connsiteY198" fmla="*/ 542561 h 532597"/>
                <a:gd name="connsiteX199" fmla="*/ 274648 w 451901"/>
                <a:gd name="connsiteY199" fmla="*/ 518352 h 532597"/>
                <a:gd name="connsiteX200" fmla="*/ 268192 w 451901"/>
                <a:gd name="connsiteY200" fmla="*/ 511896 h 532597"/>
                <a:gd name="connsiteX201" fmla="*/ 268192 w 451901"/>
                <a:gd name="connsiteY201" fmla="*/ 500598 h 532597"/>
                <a:gd name="connsiteX202" fmla="*/ 266578 w 451901"/>
                <a:gd name="connsiteY202" fmla="*/ 495757 h 532597"/>
                <a:gd name="connsiteX203" fmla="*/ 261736 w 451901"/>
                <a:gd name="connsiteY203" fmla="*/ 487687 h 532597"/>
                <a:gd name="connsiteX204" fmla="*/ 260122 w 451901"/>
                <a:gd name="connsiteY204" fmla="*/ 484459 h 532597"/>
                <a:gd name="connsiteX205" fmla="*/ 260122 w 451901"/>
                <a:gd name="connsiteY205" fmla="*/ 482845 h 532597"/>
                <a:gd name="connsiteX206" fmla="*/ 260122 w 451901"/>
                <a:gd name="connsiteY206" fmla="*/ 482845 h 532597"/>
                <a:gd name="connsiteX207" fmla="*/ 258509 w 451901"/>
                <a:gd name="connsiteY207" fmla="*/ 478003 h 532597"/>
                <a:gd name="connsiteX208" fmla="*/ 255281 w 451901"/>
                <a:gd name="connsiteY208" fmla="*/ 473162 h 532597"/>
                <a:gd name="connsiteX209" fmla="*/ 252053 w 451901"/>
                <a:gd name="connsiteY209" fmla="*/ 469934 h 532597"/>
                <a:gd name="connsiteX210" fmla="*/ 248825 w 451901"/>
                <a:gd name="connsiteY210" fmla="*/ 468320 h 532597"/>
                <a:gd name="connsiteX211" fmla="*/ 247211 w 451901"/>
                <a:gd name="connsiteY211" fmla="*/ 468320 h 532597"/>
                <a:gd name="connsiteX212" fmla="*/ 243983 w 451901"/>
                <a:gd name="connsiteY212" fmla="*/ 468320 h 532597"/>
                <a:gd name="connsiteX213" fmla="*/ 237527 w 451901"/>
                <a:gd name="connsiteY213" fmla="*/ 468320 h 532597"/>
                <a:gd name="connsiteX214" fmla="*/ 231072 w 451901"/>
                <a:gd name="connsiteY214" fmla="*/ 469934 h 532597"/>
                <a:gd name="connsiteX215" fmla="*/ 224616 w 451901"/>
                <a:gd name="connsiteY215" fmla="*/ 471548 h 532597"/>
                <a:gd name="connsiteX216" fmla="*/ 223002 w 451901"/>
                <a:gd name="connsiteY216" fmla="*/ 471548 h 532597"/>
                <a:gd name="connsiteX217" fmla="*/ 219774 w 451901"/>
                <a:gd name="connsiteY217" fmla="*/ 471548 h 532597"/>
                <a:gd name="connsiteX218" fmla="*/ 211705 w 451901"/>
                <a:gd name="connsiteY218" fmla="*/ 468320 h 532597"/>
                <a:gd name="connsiteX219" fmla="*/ 208477 w 451901"/>
                <a:gd name="connsiteY219" fmla="*/ 468320 h 532597"/>
                <a:gd name="connsiteX220" fmla="*/ 206863 w 451901"/>
                <a:gd name="connsiteY220" fmla="*/ 468320 h 532597"/>
                <a:gd name="connsiteX221" fmla="*/ 184268 w 451901"/>
                <a:gd name="connsiteY221" fmla="*/ 473162 h 532597"/>
                <a:gd name="connsiteX222" fmla="*/ 176198 w 451901"/>
                <a:gd name="connsiteY222" fmla="*/ 476389 h 532597"/>
                <a:gd name="connsiteX223" fmla="*/ 172970 w 451901"/>
                <a:gd name="connsiteY223" fmla="*/ 474775 h 532597"/>
                <a:gd name="connsiteX224" fmla="*/ 169742 w 451901"/>
                <a:gd name="connsiteY224" fmla="*/ 473162 h 532597"/>
                <a:gd name="connsiteX225" fmla="*/ 166514 w 451901"/>
                <a:gd name="connsiteY225" fmla="*/ 473162 h 532597"/>
                <a:gd name="connsiteX226" fmla="*/ 163287 w 451901"/>
                <a:gd name="connsiteY226" fmla="*/ 476389 h 532597"/>
                <a:gd name="connsiteX227" fmla="*/ 160059 w 451901"/>
                <a:gd name="connsiteY227" fmla="*/ 478003 h 532597"/>
                <a:gd name="connsiteX228" fmla="*/ 156831 w 451901"/>
                <a:gd name="connsiteY228" fmla="*/ 479617 h 532597"/>
                <a:gd name="connsiteX229" fmla="*/ 155217 w 451901"/>
                <a:gd name="connsiteY229" fmla="*/ 476389 h 532597"/>
                <a:gd name="connsiteX230" fmla="*/ 155217 w 451901"/>
                <a:gd name="connsiteY230" fmla="*/ 469934 h 532597"/>
                <a:gd name="connsiteX231" fmla="*/ 153603 w 451901"/>
                <a:gd name="connsiteY231" fmla="*/ 466706 h 532597"/>
                <a:gd name="connsiteX232" fmla="*/ 151989 w 451901"/>
                <a:gd name="connsiteY232" fmla="*/ 465092 h 532597"/>
                <a:gd name="connsiteX233" fmla="*/ 150375 w 451901"/>
                <a:gd name="connsiteY233" fmla="*/ 466706 h 532597"/>
                <a:gd name="connsiteX234" fmla="*/ 147147 w 451901"/>
                <a:gd name="connsiteY234" fmla="*/ 468320 h 532597"/>
                <a:gd name="connsiteX235" fmla="*/ 147147 w 451901"/>
                <a:gd name="connsiteY235" fmla="*/ 463478 h 532597"/>
                <a:gd name="connsiteX236" fmla="*/ 145533 w 451901"/>
                <a:gd name="connsiteY236" fmla="*/ 453794 h 532597"/>
                <a:gd name="connsiteX237" fmla="*/ 143919 w 451901"/>
                <a:gd name="connsiteY237" fmla="*/ 450566 h 532597"/>
                <a:gd name="connsiteX238" fmla="*/ 139078 w 451901"/>
                <a:gd name="connsiteY238" fmla="*/ 447339 h 532597"/>
                <a:gd name="connsiteX239" fmla="*/ 137464 w 451901"/>
                <a:gd name="connsiteY239" fmla="*/ 445725 h 532597"/>
                <a:gd name="connsiteX240" fmla="*/ 135850 w 451901"/>
                <a:gd name="connsiteY240" fmla="*/ 445725 h 532597"/>
                <a:gd name="connsiteX241" fmla="*/ 121324 w 451901"/>
                <a:gd name="connsiteY241" fmla="*/ 450566 h 532597"/>
                <a:gd name="connsiteX242" fmla="*/ 113255 w 451901"/>
                <a:gd name="connsiteY242" fmla="*/ 457022 h 532597"/>
                <a:gd name="connsiteX243" fmla="*/ 108413 w 451901"/>
                <a:gd name="connsiteY243" fmla="*/ 460250 h 532597"/>
                <a:gd name="connsiteX244" fmla="*/ 92274 w 451901"/>
                <a:gd name="connsiteY244" fmla="*/ 476389 h 532597"/>
                <a:gd name="connsiteX245" fmla="*/ 92274 w 451901"/>
                <a:gd name="connsiteY245" fmla="*/ 476389 h 532597"/>
                <a:gd name="connsiteX246" fmla="*/ 90660 w 451901"/>
                <a:gd name="connsiteY246" fmla="*/ 478003 h 532597"/>
                <a:gd name="connsiteX247" fmla="*/ 90660 w 451901"/>
                <a:gd name="connsiteY247" fmla="*/ 478003 h 532597"/>
                <a:gd name="connsiteX248" fmla="*/ 89046 w 451901"/>
                <a:gd name="connsiteY248" fmla="*/ 478003 h 532597"/>
                <a:gd name="connsiteX249" fmla="*/ 84204 w 451901"/>
                <a:gd name="connsiteY249" fmla="*/ 478003 h 532597"/>
                <a:gd name="connsiteX250" fmla="*/ 82590 w 451901"/>
                <a:gd name="connsiteY250" fmla="*/ 478003 h 532597"/>
                <a:gd name="connsiteX251" fmla="*/ 69678 w 451901"/>
                <a:gd name="connsiteY251" fmla="*/ 482845 h 532597"/>
                <a:gd name="connsiteX252" fmla="*/ 68065 w 451901"/>
                <a:gd name="connsiteY252" fmla="*/ 482845 h 532597"/>
                <a:gd name="connsiteX253" fmla="*/ 66451 w 451901"/>
                <a:gd name="connsiteY253" fmla="*/ 482845 h 532597"/>
                <a:gd name="connsiteX254" fmla="*/ 59995 w 451901"/>
                <a:gd name="connsiteY254" fmla="*/ 484459 h 532597"/>
                <a:gd name="connsiteX255" fmla="*/ 56767 w 451901"/>
                <a:gd name="connsiteY255" fmla="*/ 476389 h 532597"/>
                <a:gd name="connsiteX256" fmla="*/ 56767 w 451901"/>
                <a:gd name="connsiteY256" fmla="*/ 471548 h 532597"/>
                <a:gd name="connsiteX257" fmla="*/ 55153 w 451901"/>
                <a:gd name="connsiteY257" fmla="*/ 469934 h 532597"/>
                <a:gd name="connsiteX258" fmla="*/ 53539 w 451901"/>
                <a:gd name="connsiteY258" fmla="*/ 466706 h 532597"/>
                <a:gd name="connsiteX259" fmla="*/ 47083 w 451901"/>
                <a:gd name="connsiteY259" fmla="*/ 460250 h 532597"/>
                <a:gd name="connsiteX260" fmla="*/ 45469 w 451901"/>
                <a:gd name="connsiteY260" fmla="*/ 458636 h 532597"/>
                <a:gd name="connsiteX261" fmla="*/ 42242 w 451901"/>
                <a:gd name="connsiteY261" fmla="*/ 457022 h 532597"/>
                <a:gd name="connsiteX262" fmla="*/ 35786 w 451901"/>
                <a:gd name="connsiteY262" fmla="*/ 457022 h 532597"/>
                <a:gd name="connsiteX263" fmla="*/ 34172 w 451901"/>
                <a:gd name="connsiteY263" fmla="*/ 455408 h 532597"/>
                <a:gd name="connsiteX264" fmla="*/ 32558 w 451901"/>
                <a:gd name="connsiteY264" fmla="*/ 455408 h 532597"/>
                <a:gd name="connsiteX265" fmla="*/ 29330 w 451901"/>
                <a:gd name="connsiteY265" fmla="*/ 452180 h 532597"/>
                <a:gd name="connsiteX266" fmla="*/ 26102 w 451901"/>
                <a:gd name="connsiteY266" fmla="*/ 450566 h 532597"/>
                <a:gd name="connsiteX267" fmla="*/ 26102 w 451901"/>
                <a:gd name="connsiteY267" fmla="*/ 450566 h 532597"/>
                <a:gd name="connsiteX268" fmla="*/ 24488 w 451901"/>
                <a:gd name="connsiteY268" fmla="*/ 450566 h 532597"/>
                <a:gd name="connsiteX269" fmla="*/ 21260 w 451901"/>
                <a:gd name="connsiteY269" fmla="*/ 450566 h 532597"/>
                <a:gd name="connsiteX270" fmla="*/ 19647 w 451901"/>
                <a:gd name="connsiteY270" fmla="*/ 450566 h 532597"/>
                <a:gd name="connsiteX271" fmla="*/ 18033 w 451901"/>
                <a:gd name="connsiteY271" fmla="*/ 450566 h 532597"/>
                <a:gd name="connsiteX272" fmla="*/ 16419 w 451901"/>
                <a:gd name="connsiteY272" fmla="*/ 448953 h 532597"/>
                <a:gd name="connsiteX273" fmla="*/ 9963 w 451901"/>
                <a:gd name="connsiteY273" fmla="*/ 439269 h 532597"/>
                <a:gd name="connsiteX274" fmla="*/ 8349 w 451901"/>
                <a:gd name="connsiteY274" fmla="*/ 434427 h 532597"/>
                <a:gd name="connsiteX275" fmla="*/ 6735 w 451901"/>
                <a:gd name="connsiteY275" fmla="*/ 431199 h 532597"/>
                <a:gd name="connsiteX276" fmla="*/ 6735 w 451901"/>
                <a:gd name="connsiteY276" fmla="*/ 424744 h 532597"/>
                <a:gd name="connsiteX277" fmla="*/ 11577 w 451901"/>
                <a:gd name="connsiteY277" fmla="*/ 408604 h 532597"/>
                <a:gd name="connsiteX278" fmla="*/ 22874 w 451901"/>
                <a:gd name="connsiteY278" fmla="*/ 403763 h 532597"/>
                <a:gd name="connsiteX279" fmla="*/ 24488 w 451901"/>
                <a:gd name="connsiteY279" fmla="*/ 402148 h 532597"/>
                <a:gd name="connsiteX280" fmla="*/ 24488 w 451901"/>
                <a:gd name="connsiteY280" fmla="*/ 398921 h 532597"/>
                <a:gd name="connsiteX281" fmla="*/ 24488 w 451901"/>
                <a:gd name="connsiteY281" fmla="*/ 397307 h 532597"/>
                <a:gd name="connsiteX282" fmla="*/ 24488 w 451901"/>
                <a:gd name="connsiteY282" fmla="*/ 395693 h 532597"/>
                <a:gd name="connsiteX283" fmla="*/ 22874 w 451901"/>
                <a:gd name="connsiteY283" fmla="*/ 395693 h 532597"/>
                <a:gd name="connsiteX284" fmla="*/ 22874 w 451901"/>
                <a:gd name="connsiteY284" fmla="*/ 394079 h 532597"/>
                <a:gd name="connsiteX285" fmla="*/ 8349 w 451901"/>
                <a:gd name="connsiteY285" fmla="*/ 390851 h 532597"/>
                <a:gd name="connsiteX286" fmla="*/ 6735 w 451901"/>
                <a:gd name="connsiteY286" fmla="*/ 390851 h 532597"/>
                <a:gd name="connsiteX287" fmla="*/ 5121 w 451901"/>
                <a:gd name="connsiteY287" fmla="*/ 389237 h 532597"/>
                <a:gd name="connsiteX288" fmla="*/ 5121 w 451901"/>
                <a:gd name="connsiteY288" fmla="*/ 386009 h 532597"/>
                <a:gd name="connsiteX289" fmla="*/ 5121 w 451901"/>
                <a:gd name="connsiteY289" fmla="*/ 382781 h 532597"/>
                <a:gd name="connsiteX290" fmla="*/ 6735 w 451901"/>
                <a:gd name="connsiteY290" fmla="*/ 381167 h 532597"/>
                <a:gd name="connsiteX291" fmla="*/ 6735 w 451901"/>
                <a:gd name="connsiteY291" fmla="*/ 379554 h 532597"/>
                <a:gd name="connsiteX292" fmla="*/ 8349 w 451901"/>
                <a:gd name="connsiteY292" fmla="*/ 377940 h 532597"/>
                <a:gd name="connsiteX293" fmla="*/ 11577 w 451901"/>
                <a:gd name="connsiteY293" fmla="*/ 376326 h 532597"/>
                <a:gd name="connsiteX294" fmla="*/ 14805 w 451901"/>
                <a:gd name="connsiteY294" fmla="*/ 376326 h 532597"/>
                <a:gd name="connsiteX295" fmla="*/ 18033 w 451901"/>
                <a:gd name="connsiteY295" fmla="*/ 371484 h 532597"/>
                <a:gd name="connsiteX296" fmla="*/ 29330 w 451901"/>
                <a:gd name="connsiteY296" fmla="*/ 342433 h 532597"/>
                <a:gd name="connsiteX297" fmla="*/ 30944 w 451901"/>
                <a:gd name="connsiteY297" fmla="*/ 339205 h 532597"/>
                <a:gd name="connsiteX298" fmla="*/ 32558 w 451901"/>
                <a:gd name="connsiteY298" fmla="*/ 339205 h 532597"/>
                <a:gd name="connsiteX299" fmla="*/ 40628 w 451901"/>
                <a:gd name="connsiteY299" fmla="*/ 340819 h 532597"/>
                <a:gd name="connsiteX300" fmla="*/ 42242 w 451901"/>
                <a:gd name="connsiteY300" fmla="*/ 340819 h 532597"/>
                <a:gd name="connsiteX301" fmla="*/ 45469 w 451901"/>
                <a:gd name="connsiteY301" fmla="*/ 339205 h 532597"/>
                <a:gd name="connsiteX302" fmla="*/ 47083 w 451901"/>
                <a:gd name="connsiteY302" fmla="*/ 339205 h 532597"/>
                <a:gd name="connsiteX303" fmla="*/ 48697 w 451901"/>
                <a:gd name="connsiteY303" fmla="*/ 339205 h 532597"/>
                <a:gd name="connsiteX304" fmla="*/ 51925 w 451901"/>
                <a:gd name="connsiteY304" fmla="*/ 340819 h 532597"/>
                <a:gd name="connsiteX305" fmla="*/ 51925 w 451901"/>
                <a:gd name="connsiteY305" fmla="*/ 342433 h 532597"/>
                <a:gd name="connsiteX306" fmla="*/ 53539 w 451901"/>
                <a:gd name="connsiteY306" fmla="*/ 342433 h 532597"/>
                <a:gd name="connsiteX307" fmla="*/ 56767 w 451901"/>
                <a:gd name="connsiteY307" fmla="*/ 342433 h 532597"/>
                <a:gd name="connsiteX308" fmla="*/ 56767 w 451901"/>
                <a:gd name="connsiteY308" fmla="*/ 340819 h 532597"/>
                <a:gd name="connsiteX309" fmla="*/ 56767 w 451901"/>
                <a:gd name="connsiteY309" fmla="*/ 339205 h 532597"/>
                <a:gd name="connsiteX310" fmla="*/ 56767 w 451901"/>
                <a:gd name="connsiteY310" fmla="*/ 335977 h 532597"/>
                <a:gd name="connsiteX311" fmla="*/ 58381 w 451901"/>
                <a:gd name="connsiteY311" fmla="*/ 331136 h 532597"/>
                <a:gd name="connsiteX312" fmla="*/ 59995 w 451901"/>
                <a:gd name="connsiteY312" fmla="*/ 329522 h 532597"/>
                <a:gd name="connsiteX313" fmla="*/ 59995 w 451901"/>
                <a:gd name="connsiteY313" fmla="*/ 327908 h 532597"/>
                <a:gd name="connsiteX314" fmla="*/ 66451 w 451901"/>
                <a:gd name="connsiteY314" fmla="*/ 326294 h 532597"/>
                <a:gd name="connsiteX315" fmla="*/ 72906 w 451901"/>
                <a:gd name="connsiteY315" fmla="*/ 326294 h 532597"/>
                <a:gd name="connsiteX316" fmla="*/ 85818 w 451901"/>
                <a:gd name="connsiteY316" fmla="*/ 326294 h 532597"/>
                <a:gd name="connsiteX317" fmla="*/ 89046 w 451901"/>
                <a:gd name="connsiteY317" fmla="*/ 326294 h 532597"/>
                <a:gd name="connsiteX318" fmla="*/ 90660 w 451901"/>
                <a:gd name="connsiteY318" fmla="*/ 326294 h 532597"/>
                <a:gd name="connsiteX319" fmla="*/ 92274 w 451901"/>
                <a:gd name="connsiteY319" fmla="*/ 326294 h 532597"/>
                <a:gd name="connsiteX320" fmla="*/ 95501 w 451901"/>
                <a:gd name="connsiteY320" fmla="*/ 324680 h 532597"/>
                <a:gd name="connsiteX321" fmla="*/ 97115 w 451901"/>
                <a:gd name="connsiteY321" fmla="*/ 323066 h 532597"/>
                <a:gd name="connsiteX322" fmla="*/ 97115 w 451901"/>
                <a:gd name="connsiteY322" fmla="*/ 321452 h 532597"/>
                <a:gd name="connsiteX323" fmla="*/ 97115 w 451901"/>
                <a:gd name="connsiteY323" fmla="*/ 319838 h 532597"/>
                <a:gd name="connsiteX324" fmla="*/ 95501 w 451901"/>
                <a:gd name="connsiteY324" fmla="*/ 318224 h 532597"/>
                <a:gd name="connsiteX325" fmla="*/ 93887 w 451901"/>
                <a:gd name="connsiteY325" fmla="*/ 316610 h 532597"/>
                <a:gd name="connsiteX326" fmla="*/ 93887 w 451901"/>
                <a:gd name="connsiteY326" fmla="*/ 314996 h 532597"/>
                <a:gd name="connsiteX327" fmla="*/ 95501 w 451901"/>
                <a:gd name="connsiteY327" fmla="*/ 311768 h 532597"/>
                <a:gd name="connsiteX328" fmla="*/ 97115 w 451901"/>
                <a:gd name="connsiteY328" fmla="*/ 306927 h 532597"/>
                <a:gd name="connsiteX329" fmla="*/ 97115 w 451901"/>
                <a:gd name="connsiteY329" fmla="*/ 302085 h 532597"/>
                <a:gd name="connsiteX330" fmla="*/ 97115 w 451901"/>
                <a:gd name="connsiteY330" fmla="*/ 300471 h 532597"/>
                <a:gd name="connsiteX331" fmla="*/ 97115 w 451901"/>
                <a:gd name="connsiteY331" fmla="*/ 298857 h 532597"/>
                <a:gd name="connsiteX332" fmla="*/ 95501 w 451901"/>
                <a:gd name="connsiteY332" fmla="*/ 297243 h 532597"/>
                <a:gd name="connsiteX333" fmla="*/ 95501 w 451901"/>
                <a:gd name="connsiteY333" fmla="*/ 297243 h 532597"/>
                <a:gd name="connsiteX334" fmla="*/ 80976 w 451901"/>
                <a:gd name="connsiteY334" fmla="*/ 285945 h 532597"/>
                <a:gd name="connsiteX335" fmla="*/ 68065 w 451901"/>
                <a:gd name="connsiteY335" fmla="*/ 277876 h 532597"/>
                <a:gd name="connsiteX336" fmla="*/ 51925 w 451901"/>
                <a:gd name="connsiteY336" fmla="*/ 268192 h 532597"/>
                <a:gd name="connsiteX337" fmla="*/ 34172 w 451901"/>
                <a:gd name="connsiteY337" fmla="*/ 253667 h 532597"/>
                <a:gd name="connsiteX338" fmla="*/ 34172 w 451901"/>
                <a:gd name="connsiteY338" fmla="*/ 252053 h 532597"/>
                <a:gd name="connsiteX339" fmla="*/ 32558 w 451901"/>
                <a:gd name="connsiteY339" fmla="*/ 250439 h 532597"/>
                <a:gd name="connsiteX340" fmla="*/ 30944 w 451901"/>
                <a:gd name="connsiteY340" fmla="*/ 245597 h 532597"/>
                <a:gd name="connsiteX341" fmla="*/ 29330 w 451901"/>
                <a:gd name="connsiteY341" fmla="*/ 242369 h 532597"/>
                <a:gd name="connsiteX342" fmla="*/ 26102 w 451901"/>
                <a:gd name="connsiteY342" fmla="*/ 240755 h 532597"/>
                <a:gd name="connsiteX343" fmla="*/ 26102 w 451901"/>
                <a:gd name="connsiteY343" fmla="*/ 240755 h 532597"/>
                <a:gd name="connsiteX344" fmla="*/ 22874 w 451901"/>
                <a:gd name="connsiteY344" fmla="*/ 239141 h 532597"/>
                <a:gd name="connsiteX345" fmla="*/ 21260 w 451901"/>
                <a:gd name="connsiteY345" fmla="*/ 239141 h 532597"/>
                <a:gd name="connsiteX346" fmla="*/ 21260 w 451901"/>
                <a:gd name="connsiteY346" fmla="*/ 237527 h 532597"/>
                <a:gd name="connsiteX347" fmla="*/ 19647 w 451901"/>
                <a:gd name="connsiteY347" fmla="*/ 237527 h 532597"/>
                <a:gd name="connsiteX348" fmla="*/ 16419 w 451901"/>
                <a:gd name="connsiteY348" fmla="*/ 229458 h 532597"/>
                <a:gd name="connsiteX349" fmla="*/ 14805 w 451901"/>
                <a:gd name="connsiteY349" fmla="*/ 224616 h 532597"/>
                <a:gd name="connsiteX350" fmla="*/ 14805 w 451901"/>
                <a:gd name="connsiteY350" fmla="*/ 221388 h 532597"/>
                <a:gd name="connsiteX351" fmla="*/ 16419 w 451901"/>
                <a:gd name="connsiteY351" fmla="*/ 221388 h 532597"/>
                <a:gd name="connsiteX352" fmla="*/ 18033 w 451901"/>
                <a:gd name="connsiteY352" fmla="*/ 219774 h 532597"/>
                <a:gd name="connsiteX353" fmla="*/ 24488 w 451901"/>
                <a:gd name="connsiteY353" fmla="*/ 219774 h 532597"/>
                <a:gd name="connsiteX354" fmla="*/ 29330 w 451901"/>
                <a:gd name="connsiteY354" fmla="*/ 219774 h 532597"/>
                <a:gd name="connsiteX355" fmla="*/ 30944 w 451901"/>
                <a:gd name="connsiteY355" fmla="*/ 219774 h 532597"/>
                <a:gd name="connsiteX356" fmla="*/ 32558 w 451901"/>
                <a:gd name="connsiteY356" fmla="*/ 219774 h 532597"/>
                <a:gd name="connsiteX357" fmla="*/ 32558 w 451901"/>
                <a:gd name="connsiteY357" fmla="*/ 221388 h 532597"/>
                <a:gd name="connsiteX358" fmla="*/ 35786 w 451901"/>
                <a:gd name="connsiteY358" fmla="*/ 221388 h 532597"/>
                <a:gd name="connsiteX359" fmla="*/ 37400 w 451901"/>
                <a:gd name="connsiteY359" fmla="*/ 221388 h 532597"/>
                <a:gd name="connsiteX360" fmla="*/ 39014 w 451901"/>
                <a:gd name="connsiteY360" fmla="*/ 221388 h 532597"/>
                <a:gd name="connsiteX361" fmla="*/ 40628 w 451901"/>
                <a:gd name="connsiteY361" fmla="*/ 219774 h 532597"/>
                <a:gd name="connsiteX362" fmla="*/ 51925 w 451901"/>
                <a:gd name="connsiteY362" fmla="*/ 214932 h 532597"/>
                <a:gd name="connsiteX363" fmla="*/ 55153 w 451901"/>
                <a:gd name="connsiteY363" fmla="*/ 216546 h 532597"/>
                <a:gd name="connsiteX364" fmla="*/ 55153 w 451901"/>
                <a:gd name="connsiteY364" fmla="*/ 216546 h 532597"/>
                <a:gd name="connsiteX365" fmla="*/ 56767 w 451901"/>
                <a:gd name="connsiteY365" fmla="*/ 218160 h 532597"/>
                <a:gd name="connsiteX366" fmla="*/ 59995 w 451901"/>
                <a:gd name="connsiteY366" fmla="*/ 219774 h 532597"/>
                <a:gd name="connsiteX367" fmla="*/ 61609 w 451901"/>
                <a:gd name="connsiteY367" fmla="*/ 219774 h 532597"/>
                <a:gd name="connsiteX368" fmla="*/ 105185 w 451901"/>
                <a:gd name="connsiteY368" fmla="*/ 206863 h 532597"/>
                <a:gd name="connsiteX369" fmla="*/ 110027 w 451901"/>
                <a:gd name="connsiteY369" fmla="*/ 205249 h 532597"/>
                <a:gd name="connsiteX370" fmla="*/ 113255 w 451901"/>
                <a:gd name="connsiteY370" fmla="*/ 205249 h 532597"/>
                <a:gd name="connsiteX371" fmla="*/ 114869 w 451901"/>
                <a:gd name="connsiteY371" fmla="*/ 206863 h 532597"/>
                <a:gd name="connsiteX372" fmla="*/ 116482 w 451901"/>
                <a:gd name="connsiteY372" fmla="*/ 208477 h 532597"/>
                <a:gd name="connsiteX373" fmla="*/ 119710 w 451901"/>
                <a:gd name="connsiteY373" fmla="*/ 208477 h 532597"/>
                <a:gd name="connsiteX374" fmla="*/ 122938 w 451901"/>
                <a:gd name="connsiteY374" fmla="*/ 208477 h 532597"/>
                <a:gd name="connsiteX375" fmla="*/ 126166 w 451901"/>
                <a:gd name="connsiteY375" fmla="*/ 206863 h 532597"/>
                <a:gd name="connsiteX376" fmla="*/ 142305 w 451901"/>
                <a:gd name="connsiteY376" fmla="*/ 193951 h 532597"/>
                <a:gd name="connsiteX377" fmla="*/ 143919 w 451901"/>
                <a:gd name="connsiteY377" fmla="*/ 192337 h 532597"/>
                <a:gd name="connsiteX378" fmla="*/ 145533 w 451901"/>
                <a:gd name="connsiteY378" fmla="*/ 190723 h 532597"/>
                <a:gd name="connsiteX379" fmla="*/ 145533 w 451901"/>
                <a:gd name="connsiteY379" fmla="*/ 189109 h 532597"/>
                <a:gd name="connsiteX380" fmla="*/ 145533 w 451901"/>
                <a:gd name="connsiteY380" fmla="*/ 187496 h 532597"/>
                <a:gd name="connsiteX381" fmla="*/ 147147 w 451901"/>
                <a:gd name="connsiteY381" fmla="*/ 185882 h 532597"/>
                <a:gd name="connsiteX382" fmla="*/ 147147 w 451901"/>
                <a:gd name="connsiteY382" fmla="*/ 185882 h 532597"/>
                <a:gd name="connsiteX383" fmla="*/ 147147 w 451901"/>
                <a:gd name="connsiteY383" fmla="*/ 185882 h 532597"/>
                <a:gd name="connsiteX384" fmla="*/ 142305 w 451901"/>
                <a:gd name="connsiteY384" fmla="*/ 164900 h 532597"/>
                <a:gd name="connsiteX385" fmla="*/ 140691 w 451901"/>
                <a:gd name="connsiteY385" fmla="*/ 163287 h 532597"/>
                <a:gd name="connsiteX386" fmla="*/ 142305 w 451901"/>
                <a:gd name="connsiteY386" fmla="*/ 161673 h 532597"/>
                <a:gd name="connsiteX387" fmla="*/ 142305 w 451901"/>
                <a:gd name="connsiteY387" fmla="*/ 158445 h 532597"/>
                <a:gd name="connsiteX388" fmla="*/ 143919 w 451901"/>
                <a:gd name="connsiteY388" fmla="*/ 156831 h 532597"/>
                <a:gd name="connsiteX389" fmla="*/ 145533 w 451901"/>
                <a:gd name="connsiteY389" fmla="*/ 153603 h 532597"/>
                <a:gd name="connsiteX390" fmla="*/ 147147 w 451901"/>
                <a:gd name="connsiteY390" fmla="*/ 150375 h 532597"/>
                <a:gd name="connsiteX391" fmla="*/ 160059 w 451901"/>
                <a:gd name="connsiteY391" fmla="*/ 140691 h 532597"/>
                <a:gd name="connsiteX392" fmla="*/ 161673 w 451901"/>
                <a:gd name="connsiteY392" fmla="*/ 137464 h 532597"/>
                <a:gd name="connsiteX393" fmla="*/ 163287 w 451901"/>
                <a:gd name="connsiteY393" fmla="*/ 137464 h 532597"/>
                <a:gd name="connsiteX394" fmla="*/ 166514 w 451901"/>
                <a:gd name="connsiteY394" fmla="*/ 137464 h 532597"/>
                <a:gd name="connsiteX395" fmla="*/ 168128 w 451901"/>
                <a:gd name="connsiteY395" fmla="*/ 137464 h 532597"/>
                <a:gd name="connsiteX396" fmla="*/ 171356 w 451901"/>
                <a:gd name="connsiteY396" fmla="*/ 139078 h 532597"/>
                <a:gd name="connsiteX397" fmla="*/ 172970 w 451901"/>
                <a:gd name="connsiteY397" fmla="*/ 139078 h 532597"/>
                <a:gd name="connsiteX398" fmla="*/ 174584 w 451901"/>
                <a:gd name="connsiteY398" fmla="*/ 139078 h 532597"/>
                <a:gd name="connsiteX399" fmla="*/ 176198 w 451901"/>
                <a:gd name="connsiteY399" fmla="*/ 137464 h 532597"/>
                <a:gd name="connsiteX400" fmla="*/ 179426 w 451901"/>
                <a:gd name="connsiteY400" fmla="*/ 134236 h 532597"/>
                <a:gd name="connsiteX401" fmla="*/ 181040 w 451901"/>
                <a:gd name="connsiteY401" fmla="*/ 134236 h 532597"/>
                <a:gd name="connsiteX402" fmla="*/ 213318 w 451901"/>
                <a:gd name="connsiteY402" fmla="*/ 121324 h 532597"/>
                <a:gd name="connsiteX403" fmla="*/ 216546 w 451901"/>
                <a:gd name="connsiteY403" fmla="*/ 119710 h 532597"/>
                <a:gd name="connsiteX404" fmla="*/ 219774 w 451901"/>
                <a:gd name="connsiteY404" fmla="*/ 119710 h 532597"/>
                <a:gd name="connsiteX405" fmla="*/ 231072 w 451901"/>
                <a:gd name="connsiteY405" fmla="*/ 119710 h 532597"/>
                <a:gd name="connsiteX406" fmla="*/ 232686 w 451901"/>
                <a:gd name="connsiteY406" fmla="*/ 119710 h 532597"/>
                <a:gd name="connsiteX407" fmla="*/ 234300 w 451901"/>
                <a:gd name="connsiteY407" fmla="*/ 121324 h 532597"/>
                <a:gd name="connsiteX408" fmla="*/ 234300 w 451901"/>
                <a:gd name="connsiteY408" fmla="*/ 121324 h 532597"/>
                <a:gd name="connsiteX409" fmla="*/ 235914 w 451901"/>
                <a:gd name="connsiteY409" fmla="*/ 122938 h 532597"/>
                <a:gd name="connsiteX410" fmla="*/ 237527 w 451901"/>
                <a:gd name="connsiteY410" fmla="*/ 124552 h 532597"/>
                <a:gd name="connsiteX411" fmla="*/ 237527 w 451901"/>
                <a:gd name="connsiteY411" fmla="*/ 126166 h 532597"/>
                <a:gd name="connsiteX412" fmla="*/ 239141 w 451901"/>
                <a:gd name="connsiteY412" fmla="*/ 126166 h 532597"/>
                <a:gd name="connsiteX413" fmla="*/ 240755 w 451901"/>
                <a:gd name="connsiteY413" fmla="*/ 126166 h 532597"/>
                <a:gd name="connsiteX414" fmla="*/ 247211 w 451901"/>
                <a:gd name="connsiteY414" fmla="*/ 124552 h 532597"/>
                <a:gd name="connsiteX415" fmla="*/ 255281 w 451901"/>
                <a:gd name="connsiteY415" fmla="*/ 122938 h 532597"/>
                <a:gd name="connsiteX416" fmla="*/ 264964 w 451901"/>
                <a:gd name="connsiteY416" fmla="*/ 119710 h 532597"/>
                <a:gd name="connsiteX417" fmla="*/ 268192 w 451901"/>
                <a:gd name="connsiteY417" fmla="*/ 118096 h 532597"/>
                <a:gd name="connsiteX418" fmla="*/ 269806 w 451901"/>
                <a:gd name="connsiteY418" fmla="*/ 116482 h 532597"/>
                <a:gd name="connsiteX419" fmla="*/ 274648 w 451901"/>
                <a:gd name="connsiteY419" fmla="*/ 110027 h 532597"/>
                <a:gd name="connsiteX420" fmla="*/ 274648 w 451901"/>
                <a:gd name="connsiteY420" fmla="*/ 106799 h 532597"/>
                <a:gd name="connsiteX421" fmla="*/ 277876 w 451901"/>
                <a:gd name="connsiteY421" fmla="*/ 103571 h 532597"/>
                <a:gd name="connsiteX422" fmla="*/ 298857 w 451901"/>
                <a:gd name="connsiteY422" fmla="*/ 89046 h 532597"/>
                <a:gd name="connsiteX423" fmla="*/ 298857 w 451901"/>
                <a:gd name="connsiteY423" fmla="*/ 87432 h 532597"/>
                <a:gd name="connsiteX424" fmla="*/ 298857 w 451901"/>
                <a:gd name="connsiteY424" fmla="*/ 87432 h 532597"/>
                <a:gd name="connsiteX425" fmla="*/ 300471 w 451901"/>
                <a:gd name="connsiteY425" fmla="*/ 85818 h 532597"/>
                <a:gd name="connsiteX426" fmla="*/ 303699 w 451901"/>
                <a:gd name="connsiteY426" fmla="*/ 82590 h 532597"/>
                <a:gd name="connsiteX427" fmla="*/ 319838 w 451901"/>
                <a:gd name="connsiteY427" fmla="*/ 74520 h 532597"/>
                <a:gd name="connsiteX428" fmla="*/ 331136 w 451901"/>
                <a:gd name="connsiteY428" fmla="*/ 64837 h 532597"/>
                <a:gd name="connsiteX429" fmla="*/ 342433 w 451901"/>
                <a:gd name="connsiteY429" fmla="*/ 45469 h 532597"/>
                <a:gd name="connsiteX430" fmla="*/ 348889 w 451901"/>
                <a:gd name="connsiteY430" fmla="*/ 40628 h 532597"/>
                <a:gd name="connsiteX431" fmla="*/ 361800 w 451901"/>
                <a:gd name="connsiteY431" fmla="*/ 30944 h 532597"/>
                <a:gd name="connsiteX432" fmla="*/ 363414 w 451901"/>
                <a:gd name="connsiteY432" fmla="*/ 29330 h 532597"/>
                <a:gd name="connsiteX433" fmla="*/ 365028 w 451901"/>
                <a:gd name="connsiteY433" fmla="*/ 26102 h 532597"/>
                <a:gd name="connsiteX434" fmla="*/ 366642 w 451901"/>
                <a:gd name="connsiteY434" fmla="*/ 21260 h 532597"/>
                <a:gd name="connsiteX435" fmla="*/ 369870 w 451901"/>
                <a:gd name="connsiteY435" fmla="*/ 16419 h 532597"/>
                <a:gd name="connsiteX436" fmla="*/ 373098 w 451901"/>
                <a:gd name="connsiteY436" fmla="*/ 11577 h 532597"/>
                <a:gd name="connsiteX437" fmla="*/ 376326 w 451901"/>
                <a:gd name="connsiteY437" fmla="*/ 8349 h 532597"/>
                <a:gd name="connsiteX438" fmla="*/ 377939 w 451901"/>
                <a:gd name="connsiteY438" fmla="*/ 6735 h 532597"/>
                <a:gd name="connsiteX439" fmla="*/ 379554 w 451901"/>
                <a:gd name="connsiteY439" fmla="*/ 5121 h 532597"/>
                <a:gd name="connsiteX440" fmla="*/ 381167 w 451901"/>
                <a:gd name="connsiteY440" fmla="*/ 5121 h 532597"/>
                <a:gd name="connsiteX441" fmla="*/ 382781 w 451901"/>
                <a:gd name="connsiteY441" fmla="*/ 5121 h 532597"/>
                <a:gd name="connsiteX442" fmla="*/ 384395 w 451901"/>
                <a:gd name="connsiteY442" fmla="*/ 5121 h 532597"/>
                <a:gd name="connsiteX443" fmla="*/ 386009 w 451901"/>
                <a:gd name="connsiteY443" fmla="*/ 5121 h 532597"/>
                <a:gd name="connsiteX444" fmla="*/ 386009 w 451901"/>
                <a:gd name="connsiteY444" fmla="*/ 6735 h 532597"/>
                <a:gd name="connsiteX445" fmla="*/ 387623 w 451901"/>
                <a:gd name="connsiteY445" fmla="*/ 9963 h 532597"/>
                <a:gd name="connsiteX446" fmla="*/ 387623 w 451901"/>
                <a:gd name="connsiteY446" fmla="*/ 11577 h 532597"/>
                <a:gd name="connsiteX447" fmla="*/ 389237 w 451901"/>
                <a:gd name="connsiteY447" fmla="*/ 11577 h 532597"/>
                <a:gd name="connsiteX448" fmla="*/ 390851 w 451901"/>
                <a:gd name="connsiteY448" fmla="*/ 11577 h 5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</a:cxnLst>
              <a:rect l="l" t="t" r="r" b="b"/>
              <a:pathLst>
                <a:path w="451901" h="532597">
                  <a:moveTo>
                    <a:pt x="392465" y="13191"/>
                  </a:moveTo>
                  <a:lnTo>
                    <a:pt x="397307" y="11577"/>
                  </a:lnTo>
                  <a:lnTo>
                    <a:pt x="402148" y="9963"/>
                  </a:lnTo>
                  <a:lnTo>
                    <a:pt x="405376" y="8349"/>
                  </a:lnTo>
                  <a:lnTo>
                    <a:pt x="406990" y="6735"/>
                  </a:lnTo>
                  <a:lnTo>
                    <a:pt x="408604" y="5121"/>
                  </a:lnTo>
                  <a:lnTo>
                    <a:pt x="410218" y="5121"/>
                  </a:lnTo>
                  <a:lnTo>
                    <a:pt x="410218" y="5121"/>
                  </a:lnTo>
                  <a:lnTo>
                    <a:pt x="408604" y="8349"/>
                  </a:lnTo>
                  <a:lnTo>
                    <a:pt x="400535" y="26102"/>
                  </a:lnTo>
                  <a:lnTo>
                    <a:pt x="387623" y="40628"/>
                  </a:lnTo>
                  <a:lnTo>
                    <a:pt x="382781" y="48697"/>
                  </a:lnTo>
                  <a:lnTo>
                    <a:pt x="382781" y="58381"/>
                  </a:lnTo>
                  <a:lnTo>
                    <a:pt x="389237" y="63223"/>
                  </a:lnTo>
                  <a:lnTo>
                    <a:pt x="402148" y="64837"/>
                  </a:lnTo>
                  <a:lnTo>
                    <a:pt x="400535" y="69678"/>
                  </a:lnTo>
                  <a:lnTo>
                    <a:pt x="398921" y="71292"/>
                  </a:lnTo>
                  <a:lnTo>
                    <a:pt x="398921" y="72906"/>
                  </a:lnTo>
                  <a:lnTo>
                    <a:pt x="397307" y="74520"/>
                  </a:lnTo>
                  <a:lnTo>
                    <a:pt x="397307" y="74520"/>
                  </a:lnTo>
                  <a:lnTo>
                    <a:pt x="394079" y="76134"/>
                  </a:lnTo>
                  <a:lnTo>
                    <a:pt x="390851" y="77748"/>
                  </a:lnTo>
                  <a:lnTo>
                    <a:pt x="390851" y="79362"/>
                  </a:lnTo>
                  <a:lnTo>
                    <a:pt x="390851" y="80976"/>
                  </a:lnTo>
                  <a:lnTo>
                    <a:pt x="389237" y="82590"/>
                  </a:lnTo>
                  <a:lnTo>
                    <a:pt x="389237" y="89046"/>
                  </a:lnTo>
                  <a:lnTo>
                    <a:pt x="389237" y="90660"/>
                  </a:lnTo>
                  <a:lnTo>
                    <a:pt x="389237" y="92274"/>
                  </a:lnTo>
                  <a:lnTo>
                    <a:pt x="382781" y="98729"/>
                  </a:lnTo>
                  <a:lnTo>
                    <a:pt x="382781" y="98729"/>
                  </a:lnTo>
                  <a:lnTo>
                    <a:pt x="382781" y="100343"/>
                  </a:lnTo>
                  <a:lnTo>
                    <a:pt x="382781" y="101957"/>
                  </a:lnTo>
                  <a:lnTo>
                    <a:pt x="382781" y="103571"/>
                  </a:lnTo>
                  <a:lnTo>
                    <a:pt x="384395" y="106799"/>
                  </a:lnTo>
                  <a:lnTo>
                    <a:pt x="387623" y="108413"/>
                  </a:lnTo>
                  <a:lnTo>
                    <a:pt x="387623" y="110027"/>
                  </a:lnTo>
                  <a:lnTo>
                    <a:pt x="389237" y="113255"/>
                  </a:lnTo>
                  <a:lnTo>
                    <a:pt x="392465" y="129394"/>
                  </a:lnTo>
                  <a:lnTo>
                    <a:pt x="392465" y="132622"/>
                  </a:lnTo>
                  <a:lnTo>
                    <a:pt x="389237" y="137464"/>
                  </a:lnTo>
                  <a:lnTo>
                    <a:pt x="389237" y="140691"/>
                  </a:lnTo>
                  <a:lnTo>
                    <a:pt x="389237" y="143919"/>
                  </a:lnTo>
                  <a:lnTo>
                    <a:pt x="389237" y="147147"/>
                  </a:lnTo>
                  <a:lnTo>
                    <a:pt x="389237" y="148761"/>
                  </a:lnTo>
                  <a:lnTo>
                    <a:pt x="390851" y="151989"/>
                  </a:lnTo>
                  <a:lnTo>
                    <a:pt x="394079" y="153603"/>
                  </a:lnTo>
                  <a:lnTo>
                    <a:pt x="395693" y="155217"/>
                  </a:lnTo>
                  <a:lnTo>
                    <a:pt x="397307" y="155217"/>
                  </a:lnTo>
                  <a:lnTo>
                    <a:pt x="398921" y="155217"/>
                  </a:lnTo>
                  <a:lnTo>
                    <a:pt x="400535" y="153603"/>
                  </a:lnTo>
                  <a:lnTo>
                    <a:pt x="402148" y="153603"/>
                  </a:lnTo>
                  <a:lnTo>
                    <a:pt x="403763" y="153603"/>
                  </a:lnTo>
                  <a:lnTo>
                    <a:pt x="406990" y="155217"/>
                  </a:lnTo>
                  <a:lnTo>
                    <a:pt x="408604" y="155217"/>
                  </a:lnTo>
                  <a:lnTo>
                    <a:pt x="410218" y="155217"/>
                  </a:lnTo>
                  <a:lnTo>
                    <a:pt x="411832" y="155217"/>
                  </a:lnTo>
                  <a:lnTo>
                    <a:pt x="416674" y="155217"/>
                  </a:lnTo>
                  <a:lnTo>
                    <a:pt x="418288" y="155217"/>
                  </a:lnTo>
                  <a:lnTo>
                    <a:pt x="419902" y="155217"/>
                  </a:lnTo>
                  <a:lnTo>
                    <a:pt x="421516" y="155217"/>
                  </a:lnTo>
                  <a:lnTo>
                    <a:pt x="423130" y="156831"/>
                  </a:lnTo>
                  <a:lnTo>
                    <a:pt x="424744" y="158445"/>
                  </a:lnTo>
                  <a:lnTo>
                    <a:pt x="427971" y="164900"/>
                  </a:lnTo>
                  <a:lnTo>
                    <a:pt x="429585" y="164900"/>
                  </a:lnTo>
                  <a:lnTo>
                    <a:pt x="431199" y="166514"/>
                  </a:lnTo>
                  <a:lnTo>
                    <a:pt x="432813" y="166514"/>
                  </a:lnTo>
                  <a:lnTo>
                    <a:pt x="434427" y="166514"/>
                  </a:lnTo>
                  <a:lnTo>
                    <a:pt x="434427" y="168128"/>
                  </a:lnTo>
                  <a:lnTo>
                    <a:pt x="436041" y="169742"/>
                  </a:lnTo>
                  <a:lnTo>
                    <a:pt x="439269" y="174584"/>
                  </a:lnTo>
                  <a:lnTo>
                    <a:pt x="439269" y="176198"/>
                  </a:lnTo>
                  <a:lnTo>
                    <a:pt x="440883" y="176198"/>
                  </a:lnTo>
                  <a:lnTo>
                    <a:pt x="442497" y="177812"/>
                  </a:lnTo>
                  <a:lnTo>
                    <a:pt x="444111" y="177812"/>
                  </a:lnTo>
                  <a:lnTo>
                    <a:pt x="445725" y="177812"/>
                  </a:lnTo>
                  <a:lnTo>
                    <a:pt x="448953" y="177812"/>
                  </a:lnTo>
                  <a:lnTo>
                    <a:pt x="450566" y="177812"/>
                  </a:lnTo>
                  <a:lnTo>
                    <a:pt x="450566" y="179426"/>
                  </a:lnTo>
                  <a:lnTo>
                    <a:pt x="452180" y="179426"/>
                  </a:lnTo>
                  <a:lnTo>
                    <a:pt x="453794" y="181040"/>
                  </a:lnTo>
                  <a:lnTo>
                    <a:pt x="453794" y="182654"/>
                  </a:lnTo>
                  <a:lnTo>
                    <a:pt x="455408" y="185882"/>
                  </a:lnTo>
                  <a:lnTo>
                    <a:pt x="461864" y="193951"/>
                  </a:lnTo>
                  <a:lnTo>
                    <a:pt x="461864" y="195565"/>
                  </a:lnTo>
                  <a:lnTo>
                    <a:pt x="461864" y="197179"/>
                  </a:lnTo>
                  <a:lnTo>
                    <a:pt x="461864" y="200407"/>
                  </a:lnTo>
                  <a:lnTo>
                    <a:pt x="460250" y="206863"/>
                  </a:lnTo>
                  <a:lnTo>
                    <a:pt x="458636" y="208477"/>
                  </a:lnTo>
                  <a:lnTo>
                    <a:pt x="453794" y="213318"/>
                  </a:lnTo>
                  <a:lnTo>
                    <a:pt x="453794" y="216546"/>
                  </a:lnTo>
                  <a:lnTo>
                    <a:pt x="452180" y="219774"/>
                  </a:lnTo>
                  <a:lnTo>
                    <a:pt x="448953" y="242369"/>
                  </a:lnTo>
                  <a:lnTo>
                    <a:pt x="444111" y="253667"/>
                  </a:lnTo>
                  <a:lnTo>
                    <a:pt x="442497" y="256895"/>
                  </a:lnTo>
                  <a:lnTo>
                    <a:pt x="442497" y="260123"/>
                  </a:lnTo>
                  <a:lnTo>
                    <a:pt x="442497" y="273034"/>
                  </a:lnTo>
                  <a:lnTo>
                    <a:pt x="440883" y="276262"/>
                  </a:lnTo>
                  <a:lnTo>
                    <a:pt x="440883" y="277876"/>
                  </a:lnTo>
                  <a:lnTo>
                    <a:pt x="437655" y="282718"/>
                  </a:lnTo>
                  <a:lnTo>
                    <a:pt x="437655" y="284332"/>
                  </a:lnTo>
                  <a:lnTo>
                    <a:pt x="436041" y="284332"/>
                  </a:lnTo>
                  <a:lnTo>
                    <a:pt x="436041" y="285945"/>
                  </a:lnTo>
                  <a:lnTo>
                    <a:pt x="436041" y="285945"/>
                  </a:lnTo>
                  <a:lnTo>
                    <a:pt x="436041" y="285945"/>
                  </a:lnTo>
                  <a:lnTo>
                    <a:pt x="436041" y="289173"/>
                  </a:lnTo>
                  <a:lnTo>
                    <a:pt x="439269" y="292401"/>
                  </a:lnTo>
                  <a:lnTo>
                    <a:pt x="440883" y="294015"/>
                  </a:lnTo>
                  <a:lnTo>
                    <a:pt x="440883" y="297243"/>
                  </a:lnTo>
                  <a:lnTo>
                    <a:pt x="440883" y="300471"/>
                  </a:lnTo>
                  <a:lnTo>
                    <a:pt x="439269" y="302085"/>
                  </a:lnTo>
                  <a:lnTo>
                    <a:pt x="439269" y="303699"/>
                  </a:lnTo>
                  <a:lnTo>
                    <a:pt x="437655" y="303699"/>
                  </a:lnTo>
                  <a:lnTo>
                    <a:pt x="436041" y="305313"/>
                  </a:lnTo>
                  <a:lnTo>
                    <a:pt x="437655" y="306927"/>
                  </a:lnTo>
                  <a:lnTo>
                    <a:pt x="437655" y="308540"/>
                  </a:lnTo>
                  <a:lnTo>
                    <a:pt x="442497" y="311768"/>
                  </a:lnTo>
                  <a:lnTo>
                    <a:pt x="447339" y="313382"/>
                  </a:lnTo>
                  <a:lnTo>
                    <a:pt x="448953" y="313382"/>
                  </a:lnTo>
                  <a:lnTo>
                    <a:pt x="450566" y="316610"/>
                  </a:lnTo>
                  <a:lnTo>
                    <a:pt x="450566" y="323066"/>
                  </a:lnTo>
                  <a:lnTo>
                    <a:pt x="442497" y="321452"/>
                  </a:lnTo>
                  <a:lnTo>
                    <a:pt x="440883" y="323066"/>
                  </a:lnTo>
                  <a:lnTo>
                    <a:pt x="439269" y="323066"/>
                  </a:lnTo>
                  <a:lnTo>
                    <a:pt x="427971" y="337591"/>
                  </a:lnTo>
                  <a:lnTo>
                    <a:pt x="424744" y="340819"/>
                  </a:lnTo>
                  <a:lnTo>
                    <a:pt x="423130" y="342433"/>
                  </a:lnTo>
                  <a:lnTo>
                    <a:pt x="418288" y="344047"/>
                  </a:lnTo>
                  <a:lnTo>
                    <a:pt x="416674" y="345661"/>
                  </a:lnTo>
                  <a:lnTo>
                    <a:pt x="411832" y="350503"/>
                  </a:lnTo>
                  <a:lnTo>
                    <a:pt x="408604" y="353731"/>
                  </a:lnTo>
                  <a:lnTo>
                    <a:pt x="408604" y="353731"/>
                  </a:lnTo>
                  <a:lnTo>
                    <a:pt x="406990" y="355345"/>
                  </a:lnTo>
                  <a:lnTo>
                    <a:pt x="400535" y="363414"/>
                  </a:lnTo>
                  <a:lnTo>
                    <a:pt x="397307" y="365028"/>
                  </a:lnTo>
                  <a:lnTo>
                    <a:pt x="395693" y="365028"/>
                  </a:lnTo>
                  <a:lnTo>
                    <a:pt x="394079" y="365028"/>
                  </a:lnTo>
                  <a:lnTo>
                    <a:pt x="392465" y="365028"/>
                  </a:lnTo>
                  <a:lnTo>
                    <a:pt x="390851" y="365028"/>
                  </a:lnTo>
                  <a:lnTo>
                    <a:pt x="389237" y="365028"/>
                  </a:lnTo>
                  <a:lnTo>
                    <a:pt x="387623" y="366642"/>
                  </a:lnTo>
                  <a:lnTo>
                    <a:pt x="387623" y="369870"/>
                  </a:lnTo>
                  <a:lnTo>
                    <a:pt x="386009" y="373098"/>
                  </a:lnTo>
                  <a:lnTo>
                    <a:pt x="386009" y="376326"/>
                  </a:lnTo>
                  <a:lnTo>
                    <a:pt x="387623" y="377940"/>
                  </a:lnTo>
                  <a:lnTo>
                    <a:pt x="389237" y="381167"/>
                  </a:lnTo>
                  <a:lnTo>
                    <a:pt x="390851" y="381167"/>
                  </a:lnTo>
                  <a:lnTo>
                    <a:pt x="390851" y="382781"/>
                  </a:lnTo>
                  <a:lnTo>
                    <a:pt x="390851" y="384395"/>
                  </a:lnTo>
                  <a:lnTo>
                    <a:pt x="390851" y="386009"/>
                  </a:lnTo>
                  <a:lnTo>
                    <a:pt x="390851" y="387623"/>
                  </a:lnTo>
                  <a:lnTo>
                    <a:pt x="392465" y="389237"/>
                  </a:lnTo>
                  <a:lnTo>
                    <a:pt x="392465" y="389237"/>
                  </a:lnTo>
                  <a:lnTo>
                    <a:pt x="392465" y="390851"/>
                  </a:lnTo>
                  <a:lnTo>
                    <a:pt x="394079" y="392465"/>
                  </a:lnTo>
                  <a:lnTo>
                    <a:pt x="394079" y="394079"/>
                  </a:lnTo>
                  <a:lnTo>
                    <a:pt x="394079" y="395693"/>
                  </a:lnTo>
                  <a:lnTo>
                    <a:pt x="394079" y="398921"/>
                  </a:lnTo>
                  <a:lnTo>
                    <a:pt x="394079" y="400535"/>
                  </a:lnTo>
                  <a:lnTo>
                    <a:pt x="394079" y="402148"/>
                  </a:lnTo>
                  <a:lnTo>
                    <a:pt x="395693" y="403763"/>
                  </a:lnTo>
                  <a:lnTo>
                    <a:pt x="397307" y="406990"/>
                  </a:lnTo>
                  <a:lnTo>
                    <a:pt x="398921" y="406990"/>
                  </a:lnTo>
                  <a:lnTo>
                    <a:pt x="398921" y="408604"/>
                  </a:lnTo>
                  <a:lnTo>
                    <a:pt x="397307" y="410218"/>
                  </a:lnTo>
                  <a:lnTo>
                    <a:pt x="390851" y="416674"/>
                  </a:lnTo>
                  <a:lnTo>
                    <a:pt x="389237" y="416674"/>
                  </a:lnTo>
                  <a:lnTo>
                    <a:pt x="387623" y="416674"/>
                  </a:lnTo>
                  <a:lnTo>
                    <a:pt x="384395" y="416674"/>
                  </a:lnTo>
                  <a:lnTo>
                    <a:pt x="381167" y="418288"/>
                  </a:lnTo>
                  <a:lnTo>
                    <a:pt x="377939" y="418288"/>
                  </a:lnTo>
                  <a:lnTo>
                    <a:pt x="373098" y="424744"/>
                  </a:lnTo>
                  <a:lnTo>
                    <a:pt x="371484" y="426357"/>
                  </a:lnTo>
                  <a:lnTo>
                    <a:pt x="369870" y="429585"/>
                  </a:lnTo>
                  <a:lnTo>
                    <a:pt x="365028" y="442497"/>
                  </a:lnTo>
                  <a:lnTo>
                    <a:pt x="365028" y="445725"/>
                  </a:lnTo>
                  <a:lnTo>
                    <a:pt x="365028" y="447339"/>
                  </a:lnTo>
                  <a:lnTo>
                    <a:pt x="365028" y="452180"/>
                  </a:lnTo>
                  <a:lnTo>
                    <a:pt x="366642" y="457022"/>
                  </a:lnTo>
                  <a:lnTo>
                    <a:pt x="368256" y="460250"/>
                  </a:lnTo>
                  <a:lnTo>
                    <a:pt x="368256" y="461864"/>
                  </a:lnTo>
                  <a:lnTo>
                    <a:pt x="368256" y="463478"/>
                  </a:lnTo>
                  <a:lnTo>
                    <a:pt x="366642" y="465092"/>
                  </a:lnTo>
                  <a:lnTo>
                    <a:pt x="365028" y="469934"/>
                  </a:lnTo>
                  <a:lnTo>
                    <a:pt x="352117" y="489301"/>
                  </a:lnTo>
                  <a:lnTo>
                    <a:pt x="350503" y="494143"/>
                  </a:lnTo>
                  <a:lnTo>
                    <a:pt x="348889" y="497371"/>
                  </a:lnTo>
                  <a:lnTo>
                    <a:pt x="348889" y="498984"/>
                  </a:lnTo>
                  <a:lnTo>
                    <a:pt x="348889" y="500598"/>
                  </a:lnTo>
                  <a:lnTo>
                    <a:pt x="347275" y="500598"/>
                  </a:lnTo>
                  <a:lnTo>
                    <a:pt x="342433" y="502212"/>
                  </a:lnTo>
                  <a:lnTo>
                    <a:pt x="339205" y="503826"/>
                  </a:lnTo>
                  <a:lnTo>
                    <a:pt x="329522" y="511896"/>
                  </a:lnTo>
                  <a:lnTo>
                    <a:pt x="323066" y="515124"/>
                  </a:lnTo>
                  <a:lnTo>
                    <a:pt x="314996" y="516738"/>
                  </a:lnTo>
                  <a:lnTo>
                    <a:pt x="313382" y="518352"/>
                  </a:lnTo>
                  <a:lnTo>
                    <a:pt x="313382" y="519966"/>
                  </a:lnTo>
                  <a:lnTo>
                    <a:pt x="311768" y="524807"/>
                  </a:lnTo>
                  <a:lnTo>
                    <a:pt x="310154" y="531263"/>
                  </a:lnTo>
                  <a:lnTo>
                    <a:pt x="300471" y="542561"/>
                  </a:lnTo>
                  <a:lnTo>
                    <a:pt x="274648" y="518352"/>
                  </a:lnTo>
                  <a:lnTo>
                    <a:pt x="268192" y="511896"/>
                  </a:lnTo>
                  <a:lnTo>
                    <a:pt x="268192" y="500598"/>
                  </a:lnTo>
                  <a:lnTo>
                    <a:pt x="266578" y="495757"/>
                  </a:lnTo>
                  <a:lnTo>
                    <a:pt x="261736" y="487687"/>
                  </a:lnTo>
                  <a:lnTo>
                    <a:pt x="260122" y="484459"/>
                  </a:lnTo>
                  <a:lnTo>
                    <a:pt x="260122" y="482845"/>
                  </a:lnTo>
                  <a:lnTo>
                    <a:pt x="260122" y="482845"/>
                  </a:lnTo>
                  <a:lnTo>
                    <a:pt x="258509" y="478003"/>
                  </a:lnTo>
                  <a:lnTo>
                    <a:pt x="255281" y="473162"/>
                  </a:lnTo>
                  <a:lnTo>
                    <a:pt x="252053" y="469934"/>
                  </a:lnTo>
                  <a:lnTo>
                    <a:pt x="248825" y="468320"/>
                  </a:lnTo>
                  <a:lnTo>
                    <a:pt x="247211" y="468320"/>
                  </a:lnTo>
                  <a:lnTo>
                    <a:pt x="243983" y="468320"/>
                  </a:lnTo>
                  <a:lnTo>
                    <a:pt x="237527" y="468320"/>
                  </a:lnTo>
                  <a:lnTo>
                    <a:pt x="231072" y="469934"/>
                  </a:lnTo>
                  <a:lnTo>
                    <a:pt x="224616" y="471548"/>
                  </a:lnTo>
                  <a:lnTo>
                    <a:pt x="223002" y="471548"/>
                  </a:lnTo>
                  <a:lnTo>
                    <a:pt x="219774" y="471548"/>
                  </a:lnTo>
                  <a:lnTo>
                    <a:pt x="211705" y="468320"/>
                  </a:lnTo>
                  <a:lnTo>
                    <a:pt x="208477" y="468320"/>
                  </a:lnTo>
                  <a:lnTo>
                    <a:pt x="206863" y="468320"/>
                  </a:lnTo>
                  <a:lnTo>
                    <a:pt x="184268" y="473162"/>
                  </a:lnTo>
                  <a:lnTo>
                    <a:pt x="176198" y="476389"/>
                  </a:lnTo>
                  <a:lnTo>
                    <a:pt x="172970" y="474775"/>
                  </a:lnTo>
                  <a:lnTo>
                    <a:pt x="169742" y="473162"/>
                  </a:lnTo>
                  <a:lnTo>
                    <a:pt x="166514" y="473162"/>
                  </a:lnTo>
                  <a:lnTo>
                    <a:pt x="163287" y="476389"/>
                  </a:lnTo>
                  <a:lnTo>
                    <a:pt x="160059" y="478003"/>
                  </a:lnTo>
                  <a:lnTo>
                    <a:pt x="156831" y="479617"/>
                  </a:lnTo>
                  <a:lnTo>
                    <a:pt x="155217" y="476389"/>
                  </a:lnTo>
                  <a:lnTo>
                    <a:pt x="155217" y="469934"/>
                  </a:lnTo>
                  <a:lnTo>
                    <a:pt x="153603" y="466706"/>
                  </a:lnTo>
                  <a:lnTo>
                    <a:pt x="151989" y="465092"/>
                  </a:lnTo>
                  <a:lnTo>
                    <a:pt x="150375" y="466706"/>
                  </a:lnTo>
                  <a:lnTo>
                    <a:pt x="147147" y="468320"/>
                  </a:lnTo>
                  <a:lnTo>
                    <a:pt x="147147" y="463478"/>
                  </a:lnTo>
                  <a:lnTo>
                    <a:pt x="145533" y="453794"/>
                  </a:lnTo>
                  <a:lnTo>
                    <a:pt x="143919" y="450566"/>
                  </a:lnTo>
                  <a:lnTo>
                    <a:pt x="139078" y="447339"/>
                  </a:lnTo>
                  <a:lnTo>
                    <a:pt x="137464" y="445725"/>
                  </a:lnTo>
                  <a:lnTo>
                    <a:pt x="135850" y="445725"/>
                  </a:lnTo>
                  <a:lnTo>
                    <a:pt x="121324" y="450566"/>
                  </a:lnTo>
                  <a:lnTo>
                    <a:pt x="113255" y="457022"/>
                  </a:lnTo>
                  <a:lnTo>
                    <a:pt x="108413" y="460250"/>
                  </a:lnTo>
                  <a:lnTo>
                    <a:pt x="92274" y="476389"/>
                  </a:lnTo>
                  <a:lnTo>
                    <a:pt x="92274" y="476389"/>
                  </a:lnTo>
                  <a:lnTo>
                    <a:pt x="90660" y="478003"/>
                  </a:lnTo>
                  <a:lnTo>
                    <a:pt x="90660" y="478003"/>
                  </a:lnTo>
                  <a:lnTo>
                    <a:pt x="89046" y="478003"/>
                  </a:lnTo>
                  <a:lnTo>
                    <a:pt x="84204" y="478003"/>
                  </a:lnTo>
                  <a:lnTo>
                    <a:pt x="82590" y="478003"/>
                  </a:lnTo>
                  <a:lnTo>
                    <a:pt x="69678" y="482845"/>
                  </a:lnTo>
                  <a:lnTo>
                    <a:pt x="68065" y="482845"/>
                  </a:lnTo>
                  <a:lnTo>
                    <a:pt x="66451" y="482845"/>
                  </a:lnTo>
                  <a:lnTo>
                    <a:pt x="59995" y="484459"/>
                  </a:lnTo>
                  <a:lnTo>
                    <a:pt x="56767" y="476389"/>
                  </a:lnTo>
                  <a:lnTo>
                    <a:pt x="56767" y="471548"/>
                  </a:lnTo>
                  <a:lnTo>
                    <a:pt x="55153" y="469934"/>
                  </a:lnTo>
                  <a:lnTo>
                    <a:pt x="53539" y="466706"/>
                  </a:lnTo>
                  <a:lnTo>
                    <a:pt x="47083" y="460250"/>
                  </a:lnTo>
                  <a:lnTo>
                    <a:pt x="45469" y="458636"/>
                  </a:lnTo>
                  <a:lnTo>
                    <a:pt x="42242" y="457022"/>
                  </a:lnTo>
                  <a:lnTo>
                    <a:pt x="35786" y="457022"/>
                  </a:lnTo>
                  <a:lnTo>
                    <a:pt x="34172" y="455408"/>
                  </a:lnTo>
                  <a:lnTo>
                    <a:pt x="32558" y="455408"/>
                  </a:lnTo>
                  <a:lnTo>
                    <a:pt x="29330" y="452180"/>
                  </a:lnTo>
                  <a:lnTo>
                    <a:pt x="26102" y="450566"/>
                  </a:lnTo>
                  <a:lnTo>
                    <a:pt x="26102" y="450566"/>
                  </a:lnTo>
                  <a:lnTo>
                    <a:pt x="24488" y="450566"/>
                  </a:lnTo>
                  <a:lnTo>
                    <a:pt x="21260" y="450566"/>
                  </a:lnTo>
                  <a:lnTo>
                    <a:pt x="19647" y="450566"/>
                  </a:lnTo>
                  <a:lnTo>
                    <a:pt x="18033" y="450566"/>
                  </a:lnTo>
                  <a:lnTo>
                    <a:pt x="16419" y="448953"/>
                  </a:lnTo>
                  <a:lnTo>
                    <a:pt x="9963" y="439269"/>
                  </a:lnTo>
                  <a:lnTo>
                    <a:pt x="8349" y="434427"/>
                  </a:lnTo>
                  <a:lnTo>
                    <a:pt x="6735" y="431199"/>
                  </a:lnTo>
                  <a:lnTo>
                    <a:pt x="6735" y="424744"/>
                  </a:lnTo>
                  <a:lnTo>
                    <a:pt x="11577" y="408604"/>
                  </a:lnTo>
                  <a:lnTo>
                    <a:pt x="22874" y="403763"/>
                  </a:lnTo>
                  <a:lnTo>
                    <a:pt x="24488" y="402148"/>
                  </a:lnTo>
                  <a:lnTo>
                    <a:pt x="24488" y="398921"/>
                  </a:lnTo>
                  <a:lnTo>
                    <a:pt x="24488" y="397307"/>
                  </a:lnTo>
                  <a:lnTo>
                    <a:pt x="24488" y="395693"/>
                  </a:lnTo>
                  <a:lnTo>
                    <a:pt x="22874" y="395693"/>
                  </a:lnTo>
                  <a:lnTo>
                    <a:pt x="22874" y="394079"/>
                  </a:lnTo>
                  <a:lnTo>
                    <a:pt x="8349" y="390851"/>
                  </a:lnTo>
                  <a:lnTo>
                    <a:pt x="6735" y="390851"/>
                  </a:lnTo>
                  <a:lnTo>
                    <a:pt x="5121" y="389237"/>
                  </a:lnTo>
                  <a:lnTo>
                    <a:pt x="5121" y="386009"/>
                  </a:lnTo>
                  <a:lnTo>
                    <a:pt x="5121" y="382781"/>
                  </a:lnTo>
                  <a:lnTo>
                    <a:pt x="6735" y="381167"/>
                  </a:lnTo>
                  <a:lnTo>
                    <a:pt x="6735" y="379554"/>
                  </a:lnTo>
                  <a:lnTo>
                    <a:pt x="8349" y="377940"/>
                  </a:lnTo>
                  <a:lnTo>
                    <a:pt x="11577" y="376326"/>
                  </a:lnTo>
                  <a:lnTo>
                    <a:pt x="14805" y="376326"/>
                  </a:lnTo>
                  <a:lnTo>
                    <a:pt x="18033" y="371484"/>
                  </a:lnTo>
                  <a:lnTo>
                    <a:pt x="29330" y="342433"/>
                  </a:lnTo>
                  <a:lnTo>
                    <a:pt x="30944" y="339205"/>
                  </a:lnTo>
                  <a:lnTo>
                    <a:pt x="32558" y="339205"/>
                  </a:lnTo>
                  <a:lnTo>
                    <a:pt x="40628" y="340819"/>
                  </a:lnTo>
                  <a:lnTo>
                    <a:pt x="42242" y="340819"/>
                  </a:lnTo>
                  <a:lnTo>
                    <a:pt x="45469" y="339205"/>
                  </a:lnTo>
                  <a:lnTo>
                    <a:pt x="47083" y="339205"/>
                  </a:lnTo>
                  <a:lnTo>
                    <a:pt x="48697" y="339205"/>
                  </a:lnTo>
                  <a:lnTo>
                    <a:pt x="51925" y="340819"/>
                  </a:lnTo>
                  <a:lnTo>
                    <a:pt x="51925" y="342433"/>
                  </a:lnTo>
                  <a:lnTo>
                    <a:pt x="53539" y="342433"/>
                  </a:lnTo>
                  <a:lnTo>
                    <a:pt x="56767" y="342433"/>
                  </a:lnTo>
                  <a:lnTo>
                    <a:pt x="56767" y="340819"/>
                  </a:lnTo>
                  <a:lnTo>
                    <a:pt x="56767" y="339205"/>
                  </a:lnTo>
                  <a:lnTo>
                    <a:pt x="56767" y="335977"/>
                  </a:lnTo>
                  <a:lnTo>
                    <a:pt x="58381" y="331136"/>
                  </a:lnTo>
                  <a:lnTo>
                    <a:pt x="59995" y="329522"/>
                  </a:lnTo>
                  <a:lnTo>
                    <a:pt x="59995" y="327908"/>
                  </a:lnTo>
                  <a:lnTo>
                    <a:pt x="66451" y="326294"/>
                  </a:lnTo>
                  <a:lnTo>
                    <a:pt x="72906" y="326294"/>
                  </a:lnTo>
                  <a:lnTo>
                    <a:pt x="85818" y="326294"/>
                  </a:lnTo>
                  <a:lnTo>
                    <a:pt x="89046" y="326294"/>
                  </a:lnTo>
                  <a:lnTo>
                    <a:pt x="90660" y="326294"/>
                  </a:lnTo>
                  <a:lnTo>
                    <a:pt x="92274" y="326294"/>
                  </a:lnTo>
                  <a:lnTo>
                    <a:pt x="95501" y="324680"/>
                  </a:lnTo>
                  <a:lnTo>
                    <a:pt x="97115" y="323066"/>
                  </a:lnTo>
                  <a:lnTo>
                    <a:pt x="97115" y="321452"/>
                  </a:lnTo>
                  <a:lnTo>
                    <a:pt x="97115" y="319838"/>
                  </a:lnTo>
                  <a:lnTo>
                    <a:pt x="95501" y="318224"/>
                  </a:lnTo>
                  <a:lnTo>
                    <a:pt x="93887" y="316610"/>
                  </a:lnTo>
                  <a:lnTo>
                    <a:pt x="93887" y="314996"/>
                  </a:lnTo>
                  <a:lnTo>
                    <a:pt x="95501" y="311768"/>
                  </a:lnTo>
                  <a:lnTo>
                    <a:pt x="97115" y="306927"/>
                  </a:lnTo>
                  <a:lnTo>
                    <a:pt x="97115" y="302085"/>
                  </a:lnTo>
                  <a:lnTo>
                    <a:pt x="97115" y="300471"/>
                  </a:lnTo>
                  <a:lnTo>
                    <a:pt x="97115" y="298857"/>
                  </a:lnTo>
                  <a:lnTo>
                    <a:pt x="95501" y="297243"/>
                  </a:lnTo>
                  <a:lnTo>
                    <a:pt x="95501" y="297243"/>
                  </a:lnTo>
                  <a:lnTo>
                    <a:pt x="80976" y="285945"/>
                  </a:lnTo>
                  <a:lnTo>
                    <a:pt x="68065" y="277876"/>
                  </a:lnTo>
                  <a:lnTo>
                    <a:pt x="51925" y="268192"/>
                  </a:lnTo>
                  <a:lnTo>
                    <a:pt x="34172" y="253667"/>
                  </a:lnTo>
                  <a:lnTo>
                    <a:pt x="34172" y="252053"/>
                  </a:lnTo>
                  <a:lnTo>
                    <a:pt x="32558" y="250439"/>
                  </a:lnTo>
                  <a:lnTo>
                    <a:pt x="30944" y="245597"/>
                  </a:lnTo>
                  <a:lnTo>
                    <a:pt x="29330" y="242369"/>
                  </a:lnTo>
                  <a:lnTo>
                    <a:pt x="26102" y="240755"/>
                  </a:lnTo>
                  <a:lnTo>
                    <a:pt x="26102" y="240755"/>
                  </a:lnTo>
                  <a:lnTo>
                    <a:pt x="22874" y="239141"/>
                  </a:lnTo>
                  <a:lnTo>
                    <a:pt x="21260" y="239141"/>
                  </a:lnTo>
                  <a:lnTo>
                    <a:pt x="21260" y="237527"/>
                  </a:lnTo>
                  <a:lnTo>
                    <a:pt x="19647" y="237527"/>
                  </a:lnTo>
                  <a:lnTo>
                    <a:pt x="16419" y="229458"/>
                  </a:lnTo>
                  <a:lnTo>
                    <a:pt x="14805" y="224616"/>
                  </a:lnTo>
                  <a:lnTo>
                    <a:pt x="14805" y="221388"/>
                  </a:lnTo>
                  <a:lnTo>
                    <a:pt x="16419" y="221388"/>
                  </a:lnTo>
                  <a:lnTo>
                    <a:pt x="18033" y="219774"/>
                  </a:lnTo>
                  <a:lnTo>
                    <a:pt x="24488" y="219774"/>
                  </a:lnTo>
                  <a:lnTo>
                    <a:pt x="29330" y="219774"/>
                  </a:lnTo>
                  <a:lnTo>
                    <a:pt x="30944" y="219774"/>
                  </a:lnTo>
                  <a:lnTo>
                    <a:pt x="32558" y="219774"/>
                  </a:lnTo>
                  <a:lnTo>
                    <a:pt x="32558" y="221388"/>
                  </a:lnTo>
                  <a:lnTo>
                    <a:pt x="35786" y="221388"/>
                  </a:lnTo>
                  <a:lnTo>
                    <a:pt x="37400" y="221388"/>
                  </a:lnTo>
                  <a:lnTo>
                    <a:pt x="39014" y="221388"/>
                  </a:lnTo>
                  <a:lnTo>
                    <a:pt x="40628" y="219774"/>
                  </a:lnTo>
                  <a:lnTo>
                    <a:pt x="51925" y="214932"/>
                  </a:lnTo>
                  <a:lnTo>
                    <a:pt x="55153" y="216546"/>
                  </a:lnTo>
                  <a:lnTo>
                    <a:pt x="55153" y="216546"/>
                  </a:lnTo>
                  <a:lnTo>
                    <a:pt x="56767" y="218160"/>
                  </a:lnTo>
                  <a:lnTo>
                    <a:pt x="59995" y="219774"/>
                  </a:lnTo>
                  <a:lnTo>
                    <a:pt x="61609" y="219774"/>
                  </a:lnTo>
                  <a:lnTo>
                    <a:pt x="105185" y="206863"/>
                  </a:lnTo>
                  <a:lnTo>
                    <a:pt x="110027" y="205249"/>
                  </a:lnTo>
                  <a:lnTo>
                    <a:pt x="113255" y="205249"/>
                  </a:lnTo>
                  <a:lnTo>
                    <a:pt x="114869" y="206863"/>
                  </a:lnTo>
                  <a:lnTo>
                    <a:pt x="116482" y="208477"/>
                  </a:lnTo>
                  <a:lnTo>
                    <a:pt x="119710" y="208477"/>
                  </a:lnTo>
                  <a:lnTo>
                    <a:pt x="122938" y="208477"/>
                  </a:lnTo>
                  <a:lnTo>
                    <a:pt x="126166" y="206863"/>
                  </a:lnTo>
                  <a:lnTo>
                    <a:pt x="142305" y="193951"/>
                  </a:lnTo>
                  <a:lnTo>
                    <a:pt x="143919" y="192337"/>
                  </a:lnTo>
                  <a:lnTo>
                    <a:pt x="145533" y="190723"/>
                  </a:lnTo>
                  <a:lnTo>
                    <a:pt x="145533" y="189109"/>
                  </a:lnTo>
                  <a:lnTo>
                    <a:pt x="145533" y="187496"/>
                  </a:lnTo>
                  <a:lnTo>
                    <a:pt x="147147" y="185882"/>
                  </a:lnTo>
                  <a:lnTo>
                    <a:pt x="147147" y="185882"/>
                  </a:lnTo>
                  <a:lnTo>
                    <a:pt x="147147" y="185882"/>
                  </a:lnTo>
                  <a:lnTo>
                    <a:pt x="142305" y="164900"/>
                  </a:lnTo>
                  <a:lnTo>
                    <a:pt x="140691" y="163287"/>
                  </a:lnTo>
                  <a:lnTo>
                    <a:pt x="142305" y="161673"/>
                  </a:lnTo>
                  <a:lnTo>
                    <a:pt x="142305" y="158445"/>
                  </a:lnTo>
                  <a:lnTo>
                    <a:pt x="143919" y="156831"/>
                  </a:lnTo>
                  <a:lnTo>
                    <a:pt x="145533" y="153603"/>
                  </a:lnTo>
                  <a:lnTo>
                    <a:pt x="147147" y="150375"/>
                  </a:lnTo>
                  <a:lnTo>
                    <a:pt x="160059" y="140691"/>
                  </a:lnTo>
                  <a:lnTo>
                    <a:pt x="161673" y="137464"/>
                  </a:lnTo>
                  <a:lnTo>
                    <a:pt x="163287" y="137464"/>
                  </a:lnTo>
                  <a:lnTo>
                    <a:pt x="166514" y="137464"/>
                  </a:lnTo>
                  <a:lnTo>
                    <a:pt x="168128" y="137464"/>
                  </a:lnTo>
                  <a:lnTo>
                    <a:pt x="171356" y="139078"/>
                  </a:lnTo>
                  <a:lnTo>
                    <a:pt x="172970" y="139078"/>
                  </a:lnTo>
                  <a:lnTo>
                    <a:pt x="174584" y="139078"/>
                  </a:lnTo>
                  <a:lnTo>
                    <a:pt x="176198" y="137464"/>
                  </a:lnTo>
                  <a:lnTo>
                    <a:pt x="179426" y="134236"/>
                  </a:lnTo>
                  <a:lnTo>
                    <a:pt x="181040" y="134236"/>
                  </a:lnTo>
                  <a:lnTo>
                    <a:pt x="213318" y="121324"/>
                  </a:lnTo>
                  <a:lnTo>
                    <a:pt x="216546" y="119710"/>
                  </a:lnTo>
                  <a:lnTo>
                    <a:pt x="219774" y="119710"/>
                  </a:lnTo>
                  <a:lnTo>
                    <a:pt x="231072" y="119710"/>
                  </a:lnTo>
                  <a:lnTo>
                    <a:pt x="232686" y="119710"/>
                  </a:lnTo>
                  <a:lnTo>
                    <a:pt x="234300" y="121324"/>
                  </a:lnTo>
                  <a:lnTo>
                    <a:pt x="234300" y="121324"/>
                  </a:lnTo>
                  <a:lnTo>
                    <a:pt x="235914" y="122938"/>
                  </a:lnTo>
                  <a:lnTo>
                    <a:pt x="237527" y="124552"/>
                  </a:lnTo>
                  <a:lnTo>
                    <a:pt x="237527" y="126166"/>
                  </a:lnTo>
                  <a:lnTo>
                    <a:pt x="239141" y="126166"/>
                  </a:lnTo>
                  <a:lnTo>
                    <a:pt x="240755" y="126166"/>
                  </a:lnTo>
                  <a:lnTo>
                    <a:pt x="247211" y="124552"/>
                  </a:lnTo>
                  <a:lnTo>
                    <a:pt x="255281" y="122938"/>
                  </a:lnTo>
                  <a:lnTo>
                    <a:pt x="264964" y="119710"/>
                  </a:lnTo>
                  <a:lnTo>
                    <a:pt x="268192" y="118096"/>
                  </a:lnTo>
                  <a:lnTo>
                    <a:pt x="269806" y="116482"/>
                  </a:lnTo>
                  <a:lnTo>
                    <a:pt x="274648" y="110027"/>
                  </a:lnTo>
                  <a:lnTo>
                    <a:pt x="274648" y="106799"/>
                  </a:lnTo>
                  <a:lnTo>
                    <a:pt x="277876" y="103571"/>
                  </a:lnTo>
                  <a:lnTo>
                    <a:pt x="298857" y="89046"/>
                  </a:lnTo>
                  <a:lnTo>
                    <a:pt x="298857" y="87432"/>
                  </a:lnTo>
                  <a:lnTo>
                    <a:pt x="298857" y="87432"/>
                  </a:lnTo>
                  <a:lnTo>
                    <a:pt x="300471" y="85818"/>
                  </a:lnTo>
                  <a:lnTo>
                    <a:pt x="303699" y="82590"/>
                  </a:lnTo>
                  <a:lnTo>
                    <a:pt x="319838" y="74520"/>
                  </a:lnTo>
                  <a:lnTo>
                    <a:pt x="331136" y="64837"/>
                  </a:lnTo>
                  <a:lnTo>
                    <a:pt x="342433" y="45469"/>
                  </a:lnTo>
                  <a:lnTo>
                    <a:pt x="348889" y="40628"/>
                  </a:lnTo>
                  <a:lnTo>
                    <a:pt x="361800" y="30944"/>
                  </a:lnTo>
                  <a:lnTo>
                    <a:pt x="363414" y="29330"/>
                  </a:lnTo>
                  <a:lnTo>
                    <a:pt x="365028" y="26102"/>
                  </a:lnTo>
                  <a:lnTo>
                    <a:pt x="366642" y="21260"/>
                  </a:lnTo>
                  <a:lnTo>
                    <a:pt x="369870" y="16419"/>
                  </a:lnTo>
                  <a:lnTo>
                    <a:pt x="373098" y="11577"/>
                  </a:lnTo>
                  <a:lnTo>
                    <a:pt x="376326" y="8349"/>
                  </a:lnTo>
                  <a:lnTo>
                    <a:pt x="377939" y="6735"/>
                  </a:lnTo>
                  <a:lnTo>
                    <a:pt x="379554" y="5121"/>
                  </a:lnTo>
                  <a:lnTo>
                    <a:pt x="381167" y="5121"/>
                  </a:lnTo>
                  <a:lnTo>
                    <a:pt x="382781" y="5121"/>
                  </a:lnTo>
                  <a:lnTo>
                    <a:pt x="384395" y="5121"/>
                  </a:lnTo>
                  <a:lnTo>
                    <a:pt x="386009" y="5121"/>
                  </a:lnTo>
                  <a:lnTo>
                    <a:pt x="386009" y="6735"/>
                  </a:lnTo>
                  <a:lnTo>
                    <a:pt x="387623" y="9963"/>
                  </a:lnTo>
                  <a:lnTo>
                    <a:pt x="387623" y="11577"/>
                  </a:lnTo>
                  <a:lnTo>
                    <a:pt x="389237" y="11577"/>
                  </a:lnTo>
                  <a:lnTo>
                    <a:pt x="390851" y="11577"/>
                  </a:lnTo>
                  <a:close/>
                </a:path>
              </a:pathLst>
            </a:custGeom>
            <a:solidFill>
              <a:schemeClr val="accent1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C539C9FF-43BB-4587-A039-5A8EA34476BE}"/>
                </a:ext>
              </a:extLst>
            </p:cNvPr>
            <p:cNvSpPr/>
            <p:nvPr/>
          </p:nvSpPr>
          <p:spPr>
            <a:xfrm>
              <a:off x="8072687" y="1666206"/>
              <a:ext cx="322786" cy="451901"/>
            </a:xfrm>
            <a:custGeom>
              <a:avLst/>
              <a:gdLst>
                <a:gd name="connsiteX0" fmla="*/ 182654 w 322786"/>
                <a:gd name="connsiteY0" fmla="*/ 42242 h 451901"/>
                <a:gd name="connsiteX1" fmla="*/ 184268 w 322786"/>
                <a:gd name="connsiteY1" fmla="*/ 42242 h 451901"/>
                <a:gd name="connsiteX2" fmla="*/ 184268 w 322786"/>
                <a:gd name="connsiteY2" fmla="*/ 40628 h 451901"/>
                <a:gd name="connsiteX3" fmla="*/ 189109 w 322786"/>
                <a:gd name="connsiteY3" fmla="*/ 35786 h 451901"/>
                <a:gd name="connsiteX4" fmla="*/ 189109 w 322786"/>
                <a:gd name="connsiteY4" fmla="*/ 35786 h 451901"/>
                <a:gd name="connsiteX5" fmla="*/ 190723 w 322786"/>
                <a:gd name="connsiteY5" fmla="*/ 29330 h 451901"/>
                <a:gd name="connsiteX6" fmla="*/ 192337 w 322786"/>
                <a:gd name="connsiteY6" fmla="*/ 27716 h 451901"/>
                <a:gd name="connsiteX7" fmla="*/ 195565 w 322786"/>
                <a:gd name="connsiteY7" fmla="*/ 22874 h 451901"/>
                <a:gd name="connsiteX8" fmla="*/ 197179 w 322786"/>
                <a:gd name="connsiteY8" fmla="*/ 19647 h 451901"/>
                <a:gd name="connsiteX9" fmla="*/ 198793 w 322786"/>
                <a:gd name="connsiteY9" fmla="*/ 18033 h 451901"/>
                <a:gd name="connsiteX10" fmla="*/ 200407 w 322786"/>
                <a:gd name="connsiteY10" fmla="*/ 18033 h 451901"/>
                <a:gd name="connsiteX11" fmla="*/ 205249 w 322786"/>
                <a:gd name="connsiteY11" fmla="*/ 16419 h 451901"/>
                <a:gd name="connsiteX12" fmla="*/ 210091 w 322786"/>
                <a:gd name="connsiteY12" fmla="*/ 13191 h 451901"/>
                <a:gd name="connsiteX13" fmla="*/ 211705 w 322786"/>
                <a:gd name="connsiteY13" fmla="*/ 13191 h 451901"/>
                <a:gd name="connsiteX14" fmla="*/ 213318 w 322786"/>
                <a:gd name="connsiteY14" fmla="*/ 11577 h 451901"/>
                <a:gd name="connsiteX15" fmla="*/ 242369 w 322786"/>
                <a:gd name="connsiteY15" fmla="*/ 9963 h 451901"/>
                <a:gd name="connsiteX16" fmla="*/ 245597 w 322786"/>
                <a:gd name="connsiteY16" fmla="*/ 11577 h 451901"/>
                <a:gd name="connsiteX17" fmla="*/ 247211 w 322786"/>
                <a:gd name="connsiteY17" fmla="*/ 14805 h 451901"/>
                <a:gd name="connsiteX18" fmla="*/ 248825 w 322786"/>
                <a:gd name="connsiteY18" fmla="*/ 16419 h 451901"/>
                <a:gd name="connsiteX19" fmla="*/ 250439 w 322786"/>
                <a:gd name="connsiteY19" fmla="*/ 16419 h 451901"/>
                <a:gd name="connsiteX20" fmla="*/ 250439 w 322786"/>
                <a:gd name="connsiteY20" fmla="*/ 16419 h 451901"/>
                <a:gd name="connsiteX21" fmla="*/ 252053 w 322786"/>
                <a:gd name="connsiteY21" fmla="*/ 18033 h 451901"/>
                <a:gd name="connsiteX22" fmla="*/ 252053 w 322786"/>
                <a:gd name="connsiteY22" fmla="*/ 19647 h 451901"/>
                <a:gd name="connsiteX23" fmla="*/ 253667 w 322786"/>
                <a:gd name="connsiteY23" fmla="*/ 19647 h 451901"/>
                <a:gd name="connsiteX24" fmla="*/ 253667 w 322786"/>
                <a:gd name="connsiteY24" fmla="*/ 21260 h 451901"/>
                <a:gd name="connsiteX25" fmla="*/ 253667 w 322786"/>
                <a:gd name="connsiteY25" fmla="*/ 22874 h 451901"/>
                <a:gd name="connsiteX26" fmla="*/ 252053 w 322786"/>
                <a:gd name="connsiteY26" fmla="*/ 26102 h 451901"/>
                <a:gd name="connsiteX27" fmla="*/ 252053 w 322786"/>
                <a:gd name="connsiteY27" fmla="*/ 27716 h 451901"/>
                <a:gd name="connsiteX28" fmla="*/ 252053 w 322786"/>
                <a:gd name="connsiteY28" fmla="*/ 30944 h 451901"/>
                <a:gd name="connsiteX29" fmla="*/ 253667 w 322786"/>
                <a:gd name="connsiteY29" fmla="*/ 32558 h 451901"/>
                <a:gd name="connsiteX30" fmla="*/ 255281 w 322786"/>
                <a:gd name="connsiteY30" fmla="*/ 34172 h 451901"/>
                <a:gd name="connsiteX31" fmla="*/ 256895 w 322786"/>
                <a:gd name="connsiteY31" fmla="*/ 35786 h 451901"/>
                <a:gd name="connsiteX32" fmla="*/ 261736 w 322786"/>
                <a:gd name="connsiteY32" fmla="*/ 39014 h 451901"/>
                <a:gd name="connsiteX33" fmla="*/ 269806 w 322786"/>
                <a:gd name="connsiteY33" fmla="*/ 48697 h 451901"/>
                <a:gd name="connsiteX34" fmla="*/ 271420 w 322786"/>
                <a:gd name="connsiteY34" fmla="*/ 50311 h 451901"/>
                <a:gd name="connsiteX35" fmla="*/ 273034 w 322786"/>
                <a:gd name="connsiteY35" fmla="*/ 61609 h 451901"/>
                <a:gd name="connsiteX36" fmla="*/ 273034 w 322786"/>
                <a:gd name="connsiteY36" fmla="*/ 63223 h 451901"/>
                <a:gd name="connsiteX37" fmla="*/ 273034 w 322786"/>
                <a:gd name="connsiteY37" fmla="*/ 66450 h 451901"/>
                <a:gd name="connsiteX38" fmla="*/ 269806 w 322786"/>
                <a:gd name="connsiteY38" fmla="*/ 84204 h 451901"/>
                <a:gd name="connsiteX39" fmla="*/ 269806 w 322786"/>
                <a:gd name="connsiteY39" fmla="*/ 85818 h 451901"/>
                <a:gd name="connsiteX40" fmla="*/ 268192 w 322786"/>
                <a:gd name="connsiteY40" fmla="*/ 87432 h 451901"/>
                <a:gd name="connsiteX41" fmla="*/ 266578 w 322786"/>
                <a:gd name="connsiteY41" fmla="*/ 90659 h 451901"/>
                <a:gd name="connsiteX42" fmla="*/ 264964 w 322786"/>
                <a:gd name="connsiteY42" fmla="*/ 90659 h 451901"/>
                <a:gd name="connsiteX43" fmla="*/ 264964 w 322786"/>
                <a:gd name="connsiteY43" fmla="*/ 92274 h 451901"/>
                <a:gd name="connsiteX44" fmla="*/ 258509 w 322786"/>
                <a:gd name="connsiteY44" fmla="*/ 95501 h 451901"/>
                <a:gd name="connsiteX45" fmla="*/ 256895 w 322786"/>
                <a:gd name="connsiteY45" fmla="*/ 97115 h 451901"/>
                <a:gd name="connsiteX46" fmla="*/ 255281 w 322786"/>
                <a:gd name="connsiteY46" fmla="*/ 98729 h 451901"/>
                <a:gd name="connsiteX47" fmla="*/ 255281 w 322786"/>
                <a:gd name="connsiteY47" fmla="*/ 98729 h 451901"/>
                <a:gd name="connsiteX48" fmla="*/ 255281 w 322786"/>
                <a:gd name="connsiteY48" fmla="*/ 100343 h 451901"/>
                <a:gd name="connsiteX49" fmla="*/ 255281 w 322786"/>
                <a:gd name="connsiteY49" fmla="*/ 103571 h 451901"/>
                <a:gd name="connsiteX50" fmla="*/ 256895 w 322786"/>
                <a:gd name="connsiteY50" fmla="*/ 105185 h 451901"/>
                <a:gd name="connsiteX51" fmla="*/ 261736 w 322786"/>
                <a:gd name="connsiteY51" fmla="*/ 110027 h 451901"/>
                <a:gd name="connsiteX52" fmla="*/ 263350 w 322786"/>
                <a:gd name="connsiteY52" fmla="*/ 113255 h 451901"/>
                <a:gd name="connsiteX53" fmla="*/ 263350 w 322786"/>
                <a:gd name="connsiteY53" fmla="*/ 114868 h 451901"/>
                <a:gd name="connsiteX54" fmla="*/ 264964 w 322786"/>
                <a:gd name="connsiteY54" fmla="*/ 114868 h 451901"/>
                <a:gd name="connsiteX55" fmla="*/ 266578 w 322786"/>
                <a:gd name="connsiteY55" fmla="*/ 116482 h 451901"/>
                <a:gd name="connsiteX56" fmla="*/ 268192 w 322786"/>
                <a:gd name="connsiteY56" fmla="*/ 116482 h 451901"/>
                <a:gd name="connsiteX57" fmla="*/ 268192 w 322786"/>
                <a:gd name="connsiteY57" fmla="*/ 116482 h 451901"/>
                <a:gd name="connsiteX58" fmla="*/ 269806 w 322786"/>
                <a:gd name="connsiteY58" fmla="*/ 118096 h 451901"/>
                <a:gd name="connsiteX59" fmla="*/ 269806 w 322786"/>
                <a:gd name="connsiteY59" fmla="*/ 119710 h 451901"/>
                <a:gd name="connsiteX60" fmla="*/ 271420 w 322786"/>
                <a:gd name="connsiteY60" fmla="*/ 122938 h 451901"/>
                <a:gd name="connsiteX61" fmla="*/ 271420 w 322786"/>
                <a:gd name="connsiteY61" fmla="*/ 124552 h 451901"/>
                <a:gd name="connsiteX62" fmla="*/ 273034 w 322786"/>
                <a:gd name="connsiteY62" fmla="*/ 126166 h 451901"/>
                <a:gd name="connsiteX63" fmla="*/ 276262 w 322786"/>
                <a:gd name="connsiteY63" fmla="*/ 127780 h 451901"/>
                <a:gd name="connsiteX64" fmla="*/ 281104 w 322786"/>
                <a:gd name="connsiteY64" fmla="*/ 131008 h 451901"/>
                <a:gd name="connsiteX65" fmla="*/ 289173 w 322786"/>
                <a:gd name="connsiteY65" fmla="*/ 140691 h 451901"/>
                <a:gd name="connsiteX66" fmla="*/ 290787 w 322786"/>
                <a:gd name="connsiteY66" fmla="*/ 142305 h 451901"/>
                <a:gd name="connsiteX67" fmla="*/ 290787 w 322786"/>
                <a:gd name="connsiteY67" fmla="*/ 145533 h 451901"/>
                <a:gd name="connsiteX68" fmla="*/ 292401 w 322786"/>
                <a:gd name="connsiteY68" fmla="*/ 148761 h 451901"/>
                <a:gd name="connsiteX69" fmla="*/ 292401 w 322786"/>
                <a:gd name="connsiteY69" fmla="*/ 150375 h 451901"/>
                <a:gd name="connsiteX70" fmla="*/ 294015 w 322786"/>
                <a:gd name="connsiteY70" fmla="*/ 151989 h 451901"/>
                <a:gd name="connsiteX71" fmla="*/ 295629 w 322786"/>
                <a:gd name="connsiteY71" fmla="*/ 153603 h 451901"/>
                <a:gd name="connsiteX72" fmla="*/ 295629 w 322786"/>
                <a:gd name="connsiteY72" fmla="*/ 155217 h 451901"/>
                <a:gd name="connsiteX73" fmla="*/ 295629 w 322786"/>
                <a:gd name="connsiteY73" fmla="*/ 156831 h 451901"/>
                <a:gd name="connsiteX74" fmla="*/ 292401 w 322786"/>
                <a:gd name="connsiteY74" fmla="*/ 161673 h 451901"/>
                <a:gd name="connsiteX75" fmla="*/ 290787 w 322786"/>
                <a:gd name="connsiteY75" fmla="*/ 163286 h 451901"/>
                <a:gd name="connsiteX76" fmla="*/ 289173 w 322786"/>
                <a:gd name="connsiteY76" fmla="*/ 163286 h 451901"/>
                <a:gd name="connsiteX77" fmla="*/ 285945 w 322786"/>
                <a:gd name="connsiteY77" fmla="*/ 163286 h 451901"/>
                <a:gd name="connsiteX78" fmla="*/ 284331 w 322786"/>
                <a:gd name="connsiteY78" fmla="*/ 164900 h 451901"/>
                <a:gd name="connsiteX79" fmla="*/ 282718 w 322786"/>
                <a:gd name="connsiteY79" fmla="*/ 164900 h 451901"/>
                <a:gd name="connsiteX80" fmla="*/ 282718 w 322786"/>
                <a:gd name="connsiteY80" fmla="*/ 164900 h 451901"/>
                <a:gd name="connsiteX81" fmla="*/ 282718 w 322786"/>
                <a:gd name="connsiteY81" fmla="*/ 166514 h 451901"/>
                <a:gd name="connsiteX82" fmla="*/ 281104 w 322786"/>
                <a:gd name="connsiteY82" fmla="*/ 168128 h 451901"/>
                <a:gd name="connsiteX83" fmla="*/ 281104 w 322786"/>
                <a:gd name="connsiteY83" fmla="*/ 169742 h 451901"/>
                <a:gd name="connsiteX84" fmla="*/ 282718 w 322786"/>
                <a:gd name="connsiteY84" fmla="*/ 171356 h 451901"/>
                <a:gd name="connsiteX85" fmla="*/ 284331 w 322786"/>
                <a:gd name="connsiteY85" fmla="*/ 172970 h 451901"/>
                <a:gd name="connsiteX86" fmla="*/ 285945 w 322786"/>
                <a:gd name="connsiteY86" fmla="*/ 174584 h 451901"/>
                <a:gd name="connsiteX87" fmla="*/ 285945 w 322786"/>
                <a:gd name="connsiteY87" fmla="*/ 174584 h 451901"/>
                <a:gd name="connsiteX88" fmla="*/ 287559 w 322786"/>
                <a:gd name="connsiteY88" fmla="*/ 176198 h 451901"/>
                <a:gd name="connsiteX89" fmla="*/ 287559 w 322786"/>
                <a:gd name="connsiteY89" fmla="*/ 177812 h 451901"/>
                <a:gd name="connsiteX90" fmla="*/ 287559 w 322786"/>
                <a:gd name="connsiteY90" fmla="*/ 192337 h 451901"/>
                <a:gd name="connsiteX91" fmla="*/ 287559 w 322786"/>
                <a:gd name="connsiteY91" fmla="*/ 197179 h 451901"/>
                <a:gd name="connsiteX92" fmla="*/ 287559 w 322786"/>
                <a:gd name="connsiteY92" fmla="*/ 198793 h 451901"/>
                <a:gd name="connsiteX93" fmla="*/ 287559 w 322786"/>
                <a:gd name="connsiteY93" fmla="*/ 203635 h 451901"/>
                <a:gd name="connsiteX94" fmla="*/ 284331 w 322786"/>
                <a:gd name="connsiteY94" fmla="*/ 210091 h 451901"/>
                <a:gd name="connsiteX95" fmla="*/ 282718 w 322786"/>
                <a:gd name="connsiteY95" fmla="*/ 213318 h 451901"/>
                <a:gd name="connsiteX96" fmla="*/ 282718 w 322786"/>
                <a:gd name="connsiteY96" fmla="*/ 214932 h 451901"/>
                <a:gd name="connsiteX97" fmla="*/ 277876 w 322786"/>
                <a:gd name="connsiteY97" fmla="*/ 216546 h 451901"/>
                <a:gd name="connsiteX98" fmla="*/ 277876 w 322786"/>
                <a:gd name="connsiteY98" fmla="*/ 218160 h 451901"/>
                <a:gd name="connsiteX99" fmla="*/ 274648 w 322786"/>
                <a:gd name="connsiteY99" fmla="*/ 221388 h 451901"/>
                <a:gd name="connsiteX100" fmla="*/ 273034 w 322786"/>
                <a:gd name="connsiteY100" fmla="*/ 223002 h 451901"/>
                <a:gd name="connsiteX101" fmla="*/ 271420 w 322786"/>
                <a:gd name="connsiteY101" fmla="*/ 227844 h 451901"/>
                <a:gd name="connsiteX102" fmla="*/ 271420 w 322786"/>
                <a:gd name="connsiteY102" fmla="*/ 229458 h 451901"/>
                <a:gd name="connsiteX103" fmla="*/ 271420 w 322786"/>
                <a:gd name="connsiteY103" fmla="*/ 231072 h 451901"/>
                <a:gd name="connsiteX104" fmla="*/ 273034 w 322786"/>
                <a:gd name="connsiteY104" fmla="*/ 232686 h 451901"/>
                <a:gd name="connsiteX105" fmla="*/ 274648 w 322786"/>
                <a:gd name="connsiteY105" fmla="*/ 235913 h 451901"/>
                <a:gd name="connsiteX106" fmla="*/ 276262 w 322786"/>
                <a:gd name="connsiteY106" fmla="*/ 245597 h 451901"/>
                <a:gd name="connsiteX107" fmla="*/ 274648 w 322786"/>
                <a:gd name="connsiteY107" fmla="*/ 263350 h 451901"/>
                <a:gd name="connsiteX108" fmla="*/ 273034 w 322786"/>
                <a:gd name="connsiteY108" fmla="*/ 264964 h 451901"/>
                <a:gd name="connsiteX109" fmla="*/ 271420 w 322786"/>
                <a:gd name="connsiteY109" fmla="*/ 264964 h 451901"/>
                <a:gd name="connsiteX110" fmla="*/ 269806 w 322786"/>
                <a:gd name="connsiteY110" fmla="*/ 264964 h 451901"/>
                <a:gd name="connsiteX111" fmla="*/ 266578 w 322786"/>
                <a:gd name="connsiteY111" fmla="*/ 264964 h 451901"/>
                <a:gd name="connsiteX112" fmla="*/ 266578 w 322786"/>
                <a:gd name="connsiteY112" fmla="*/ 263350 h 451901"/>
                <a:gd name="connsiteX113" fmla="*/ 264964 w 322786"/>
                <a:gd name="connsiteY113" fmla="*/ 263350 h 451901"/>
                <a:gd name="connsiteX114" fmla="*/ 263350 w 322786"/>
                <a:gd name="connsiteY114" fmla="*/ 263350 h 451901"/>
                <a:gd name="connsiteX115" fmla="*/ 258509 w 322786"/>
                <a:gd name="connsiteY115" fmla="*/ 263350 h 451901"/>
                <a:gd name="connsiteX116" fmla="*/ 252053 w 322786"/>
                <a:gd name="connsiteY116" fmla="*/ 263350 h 451901"/>
                <a:gd name="connsiteX117" fmla="*/ 250439 w 322786"/>
                <a:gd name="connsiteY117" fmla="*/ 264964 h 451901"/>
                <a:gd name="connsiteX118" fmla="*/ 248825 w 322786"/>
                <a:gd name="connsiteY118" fmla="*/ 264964 h 451901"/>
                <a:gd name="connsiteX119" fmla="*/ 248825 w 322786"/>
                <a:gd name="connsiteY119" fmla="*/ 268192 h 451901"/>
                <a:gd name="connsiteX120" fmla="*/ 250439 w 322786"/>
                <a:gd name="connsiteY120" fmla="*/ 273034 h 451901"/>
                <a:gd name="connsiteX121" fmla="*/ 253667 w 322786"/>
                <a:gd name="connsiteY121" fmla="*/ 281104 h 451901"/>
                <a:gd name="connsiteX122" fmla="*/ 255281 w 322786"/>
                <a:gd name="connsiteY122" fmla="*/ 281104 h 451901"/>
                <a:gd name="connsiteX123" fmla="*/ 255281 w 322786"/>
                <a:gd name="connsiteY123" fmla="*/ 282717 h 451901"/>
                <a:gd name="connsiteX124" fmla="*/ 256895 w 322786"/>
                <a:gd name="connsiteY124" fmla="*/ 282717 h 451901"/>
                <a:gd name="connsiteX125" fmla="*/ 260122 w 322786"/>
                <a:gd name="connsiteY125" fmla="*/ 284331 h 451901"/>
                <a:gd name="connsiteX126" fmla="*/ 260122 w 322786"/>
                <a:gd name="connsiteY126" fmla="*/ 284331 h 451901"/>
                <a:gd name="connsiteX127" fmla="*/ 263350 w 322786"/>
                <a:gd name="connsiteY127" fmla="*/ 285945 h 451901"/>
                <a:gd name="connsiteX128" fmla="*/ 264964 w 322786"/>
                <a:gd name="connsiteY128" fmla="*/ 289173 h 451901"/>
                <a:gd name="connsiteX129" fmla="*/ 266578 w 322786"/>
                <a:gd name="connsiteY129" fmla="*/ 294015 h 451901"/>
                <a:gd name="connsiteX130" fmla="*/ 268192 w 322786"/>
                <a:gd name="connsiteY130" fmla="*/ 295629 h 451901"/>
                <a:gd name="connsiteX131" fmla="*/ 268192 w 322786"/>
                <a:gd name="connsiteY131" fmla="*/ 297243 h 451901"/>
                <a:gd name="connsiteX132" fmla="*/ 285945 w 322786"/>
                <a:gd name="connsiteY132" fmla="*/ 311768 h 451901"/>
                <a:gd name="connsiteX133" fmla="*/ 302085 w 322786"/>
                <a:gd name="connsiteY133" fmla="*/ 321452 h 451901"/>
                <a:gd name="connsiteX134" fmla="*/ 314996 w 322786"/>
                <a:gd name="connsiteY134" fmla="*/ 329522 h 451901"/>
                <a:gd name="connsiteX135" fmla="*/ 329522 w 322786"/>
                <a:gd name="connsiteY135" fmla="*/ 340819 h 451901"/>
                <a:gd name="connsiteX136" fmla="*/ 329522 w 322786"/>
                <a:gd name="connsiteY136" fmla="*/ 340819 h 451901"/>
                <a:gd name="connsiteX137" fmla="*/ 331136 w 322786"/>
                <a:gd name="connsiteY137" fmla="*/ 342433 h 451901"/>
                <a:gd name="connsiteX138" fmla="*/ 331136 w 322786"/>
                <a:gd name="connsiteY138" fmla="*/ 344047 h 451901"/>
                <a:gd name="connsiteX139" fmla="*/ 331136 w 322786"/>
                <a:gd name="connsiteY139" fmla="*/ 345661 h 451901"/>
                <a:gd name="connsiteX140" fmla="*/ 331136 w 322786"/>
                <a:gd name="connsiteY140" fmla="*/ 350503 h 451901"/>
                <a:gd name="connsiteX141" fmla="*/ 329522 w 322786"/>
                <a:gd name="connsiteY141" fmla="*/ 355344 h 451901"/>
                <a:gd name="connsiteX142" fmla="*/ 327908 w 322786"/>
                <a:gd name="connsiteY142" fmla="*/ 358572 h 451901"/>
                <a:gd name="connsiteX143" fmla="*/ 327908 w 322786"/>
                <a:gd name="connsiteY143" fmla="*/ 360186 h 451901"/>
                <a:gd name="connsiteX144" fmla="*/ 329522 w 322786"/>
                <a:gd name="connsiteY144" fmla="*/ 361800 h 451901"/>
                <a:gd name="connsiteX145" fmla="*/ 331136 w 322786"/>
                <a:gd name="connsiteY145" fmla="*/ 363414 h 451901"/>
                <a:gd name="connsiteX146" fmla="*/ 331136 w 322786"/>
                <a:gd name="connsiteY146" fmla="*/ 365028 h 451901"/>
                <a:gd name="connsiteX147" fmla="*/ 331136 w 322786"/>
                <a:gd name="connsiteY147" fmla="*/ 366642 h 451901"/>
                <a:gd name="connsiteX148" fmla="*/ 329522 w 322786"/>
                <a:gd name="connsiteY148" fmla="*/ 368256 h 451901"/>
                <a:gd name="connsiteX149" fmla="*/ 326294 w 322786"/>
                <a:gd name="connsiteY149" fmla="*/ 369870 h 451901"/>
                <a:gd name="connsiteX150" fmla="*/ 324680 w 322786"/>
                <a:gd name="connsiteY150" fmla="*/ 369870 h 451901"/>
                <a:gd name="connsiteX151" fmla="*/ 323066 w 322786"/>
                <a:gd name="connsiteY151" fmla="*/ 369870 h 451901"/>
                <a:gd name="connsiteX152" fmla="*/ 319838 w 322786"/>
                <a:gd name="connsiteY152" fmla="*/ 369870 h 451901"/>
                <a:gd name="connsiteX153" fmla="*/ 306927 w 322786"/>
                <a:gd name="connsiteY153" fmla="*/ 369870 h 451901"/>
                <a:gd name="connsiteX154" fmla="*/ 300471 w 322786"/>
                <a:gd name="connsiteY154" fmla="*/ 369870 h 451901"/>
                <a:gd name="connsiteX155" fmla="*/ 294015 w 322786"/>
                <a:gd name="connsiteY155" fmla="*/ 371484 h 451901"/>
                <a:gd name="connsiteX156" fmla="*/ 294015 w 322786"/>
                <a:gd name="connsiteY156" fmla="*/ 373098 h 451901"/>
                <a:gd name="connsiteX157" fmla="*/ 292401 w 322786"/>
                <a:gd name="connsiteY157" fmla="*/ 374712 h 451901"/>
                <a:gd name="connsiteX158" fmla="*/ 290787 w 322786"/>
                <a:gd name="connsiteY158" fmla="*/ 379553 h 451901"/>
                <a:gd name="connsiteX159" fmla="*/ 290787 w 322786"/>
                <a:gd name="connsiteY159" fmla="*/ 382781 h 451901"/>
                <a:gd name="connsiteX160" fmla="*/ 290787 w 322786"/>
                <a:gd name="connsiteY160" fmla="*/ 384395 h 451901"/>
                <a:gd name="connsiteX161" fmla="*/ 290787 w 322786"/>
                <a:gd name="connsiteY161" fmla="*/ 386009 h 451901"/>
                <a:gd name="connsiteX162" fmla="*/ 287559 w 322786"/>
                <a:gd name="connsiteY162" fmla="*/ 386009 h 451901"/>
                <a:gd name="connsiteX163" fmla="*/ 285945 w 322786"/>
                <a:gd name="connsiteY163" fmla="*/ 386009 h 451901"/>
                <a:gd name="connsiteX164" fmla="*/ 285945 w 322786"/>
                <a:gd name="connsiteY164" fmla="*/ 384395 h 451901"/>
                <a:gd name="connsiteX165" fmla="*/ 282718 w 322786"/>
                <a:gd name="connsiteY165" fmla="*/ 382781 h 451901"/>
                <a:gd name="connsiteX166" fmla="*/ 281104 w 322786"/>
                <a:gd name="connsiteY166" fmla="*/ 382781 h 451901"/>
                <a:gd name="connsiteX167" fmla="*/ 279490 w 322786"/>
                <a:gd name="connsiteY167" fmla="*/ 382781 h 451901"/>
                <a:gd name="connsiteX168" fmla="*/ 276262 w 322786"/>
                <a:gd name="connsiteY168" fmla="*/ 384395 h 451901"/>
                <a:gd name="connsiteX169" fmla="*/ 274648 w 322786"/>
                <a:gd name="connsiteY169" fmla="*/ 384395 h 451901"/>
                <a:gd name="connsiteX170" fmla="*/ 266578 w 322786"/>
                <a:gd name="connsiteY170" fmla="*/ 382781 h 451901"/>
                <a:gd name="connsiteX171" fmla="*/ 264964 w 322786"/>
                <a:gd name="connsiteY171" fmla="*/ 382781 h 451901"/>
                <a:gd name="connsiteX172" fmla="*/ 263350 w 322786"/>
                <a:gd name="connsiteY172" fmla="*/ 386009 h 451901"/>
                <a:gd name="connsiteX173" fmla="*/ 252053 w 322786"/>
                <a:gd name="connsiteY173" fmla="*/ 415060 h 451901"/>
                <a:gd name="connsiteX174" fmla="*/ 248825 w 322786"/>
                <a:gd name="connsiteY174" fmla="*/ 419902 h 451901"/>
                <a:gd name="connsiteX175" fmla="*/ 245597 w 322786"/>
                <a:gd name="connsiteY175" fmla="*/ 419902 h 451901"/>
                <a:gd name="connsiteX176" fmla="*/ 242369 w 322786"/>
                <a:gd name="connsiteY176" fmla="*/ 421516 h 451901"/>
                <a:gd name="connsiteX177" fmla="*/ 240755 w 322786"/>
                <a:gd name="connsiteY177" fmla="*/ 423130 h 451901"/>
                <a:gd name="connsiteX178" fmla="*/ 240755 w 322786"/>
                <a:gd name="connsiteY178" fmla="*/ 424744 h 451901"/>
                <a:gd name="connsiteX179" fmla="*/ 239141 w 322786"/>
                <a:gd name="connsiteY179" fmla="*/ 426357 h 451901"/>
                <a:gd name="connsiteX180" fmla="*/ 239141 w 322786"/>
                <a:gd name="connsiteY180" fmla="*/ 429585 h 451901"/>
                <a:gd name="connsiteX181" fmla="*/ 239141 w 322786"/>
                <a:gd name="connsiteY181" fmla="*/ 432813 h 451901"/>
                <a:gd name="connsiteX182" fmla="*/ 240755 w 322786"/>
                <a:gd name="connsiteY182" fmla="*/ 434427 h 451901"/>
                <a:gd name="connsiteX183" fmla="*/ 242369 w 322786"/>
                <a:gd name="connsiteY183" fmla="*/ 434427 h 451901"/>
                <a:gd name="connsiteX184" fmla="*/ 256895 w 322786"/>
                <a:gd name="connsiteY184" fmla="*/ 437655 h 451901"/>
                <a:gd name="connsiteX185" fmla="*/ 256895 w 322786"/>
                <a:gd name="connsiteY185" fmla="*/ 439269 h 451901"/>
                <a:gd name="connsiteX186" fmla="*/ 258509 w 322786"/>
                <a:gd name="connsiteY186" fmla="*/ 439269 h 451901"/>
                <a:gd name="connsiteX187" fmla="*/ 258509 w 322786"/>
                <a:gd name="connsiteY187" fmla="*/ 440883 h 451901"/>
                <a:gd name="connsiteX188" fmla="*/ 258509 w 322786"/>
                <a:gd name="connsiteY188" fmla="*/ 442497 h 451901"/>
                <a:gd name="connsiteX189" fmla="*/ 258509 w 322786"/>
                <a:gd name="connsiteY189" fmla="*/ 445725 h 451901"/>
                <a:gd name="connsiteX190" fmla="*/ 256895 w 322786"/>
                <a:gd name="connsiteY190" fmla="*/ 447339 h 451901"/>
                <a:gd name="connsiteX191" fmla="*/ 245597 w 322786"/>
                <a:gd name="connsiteY191" fmla="*/ 452180 h 451901"/>
                <a:gd name="connsiteX192" fmla="*/ 239141 w 322786"/>
                <a:gd name="connsiteY192" fmla="*/ 445725 h 451901"/>
                <a:gd name="connsiteX193" fmla="*/ 235914 w 322786"/>
                <a:gd name="connsiteY193" fmla="*/ 442497 h 451901"/>
                <a:gd name="connsiteX194" fmla="*/ 232686 w 322786"/>
                <a:gd name="connsiteY194" fmla="*/ 439269 h 451901"/>
                <a:gd name="connsiteX195" fmla="*/ 229458 w 322786"/>
                <a:gd name="connsiteY195" fmla="*/ 434427 h 451901"/>
                <a:gd name="connsiteX196" fmla="*/ 227844 w 322786"/>
                <a:gd name="connsiteY196" fmla="*/ 434427 h 451901"/>
                <a:gd name="connsiteX197" fmla="*/ 224616 w 322786"/>
                <a:gd name="connsiteY197" fmla="*/ 432813 h 451901"/>
                <a:gd name="connsiteX198" fmla="*/ 218160 w 322786"/>
                <a:gd name="connsiteY198" fmla="*/ 432813 h 451901"/>
                <a:gd name="connsiteX199" fmla="*/ 211705 w 322786"/>
                <a:gd name="connsiteY199" fmla="*/ 434427 h 451901"/>
                <a:gd name="connsiteX200" fmla="*/ 184268 w 322786"/>
                <a:gd name="connsiteY200" fmla="*/ 432813 h 451901"/>
                <a:gd name="connsiteX201" fmla="*/ 172970 w 322786"/>
                <a:gd name="connsiteY201" fmla="*/ 436041 h 451901"/>
                <a:gd name="connsiteX202" fmla="*/ 171356 w 322786"/>
                <a:gd name="connsiteY202" fmla="*/ 436041 h 451901"/>
                <a:gd name="connsiteX203" fmla="*/ 168128 w 322786"/>
                <a:gd name="connsiteY203" fmla="*/ 436041 h 451901"/>
                <a:gd name="connsiteX204" fmla="*/ 166514 w 322786"/>
                <a:gd name="connsiteY204" fmla="*/ 434427 h 451901"/>
                <a:gd name="connsiteX205" fmla="*/ 113255 w 322786"/>
                <a:gd name="connsiteY205" fmla="*/ 402148 h 451901"/>
                <a:gd name="connsiteX206" fmla="*/ 113255 w 322786"/>
                <a:gd name="connsiteY206" fmla="*/ 400535 h 451901"/>
                <a:gd name="connsiteX207" fmla="*/ 111641 w 322786"/>
                <a:gd name="connsiteY207" fmla="*/ 400535 h 451901"/>
                <a:gd name="connsiteX208" fmla="*/ 111641 w 322786"/>
                <a:gd name="connsiteY208" fmla="*/ 397307 h 451901"/>
                <a:gd name="connsiteX209" fmla="*/ 110027 w 322786"/>
                <a:gd name="connsiteY209" fmla="*/ 395693 h 451901"/>
                <a:gd name="connsiteX210" fmla="*/ 110027 w 322786"/>
                <a:gd name="connsiteY210" fmla="*/ 390851 h 451901"/>
                <a:gd name="connsiteX211" fmla="*/ 110027 w 322786"/>
                <a:gd name="connsiteY211" fmla="*/ 387623 h 451901"/>
                <a:gd name="connsiteX212" fmla="*/ 110027 w 322786"/>
                <a:gd name="connsiteY212" fmla="*/ 386009 h 451901"/>
                <a:gd name="connsiteX213" fmla="*/ 108413 w 322786"/>
                <a:gd name="connsiteY213" fmla="*/ 384395 h 451901"/>
                <a:gd name="connsiteX214" fmla="*/ 108413 w 322786"/>
                <a:gd name="connsiteY214" fmla="*/ 382781 h 451901"/>
                <a:gd name="connsiteX215" fmla="*/ 105185 w 322786"/>
                <a:gd name="connsiteY215" fmla="*/ 379553 h 451901"/>
                <a:gd name="connsiteX216" fmla="*/ 103571 w 322786"/>
                <a:gd name="connsiteY216" fmla="*/ 377940 h 451901"/>
                <a:gd name="connsiteX217" fmla="*/ 101957 w 322786"/>
                <a:gd name="connsiteY217" fmla="*/ 376326 h 451901"/>
                <a:gd name="connsiteX218" fmla="*/ 98729 w 322786"/>
                <a:gd name="connsiteY218" fmla="*/ 376326 h 451901"/>
                <a:gd name="connsiteX219" fmla="*/ 95501 w 322786"/>
                <a:gd name="connsiteY219" fmla="*/ 374712 h 451901"/>
                <a:gd name="connsiteX220" fmla="*/ 90660 w 322786"/>
                <a:gd name="connsiteY220" fmla="*/ 374712 h 451901"/>
                <a:gd name="connsiteX221" fmla="*/ 69678 w 322786"/>
                <a:gd name="connsiteY221" fmla="*/ 376326 h 451901"/>
                <a:gd name="connsiteX222" fmla="*/ 50311 w 322786"/>
                <a:gd name="connsiteY222" fmla="*/ 381167 h 451901"/>
                <a:gd name="connsiteX223" fmla="*/ 45469 w 322786"/>
                <a:gd name="connsiteY223" fmla="*/ 381167 h 451901"/>
                <a:gd name="connsiteX224" fmla="*/ 34172 w 322786"/>
                <a:gd name="connsiteY224" fmla="*/ 373098 h 451901"/>
                <a:gd name="connsiteX225" fmla="*/ 30944 w 322786"/>
                <a:gd name="connsiteY225" fmla="*/ 371484 h 451901"/>
                <a:gd name="connsiteX226" fmla="*/ 29330 w 322786"/>
                <a:gd name="connsiteY226" fmla="*/ 371484 h 451901"/>
                <a:gd name="connsiteX227" fmla="*/ 27716 w 322786"/>
                <a:gd name="connsiteY227" fmla="*/ 369870 h 451901"/>
                <a:gd name="connsiteX228" fmla="*/ 24488 w 322786"/>
                <a:gd name="connsiteY228" fmla="*/ 365028 h 451901"/>
                <a:gd name="connsiteX229" fmla="*/ 21260 w 322786"/>
                <a:gd name="connsiteY229" fmla="*/ 361800 h 451901"/>
                <a:gd name="connsiteX230" fmla="*/ 19647 w 322786"/>
                <a:gd name="connsiteY230" fmla="*/ 360186 h 451901"/>
                <a:gd name="connsiteX231" fmla="*/ 18033 w 322786"/>
                <a:gd name="connsiteY231" fmla="*/ 360186 h 451901"/>
                <a:gd name="connsiteX232" fmla="*/ 18033 w 322786"/>
                <a:gd name="connsiteY232" fmla="*/ 358572 h 451901"/>
                <a:gd name="connsiteX233" fmla="*/ 9963 w 322786"/>
                <a:gd name="connsiteY233" fmla="*/ 356958 h 451901"/>
                <a:gd name="connsiteX234" fmla="*/ 8349 w 322786"/>
                <a:gd name="connsiteY234" fmla="*/ 356958 h 451901"/>
                <a:gd name="connsiteX235" fmla="*/ 8349 w 322786"/>
                <a:gd name="connsiteY235" fmla="*/ 355344 h 451901"/>
                <a:gd name="connsiteX236" fmla="*/ 6735 w 322786"/>
                <a:gd name="connsiteY236" fmla="*/ 350503 h 451901"/>
                <a:gd name="connsiteX237" fmla="*/ 5121 w 322786"/>
                <a:gd name="connsiteY237" fmla="*/ 347275 h 451901"/>
                <a:gd name="connsiteX238" fmla="*/ 5121 w 322786"/>
                <a:gd name="connsiteY238" fmla="*/ 345661 h 451901"/>
                <a:gd name="connsiteX239" fmla="*/ 5121 w 322786"/>
                <a:gd name="connsiteY239" fmla="*/ 344047 h 451901"/>
                <a:gd name="connsiteX240" fmla="*/ 9963 w 322786"/>
                <a:gd name="connsiteY240" fmla="*/ 334363 h 451901"/>
                <a:gd name="connsiteX241" fmla="*/ 9963 w 322786"/>
                <a:gd name="connsiteY241" fmla="*/ 331135 h 451901"/>
                <a:gd name="connsiteX242" fmla="*/ 9963 w 322786"/>
                <a:gd name="connsiteY242" fmla="*/ 323066 h 451901"/>
                <a:gd name="connsiteX243" fmla="*/ 9963 w 322786"/>
                <a:gd name="connsiteY243" fmla="*/ 313382 h 451901"/>
                <a:gd name="connsiteX244" fmla="*/ 8349 w 322786"/>
                <a:gd name="connsiteY244" fmla="*/ 310154 h 451901"/>
                <a:gd name="connsiteX245" fmla="*/ 8349 w 322786"/>
                <a:gd name="connsiteY245" fmla="*/ 306926 h 451901"/>
                <a:gd name="connsiteX246" fmla="*/ 9963 w 322786"/>
                <a:gd name="connsiteY246" fmla="*/ 305313 h 451901"/>
                <a:gd name="connsiteX247" fmla="*/ 16419 w 322786"/>
                <a:gd name="connsiteY247" fmla="*/ 292401 h 451901"/>
                <a:gd name="connsiteX248" fmla="*/ 16419 w 322786"/>
                <a:gd name="connsiteY248" fmla="*/ 292401 h 451901"/>
                <a:gd name="connsiteX249" fmla="*/ 22874 w 322786"/>
                <a:gd name="connsiteY249" fmla="*/ 287559 h 451901"/>
                <a:gd name="connsiteX250" fmla="*/ 24488 w 322786"/>
                <a:gd name="connsiteY250" fmla="*/ 285945 h 451901"/>
                <a:gd name="connsiteX251" fmla="*/ 24488 w 322786"/>
                <a:gd name="connsiteY251" fmla="*/ 284331 h 451901"/>
                <a:gd name="connsiteX252" fmla="*/ 26102 w 322786"/>
                <a:gd name="connsiteY252" fmla="*/ 282717 h 451901"/>
                <a:gd name="connsiteX253" fmla="*/ 26102 w 322786"/>
                <a:gd name="connsiteY253" fmla="*/ 281104 h 451901"/>
                <a:gd name="connsiteX254" fmla="*/ 26102 w 322786"/>
                <a:gd name="connsiteY254" fmla="*/ 279490 h 451901"/>
                <a:gd name="connsiteX255" fmla="*/ 24488 w 322786"/>
                <a:gd name="connsiteY255" fmla="*/ 276262 h 451901"/>
                <a:gd name="connsiteX256" fmla="*/ 22874 w 322786"/>
                <a:gd name="connsiteY256" fmla="*/ 276262 h 451901"/>
                <a:gd name="connsiteX257" fmla="*/ 22874 w 322786"/>
                <a:gd name="connsiteY257" fmla="*/ 274648 h 451901"/>
                <a:gd name="connsiteX258" fmla="*/ 22874 w 322786"/>
                <a:gd name="connsiteY258" fmla="*/ 268192 h 451901"/>
                <a:gd name="connsiteX259" fmla="*/ 22874 w 322786"/>
                <a:gd name="connsiteY259" fmla="*/ 226230 h 451901"/>
                <a:gd name="connsiteX260" fmla="*/ 32558 w 322786"/>
                <a:gd name="connsiteY260" fmla="*/ 226230 h 451901"/>
                <a:gd name="connsiteX261" fmla="*/ 34172 w 322786"/>
                <a:gd name="connsiteY261" fmla="*/ 227844 h 451901"/>
                <a:gd name="connsiteX262" fmla="*/ 35786 w 322786"/>
                <a:gd name="connsiteY262" fmla="*/ 227844 h 451901"/>
                <a:gd name="connsiteX263" fmla="*/ 40628 w 322786"/>
                <a:gd name="connsiteY263" fmla="*/ 234299 h 451901"/>
                <a:gd name="connsiteX264" fmla="*/ 42242 w 322786"/>
                <a:gd name="connsiteY264" fmla="*/ 237527 h 451901"/>
                <a:gd name="connsiteX265" fmla="*/ 43856 w 322786"/>
                <a:gd name="connsiteY265" fmla="*/ 242369 h 451901"/>
                <a:gd name="connsiteX266" fmla="*/ 45469 w 322786"/>
                <a:gd name="connsiteY266" fmla="*/ 245597 h 451901"/>
                <a:gd name="connsiteX267" fmla="*/ 48697 w 322786"/>
                <a:gd name="connsiteY267" fmla="*/ 247211 h 451901"/>
                <a:gd name="connsiteX268" fmla="*/ 51925 w 322786"/>
                <a:gd name="connsiteY268" fmla="*/ 247211 h 451901"/>
                <a:gd name="connsiteX269" fmla="*/ 53539 w 322786"/>
                <a:gd name="connsiteY269" fmla="*/ 247211 h 451901"/>
                <a:gd name="connsiteX270" fmla="*/ 55153 w 322786"/>
                <a:gd name="connsiteY270" fmla="*/ 247211 h 451901"/>
                <a:gd name="connsiteX271" fmla="*/ 55153 w 322786"/>
                <a:gd name="connsiteY271" fmla="*/ 245597 h 451901"/>
                <a:gd name="connsiteX272" fmla="*/ 56767 w 322786"/>
                <a:gd name="connsiteY272" fmla="*/ 245597 h 451901"/>
                <a:gd name="connsiteX273" fmla="*/ 56767 w 322786"/>
                <a:gd name="connsiteY273" fmla="*/ 243983 h 451901"/>
                <a:gd name="connsiteX274" fmla="*/ 59995 w 322786"/>
                <a:gd name="connsiteY274" fmla="*/ 243983 h 451901"/>
                <a:gd name="connsiteX275" fmla="*/ 63223 w 322786"/>
                <a:gd name="connsiteY275" fmla="*/ 242369 h 451901"/>
                <a:gd name="connsiteX276" fmla="*/ 64837 w 322786"/>
                <a:gd name="connsiteY276" fmla="*/ 240755 h 451901"/>
                <a:gd name="connsiteX277" fmla="*/ 66451 w 322786"/>
                <a:gd name="connsiteY277" fmla="*/ 240755 h 451901"/>
                <a:gd name="connsiteX278" fmla="*/ 69678 w 322786"/>
                <a:gd name="connsiteY278" fmla="*/ 239141 h 451901"/>
                <a:gd name="connsiteX279" fmla="*/ 71292 w 322786"/>
                <a:gd name="connsiteY279" fmla="*/ 237527 h 451901"/>
                <a:gd name="connsiteX280" fmla="*/ 71292 w 322786"/>
                <a:gd name="connsiteY280" fmla="*/ 237527 h 451901"/>
                <a:gd name="connsiteX281" fmla="*/ 71292 w 322786"/>
                <a:gd name="connsiteY281" fmla="*/ 234299 h 451901"/>
                <a:gd name="connsiteX282" fmla="*/ 72906 w 322786"/>
                <a:gd name="connsiteY282" fmla="*/ 232686 h 451901"/>
                <a:gd name="connsiteX283" fmla="*/ 72906 w 322786"/>
                <a:gd name="connsiteY283" fmla="*/ 231072 h 451901"/>
                <a:gd name="connsiteX284" fmla="*/ 74520 w 322786"/>
                <a:gd name="connsiteY284" fmla="*/ 231072 h 451901"/>
                <a:gd name="connsiteX285" fmla="*/ 74520 w 322786"/>
                <a:gd name="connsiteY285" fmla="*/ 229458 h 451901"/>
                <a:gd name="connsiteX286" fmla="*/ 76134 w 322786"/>
                <a:gd name="connsiteY286" fmla="*/ 227844 h 451901"/>
                <a:gd name="connsiteX287" fmla="*/ 76134 w 322786"/>
                <a:gd name="connsiteY287" fmla="*/ 226230 h 451901"/>
                <a:gd name="connsiteX288" fmla="*/ 76134 w 322786"/>
                <a:gd name="connsiteY288" fmla="*/ 224616 h 451901"/>
                <a:gd name="connsiteX289" fmla="*/ 76134 w 322786"/>
                <a:gd name="connsiteY289" fmla="*/ 216546 h 451901"/>
                <a:gd name="connsiteX290" fmla="*/ 76134 w 322786"/>
                <a:gd name="connsiteY290" fmla="*/ 213318 h 451901"/>
                <a:gd name="connsiteX291" fmla="*/ 76134 w 322786"/>
                <a:gd name="connsiteY291" fmla="*/ 210091 h 451901"/>
                <a:gd name="connsiteX292" fmla="*/ 76134 w 322786"/>
                <a:gd name="connsiteY292" fmla="*/ 210091 h 451901"/>
                <a:gd name="connsiteX293" fmla="*/ 77748 w 322786"/>
                <a:gd name="connsiteY293" fmla="*/ 208477 h 451901"/>
                <a:gd name="connsiteX294" fmla="*/ 79362 w 322786"/>
                <a:gd name="connsiteY294" fmla="*/ 206863 h 451901"/>
                <a:gd name="connsiteX295" fmla="*/ 80976 w 322786"/>
                <a:gd name="connsiteY295" fmla="*/ 205249 h 451901"/>
                <a:gd name="connsiteX296" fmla="*/ 82590 w 322786"/>
                <a:gd name="connsiteY296" fmla="*/ 203635 h 451901"/>
                <a:gd name="connsiteX297" fmla="*/ 82590 w 322786"/>
                <a:gd name="connsiteY297" fmla="*/ 202021 h 451901"/>
                <a:gd name="connsiteX298" fmla="*/ 84204 w 322786"/>
                <a:gd name="connsiteY298" fmla="*/ 200407 h 451901"/>
                <a:gd name="connsiteX299" fmla="*/ 84204 w 322786"/>
                <a:gd name="connsiteY299" fmla="*/ 198793 h 451901"/>
                <a:gd name="connsiteX300" fmla="*/ 85818 w 322786"/>
                <a:gd name="connsiteY300" fmla="*/ 195565 h 451901"/>
                <a:gd name="connsiteX301" fmla="*/ 85818 w 322786"/>
                <a:gd name="connsiteY301" fmla="*/ 192337 h 451901"/>
                <a:gd name="connsiteX302" fmla="*/ 84204 w 322786"/>
                <a:gd name="connsiteY302" fmla="*/ 187495 h 451901"/>
                <a:gd name="connsiteX303" fmla="*/ 84204 w 322786"/>
                <a:gd name="connsiteY303" fmla="*/ 185882 h 451901"/>
                <a:gd name="connsiteX304" fmla="*/ 82590 w 322786"/>
                <a:gd name="connsiteY304" fmla="*/ 184268 h 451901"/>
                <a:gd name="connsiteX305" fmla="*/ 82590 w 322786"/>
                <a:gd name="connsiteY305" fmla="*/ 184268 h 451901"/>
                <a:gd name="connsiteX306" fmla="*/ 80976 w 322786"/>
                <a:gd name="connsiteY306" fmla="*/ 182654 h 451901"/>
                <a:gd name="connsiteX307" fmla="*/ 76134 w 322786"/>
                <a:gd name="connsiteY307" fmla="*/ 182654 h 451901"/>
                <a:gd name="connsiteX308" fmla="*/ 76134 w 322786"/>
                <a:gd name="connsiteY308" fmla="*/ 181040 h 451901"/>
                <a:gd name="connsiteX309" fmla="*/ 74520 w 322786"/>
                <a:gd name="connsiteY309" fmla="*/ 181040 h 451901"/>
                <a:gd name="connsiteX310" fmla="*/ 72906 w 322786"/>
                <a:gd name="connsiteY310" fmla="*/ 177812 h 451901"/>
                <a:gd name="connsiteX311" fmla="*/ 71292 w 322786"/>
                <a:gd name="connsiteY311" fmla="*/ 176198 h 451901"/>
                <a:gd name="connsiteX312" fmla="*/ 68065 w 322786"/>
                <a:gd name="connsiteY312" fmla="*/ 174584 h 451901"/>
                <a:gd name="connsiteX313" fmla="*/ 68065 w 322786"/>
                <a:gd name="connsiteY313" fmla="*/ 174584 h 451901"/>
                <a:gd name="connsiteX314" fmla="*/ 66451 w 322786"/>
                <a:gd name="connsiteY314" fmla="*/ 172970 h 451901"/>
                <a:gd name="connsiteX315" fmla="*/ 66451 w 322786"/>
                <a:gd name="connsiteY315" fmla="*/ 171356 h 451901"/>
                <a:gd name="connsiteX316" fmla="*/ 68065 w 322786"/>
                <a:gd name="connsiteY316" fmla="*/ 168128 h 451901"/>
                <a:gd name="connsiteX317" fmla="*/ 69678 w 322786"/>
                <a:gd name="connsiteY317" fmla="*/ 163286 h 451901"/>
                <a:gd name="connsiteX318" fmla="*/ 69678 w 322786"/>
                <a:gd name="connsiteY318" fmla="*/ 160059 h 451901"/>
                <a:gd name="connsiteX319" fmla="*/ 69678 w 322786"/>
                <a:gd name="connsiteY319" fmla="*/ 158445 h 451901"/>
                <a:gd name="connsiteX320" fmla="*/ 68065 w 322786"/>
                <a:gd name="connsiteY320" fmla="*/ 156831 h 451901"/>
                <a:gd name="connsiteX321" fmla="*/ 66451 w 322786"/>
                <a:gd name="connsiteY321" fmla="*/ 156831 h 451901"/>
                <a:gd name="connsiteX322" fmla="*/ 64837 w 322786"/>
                <a:gd name="connsiteY322" fmla="*/ 155217 h 451901"/>
                <a:gd name="connsiteX323" fmla="*/ 64837 w 322786"/>
                <a:gd name="connsiteY323" fmla="*/ 155217 h 451901"/>
                <a:gd name="connsiteX324" fmla="*/ 61609 w 322786"/>
                <a:gd name="connsiteY324" fmla="*/ 150375 h 451901"/>
                <a:gd name="connsiteX325" fmla="*/ 61609 w 322786"/>
                <a:gd name="connsiteY325" fmla="*/ 148761 h 451901"/>
                <a:gd name="connsiteX326" fmla="*/ 59995 w 322786"/>
                <a:gd name="connsiteY326" fmla="*/ 147147 h 451901"/>
                <a:gd name="connsiteX327" fmla="*/ 59995 w 322786"/>
                <a:gd name="connsiteY327" fmla="*/ 145533 h 451901"/>
                <a:gd name="connsiteX328" fmla="*/ 61609 w 322786"/>
                <a:gd name="connsiteY328" fmla="*/ 135850 h 451901"/>
                <a:gd name="connsiteX329" fmla="*/ 61609 w 322786"/>
                <a:gd name="connsiteY329" fmla="*/ 129394 h 451901"/>
                <a:gd name="connsiteX330" fmla="*/ 61609 w 322786"/>
                <a:gd name="connsiteY330" fmla="*/ 127780 h 451901"/>
                <a:gd name="connsiteX331" fmla="*/ 63223 w 322786"/>
                <a:gd name="connsiteY331" fmla="*/ 126166 h 451901"/>
                <a:gd name="connsiteX332" fmla="*/ 63223 w 322786"/>
                <a:gd name="connsiteY332" fmla="*/ 124552 h 451901"/>
                <a:gd name="connsiteX333" fmla="*/ 66451 w 322786"/>
                <a:gd name="connsiteY333" fmla="*/ 122938 h 451901"/>
                <a:gd name="connsiteX334" fmla="*/ 68065 w 322786"/>
                <a:gd name="connsiteY334" fmla="*/ 121324 h 451901"/>
                <a:gd name="connsiteX335" fmla="*/ 69678 w 322786"/>
                <a:gd name="connsiteY335" fmla="*/ 119710 h 451901"/>
                <a:gd name="connsiteX336" fmla="*/ 69678 w 322786"/>
                <a:gd name="connsiteY336" fmla="*/ 118096 h 451901"/>
                <a:gd name="connsiteX337" fmla="*/ 68065 w 322786"/>
                <a:gd name="connsiteY337" fmla="*/ 114868 h 451901"/>
                <a:gd name="connsiteX338" fmla="*/ 68065 w 322786"/>
                <a:gd name="connsiteY338" fmla="*/ 113255 h 451901"/>
                <a:gd name="connsiteX339" fmla="*/ 68065 w 322786"/>
                <a:gd name="connsiteY339" fmla="*/ 110027 h 451901"/>
                <a:gd name="connsiteX340" fmla="*/ 66451 w 322786"/>
                <a:gd name="connsiteY340" fmla="*/ 108413 h 451901"/>
                <a:gd name="connsiteX341" fmla="*/ 66451 w 322786"/>
                <a:gd name="connsiteY341" fmla="*/ 108413 h 451901"/>
                <a:gd name="connsiteX342" fmla="*/ 63223 w 322786"/>
                <a:gd name="connsiteY342" fmla="*/ 106799 h 451901"/>
                <a:gd name="connsiteX343" fmla="*/ 63223 w 322786"/>
                <a:gd name="connsiteY343" fmla="*/ 105185 h 451901"/>
                <a:gd name="connsiteX344" fmla="*/ 61609 w 322786"/>
                <a:gd name="connsiteY344" fmla="*/ 105185 h 451901"/>
                <a:gd name="connsiteX345" fmla="*/ 63223 w 322786"/>
                <a:gd name="connsiteY345" fmla="*/ 95501 h 451901"/>
                <a:gd name="connsiteX346" fmla="*/ 63223 w 322786"/>
                <a:gd name="connsiteY346" fmla="*/ 93887 h 451901"/>
                <a:gd name="connsiteX347" fmla="*/ 63223 w 322786"/>
                <a:gd name="connsiteY347" fmla="*/ 92274 h 451901"/>
                <a:gd name="connsiteX348" fmla="*/ 64837 w 322786"/>
                <a:gd name="connsiteY348" fmla="*/ 90659 h 451901"/>
                <a:gd name="connsiteX349" fmla="*/ 66451 w 322786"/>
                <a:gd name="connsiteY349" fmla="*/ 90659 h 451901"/>
                <a:gd name="connsiteX350" fmla="*/ 66451 w 322786"/>
                <a:gd name="connsiteY350" fmla="*/ 90659 h 451901"/>
                <a:gd name="connsiteX351" fmla="*/ 68065 w 322786"/>
                <a:gd name="connsiteY351" fmla="*/ 90659 h 451901"/>
                <a:gd name="connsiteX352" fmla="*/ 69678 w 322786"/>
                <a:gd name="connsiteY352" fmla="*/ 90659 h 451901"/>
                <a:gd name="connsiteX353" fmla="*/ 71292 w 322786"/>
                <a:gd name="connsiteY353" fmla="*/ 90659 h 451901"/>
                <a:gd name="connsiteX354" fmla="*/ 72906 w 322786"/>
                <a:gd name="connsiteY354" fmla="*/ 92274 h 451901"/>
                <a:gd name="connsiteX355" fmla="*/ 74520 w 322786"/>
                <a:gd name="connsiteY355" fmla="*/ 90659 h 451901"/>
                <a:gd name="connsiteX356" fmla="*/ 76134 w 322786"/>
                <a:gd name="connsiteY356" fmla="*/ 89046 h 451901"/>
                <a:gd name="connsiteX357" fmla="*/ 76134 w 322786"/>
                <a:gd name="connsiteY357" fmla="*/ 87432 h 451901"/>
                <a:gd name="connsiteX358" fmla="*/ 74520 w 322786"/>
                <a:gd name="connsiteY358" fmla="*/ 85818 h 451901"/>
                <a:gd name="connsiteX359" fmla="*/ 74520 w 322786"/>
                <a:gd name="connsiteY359" fmla="*/ 82590 h 451901"/>
                <a:gd name="connsiteX360" fmla="*/ 74520 w 322786"/>
                <a:gd name="connsiteY360" fmla="*/ 80976 h 451901"/>
                <a:gd name="connsiteX361" fmla="*/ 74520 w 322786"/>
                <a:gd name="connsiteY361" fmla="*/ 76134 h 451901"/>
                <a:gd name="connsiteX362" fmla="*/ 76134 w 322786"/>
                <a:gd name="connsiteY362" fmla="*/ 72906 h 451901"/>
                <a:gd name="connsiteX363" fmla="*/ 76134 w 322786"/>
                <a:gd name="connsiteY363" fmla="*/ 71292 h 451901"/>
                <a:gd name="connsiteX364" fmla="*/ 79362 w 322786"/>
                <a:gd name="connsiteY364" fmla="*/ 69678 h 451901"/>
                <a:gd name="connsiteX365" fmla="*/ 80976 w 322786"/>
                <a:gd name="connsiteY365" fmla="*/ 68065 h 451901"/>
                <a:gd name="connsiteX366" fmla="*/ 82590 w 322786"/>
                <a:gd name="connsiteY366" fmla="*/ 63223 h 451901"/>
                <a:gd name="connsiteX367" fmla="*/ 84204 w 322786"/>
                <a:gd name="connsiteY367" fmla="*/ 61609 h 451901"/>
                <a:gd name="connsiteX368" fmla="*/ 84204 w 322786"/>
                <a:gd name="connsiteY368" fmla="*/ 59995 h 451901"/>
                <a:gd name="connsiteX369" fmla="*/ 82590 w 322786"/>
                <a:gd name="connsiteY369" fmla="*/ 58381 h 451901"/>
                <a:gd name="connsiteX370" fmla="*/ 84204 w 322786"/>
                <a:gd name="connsiteY370" fmla="*/ 55153 h 451901"/>
                <a:gd name="connsiteX371" fmla="*/ 84204 w 322786"/>
                <a:gd name="connsiteY371" fmla="*/ 48697 h 451901"/>
                <a:gd name="connsiteX372" fmla="*/ 84204 w 322786"/>
                <a:gd name="connsiteY372" fmla="*/ 45469 h 451901"/>
                <a:gd name="connsiteX373" fmla="*/ 82590 w 322786"/>
                <a:gd name="connsiteY373" fmla="*/ 39014 h 451901"/>
                <a:gd name="connsiteX374" fmla="*/ 98729 w 322786"/>
                <a:gd name="connsiteY374" fmla="*/ 19647 h 451901"/>
                <a:gd name="connsiteX375" fmla="*/ 103571 w 322786"/>
                <a:gd name="connsiteY375" fmla="*/ 13191 h 451901"/>
                <a:gd name="connsiteX376" fmla="*/ 111641 w 322786"/>
                <a:gd name="connsiteY376" fmla="*/ 8349 h 451901"/>
                <a:gd name="connsiteX377" fmla="*/ 113255 w 322786"/>
                <a:gd name="connsiteY377" fmla="*/ 8349 h 451901"/>
                <a:gd name="connsiteX378" fmla="*/ 114869 w 322786"/>
                <a:gd name="connsiteY378" fmla="*/ 8349 h 451901"/>
                <a:gd name="connsiteX379" fmla="*/ 116482 w 322786"/>
                <a:gd name="connsiteY379" fmla="*/ 6735 h 451901"/>
                <a:gd name="connsiteX380" fmla="*/ 118096 w 322786"/>
                <a:gd name="connsiteY380" fmla="*/ 6735 h 451901"/>
                <a:gd name="connsiteX381" fmla="*/ 121324 w 322786"/>
                <a:gd name="connsiteY381" fmla="*/ 6735 h 451901"/>
                <a:gd name="connsiteX382" fmla="*/ 126166 w 322786"/>
                <a:gd name="connsiteY382" fmla="*/ 5121 h 451901"/>
                <a:gd name="connsiteX383" fmla="*/ 129394 w 322786"/>
                <a:gd name="connsiteY383" fmla="*/ 5121 h 451901"/>
                <a:gd name="connsiteX384" fmla="*/ 131008 w 322786"/>
                <a:gd name="connsiteY384" fmla="*/ 5121 h 451901"/>
                <a:gd name="connsiteX385" fmla="*/ 134236 w 322786"/>
                <a:gd name="connsiteY385" fmla="*/ 5121 h 451901"/>
                <a:gd name="connsiteX386" fmla="*/ 137464 w 322786"/>
                <a:gd name="connsiteY386" fmla="*/ 6735 h 451901"/>
                <a:gd name="connsiteX387" fmla="*/ 153603 w 322786"/>
                <a:gd name="connsiteY387" fmla="*/ 13191 h 451901"/>
                <a:gd name="connsiteX388" fmla="*/ 155217 w 322786"/>
                <a:gd name="connsiteY388" fmla="*/ 13191 h 451901"/>
                <a:gd name="connsiteX389" fmla="*/ 155217 w 322786"/>
                <a:gd name="connsiteY389" fmla="*/ 14805 h 451901"/>
                <a:gd name="connsiteX390" fmla="*/ 158445 w 322786"/>
                <a:gd name="connsiteY390" fmla="*/ 18033 h 451901"/>
                <a:gd name="connsiteX391" fmla="*/ 168128 w 322786"/>
                <a:gd name="connsiteY391" fmla="*/ 27716 h 451901"/>
                <a:gd name="connsiteX392" fmla="*/ 171356 w 322786"/>
                <a:gd name="connsiteY392" fmla="*/ 30944 h 451901"/>
                <a:gd name="connsiteX393" fmla="*/ 171356 w 322786"/>
                <a:gd name="connsiteY393" fmla="*/ 30944 h 451901"/>
                <a:gd name="connsiteX394" fmla="*/ 172970 w 322786"/>
                <a:gd name="connsiteY394" fmla="*/ 32558 h 451901"/>
                <a:gd name="connsiteX395" fmla="*/ 172970 w 322786"/>
                <a:gd name="connsiteY395" fmla="*/ 35786 h 451901"/>
                <a:gd name="connsiteX396" fmla="*/ 172970 w 322786"/>
                <a:gd name="connsiteY396" fmla="*/ 35786 h 451901"/>
                <a:gd name="connsiteX397" fmla="*/ 174584 w 322786"/>
                <a:gd name="connsiteY397" fmla="*/ 37400 h 451901"/>
                <a:gd name="connsiteX398" fmla="*/ 174584 w 322786"/>
                <a:gd name="connsiteY398" fmla="*/ 39014 h 451901"/>
                <a:gd name="connsiteX399" fmla="*/ 176198 w 322786"/>
                <a:gd name="connsiteY399" fmla="*/ 39014 h 451901"/>
                <a:gd name="connsiteX400" fmla="*/ 177812 w 322786"/>
                <a:gd name="connsiteY400" fmla="*/ 40628 h 451901"/>
                <a:gd name="connsiteX401" fmla="*/ 181040 w 322786"/>
                <a:gd name="connsiteY401" fmla="*/ 42242 h 45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</a:cxnLst>
              <a:rect l="l" t="t" r="r" b="b"/>
              <a:pathLst>
                <a:path w="322786" h="451901">
                  <a:moveTo>
                    <a:pt x="182654" y="42242"/>
                  </a:moveTo>
                  <a:lnTo>
                    <a:pt x="184268" y="42242"/>
                  </a:lnTo>
                  <a:lnTo>
                    <a:pt x="184268" y="40628"/>
                  </a:lnTo>
                  <a:lnTo>
                    <a:pt x="189109" y="35786"/>
                  </a:lnTo>
                  <a:lnTo>
                    <a:pt x="189109" y="35786"/>
                  </a:lnTo>
                  <a:lnTo>
                    <a:pt x="190723" y="29330"/>
                  </a:lnTo>
                  <a:lnTo>
                    <a:pt x="192337" y="27716"/>
                  </a:lnTo>
                  <a:lnTo>
                    <a:pt x="195565" y="22874"/>
                  </a:lnTo>
                  <a:lnTo>
                    <a:pt x="197179" y="19647"/>
                  </a:lnTo>
                  <a:lnTo>
                    <a:pt x="198793" y="18033"/>
                  </a:lnTo>
                  <a:lnTo>
                    <a:pt x="200407" y="18033"/>
                  </a:lnTo>
                  <a:lnTo>
                    <a:pt x="205249" y="16419"/>
                  </a:lnTo>
                  <a:lnTo>
                    <a:pt x="210091" y="13191"/>
                  </a:lnTo>
                  <a:lnTo>
                    <a:pt x="211705" y="13191"/>
                  </a:lnTo>
                  <a:lnTo>
                    <a:pt x="213318" y="11577"/>
                  </a:lnTo>
                  <a:lnTo>
                    <a:pt x="242369" y="9963"/>
                  </a:lnTo>
                  <a:lnTo>
                    <a:pt x="245597" y="11577"/>
                  </a:lnTo>
                  <a:lnTo>
                    <a:pt x="247211" y="14805"/>
                  </a:lnTo>
                  <a:lnTo>
                    <a:pt x="248825" y="16419"/>
                  </a:lnTo>
                  <a:lnTo>
                    <a:pt x="250439" y="16419"/>
                  </a:lnTo>
                  <a:lnTo>
                    <a:pt x="250439" y="16419"/>
                  </a:lnTo>
                  <a:lnTo>
                    <a:pt x="252053" y="18033"/>
                  </a:lnTo>
                  <a:lnTo>
                    <a:pt x="252053" y="19647"/>
                  </a:lnTo>
                  <a:lnTo>
                    <a:pt x="253667" y="19647"/>
                  </a:lnTo>
                  <a:lnTo>
                    <a:pt x="253667" y="21260"/>
                  </a:lnTo>
                  <a:lnTo>
                    <a:pt x="253667" y="22874"/>
                  </a:lnTo>
                  <a:lnTo>
                    <a:pt x="252053" y="26102"/>
                  </a:lnTo>
                  <a:lnTo>
                    <a:pt x="252053" y="27716"/>
                  </a:lnTo>
                  <a:lnTo>
                    <a:pt x="252053" y="30944"/>
                  </a:lnTo>
                  <a:lnTo>
                    <a:pt x="253667" y="32558"/>
                  </a:lnTo>
                  <a:lnTo>
                    <a:pt x="255281" y="34172"/>
                  </a:lnTo>
                  <a:lnTo>
                    <a:pt x="256895" y="35786"/>
                  </a:lnTo>
                  <a:lnTo>
                    <a:pt x="261736" y="39014"/>
                  </a:lnTo>
                  <a:lnTo>
                    <a:pt x="269806" y="48697"/>
                  </a:lnTo>
                  <a:lnTo>
                    <a:pt x="271420" y="50311"/>
                  </a:lnTo>
                  <a:lnTo>
                    <a:pt x="273034" y="61609"/>
                  </a:lnTo>
                  <a:lnTo>
                    <a:pt x="273034" y="63223"/>
                  </a:lnTo>
                  <a:lnTo>
                    <a:pt x="273034" y="66450"/>
                  </a:lnTo>
                  <a:lnTo>
                    <a:pt x="269806" y="84204"/>
                  </a:lnTo>
                  <a:lnTo>
                    <a:pt x="269806" y="85818"/>
                  </a:lnTo>
                  <a:lnTo>
                    <a:pt x="268192" y="87432"/>
                  </a:lnTo>
                  <a:lnTo>
                    <a:pt x="266578" y="90659"/>
                  </a:lnTo>
                  <a:lnTo>
                    <a:pt x="264964" y="90659"/>
                  </a:lnTo>
                  <a:lnTo>
                    <a:pt x="264964" y="92274"/>
                  </a:lnTo>
                  <a:lnTo>
                    <a:pt x="258509" y="95501"/>
                  </a:lnTo>
                  <a:lnTo>
                    <a:pt x="256895" y="97115"/>
                  </a:lnTo>
                  <a:lnTo>
                    <a:pt x="255281" y="98729"/>
                  </a:lnTo>
                  <a:lnTo>
                    <a:pt x="255281" y="98729"/>
                  </a:lnTo>
                  <a:lnTo>
                    <a:pt x="255281" y="100343"/>
                  </a:lnTo>
                  <a:lnTo>
                    <a:pt x="255281" y="103571"/>
                  </a:lnTo>
                  <a:lnTo>
                    <a:pt x="256895" y="105185"/>
                  </a:lnTo>
                  <a:lnTo>
                    <a:pt x="261736" y="110027"/>
                  </a:lnTo>
                  <a:lnTo>
                    <a:pt x="263350" y="113255"/>
                  </a:lnTo>
                  <a:lnTo>
                    <a:pt x="263350" y="114868"/>
                  </a:lnTo>
                  <a:lnTo>
                    <a:pt x="264964" y="114868"/>
                  </a:lnTo>
                  <a:lnTo>
                    <a:pt x="266578" y="116482"/>
                  </a:lnTo>
                  <a:lnTo>
                    <a:pt x="268192" y="116482"/>
                  </a:lnTo>
                  <a:lnTo>
                    <a:pt x="268192" y="116482"/>
                  </a:lnTo>
                  <a:lnTo>
                    <a:pt x="269806" y="118096"/>
                  </a:lnTo>
                  <a:lnTo>
                    <a:pt x="269806" y="119710"/>
                  </a:lnTo>
                  <a:lnTo>
                    <a:pt x="271420" y="122938"/>
                  </a:lnTo>
                  <a:lnTo>
                    <a:pt x="271420" y="124552"/>
                  </a:lnTo>
                  <a:lnTo>
                    <a:pt x="273034" y="126166"/>
                  </a:lnTo>
                  <a:lnTo>
                    <a:pt x="276262" y="127780"/>
                  </a:lnTo>
                  <a:lnTo>
                    <a:pt x="281104" y="131008"/>
                  </a:lnTo>
                  <a:lnTo>
                    <a:pt x="289173" y="140691"/>
                  </a:lnTo>
                  <a:lnTo>
                    <a:pt x="290787" y="142305"/>
                  </a:lnTo>
                  <a:lnTo>
                    <a:pt x="290787" y="145533"/>
                  </a:lnTo>
                  <a:lnTo>
                    <a:pt x="292401" y="148761"/>
                  </a:lnTo>
                  <a:lnTo>
                    <a:pt x="292401" y="150375"/>
                  </a:lnTo>
                  <a:lnTo>
                    <a:pt x="294015" y="151989"/>
                  </a:lnTo>
                  <a:lnTo>
                    <a:pt x="295629" y="153603"/>
                  </a:lnTo>
                  <a:lnTo>
                    <a:pt x="295629" y="155217"/>
                  </a:lnTo>
                  <a:lnTo>
                    <a:pt x="295629" y="156831"/>
                  </a:lnTo>
                  <a:lnTo>
                    <a:pt x="292401" y="161673"/>
                  </a:lnTo>
                  <a:lnTo>
                    <a:pt x="290787" y="163286"/>
                  </a:lnTo>
                  <a:lnTo>
                    <a:pt x="289173" y="163286"/>
                  </a:lnTo>
                  <a:lnTo>
                    <a:pt x="285945" y="163286"/>
                  </a:lnTo>
                  <a:lnTo>
                    <a:pt x="284331" y="164900"/>
                  </a:lnTo>
                  <a:lnTo>
                    <a:pt x="282718" y="164900"/>
                  </a:lnTo>
                  <a:lnTo>
                    <a:pt x="282718" y="164900"/>
                  </a:lnTo>
                  <a:lnTo>
                    <a:pt x="282718" y="166514"/>
                  </a:lnTo>
                  <a:lnTo>
                    <a:pt x="281104" y="168128"/>
                  </a:lnTo>
                  <a:lnTo>
                    <a:pt x="281104" y="169742"/>
                  </a:lnTo>
                  <a:lnTo>
                    <a:pt x="282718" y="171356"/>
                  </a:lnTo>
                  <a:lnTo>
                    <a:pt x="284331" y="172970"/>
                  </a:lnTo>
                  <a:lnTo>
                    <a:pt x="285945" y="174584"/>
                  </a:lnTo>
                  <a:lnTo>
                    <a:pt x="285945" y="174584"/>
                  </a:lnTo>
                  <a:lnTo>
                    <a:pt x="287559" y="176198"/>
                  </a:lnTo>
                  <a:lnTo>
                    <a:pt x="287559" y="177812"/>
                  </a:lnTo>
                  <a:lnTo>
                    <a:pt x="287559" y="192337"/>
                  </a:lnTo>
                  <a:lnTo>
                    <a:pt x="287559" y="197179"/>
                  </a:lnTo>
                  <a:lnTo>
                    <a:pt x="287559" y="198793"/>
                  </a:lnTo>
                  <a:lnTo>
                    <a:pt x="287559" y="203635"/>
                  </a:lnTo>
                  <a:lnTo>
                    <a:pt x="284331" y="210091"/>
                  </a:lnTo>
                  <a:lnTo>
                    <a:pt x="282718" y="213318"/>
                  </a:lnTo>
                  <a:lnTo>
                    <a:pt x="282718" y="214932"/>
                  </a:lnTo>
                  <a:lnTo>
                    <a:pt x="277876" y="216546"/>
                  </a:lnTo>
                  <a:lnTo>
                    <a:pt x="277876" y="218160"/>
                  </a:lnTo>
                  <a:lnTo>
                    <a:pt x="274648" y="221388"/>
                  </a:lnTo>
                  <a:lnTo>
                    <a:pt x="273034" y="223002"/>
                  </a:lnTo>
                  <a:lnTo>
                    <a:pt x="271420" y="227844"/>
                  </a:lnTo>
                  <a:lnTo>
                    <a:pt x="271420" y="229458"/>
                  </a:lnTo>
                  <a:lnTo>
                    <a:pt x="271420" y="231072"/>
                  </a:lnTo>
                  <a:lnTo>
                    <a:pt x="273034" y="232686"/>
                  </a:lnTo>
                  <a:lnTo>
                    <a:pt x="274648" y="235913"/>
                  </a:lnTo>
                  <a:lnTo>
                    <a:pt x="276262" y="245597"/>
                  </a:lnTo>
                  <a:lnTo>
                    <a:pt x="274648" y="263350"/>
                  </a:lnTo>
                  <a:lnTo>
                    <a:pt x="273034" y="264964"/>
                  </a:lnTo>
                  <a:lnTo>
                    <a:pt x="271420" y="264964"/>
                  </a:lnTo>
                  <a:lnTo>
                    <a:pt x="269806" y="264964"/>
                  </a:lnTo>
                  <a:lnTo>
                    <a:pt x="266578" y="264964"/>
                  </a:lnTo>
                  <a:lnTo>
                    <a:pt x="266578" y="263350"/>
                  </a:lnTo>
                  <a:lnTo>
                    <a:pt x="264964" y="263350"/>
                  </a:lnTo>
                  <a:lnTo>
                    <a:pt x="263350" y="263350"/>
                  </a:lnTo>
                  <a:lnTo>
                    <a:pt x="258509" y="263350"/>
                  </a:lnTo>
                  <a:lnTo>
                    <a:pt x="252053" y="263350"/>
                  </a:lnTo>
                  <a:lnTo>
                    <a:pt x="250439" y="264964"/>
                  </a:lnTo>
                  <a:lnTo>
                    <a:pt x="248825" y="264964"/>
                  </a:lnTo>
                  <a:lnTo>
                    <a:pt x="248825" y="268192"/>
                  </a:lnTo>
                  <a:lnTo>
                    <a:pt x="250439" y="273034"/>
                  </a:lnTo>
                  <a:lnTo>
                    <a:pt x="253667" y="281104"/>
                  </a:lnTo>
                  <a:lnTo>
                    <a:pt x="255281" y="281104"/>
                  </a:lnTo>
                  <a:lnTo>
                    <a:pt x="255281" y="282717"/>
                  </a:lnTo>
                  <a:lnTo>
                    <a:pt x="256895" y="282717"/>
                  </a:lnTo>
                  <a:lnTo>
                    <a:pt x="260122" y="284331"/>
                  </a:lnTo>
                  <a:lnTo>
                    <a:pt x="260122" y="284331"/>
                  </a:lnTo>
                  <a:lnTo>
                    <a:pt x="263350" y="285945"/>
                  </a:lnTo>
                  <a:lnTo>
                    <a:pt x="264964" y="289173"/>
                  </a:lnTo>
                  <a:lnTo>
                    <a:pt x="266578" y="294015"/>
                  </a:lnTo>
                  <a:lnTo>
                    <a:pt x="268192" y="295629"/>
                  </a:lnTo>
                  <a:lnTo>
                    <a:pt x="268192" y="297243"/>
                  </a:lnTo>
                  <a:lnTo>
                    <a:pt x="285945" y="311768"/>
                  </a:lnTo>
                  <a:lnTo>
                    <a:pt x="302085" y="321452"/>
                  </a:lnTo>
                  <a:lnTo>
                    <a:pt x="314996" y="329522"/>
                  </a:lnTo>
                  <a:lnTo>
                    <a:pt x="329522" y="340819"/>
                  </a:lnTo>
                  <a:lnTo>
                    <a:pt x="329522" y="340819"/>
                  </a:lnTo>
                  <a:lnTo>
                    <a:pt x="331136" y="342433"/>
                  </a:lnTo>
                  <a:lnTo>
                    <a:pt x="331136" y="344047"/>
                  </a:lnTo>
                  <a:lnTo>
                    <a:pt x="331136" y="345661"/>
                  </a:lnTo>
                  <a:lnTo>
                    <a:pt x="331136" y="350503"/>
                  </a:lnTo>
                  <a:lnTo>
                    <a:pt x="329522" y="355344"/>
                  </a:lnTo>
                  <a:lnTo>
                    <a:pt x="327908" y="358572"/>
                  </a:lnTo>
                  <a:lnTo>
                    <a:pt x="327908" y="360186"/>
                  </a:lnTo>
                  <a:lnTo>
                    <a:pt x="329522" y="361800"/>
                  </a:lnTo>
                  <a:lnTo>
                    <a:pt x="331136" y="363414"/>
                  </a:lnTo>
                  <a:lnTo>
                    <a:pt x="331136" y="365028"/>
                  </a:lnTo>
                  <a:lnTo>
                    <a:pt x="331136" y="366642"/>
                  </a:lnTo>
                  <a:lnTo>
                    <a:pt x="329522" y="368256"/>
                  </a:lnTo>
                  <a:lnTo>
                    <a:pt x="326294" y="369870"/>
                  </a:lnTo>
                  <a:lnTo>
                    <a:pt x="324680" y="369870"/>
                  </a:lnTo>
                  <a:lnTo>
                    <a:pt x="323066" y="369870"/>
                  </a:lnTo>
                  <a:lnTo>
                    <a:pt x="319838" y="369870"/>
                  </a:lnTo>
                  <a:lnTo>
                    <a:pt x="306927" y="369870"/>
                  </a:lnTo>
                  <a:lnTo>
                    <a:pt x="300471" y="369870"/>
                  </a:lnTo>
                  <a:lnTo>
                    <a:pt x="294015" y="371484"/>
                  </a:lnTo>
                  <a:lnTo>
                    <a:pt x="294015" y="373098"/>
                  </a:lnTo>
                  <a:lnTo>
                    <a:pt x="292401" y="374712"/>
                  </a:lnTo>
                  <a:lnTo>
                    <a:pt x="290787" y="379553"/>
                  </a:lnTo>
                  <a:lnTo>
                    <a:pt x="290787" y="382781"/>
                  </a:lnTo>
                  <a:lnTo>
                    <a:pt x="290787" y="384395"/>
                  </a:lnTo>
                  <a:lnTo>
                    <a:pt x="290787" y="386009"/>
                  </a:lnTo>
                  <a:lnTo>
                    <a:pt x="287559" y="386009"/>
                  </a:lnTo>
                  <a:lnTo>
                    <a:pt x="285945" y="386009"/>
                  </a:lnTo>
                  <a:lnTo>
                    <a:pt x="285945" y="384395"/>
                  </a:lnTo>
                  <a:lnTo>
                    <a:pt x="282718" y="382781"/>
                  </a:lnTo>
                  <a:lnTo>
                    <a:pt x="281104" y="382781"/>
                  </a:lnTo>
                  <a:lnTo>
                    <a:pt x="279490" y="382781"/>
                  </a:lnTo>
                  <a:lnTo>
                    <a:pt x="276262" y="384395"/>
                  </a:lnTo>
                  <a:lnTo>
                    <a:pt x="274648" y="384395"/>
                  </a:lnTo>
                  <a:lnTo>
                    <a:pt x="266578" y="382781"/>
                  </a:lnTo>
                  <a:lnTo>
                    <a:pt x="264964" y="382781"/>
                  </a:lnTo>
                  <a:lnTo>
                    <a:pt x="263350" y="386009"/>
                  </a:lnTo>
                  <a:lnTo>
                    <a:pt x="252053" y="415060"/>
                  </a:lnTo>
                  <a:lnTo>
                    <a:pt x="248825" y="419902"/>
                  </a:lnTo>
                  <a:lnTo>
                    <a:pt x="245597" y="419902"/>
                  </a:lnTo>
                  <a:lnTo>
                    <a:pt x="242369" y="421516"/>
                  </a:lnTo>
                  <a:lnTo>
                    <a:pt x="240755" y="423130"/>
                  </a:lnTo>
                  <a:lnTo>
                    <a:pt x="240755" y="424744"/>
                  </a:lnTo>
                  <a:lnTo>
                    <a:pt x="239141" y="426357"/>
                  </a:lnTo>
                  <a:lnTo>
                    <a:pt x="239141" y="429585"/>
                  </a:lnTo>
                  <a:lnTo>
                    <a:pt x="239141" y="432813"/>
                  </a:lnTo>
                  <a:lnTo>
                    <a:pt x="240755" y="434427"/>
                  </a:lnTo>
                  <a:lnTo>
                    <a:pt x="242369" y="434427"/>
                  </a:lnTo>
                  <a:lnTo>
                    <a:pt x="256895" y="437655"/>
                  </a:lnTo>
                  <a:lnTo>
                    <a:pt x="256895" y="439269"/>
                  </a:lnTo>
                  <a:lnTo>
                    <a:pt x="258509" y="439269"/>
                  </a:lnTo>
                  <a:lnTo>
                    <a:pt x="258509" y="440883"/>
                  </a:lnTo>
                  <a:lnTo>
                    <a:pt x="258509" y="442497"/>
                  </a:lnTo>
                  <a:lnTo>
                    <a:pt x="258509" y="445725"/>
                  </a:lnTo>
                  <a:lnTo>
                    <a:pt x="256895" y="447339"/>
                  </a:lnTo>
                  <a:lnTo>
                    <a:pt x="245597" y="452180"/>
                  </a:lnTo>
                  <a:lnTo>
                    <a:pt x="239141" y="445725"/>
                  </a:lnTo>
                  <a:lnTo>
                    <a:pt x="235914" y="442497"/>
                  </a:lnTo>
                  <a:lnTo>
                    <a:pt x="232686" y="439269"/>
                  </a:lnTo>
                  <a:lnTo>
                    <a:pt x="229458" y="434427"/>
                  </a:lnTo>
                  <a:lnTo>
                    <a:pt x="227844" y="434427"/>
                  </a:lnTo>
                  <a:lnTo>
                    <a:pt x="224616" y="432813"/>
                  </a:lnTo>
                  <a:lnTo>
                    <a:pt x="218160" y="432813"/>
                  </a:lnTo>
                  <a:lnTo>
                    <a:pt x="211705" y="434427"/>
                  </a:lnTo>
                  <a:lnTo>
                    <a:pt x="184268" y="432813"/>
                  </a:lnTo>
                  <a:lnTo>
                    <a:pt x="172970" y="436041"/>
                  </a:lnTo>
                  <a:lnTo>
                    <a:pt x="171356" y="436041"/>
                  </a:lnTo>
                  <a:lnTo>
                    <a:pt x="168128" y="436041"/>
                  </a:lnTo>
                  <a:lnTo>
                    <a:pt x="166514" y="434427"/>
                  </a:lnTo>
                  <a:lnTo>
                    <a:pt x="113255" y="402148"/>
                  </a:lnTo>
                  <a:lnTo>
                    <a:pt x="113255" y="400535"/>
                  </a:lnTo>
                  <a:lnTo>
                    <a:pt x="111641" y="400535"/>
                  </a:lnTo>
                  <a:lnTo>
                    <a:pt x="111641" y="397307"/>
                  </a:lnTo>
                  <a:lnTo>
                    <a:pt x="110027" y="395693"/>
                  </a:lnTo>
                  <a:lnTo>
                    <a:pt x="110027" y="390851"/>
                  </a:lnTo>
                  <a:lnTo>
                    <a:pt x="110027" y="387623"/>
                  </a:lnTo>
                  <a:lnTo>
                    <a:pt x="110027" y="386009"/>
                  </a:lnTo>
                  <a:lnTo>
                    <a:pt x="108413" y="384395"/>
                  </a:lnTo>
                  <a:lnTo>
                    <a:pt x="108413" y="382781"/>
                  </a:lnTo>
                  <a:lnTo>
                    <a:pt x="105185" y="379553"/>
                  </a:lnTo>
                  <a:lnTo>
                    <a:pt x="103571" y="377940"/>
                  </a:lnTo>
                  <a:lnTo>
                    <a:pt x="101957" y="376326"/>
                  </a:lnTo>
                  <a:lnTo>
                    <a:pt x="98729" y="376326"/>
                  </a:lnTo>
                  <a:lnTo>
                    <a:pt x="95501" y="374712"/>
                  </a:lnTo>
                  <a:lnTo>
                    <a:pt x="90660" y="374712"/>
                  </a:lnTo>
                  <a:lnTo>
                    <a:pt x="69678" y="376326"/>
                  </a:lnTo>
                  <a:lnTo>
                    <a:pt x="50311" y="381167"/>
                  </a:lnTo>
                  <a:lnTo>
                    <a:pt x="45469" y="381167"/>
                  </a:lnTo>
                  <a:lnTo>
                    <a:pt x="34172" y="373098"/>
                  </a:lnTo>
                  <a:lnTo>
                    <a:pt x="30944" y="371484"/>
                  </a:lnTo>
                  <a:lnTo>
                    <a:pt x="29330" y="371484"/>
                  </a:lnTo>
                  <a:lnTo>
                    <a:pt x="27716" y="369870"/>
                  </a:lnTo>
                  <a:lnTo>
                    <a:pt x="24488" y="365028"/>
                  </a:lnTo>
                  <a:lnTo>
                    <a:pt x="21260" y="361800"/>
                  </a:lnTo>
                  <a:lnTo>
                    <a:pt x="19647" y="360186"/>
                  </a:lnTo>
                  <a:lnTo>
                    <a:pt x="18033" y="360186"/>
                  </a:lnTo>
                  <a:lnTo>
                    <a:pt x="18033" y="358572"/>
                  </a:lnTo>
                  <a:lnTo>
                    <a:pt x="9963" y="356958"/>
                  </a:lnTo>
                  <a:lnTo>
                    <a:pt x="8349" y="356958"/>
                  </a:lnTo>
                  <a:lnTo>
                    <a:pt x="8349" y="355344"/>
                  </a:lnTo>
                  <a:lnTo>
                    <a:pt x="6735" y="350503"/>
                  </a:lnTo>
                  <a:lnTo>
                    <a:pt x="5121" y="347275"/>
                  </a:lnTo>
                  <a:lnTo>
                    <a:pt x="5121" y="345661"/>
                  </a:lnTo>
                  <a:lnTo>
                    <a:pt x="5121" y="344047"/>
                  </a:lnTo>
                  <a:lnTo>
                    <a:pt x="9963" y="334363"/>
                  </a:lnTo>
                  <a:lnTo>
                    <a:pt x="9963" y="331135"/>
                  </a:lnTo>
                  <a:lnTo>
                    <a:pt x="9963" y="323066"/>
                  </a:lnTo>
                  <a:lnTo>
                    <a:pt x="9963" y="313382"/>
                  </a:lnTo>
                  <a:lnTo>
                    <a:pt x="8349" y="310154"/>
                  </a:lnTo>
                  <a:lnTo>
                    <a:pt x="8349" y="306926"/>
                  </a:lnTo>
                  <a:lnTo>
                    <a:pt x="9963" y="305313"/>
                  </a:lnTo>
                  <a:lnTo>
                    <a:pt x="16419" y="292401"/>
                  </a:lnTo>
                  <a:lnTo>
                    <a:pt x="16419" y="292401"/>
                  </a:lnTo>
                  <a:lnTo>
                    <a:pt x="22874" y="287559"/>
                  </a:lnTo>
                  <a:lnTo>
                    <a:pt x="24488" y="285945"/>
                  </a:lnTo>
                  <a:lnTo>
                    <a:pt x="24488" y="284331"/>
                  </a:lnTo>
                  <a:lnTo>
                    <a:pt x="26102" y="282717"/>
                  </a:lnTo>
                  <a:lnTo>
                    <a:pt x="26102" y="281104"/>
                  </a:lnTo>
                  <a:lnTo>
                    <a:pt x="26102" y="279490"/>
                  </a:lnTo>
                  <a:lnTo>
                    <a:pt x="24488" y="276262"/>
                  </a:lnTo>
                  <a:lnTo>
                    <a:pt x="22874" y="276262"/>
                  </a:lnTo>
                  <a:lnTo>
                    <a:pt x="22874" y="274648"/>
                  </a:lnTo>
                  <a:lnTo>
                    <a:pt x="22874" y="268192"/>
                  </a:lnTo>
                  <a:lnTo>
                    <a:pt x="22874" y="226230"/>
                  </a:lnTo>
                  <a:lnTo>
                    <a:pt x="32558" y="226230"/>
                  </a:lnTo>
                  <a:lnTo>
                    <a:pt x="34172" y="227844"/>
                  </a:lnTo>
                  <a:lnTo>
                    <a:pt x="35786" y="227844"/>
                  </a:lnTo>
                  <a:lnTo>
                    <a:pt x="40628" y="234299"/>
                  </a:lnTo>
                  <a:lnTo>
                    <a:pt x="42242" y="237527"/>
                  </a:lnTo>
                  <a:lnTo>
                    <a:pt x="43856" y="242369"/>
                  </a:lnTo>
                  <a:lnTo>
                    <a:pt x="45469" y="245597"/>
                  </a:lnTo>
                  <a:lnTo>
                    <a:pt x="48697" y="247211"/>
                  </a:lnTo>
                  <a:lnTo>
                    <a:pt x="51925" y="247211"/>
                  </a:lnTo>
                  <a:lnTo>
                    <a:pt x="53539" y="247211"/>
                  </a:lnTo>
                  <a:lnTo>
                    <a:pt x="55153" y="247211"/>
                  </a:lnTo>
                  <a:lnTo>
                    <a:pt x="55153" y="245597"/>
                  </a:lnTo>
                  <a:lnTo>
                    <a:pt x="56767" y="245597"/>
                  </a:lnTo>
                  <a:lnTo>
                    <a:pt x="56767" y="243983"/>
                  </a:lnTo>
                  <a:lnTo>
                    <a:pt x="59995" y="243983"/>
                  </a:lnTo>
                  <a:lnTo>
                    <a:pt x="63223" y="242369"/>
                  </a:lnTo>
                  <a:lnTo>
                    <a:pt x="64837" y="240755"/>
                  </a:lnTo>
                  <a:lnTo>
                    <a:pt x="66451" y="240755"/>
                  </a:lnTo>
                  <a:lnTo>
                    <a:pt x="69678" y="239141"/>
                  </a:lnTo>
                  <a:lnTo>
                    <a:pt x="71292" y="237527"/>
                  </a:lnTo>
                  <a:lnTo>
                    <a:pt x="71292" y="237527"/>
                  </a:lnTo>
                  <a:lnTo>
                    <a:pt x="71292" y="234299"/>
                  </a:lnTo>
                  <a:lnTo>
                    <a:pt x="72906" y="232686"/>
                  </a:lnTo>
                  <a:lnTo>
                    <a:pt x="72906" y="231072"/>
                  </a:lnTo>
                  <a:lnTo>
                    <a:pt x="74520" y="231072"/>
                  </a:lnTo>
                  <a:lnTo>
                    <a:pt x="74520" y="229458"/>
                  </a:lnTo>
                  <a:lnTo>
                    <a:pt x="76134" y="227844"/>
                  </a:lnTo>
                  <a:lnTo>
                    <a:pt x="76134" y="226230"/>
                  </a:lnTo>
                  <a:lnTo>
                    <a:pt x="76134" y="224616"/>
                  </a:lnTo>
                  <a:lnTo>
                    <a:pt x="76134" y="216546"/>
                  </a:lnTo>
                  <a:lnTo>
                    <a:pt x="76134" y="213318"/>
                  </a:lnTo>
                  <a:lnTo>
                    <a:pt x="76134" y="210091"/>
                  </a:lnTo>
                  <a:lnTo>
                    <a:pt x="76134" y="210091"/>
                  </a:lnTo>
                  <a:lnTo>
                    <a:pt x="77748" y="208477"/>
                  </a:lnTo>
                  <a:lnTo>
                    <a:pt x="79362" y="206863"/>
                  </a:lnTo>
                  <a:lnTo>
                    <a:pt x="80976" y="205249"/>
                  </a:lnTo>
                  <a:lnTo>
                    <a:pt x="82590" y="203635"/>
                  </a:lnTo>
                  <a:lnTo>
                    <a:pt x="82590" y="202021"/>
                  </a:lnTo>
                  <a:lnTo>
                    <a:pt x="84204" y="200407"/>
                  </a:lnTo>
                  <a:lnTo>
                    <a:pt x="84204" y="198793"/>
                  </a:lnTo>
                  <a:lnTo>
                    <a:pt x="85818" y="195565"/>
                  </a:lnTo>
                  <a:lnTo>
                    <a:pt x="85818" y="192337"/>
                  </a:lnTo>
                  <a:lnTo>
                    <a:pt x="84204" y="187495"/>
                  </a:lnTo>
                  <a:lnTo>
                    <a:pt x="84204" y="185882"/>
                  </a:lnTo>
                  <a:lnTo>
                    <a:pt x="82590" y="184268"/>
                  </a:lnTo>
                  <a:lnTo>
                    <a:pt x="82590" y="184268"/>
                  </a:lnTo>
                  <a:lnTo>
                    <a:pt x="80976" y="182654"/>
                  </a:lnTo>
                  <a:lnTo>
                    <a:pt x="76134" y="182654"/>
                  </a:lnTo>
                  <a:lnTo>
                    <a:pt x="76134" y="181040"/>
                  </a:lnTo>
                  <a:lnTo>
                    <a:pt x="74520" y="181040"/>
                  </a:lnTo>
                  <a:lnTo>
                    <a:pt x="72906" y="177812"/>
                  </a:lnTo>
                  <a:lnTo>
                    <a:pt x="71292" y="176198"/>
                  </a:lnTo>
                  <a:lnTo>
                    <a:pt x="68065" y="174584"/>
                  </a:lnTo>
                  <a:lnTo>
                    <a:pt x="68065" y="174584"/>
                  </a:lnTo>
                  <a:lnTo>
                    <a:pt x="66451" y="172970"/>
                  </a:lnTo>
                  <a:lnTo>
                    <a:pt x="66451" y="171356"/>
                  </a:lnTo>
                  <a:lnTo>
                    <a:pt x="68065" y="168128"/>
                  </a:lnTo>
                  <a:lnTo>
                    <a:pt x="69678" y="163286"/>
                  </a:lnTo>
                  <a:lnTo>
                    <a:pt x="69678" y="160059"/>
                  </a:lnTo>
                  <a:lnTo>
                    <a:pt x="69678" y="158445"/>
                  </a:lnTo>
                  <a:lnTo>
                    <a:pt x="68065" y="156831"/>
                  </a:lnTo>
                  <a:lnTo>
                    <a:pt x="66451" y="156831"/>
                  </a:lnTo>
                  <a:lnTo>
                    <a:pt x="64837" y="155217"/>
                  </a:lnTo>
                  <a:lnTo>
                    <a:pt x="64837" y="155217"/>
                  </a:lnTo>
                  <a:lnTo>
                    <a:pt x="61609" y="150375"/>
                  </a:lnTo>
                  <a:lnTo>
                    <a:pt x="61609" y="148761"/>
                  </a:lnTo>
                  <a:lnTo>
                    <a:pt x="59995" y="147147"/>
                  </a:lnTo>
                  <a:lnTo>
                    <a:pt x="59995" y="145533"/>
                  </a:lnTo>
                  <a:lnTo>
                    <a:pt x="61609" y="135850"/>
                  </a:lnTo>
                  <a:lnTo>
                    <a:pt x="61609" y="129394"/>
                  </a:lnTo>
                  <a:lnTo>
                    <a:pt x="61609" y="127780"/>
                  </a:lnTo>
                  <a:lnTo>
                    <a:pt x="63223" y="126166"/>
                  </a:lnTo>
                  <a:lnTo>
                    <a:pt x="63223" y="124552"/>
                  </a:lnTo>
                  <a:lnTo>
                    <a:pt x="66451" y="122938"/>
                  </a:lnTo>
                  <a:lnTo>
                    <a:pt x="68065" y="121324"/>
                  </a:lnTo>
                  <a:lnTo>
                    <a:pt x="69678" y="119710"/>
                  </a:lnTo>
                  <a:lnTo>
                    <a:pt x="69678" y="118096"/>
                  </a:lnTo>
                  <a:lnTo>
                    <a:pt x="68065" y="114868"/>
                  </a:lnTo>
                  <a:lnTo>
                    <a:pt x="68065" y="113255"/>
                  </a:lnTo>
                  <a:lnTo>
                    <a:pt x="68065" y="110027"/>
                  </a:lnTo>
                  <a:lnTo>
                    <a:pt x="66451" y="108413"/>
                  </a:lnTo>
                  <a:lnTo>
                    <a:pt x="66451" y="108413"/>
                  </a:lnTo>
                  <a:lnTo>
                    <a:pt x="63223" y="106799"/>
                  </a:lnTo>
                  <a:lnTo>
                    <a:pt x="63223" y="105185"/>
                  </a:lnTo>
                  <a:lnTo>
                    <a:pt x="61609" y="105185"/>
                  </a:lnTo>
                  <a:lnTo>
                    <a:pt x="63223" y="95501"/>
                  </a:lnTo>
                  <a:lnTo>
                    <a:pt x="63223" y="93887"/>
                  </a:lnTo>
                  <a:lnTo>
                    <a:pt x="63223" y="92274"/>
                  </a:lnTo>
                  <a:lnTo>
                    <a:pt x="64837" y="90659"/>
                  </a:lnTo>
                  <a:lnTo>
                    <a:pt x="66451" y="90659"/>
                  </a:lnTo>
                  <a:lnTo>
                    <a:pt x="66451" y="90659"/>
                  </a:lnTo>
                  <a:lnTo>
                    <a:pt x="68065" y="90659"/>
                  </a:lnTo>
                  <a:lnTo>
                    <a:pt x="69678" y="90659"/>
                  </a:lnTo>
                  <a:lnTo>
                    <a:pt x="71292" y="90659"/>
                  </a:lnTo>
                  <a:lnTo>
                    <a:pt x="72906" y="92274"/>
                  </a:lnTo>
                  <a:lnTo>
                    <a:pt x="74520" y="90659"/>
                  </a:lnTo>
                  <a:lnTo>
                    <a:pt x="76134" y="89046"/>
                  </a:lnTo>
                  <a:lnTo>
                    <a:pt x="76134" y="87432"/>
                  </a:lnTo>
                  <a:lnTo>
                    <a:pt x="74520" y="85818"/>
                  </a:lnTo>
                  <a:lnTo>
                    <a:pt x="74520" y="82590"/>
                  </a:lnTo>
                  <a:lnTo>
                    <a:pt x="74520" y="80976"/>
                  </a:lnTo>
                  <a:lnTo>
                    <a:pt x="74520" y="76134"/>
                  </a:lnTo>
                  <a:lnTo>
                    <a:pt x="76134" y="72906"/>
                  </a:lnTo>
                  <a:lnTo>
                    <a:pt x="76134" y="71292"/>
                  </a:lnTo>
                  <a:lnTo>
                    <a:pt x="79362" y="69678"/>
                  </a:lnTo>
                  <a:lnTo>
                    <a:pt x="80976" y="68065"/>
                  </a:lnTo>
                  <a:lnTo>
                    <a:pt x="82590" y="63223"/>
                  </a:lnTo>
                  <a:lnTo>
                    <a:pt x="84204" y="61609"/>
                  </a:lnTo>
                  <a:lnTo>
                    <a:pt x="84204" y="59995"/>
                  </a:lnTo>
                  <a:lnTo>
                    <a:pt x="82590" y="58381"/>
                  </a:lnTo>
                  <a:lnTo>
                    <a:pt x="84204" y="55153"/>
                  </a:lnTo>
                  <a:lnTo>
                    <a:pt x="84204" y="48697"/>
                  </a:lnTo>
                  <a:lnTo>
                    <a:pt x="84204" y="45469"/>
                  </a:lnTo>
                  <a:lnTo>
                    <a:pt x="82590" y="39014"/>
                  </a:lnTo>
                  <a:lnTo>
                    <a:pt x="98729" y="19647"/>
                  </a:lnTo>
                  <a:lnTo>
                    <a:pt x="103571" y="13191"/>
                  </a:lnTo>
                  <a:lnTo>
                    <a:pt x="111641" y="8349"/>
                  </a:lnTo>
                  <a:lnTo>
                    <a:pt x="113255" y="8349"/>
                  </a:lnTo>
                  <a:lnTo>
                    <a:pt x="114869" y="8349"/>
                  </a:lnTo>
                  <a:lnTo>
                    <a:pt x="116482" y="6735"/>
                  </a:lnTo>
                  <a:lnTo>
                    <a:pt x="118096" y="6735"/>
                  </a:lnTo>
                  <a:lnTo>
                    <a:pt x="121324" y="6735"/>
                  </a:lnTo>
                  <a:lnTo>
                    <a:pt x="126166" y="5121"/>
                  </a:lnTo>
                  <a:lnTo>
                    <a:pt x="129394" y="5121"/>
                  </a:lnTo>
                  <a:lnTo>
                    <a:pt x="131008" y="5121"/>
                  </a:lnTo>
                  <a:lnTo>
                    <a:pt x="134236" y="5121"/>
                  </a:lnTo>
                  <a:lnTo>
                    <a:pt x="137464" y="6735"/>
                  </a:lnTo>
                  <a:lnTo>
                    <a:pt x="153603" y="13191"/>
                  </a:lnTo>
                  <a:lnTo>
                    <a:pt x="155217" y="13191"/>
                  </a:lnTo>
                  <a:lnTo>
                    <a:pt x="155217" y="14805"/>
                  </a:lnTo>
                  <a:lnTo>
                    <a:pt x="158445" y="18033"/>
                  </a:lnTo>
                  <a:lnTo>
                    <a:pt x="168128" y="27716"/>
                  </a:lnTo>
                  <a:lnTo>
                    <a:pt x="171356" y="30944"/>
                  </a:lnTo>
                  <a:lnTo>
                    <a:pt x="171356" y="30944"/>
                  </a:lnTo>
                  <a:lnTo>
                    <a:pt x="172970" y="32558"/>
                  </a:lnTo>
                  <a:lnTo>
                    <a:pt x="172970" y="35786"/>
                  </a:lnTo>
                  <a:lnTo>
                    <a:pt x="172970" y="35786"/>
                  </a:lnTo>
                  <a:lnTo>
                    <a:pt x="174584" y="37400"/>
                  </a:lnTo>
                  <a:lnTo>
                    <a:pt x="174584" y="39014"/>
                  </a:lnTo>
                  <a:lnTo>
                    <a:pt x="176198" y="39014"/>
                  </a:lnTo>
                  <a:lnTo>
                    <a:pt x="177812" y="40628"/>
                  </a:lnTo>
                  <a:lnTo>
                    <a:pt x="181040" y="422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E03EC8A-EA17-4567-968A-B3BE58D18E12}"/>
                </a:ext>
              </a:extLst>
            </p:cNvPr>
            <p:cNvSpPr/>
            <p:nvPr/>
          </p:nvSpPr>
          <p:spPr>
            <a:xfrm>
              <a:off x="8309935" y="1445097"/>
              <a:ext cx="484180" cy="484180"/>
            </a:xfrm>
            <a:custGeom>
              <a:avLst/>
              <a:gdLst>
                <a:gd name="connsiteX0" fmla="*/ 406990 w 484179"/>
                <a:gd name="connsiteY0" fmla="*/ 269806 h 484179"/>
                <a:gd name="connsiteX1" fmla="*/ 406990 w 484179"/>
                <a:gd name="connsiteY1" fmla="*/ 269806 h 484179"/>
                <a:gd name="connsiteX2" fmla="*/ 405376 w 484179"/>
                <a:gd name="connsiteY2" fmla="*/ 269806 h 484179"/>
                <a:gd name="connsiteX3" fmla="*/ 403762 w 484179"/>
                <a:gd name="connsiteY3" fmla="*/ 271420 h 484179"/>
                <a:gd name="connsiteX4" fmla="*/ 402149 w 484179"/>
                <a:gd name="connsiteY4" fmla="*/ 273034 h 484179"/>
                <a:gd name="connsiteX5" fmla="*/ 398921 w 484179"/>
                <a:gd name="connsiteY5" fmla="*/ 274648 h 484179"/>
                <a:gd name="connsiteX6" fmla="*/ 394079 w 484179"/>
                <a:gd name="connsiteY6" fmla="*/ 276262 h 484179"/>
                <a:gd name="connsiteX7" fmla="*/ 389237 w 484179"/>
                <a:gd name="connsiteY7" fmla="*/ 277876 h 484179"/>
                <a:gd name="connsiteX8" fmla="*/ 387623 w 484179"/>
                <a:gd name="connsiteY8" fmla="*/ 276262 h 484179"/>
                <a:gd name="connsiteX9" fmla="*/ 386009 w 484179"/>
                <a:gd name="connsiteY9" fmla="*/ 276262 h 484179"/>
                <a:gd name="connsiteX10" fmla="*/ 384395 w 484179"/>
                <a:gd name="connsiteY10" fmla="*/ 276262 h 484179"/>
                <a:gd name="connsiteX11" fmla="*/ 384395 w 484179"/>
                <a:gd name="connsiteY11" fmla="*/ 274648 h 484179"/>
                <a:gd name="connsiteX12" fmla="*/ 382781 w 484179"/>
                <a:gd name="connsiteY12" fmla="*/ 271420 h 484179"/>
                <a:gd name="connsiteX13" fmla="*/ 382781 w 484179"/>
                <a:gd name="connsiteY13" fmla="*/ 269806 h 484179"/>
                <a:gd name="connsiteX14" fmla="*/ 381167 w 484179"/>
                <a:gd name="connsiteY14" fmla="*/ 269806 h 484179"/>
                <a:gd name="connsiteX15" fmla="*/ 379553 w 484179"/>
                <a:gd name="connsiteY15" fmla="*/ 269806 h 484179"/>
                <a:gd name="connsiteX16" fmla="*/ 377940 w 484179"/>
                <a:gd name="connsiteY16" fmla="*/ 269806 h 484179"/>
                <a:gd name="connsiteX17" fmla="*/ 376326 w 484179"/>
                <a:gd name="connsiteY17" fmla="*/ 269806 h 484179"/>
                <a:gd name="connsiteX18" fmla="*/ 374712 w 484179"/>
                <a:gd name="connsiteY18" fmla="*/ 271420 h 484179"/>
                <a:gd name="connsiteX19" fmla="*/ 373098 w 484179"/>
                <a:gd name="connsiteY19" fmla="*/ 273034 h 484179"/>
                <a:gd name="connsiteX20" fmla="*/ 369870 w 484179"/>
                <a:gd name="connsiteY20" fmla="*/ 276262 h 484179"/>
                <a:gd name="connsiteX21" fmla="*/ 366642 w 484179"/>
                <a:gd name="connsiteY21" fmla="*/ 281104 h 484179"/>
                <a:gd name="connsiteX22" fmla="*/ 363414 w 484179"/>
                <a:gd name="connsiteY22" fmla="*/ 285945 h 484179"/>
                <a:gd name="connsiteX23" fmla="*/ 361800 w 484179"/>
                <a:gd name="connsiteY23" fmla="*/ 290787 h 484179"/>
                <a:gd name="connsiteX24" fmla="*/ 360186 w 484179"/>
                <a:gd name="connsiteY24" fmla="*/ 294015 h 484179"/>
                <a:gd name="connsiteX25" fmla="*/ 358572 w 484179"/>
                <a:gd name="connsiteY25" fmla="*/ 295629 h 484179"/>
                <a:gd name="connsiteX26" fmla="*/ 345661 w 484179"/>
                <a:gd name="connsiteY26" fmla="*/ 305313 h 484179"/>
                <a:gd name="connsiteX27" fmla="*/ 339205 w 484179"/>
                <a:gd name="connsiteY27" fmla="*/ 310154 h 484179"/>
                <a:gd name="connsiteX28" fmla="*/ 327908 w 484179"/>
                <a:gd name="connsiteY28" fmla="*/ 329522 h 484179"/>
                <a:gd name="connsiteX29" fmla="*/ 316610 w 484179"/>
                <a:gd name="connsiteY29" fmla="*/ 339205 h 484179"/>
                <a:gd name="connsiteX30" fmla="*/ 300471 w 484179"/>
                <a:gd name="connsiteY30" fmla="*/ 347275 h 484179"/>
                <a:gd name="connsiteX31" fmla="*/ 297243 w 484179"/>
                <a:gd name="connsiteY31" fmla="*/ 350503 h 484179"/>
                <a:gd name="connsiteX32" fmla="*/ 295629 w 484179"/>
                <a:gd name="connsiteY32" fmla="*/ 352117 h 484179"/>
                <a:gd name="connsiteX33" fmla="*/ 295629 w 484179"/>
                <a:gd name="connsiteY33" fmla="*/ 352117 h 484179"/>
                <a:gd name="connsiteX34" fmla="*/ 295629 w 484179"/>
                <a:gd name="connsiteY34" fmla="*/ 353731 h 484179"/>
                <a:gd name="connsiteX35" fmla="*/ 274648 w 484179"/>
                <a:gd name="connsiteY35" fmla="*/ 368256 h 484179"/>
                <a:gd name="connsiteX36" fmla="*/ 271420 w 484179"/>
                <a:gd name="connsiteY36" fmla="*/ 371484 h 484179"/>
                <a:gd name="connsiteX37" fmla="*/ 271420 w 484179"/>
                <a:gd name="connsiteY37" fmla="*/ 374712 h 484179"/>
                <a:gd name="connsiteX38" fmla="*/ 266578 w 484179"/>
                <a:gd name="connsiteY38" fmla="*/ 381167 h 484179"/>
                <a:gd name="connsiteX39" fmla="*/ 264964 w 484179"/>
                <a:gd name="connsiteY39" fmla="*/ 382781 h 484179"/>
                <a:gd name="connsiteX40" fmla="*/ 261736 w 484179"/>
                <a:gd name="connsiteY40" fmla="*/ 384395 h 484179"/>
                <a:gd name="connsiteX41" fmla="*/ 252053 w 484179"/>
                <a:gd name="connsiteY41" fmla="*/ 387623 h 484179"/>
                <a:gd name="connsiteX42" fmla="*/ 243983 w 484179"/>
                <a:gd name="connsiteY42" fmla="*/ 389237 h 484179"/>
                <a:gd name="connsiteX43" fmla="*/ 237527 w 484179"/>
                <a:gd name="connsiteY43" fmla="*/ 390851 h 484179"/>
                <a:gd name="connsiteX44" fmla="*/ 235913 w 484179"/>
                <a:gd name="connsiteY44" fmla="*/ 390851 h 484179"/>
                <a:gd name="connsiteX45" fmla="*/ 234300 w 484179"/>
                <a:gd name="connsiteY45" fmla="*/ 390851 h 484179"/>
                <a:gd name="connsiteX46" fmla="*/ 234300 w 484179"/>
                <a:gd name="connsiteY46" fmla="*/ 389237 h 484179"/>
                <a:gd name="connsiteX47" fmla="*/ 232686 w 484179"/>
                <a:gd name="connsiteY47" fmla="*/ 387623 h 484179"/>
                <a:gd name="connsiteX48" fmla="*/ 231072 w 484179"/>
                <a:gd name="connsiteY48" fmla="*/ 386009 h 484179"/>
                <a:gd name="connsiteX49" fmla="*/ 231072 w 484179"/>
                <a:gd name="connsiteY49" fmla="*/ 386009 h 484179"/>
                <a:gd name="connsiteX50" fmla="*/ 229458 w 484179"/>
                <a:gd name="connsiteY50" fmla="*/ 384395 h 484179"/>
                <a:gd name="connsiteX51" fmla="*/ 227844 w 484179"/>
                <a:gd name="connsiteY51" fmla="*/ 384395 h 484179"/>
                <a:gd name="connsiteX52" fmla="*/ 216546 w 484179"/>
                <a:gd name="connsiteY52" fmla="*/ 384395 h 484179"/>
                <a:gd name="connsiteX53" fmla="*/ 213318 w 484179"/>
                <a:gd name="connsiteY53" fmla="*/ 384395 h 484179"/>
                <a:gd name="connsiteX54" fmla="*/ 210091 w 484179"/>
                <a:gd name="connsiteY54" fmla="*/ 386009 h 484179"/>
                <a:gd name="connsiteX55" fmla="*/ 177812 w 484179"/>
                <a:gd name="connsiteY55" fmla="*/ 398921 h 484179"/>
                <a:gd name="connsiteX56" fmla="*/ 176198 w 484179"/>
                <a:gd name="connsiteY56" fmla="*/ 398921 h 484179"/>
                <a:gd name="connsiteX57" fmla="*/ 172970 w 484179"/>
                <a:gd name="connsiteY57" fmla="*/ 402149 h 484179"/>
                <a:gd name="connsiteX58" fmla="*/ 171356 w 484179"/>
                <a:gd name="connsiteY58" fmla="*/ 403762 h 484179"/>
                <a:gd name="connsiteX59" fmla="*/ 169742 w 484179"/>
                <a:gd name="connsiteY59" fmla="*/ 403762 h 484179"/>
                <a:gd name="connsiteX60" fmla="*/ 168128 w 484179"/>
                <a:gd name="connsiteY60" fmla="*/ 403762 h 484179"/>
                <a:gd name="connsiteX61" fmla="*/ 164900 w 484179"/>
                <a:gd name="connsiteY61" fmla="*/ 402149 h 484179"/>
                <a:gd name="connsiteX62" fmla="*/ 163286 w 484179"/>
                <a:gd name="connsiteY62" fmla="*/ 402149 h 484179"/>
                <a:gd name="connsiteX63" fmla="*/ 160059 w 484179"/>
                <a:gd name="connsiteY63" fmla="*/ 402149 h 484179"/>
                <a:gd name="connsiteX64" fmla="*/ 158445 w 484179"/>
                <a:gd name="connsiteY64" fmla="*/ 402149 h 484179"/>
                <a:gd name="connsiteX65" fmla="*/ 156831 w 484179"/>
                <a:gd name="connsiteY65" fmla="*/ 405376 h 484179"/>
                <a:gd name="connsiteX66" fmla="*/ 143919 w 484179"/>
                <a:gd name="connsiteY66" fmla="*/ 415060 h 484179"/>
                <a:gd name="connsiteX67" fmla="*/ 142305 w 484179"/>
                <a:gd name="connsiteY67" fmla="*/ 418288 h 484179"/>
                <a:gd name="connsiteX68" fmla="*/ 140691 w 484179"/>
                <a:gd name="connsiteY68" fmla="*/ 421516 h 484179"/>
                <a:gd name="connsiteX69" fmla="*/ 139078 w 484179"/>
                <a:gd name="connsiteY69" fmla="*/ 423130 h 484179"/>
                <a:gd name="connsiteX70" fmla="*/ 139078 w 484179"/>
                <a:gd name="connsiteY70" fmla="*/ 426358 h 484179"/>
                <a:gd name="connsiteX71" fmla="*/ 137464 w 484179"/>
                <a:gd name="connsiteY71" fmla="*/ 427971 h 484179"/>
                <a:gd name="connsiteX72" fmla="*/ 139078 w 484179"/>
                <a:gd name="connsiteY72" fmla="*/ 429585 h 484179"/>
                <a:gd name="connsiteX73" fmla="*/ 143919 w 484179"/>
                <a:gd name="connsiteY73" fmla="*/ 450567 h 484179"/>
                <a:gd name="connsiteX74" fmla="*/ 143919 w 484179"/>
                <a:gd name="connsiteY74" fmla="*/ 450567 h 484179"/>
                <a:gd name="connsiteX75" fmla="*/ 143919 w 484179"/>
                <a:gd name="connsiteY75" fmla="*/ 450567 h 484179"/>
                <a:gd name="connsiteX76" fmla="*/ 142305 w 484179"/>
                <a:gd name="connsiteY76" fmla="*/ 452180 h 484179"/>
                <a:gd name="connsiteX77" fmla="*/ 142305 w 484179"/>
                <a:gd name="connsiteY77" fmla="*/ 453794 h 484179"/>
                <a:gd name="connsiteX78" fmla="*/ 142305 w 484179"/>
                <a:gd name="connsiteY78" fmla="*/ 455408 h 484179"/>
                <a:gd name="connsiteX79" fmla="*/ 140691 w 484179"/>
                <a:gd name="connsiteY79" fmla="*/ 457022 h 484179"/>
                <a:gd name="connsiteX80" fmla="*/ 139078 w 484179"/>
                <a:gd name="connsiteY80" fmla="*/ 458636 h 484179"/>
                <a:gd name="connsiteX81" fmla="*/ 122938 w 484179"/>
                <a:gd name="connsiteY81" fmla="*/ 471548 h 484179"/>
                <a:gd name="connsiteX82" fmla="*/ 119710 w 484179"/>
                <a:gd name="connsiteY82" fmla="*/ 473161 h 484179"/>
                <a:gd name="connsiteX83" fmla="*/ 116482 w 484179"/>
                <a:gd name="connsiteY83" fmla="*/ 473161 h 484179"/>
                <a:gd name="connsiteX84" fmla="*/ 113255 w 484179"/>
                <a:gd name="connsiteY84" fmla="*/ 473161 h 484179"/>
                <a:gd name="connsiteX85" fmla="*/ 111641 w 484179"/>
                <a:gd name="connsiteY85" fmla="*/ 471548 h 484179"/>
                <a:gd name="connsiteX86" fmla="*/ 110027 w 484179"/>
                <a:gd name="connsiteY86" fmla="*/ 469934 h 484179"/>
                <a:gd name="connsiteX87" fmla="*/ 106799 w 484179"/>
                <a:gd name="connsiteY87" fmla="*/ 469934 h 484179"/>
                <a:gd name="connsiteX88" fmla="*/ 101957 w 484179"/>
                <a:gd name="connsiteY88" fmla="*/ 471548 h 484179"/>
                <a:gd name="connsiteX89" fmla="*/ 58381 w 484179"/>
                <a:gd name="connsiteY89" fmla="*/ 484459 h 484179"/>
                <a:gd name="connsiteX90" fmla="*/ 56767 w 484179"/>
                <a:gd name="connsiteY90" fmla="*/ 484459 h 484179"/>
                <a:gd name="connsiteX91" fmla="*/ 53539 w 484179"/>
                <a:gd name="connsiteY91" fmla="*/ 482845 h 484179"/>
                <a:gd name="connsiteX92" fmla="*/ 51925 w 484179"/>
                <a:gd name="connsiteY92" fmla="*/ 481231 h 484179"/>
                <a:gd name="connsiteX93" fmla="*/ 51925 w 484179"/>
                <a:gd name="connsiteY93" fmla="*/ 481231 h 484179"/>
                <a:gd name="connsiteX94" fmla="*/ 48697 w 484179"/>
                <a:gd name="connsiteY94" fmla="*/ 479617 h 484179"/>
                <a:gd name="connsiteX95" fmla="*/ 37400 w 484179"/>
                <a:gd name="connsiteY95" fmla="*/ 484459 h 484179"/>
                <a:gd name="connsiteX96" fmla="*/ 39014 w 484179"/>
                <a:gd name="connsiteY96" fmla="*/ 466706 h 484179"/>
                <a:gd name="connsiteX97" fmla="*/ 37400 w 484179"/>
                <a:gd name="connsiteY97" fmla="*/ 457022 h 484179"/>
                <a:gd name="connsiteX98" fmla="*/ 35786 w 484179"/>
                <a:gd name="connsiteY98" fmla="*/ 453794 h 484179"/>
                <a:gd name="connsiteX99" fmla="*/ 34172 w 484179"/>
                <a:gd name="connsiteY99" fmla="*/ 452180 h 484179"/>
                <a:gd name="connsiteX100" fmla="*/ 34172 w 484179"/>
                <a:gd name="connsiteY100" fmla="*/ 450567 h 484179"/>
                <a:gd name="connsiteX101" fmla="*/ 34172 w 484179"/>
                <a:gd name="connsiteY101" fmla="*/ 448952 h 484179"/>
                <a:gd name="connsiteX102" fmla="*/ 35786 w 484179"/>
                <a:gd name="connsiteY102" fmla="*/ 444111 h 484179"/>
                <a:gd name="connsiteX103" fmla="*/ 37400 w 484179"/>
                <a:gd name="connsiteY103" fmla="*/ 442497 h 484179"/>
                <a:gd name="connsiteX104" fmla="*/ 40628 w 484179"/>
                <a:gd name="connsiteY104" fmla="*/ 439269 h 484179"/>
                <a:gd name="connsiteX105" fmla="*/ 40628 w 484179"/>
                <a:gd name="connsiteY105" fmla="*/ 437655 h 484179"/>
                <a:gd name="connsiteX106" fmla="*/ 45469 w 484179"/>
                <a:gd name="connsiteY106" fmla="*/ 436041 h 484179"/>
                <a:gd name="connsiteX107" fmla="*/ 45469 w 484179"/>
                <a:gd name="connsiteY107" fmla="*/ 434427 h 484179"/>
                <a:gd name="connsiteX108" fmla="*/ 47083 w 484179"/>
                <a:gd name="connsiteY108" fmla="*/ 431199 h 484179"/>
                <a:gd name="connsiteX109" fmla="*/ 50311 w 484179"/>
                <a:gd name="connsiteY109" fmla="*/ 424744 h 484179"/>
                <a:gd name="connsiteX110" fmla="*/ 50311 w 484179"/>
                <a:gd name="connsiteY110" fmla="*/ 419902 h 484179"/>
                <a:gd name="connsiteX111" fmla="*/ 50311 w 484179"/>
                <a:gd name="connsiteY111" fmla="*/ 418288 h 484179"/>
                <a:gd name="connsiteX112" fmla="*/ 50311 w 484179"/>
                <a:gd name="connsiteY112" fmla="*/ 413446 h 484179"/>
                <a:gd name="connsiteX113" fmla="*/ 50311 w 484179"/>
                <a:gd name="connsiteY113" fmla="*/ 398921 h 484179"/>
                <a:gd name="connsiteX114" fmla="*/ 50311 w 484179"/>
                <a:gd name="connsiteY114" fmla="*/ 397307 h 484179"/>
                <a:gd name="connsiteX115" fmla="*/ 48697 w 484179"/>
                <a:gd name="connsiteY115" fmla="*/ 395693 h 484179"/>
                <a:gd name="connsiteX116" fmla="*/ 48697 w 484179"/>
                <a:gd name="connsiteY116" fmla="*/ 395693 h 484179"/>
                <a:gd name="connsiteX117" fmla="*/ 47083 w 484179"/>
                <a:gd name="connsiteY117" fmla="*/ 394079 h 484179"/>
                <a:gd name="connsiteX118" fmla="*/ 45469 w 484179"/>
                <a:gd name="connsiteY118" fmla="*/ 392465 h 484179"/>
                <a:gd name="connsiteX119" fmla="*/ 43856 w 484179"/>
                <a:gd name="connsiteY119" fmla="*/ 390851 h 484179"/>
                <a:gd name="connsiteX120" fmla="*/ 43856 w 484179"/>
                <a:gd name="connsiteY120" fmla="*/ 389237 h 484179"/>
                <a:gd name="connsiteX121" fmla="*/ 45469 w 484179"/>
                <a:gd name="connsiteY121" fmla="*/ 387623 h 484179"/>
                <a:gd name="connsiteX122" fmla="*/ 45469 w 484179"/>
                <a:gd name="connsiteY122" fmla="*/ 386009 h 484179"/>
                <a:gd name="connsiteX123" fmla="*/ 45469 w 484179"/>
                <a:gd name="connsiteY123" fmla="*/ 386009 h 484179"/>
                <a:gd name="connsiteX124" fmla="*/ 47083 w 484179"/>
                <a:gd name="connsiteY124" fmla="*/ 386009 h 484179"/>
                <a:gd name="connsiteX125" fmla="*/ 48697 w 484179"/>
                <a:gd name="connsiteY125" fmla="*/ 384395 h 484179"/>
                <a:gd name="connsiteX126" fmla="*/ 51925 w 484179"/>
                <a:gd name="connsiteY126" fmla="*/ 384395 h 484179"/>
                <a:gd name="connsiteX127" fmla="*/ 53539 w 484179"/>
                <a:gd name="connsiteY127" fmla="*/ 384395 h 484179"/>
                <a:gd name="connsiteX128" fmla="*/ 55153 w 484179"/>
                <a:gd name="connsiteY128" fmla="*/ 382781 h 484179"/>
                <a:gd name="connsiteX129" fmla="*/ 58381 w 484179"/>
                <a:gd name="connsiteY129" fmla="*/ 377940 h 484179"/>
                <a:gd name="connsiteX130" fmla="*/ 58381 w 484179"/>
                <a:gd name="connsiteY130" fmla="*/ 376326 h 484179"/>
                <a:gd name="connsiteX131" fmla="*/ 58381 w 484179"/>
                <a:gd name="connsiteY131" fmla="*/ 374712 h 484179"/>
                <a:gd name="connsiteX132" fmla="*/ 56767 w 484179"/>
                <a:gd name="connsiteY132" fmla="*/ 373098 h 484179"/>
                <a:gd name="connsiteX133" fmla="*/ 55153 w 484179"/>
                <a:gd name="connsiteY133" fmla="*/ 371484 h 484179"/>
                <a:gd name="connsiteX134" fmla="*/ 55153 w 484179"/>
                <a:gd name="connsiteY134" fmla="*/ 369870 h 484179"/>
                <a:gd name="connsiteX135" fmla="*/ 53539 w 484179"/>
                <a:gd name="connsiteY135" fmla="*/ 366642 h 484179"/>
                <a:gd name="connsiteX136" fmla="*/ 53539 w 484179"/>
                <a:gd name="connsiteY136" fmla="*/ 363414 h 484179"/>
                <a:gd name="connsiteX137" fmla="*/ 51925 w 484179"/>
                <a:gd name="connsiteY137" fmla="*/ 361800 h 484179"/>
                <a:gd name="connsiteX138" fmla="*/ 43856 w 484179"/>
                <a:gd name="connsiteY138" fmla="*/ 352117 h 484179"/>
                <a:gd name="connsiteX139" fmla="*/ 39014 w 484179"/>
                <a:gd name="connsiteY139" fmla="*/ 348889 h 484179"/>
                <a:gd name="connsiteX140" fmla="*/ 35786 w 484179"/>
                <a:gd name="connsiteY140" fmla="*/ 347275 h 484179"/>
                <a:gd name="connsiteX141" fmla="*/ 34172 w 484179"/>
                <a:gd name="connsiteY141" fmla="*/ 345661 h 484179"/>
                <a:gd name="connsiteX142" fmla="*/ 34172 w 484179"/>
                <a:gd name="connsiteY142" fmla="*/ 344047 h 484179"/>
                <a:gd name="connsiteX143" fmla="*/ 32558 w 484179"/>
                <a:gd name="connsiteY143" fmla="*/ 340819 h 484179"/>
                <a:gd name="connsiteX144" fmla="*/ 32558 w 484179"/>
                <a:gd name="connsiteY144" fmla="*/ 339205 h 484179"/>
                <a:gd name="connsiteX145" fmla="*/ 30944 w 484179"/>
                <a:gd name="connsiteY145" fmla="*/ 337591 h 484179"/>
                <a:gd name="connsiteX146" fmla="*/ 30944 w 484179"/>
                <a:gd name="connsiteY146" fmla="*/ 337591 h 484179"/>
                <a:gd name="connsiteX147" fmla="*/ 29330 w 484179"/>
                <a:gd name="connsiteY147" fmla="*/ 337591 h 484179"/>
                <a:gd name="connsiteX148" fmla="*/ 27716 w 484179"/>
                <a:gd name="connsiteY148" fmla="*/ 335977 h 484179"/>
                <a:gd name="connsiteX149" fmla="*/ 26102 w 484179"/>
                <a:gd name="connsiteY149" fmla="*/ 335977 h 484179"/>
                <a:gd name="connsiteX150" fmla="*/ 26102 w 484179"/>
                <a:gd name="connsiteY150" fmla="*/ 334363 h 484179"/>
                <a:gd name="connsiteX151" fmla="*/ 24488 w 484179"/>
                <a:gd name="connsiteY151" fmla="*/ 331136 h 484179"/>
                <a:gd name="connsiteX152" fmla="*/ 19647 w 484179"/>
                <a:gd name="connsiteY152" fmla="*/ 326294 h 484179"/>
                <a:gd name="connsiteX153" fmla="*/ 18033 w 484179"/>
                <a:gd name="connsiteY153" fmla="*/ 324680 h 484179"/>
                <a:gd name="connsiteX154" fmla="*/ 18033 w 484179"/>
                <a:gd name="connsiteY154" fmla="*/ 321452 h 484179"/>
                <a:gd name="connsiteX155" fmla="*/ 18033 w 484179"/>
                <a:gd name="connsiteY155" fmla="*/ 319838 h 484179"/>
                <a:gd name="connsiteX156" fmla="*/ 18033 w 484179"/>
                <a:gd name="connsiteY156" fmla="*/ 319838 h 484179"/>
                <a:gd name="connsiteX157" fmla="*/ 19647 w 484179"/>
                <a:gd name="connsiteY157" fmla="*/ 318224 h 484179"/>
                <a:gd name="connsiteX158" fmla="*/ 21260 w 484179"/>
                <a:gd name="connsiteY158" fmla="*/ 316610 h 484179"/>
                <a:gd name="connsiteX159" fmla="*/ 27716 w 484179"/>
                <a:gd name="connsiteY159" fmla="*/ 313382 h 484179"/>
                <a:gd name="connsiteX160" fmla="*/ 27716 w 484179"/>
                <a:gd name="connsiteY160" fmla="*/ 311768 h 484179"/>
                <a:gd name="connsiteX161" fmla="*/ 29330 w 484179"/>
                <a:gd name="connsiteY161" fmla="*/ 311768 h 484179"/>
                <a:gd name="connsiteX162" fmla="*/ 30944 w 484179"/>
                <a:gd name="connsiteY162" fmla="*/ 308540 h 484179"/>
                <a:gd name="connsiteX163" fmla="*/ 32558 w 484179"/>
                <a:gd name="connsiteY163" fmla="*/ 306927 h 484179"/>
                <a:gd name="connsiteX164" fmla="*/ 32558 w 484179"/>
                <a:gd name="connsiteY164" fmla="*/ 305313 h 484179"/>
                <a:gd name="connsiteX165" fmla="*/ 35786 w 484179"/>
                <a:gd name="connsiteY165" fmla="*/ 287559 h 484179"/>
                <a:gd name="connsiteX166" fmla="*/ 35786 w 484179"/>
                <a:gd name="connsiteY166" fmla="*/ 284331 h 484179"/>
                <a:gd name="connsiteX167" fmla="*/ 35786 w 484179"/>
                <a:gd name="connsiteY167" fmla="*/ 282718 h 484179"/>
                <a:gd name="connsiteX168" fmla="*/ 34172 w 484179"/>
                <a:gd name="connsiteY168" fmla="*/ 271420 h 484179"/>
                <a:gd name="connsiteX169" fmla="*/ 32558 w 484179"/>
                <a:gd name="connsiteY169" fmla="*/ 269806 h 484179"/>
                <a:gd name="connsiteX170" fmla="*/ 24488 w 484179"/>
                <a:gd name="connsiteY170" fmla="*/ 260122 h 484179"/>
                <a:gd name="connsiteX171" fmla="*/ 19647 w 484179"/>
                <a:gd name="connsiteY171" fmla="*/ 256895 h 484179"/>
                <a:gd name="connsiteX172" fmla="*/ 18033 w 484179"/>
                <a:gd name="connsiteY172" fmla="*/ 255281 h 484179"/>
                <a:gd name="connsiteX173" fmla="*/ 16419 w 484179"/>
                <a:gd name="connsiteY173" fmla="*/ 253667 h 484179"/>
                <a:gd name="connsiteX174" fmla="*/ 14805 w 484179"/>
                <a:gd name="connsiteY174" fmla="*/ 252053 h 484179"/>
                <a:gd name="connsiteX175" fmla="*/ 14805 w 484179"/>
                <a:gd name="connsiteY175" fmla="*/ 248825 h 484179"/>
                <a:gd name="connsiteX176" fmla="*/ 14805 w 484179"/>
                <a:gd name="connsiteY176" fmla="*/ 247211 h 484179"/>
                <a:gd name="connsiteX177" fmla="*/ 16419 w 484179"/>
                <a:gd name="connsiteY177" fmla="*/ 243983 h 484179"/>
                <a:gd name="connsiteX178" fmla="*/ 16419 w 484179"/>
                <a:gd name="connsiteY178" fmla="*/ 242369 h 484179"/>
                <a:gd name="connsiteX179" fmla="*/ 16419 w 484179"/>
                <a:gd name="connsiteY179" fmla="*/ 240755 h 484179"/>
                <a:gd name="connsiteX180" fmla="*/ 14805 w 484179"/>
                <a:gd name="connsiteY180" fmla="*/ 240755 h 484179"/>
                <a:gd name="connsiteX181" fmla="*/ 14805 w 484179"/>
                <a:gd name="connsiteY181" fmla="*/ 239141 h 484179"/>
                <a:gd name="connsiteX182" fmla="*/ 13191 w 484179"/>
                <a:gd name="connsiteY182" fmla="*/ 237527 h 484179"/>
                <a:gd name="connsiteX183" fmla="*/ 13191 w 484179"/>
                <a:gd name="connsiteY183" fmla="*/ 237527 h 484179"/>
                <a:gd name="connsiteX184" fmla="*/ 11577 w 484179"/>
                <a:gd name="connsiteY184" fmla="*/ 237527 h 484179"/>
                <a:gd name="connsiteX185" fmla="*/ 9963 w 484179"/>
                <a:gd name="connsiteY185" fmla="*/ 235913 h 484179"/>
                <a:gd name="connsiteX186" fmla="*/ 8349 w 484179"/>
                <a:gd name="connsiteY186" fmla="*/ 232686 h 484179"/>
                <a:gd name="connsiteX187" fmla="*/ 5121 w 484179"/>
                <a:gd name="connsiteY187" fmla="*/ 231072 h 484179"/>
                <a:gd name="connsiteX188" fmla="*/ 13191 w 484179"/>
                <a:gd name="connsiteY188" fmla="*/ 231072 h 484179"/>
                <a:gd name="connsiteX189" fmla="*/ 14805 w 484179"/>
                <a:gd name="connsiteY189" fmla="*/ 232686 h 484179"/>
                <a:gd name="connsiteX190" fmla="*/ 18033 w 484179"/>
                <a:gd name="connsiteY190" fmla="*/ 232686 h 484179"/>
                <a:gd name="connsiteX191" fmla="*/ 24488 w 484179"/>
                <a:gd name="connsiteY191" fmla="*/ 239141 h 484179"/>
                <a:gd name="connsiteX192" fmla="*/ 26102 w 484179"/>
                <a:gd name="connsiteY192" fmla="*/ 239141 h 484179"/>
                <a:gd name="connsiteX193" fmla="*/ 27716 w 484179"/>
                <a:gd name="connsiteY193" fmla="*/ 239141 h 484179"/>
                <a:gd name="connsiteX194" fmla="*/ 29330 w 484179"/>
                <a:gd name="connsiteY194" fmla="*/ 239141 h 484179"/>
                <a:gd name="connsiteX195" fmla="*/ 32558 w 484179"/>
                <a:gd name="connsiteY195" fmla="*/ 234300 h 484179"/>
                <a:gd name="connsiteX196" fmla="*/ 34172 w 484179"/>
                <a:gd name="connsiteY196" fmla="*/ 232686 h 484179"/>
                <a:gd name="connsiteX197" fmla="*/ 40628 w 484179"/>
                <a:gd name="connsiteY197" fmla="*/ 227844 h 484179"/>
                <a:gd name="connsiteX198" fmla="*/ 42242 w 484179"/>
                <a:gd name="connsiteY198" fmla="*/ 226230 h 484179"/>
                <a:gd name="connsiteX199" fmla="*/ 43856 w 484179"/>
                <a:gd name="connsiteY199" fmla="*/ 224616 h 484179"/>
                <a:gd name="connsiteX200" fmla="*/ 42242 w 484179"/>
                <a:gd name="connsiteY200" fmla="*/ 223002 h 484179"/>
                <a:gd name="connsiteX201" fmla="*/ 43856 w 484179"/>
                <a:gd name="connsiteY201" fmla="*/ 221388 h 484179"/>
                <a:gd name="connsiteX202" fmla="*/ 45469 w 484179"/>
                <a:gd name="connsiteY202" fmla="*/ 219774 h 484179"/>
                <a:gd name="connsiteX203" fmla="*/ 51925 w 484179"/>
                <a:gd name="connsiteY203" fmla="*/ 219774 h 484179"/>
                <a:gd name="connsiteX204" fmla="*/ 55153 w 484179"/>
                <a:gd name="connsiteY204" fmla="*/ 219774 h 484179"/>
                <a:gd name="connsiteX205" fmla="*/ 61609 w 484179"/>
                <a:gd name="connsiteY205" fmla="*/ 216546 h 484179"/>
                <a:gd name="connsiteX206" fmla="*/ 63223 w 484179"/>
                <a:gd name="connsiteY206" fmla="*/ 216546 h 484179"/>
                <a:gd name="connsiteX207" fmla="*/ 64837 w 484179"/>
                <a:gd name="connsiteY207" fmla="*/ 216546 h 484179"/>
                <a:gd name="connsiteX208" fmla="*/ 66451 w 484179"/>
                <a:gd name="connsiteY208" fmla="*/ 218160 h 484179"/>
                <a:gd name="connsiteX209" fmla="*/ 68065 w 484179"/>
                <a:gd name="connsiteY209" fmla="*/ 218160 h 484179"/>
                <a:gd name="connsiteX210" fmla="*/ 69678 w 484179"/>
                <a:gd name="connsiteY210" fmla="*/ 218160 h 484179"/>
                <a:gd name="connsiteX211" fmla="*/ 71292 w 484179"/>
                <a:gd name="connsiteY211" fmla="*/ 218160 h 484179"/>
                <a:gd name="connsiteX212" fmla="*/ 74520 w 484179"/>
                <a:gd name="connsiteY212" fmla="*/ 218160 h 484179"/>
                <a:gd name="connsiteX213" fmla="*/ 93887 w 484179"/>
                <a:gd name="connsiteY213" fmla="*/ 210091 h 484179"/>
                <a:gd name="connsiteX214" fmla="*/ 97115 w 484179"/>
                <a:gd name="connsiteY214" fmla="*/ 208477 h 484179"/>
                <a:gd name="connsiteX215" fmla="*/ 98729 w 484179"/>
                <a:gd name="connsiteY215" fmla="*/ 206863 h 484179"/>
                <a:gd name="connsiteX216" fmla="*/ 108413 w 484179"/>
                <a:gd name="connsiteY216" fmla="*/ 197179 h 484179"/>
                <a:gd name="connsiteX217" fmla="*/ 121324 w 484179"/>
                <a:gd name="connsiteY217" fmla="*/ 189109 h 484179"/>
                <a:gd name="connsiteX218" fmla="*/ 129394 w 484179"/>
                <a:gd name="connsiteY218" fmla="*/ 182654 h 484179"/>
                <a:gd name="connsiteX219" fmla="*/ 131008 w 484179"/>
                <a:gd name="connsiteY219" fmla="*/ 181040 h 484179"/>
                <a:gd name="connsiteX220" fmla="*/ 132622 w 484179"/>
                <a:gd name="connsiteY220" fmla="*/ 176198 h 484179"/>
                <a:gd name="connsiteX221" fmla="*/ 134236 w 484179"/>
                <a:gd name="connsiteY221" fmla="*/ 172970 h 484179"/>
                <a:gd name="connsiteX222" fmla="*/ 135850 w 484179"/>
                <a:gd name="connsiteY222" fmla="*/ 172970 h 484179"/>
                <a:gd name="connsiteX223" fmla="*/ 137464 w 484179"/>
                <a:gd name="connsiteY223" fmla="*/ 171356 h 484179"/>
                <a:gd name="connsiteX224" fmla="*/ 148761 w 484179"/>
                <a:gd name="connsiteY224" fmla="*/ 169742 h 484179"/>
                <a:gd name="connsiteX225" fmla="*/ 151989 w 484179"/>
                <a:gd name="connsiteY225" fmla="*/ 169742 h 484179"/>
                <a:gd name="connsiteX226" fmla="*/ 153603 w 484179"/>
                <a:gd name="connsiteY226" fmla="*/ 169742 h 484179"/>
                <a:gd name="connsiteX227" fmla="*/ 155217 w 484179"/>
                <a:gd name="connsiteY227" fmla="*/ 169742 h 484179"/>
                <a:gd name="connsiteX228" fmla="*/ 155217 w 484179"/>
                <a:gd name="connsiteY228" fmla="*/ 171356 h 484179"/>
                <a:gd name="connsiteX229" fmla="*/ 156831 w 484179"/>
                <a:gd name="connsiteY229" fmla="*/ 172970 h 484179"/>
                <a:gd name="connsiteX230" fmla="*/ 156831 w 484179"/>
                <a:gd name="connsiteY230" fmla="*/ 174584 h 484179"/>
                <a:gd name="connsiteX231" fmla="*/ 158445 w 484179"/>
                <a:gd name="connsiteY231" fmla="*/ 176198 h 484179"/>
                <a:gd name="connsiteX232" fmla="*/ 158445 w 484179"/>
                <a:gd name="connsiteY232" fmla="*/ 176198 h 484179"/>
                <a:gd name="connsiteX233" fmla="*/ 161673 w 484179"/>
                <a:gd name="connsiteY233" fmla="*/ 179426 h 484179"/>
                <a:gd name="connsiteX234" fmla="*/ 163286 w 484179"/>
                <a:gd name="connsiteY234" fmla="*/ 181040 h 484179"/>
                <a:gd name="connsiteX235" fmla="*/ 164900 w 484179"/>
                <a:gd name="connsiteY235" fmla="*/ 184268 h 484179"/>
                <a:gd name="connsiteX236" fmla="*/ 169742 w 484179"/>
                <a:gd name="connsiteY236" fmla="*/ 190723 h 484179"/>
                <a:gd name="connsiteX237" fmla="*/ 169742 w 484179"/>
                <a:gd name="connsiteY237" fmla="*/ 190723 h 484179"/>
                <a:gd name="connsiteX238" fmla="*/ 171356 w 484179"/>
                <a:gd name="connsiteY238" fmla="*/ 193951 h 484179"/>
                <a:gd name="connsiteX239" fmla="*/ 171356 w 484179"/>
                <a:gd name="connsiteY239" fmla="*/ 195565 h 484179"/>
                <a:gd name="connsiteX240" fmla="*/ 174584 w 484179"/>
                <a:gd name="connsiteY240" fmla="*/ 193951 h 484179"/>
                <a:gd name="connsiteX241" fmla="*/ 176198 w 484179"/>
                <a:gd name="connsiteY241" fmla="*/ 190723 h 484179"/>
                <a:gd name="connsiteX242" fmla="*/ 181040 w 484179"/>
                <a:gd name="connsiteY242" fmla="*/ 181040 h 484179"/>
                <a:gd name="connsiteX243" fmla="*/ 182654 w 484179"/>
                <a:gd name="connsiteY243" fmla="*/ 176198 h 484179"/>
                <a:gd name="connsiteX244" fmla="*/ 182654 w 484179"/>
                <a:gd name="connsiteY244" fmla="*/ 172970 h 484179"/>
                <a:gd name="connsiteX245" fmla="*/ 182654 w 484179"/>
                <a:gd name="connsiteY245" fmla="*/ 171356 h 484179"/>
                <a:gd name="connsiteX246" fmla="*/ 182654 w 484179"/>
                <a:gd name="connsiteY246" fmla="*/ 171356 h 484179"/>
                <a:gd name="connsiteX247" fmla="*/ 182654 w 484179"/>
                <a:gd name="connsiteY247" fmla="*/ 163287 h 484179"/>
                <a:gd name="connsiteX248" fmla="*/ 182654 w 484179"/>
                <a:gd name="connsiteY248" fmla="*/ 161673 h 484179"/>
                <a:gd name="connsiteX249" fmla="*/ 184268 w 484179"/>
                <a:gd name="connsiteY249" fmla="*/ 160059 h 484179"/>
                <a:gd name="connsiteX250" fmla="*/ 190723 w 484179"/>
                <a:gd name="connsiteY250" fmla="*/ 153603 h 484179"/>
                <a:gd name="connsiteX251" fmla="*/ 190723 w 484179"/>
                <a:gd name="connsiteY251" fmla="*/ 151989 h 484179"/>
                <a:gd name="connsiteX252" fmla="*/ 195565 w 484179"/>
                <a:gd name="connsiteY252" fmla="*/ 150375 h 484179"/>
                <a:gd name="connsiteX253" fmla="*/ 203635 w 484179"/>
                <a:gd name="connsiteY253" fmla="*/ 147147 h 484179"/>
                <a:gd name="connsiteX254" fmla="*/ 206863 w 484179"/>
                <a:gd name="connsiteY254" fmla="*/ 148761 h 484179"/>
                <a:gd name="connsiteX255" fmla="*/ 208477 w 484179"/>
                <a:gd name="connsiteY255" fmla="*/ 148761 h 484179"/>
                <a:gd name="connsiteX256" fmla="*/ 210091 w 484179"/>
                <a:gd name="connsiteY256" fmla="*/ 148761 h 484179"/>
                <a:gd name="connsiteX257" fmla="*/ 211704 w 484179"/>
                <a:gd name="connsiteY257" fmla="*/ 148761 h 484179"/>
                <a:gd name="connsiteX258" fmla="*/ 213318 w 484179"/>
                <a:gd name="connsiteY258" fmla="*/ 147147 h 484179"/>
                <a:gd name="connsiteX259" fmla="*/ 214932 w 484179"/>
                <a:gd name="connsiteY259" fmla="*/ 147147 h 484179"/>
                <a:gd name="connsiteX260" fmla="*/ 216546 w 484179"/>
                <a:gd name="connsiteY260" fmla="*/ 145533 h 484179"/>
                <a:gd name="connsiteX261" fmla="*/ 219774 w 484179"/>
                <a:gd name="connsiteY261" fmla="*/ 145533 h 484179"/>
                <a:gd name="connsiteX262" fmla="*/ 224616 w 484179"/>
                <a:gd name="connsiteY262" fmla="*/ 147147 h 484179"/>
                <a:gd name="connsiteX263" fmla="*/ 226230 w 484179"/>
                <a:gd name="connsiteY263" fmla="*/ 147147 h 484179"/>
                <a:gd name="connsiteX264" fmla="*/ 231072 w 484179"/>
                <a:gd name="connsiteY264" fmla="*/ 145533 h 484179"/>
                <a:gd name="connsiteX265" fmla="*/ 239141 w 484179"/>
                <a:gd name="connsiteY265" fmla="*/ 145533 h 484179"/>
                <a:gd name="connsiteX266" fmla="*/ 240755 w 484179"/>
                <a:gd name="connsiteY266" fmla="*/ 142305 h 484179"/>
                <a:gd name="connsiteX267" fmla="*/ 242369 w 484179"/>
                <a:gd name="connsiteY267" fmla="*/ 140691 h 484179"/>
                <a:gd name="connsiteX268" fmla="*/ 243983 w 484179"/>
                <a:gd name="connsiteY268" fmla="*/ 140691 h 484179"/>
                <a:gd name="connsiteX269" fmla="*/ 248825 w 484179"/>
                <a:gd name="connsiteY269" fmla="*/ 142305 h 484179"/>
                <a:gd name="connsiteX270" fmla="*/ 250439 w 484179"/>
                <a:gd name="connsiteY270" fmla="*/ 142305 h 484179"/>
                <a:gd name="connsiteX271" fmla="*/ 253667 w 484179"/>
                <a:gd name="connsiteY271" fmla="*/ 140691 h 484179"/>
                <a:gd name="connsiteX272" fmla="*/ 258509 w 484179"/>
                <a:gd name="connsiteY272" fmla="*/ 137464 h 484179"/>
                <a:gd name="connsiteX273" fmla="*/ 261736 w 484179"/>
                <a:gd name="connsiteY273" fmla="*/ 134236 h 484179"/>
                <a:gd name="connsiteX274" fmla="*/ 263350 w 484179"/>
                <a:gd name="connsiteY274" fmla="*/ 132622 h 484179"/>
                <a:gd name="connsiteX275" fmla="*/ 266578 w 484179"/>
                <a:gd name="connsiteY275" fmla="*/ 132622 h 484179"/>
                <a:gd name="connsiteX276" fmla="*/ 276262 w 484179"/>
                <a:gd name="connsiteY276" fmla="*/ 137464 h 484179"/>
                <a:gd name="connsiteX277" fmla="*/ 281104 w 484179"/>
                <a:gd name="connsiteY277" fmla="*/ 137464 h 484179"/>
                <a:gd name="connsiteX278" fmla="*/ 282718 w 484179"/>
                <a:gd name="connsiteY278" fmla="*/ 137464 h 484179"/>
                <a:gd name="connsiteX279" fmla="*/ 289173 w 484179"/>
                <a:gd name="connsiteY279" fmla="*/ 137464 h 484179"/>
                <a:gd name="connsiteX280" fmla="*/ 289173 w 484179"/>
                <a:gd name="connsiteY280" fmla="*/ 137464 h 484179"/>
                <a:gd name="connsiteX281" fmla="*/ 292401 w 484179"/>
                <a:gd name="connsiteY281" fmla="*/ 137464 h 484179"/>
                <a:gd name="connsiteX282" fmla="*/ 298857 w 484179"/>
                <a:gd name="connsiteY282" fmla="*/ 139078 h 484179"/>
                <a:gd name="connsiteX283" fmla="*/ 300471 w 484179"/>
                <a:gd name="connsiteY283" fmla="*/ 139078 h 484179"/>
                <a:gd name="connsiteX284" fmla="*/ 300471 w 484179"/>
                <a:gd name="connsiteY284" fmla="*/ 139078 h 484179"/>
                <a:gd name="connsiteX285" fmla="*/ 302085 w 484179"/>
                <a:gd name="connsiteY285" fmla="*/ 140691 h 484179"/>
                <a:gd name="connsiteX286" fmla="*/ 303699 w 484179"/>
                <a:gd name="connsiteY286" fmla="*/ 142305 h 484179"/>
                <a:gd name="connsiteX287" fmla="*/ 305313 w 484179"/>
                <a:gd name="connsiteY287" fmla="*/ 142305 h 484179"/>
                <a:gd name="connsiteX288" fmla="*/ 308540 w 484179"/>
                <a:gd name="connsiteY288" fmla="*/ 142305 h 484179"/>
                <a:gd name="connsiteX289" fmla="*/ 316610 w 484179"/>
                <a:gd name="connsiteY289" fmla="*/ 140691 h 484179"/>
                <a:gd name="connsiteX290" fmla="*/ 318224 w 484179"/>
                <a:gd name="connsiteY290" fmla="*/ 142305 h 484179"/>
                <a:gd name="connsiteX291" fmla="*/ 324680 w 484179"/>
                <a:gd name="connsiteY291" fmla="*/ 142305 h 484179"/>
                <a:gd name="connsiteX292" fmla="*/ 331135 w 484179"/>
                <a:gd name="connsiteY292" fmla="*/ 142305 h 484179"/>
                <a:gd name="connsiteX293" fmla="*/ 332749 w 484179"/>
                <a:gd name="connsiteY293" fmla="*/ 142305 h 484179"/>
                <a:gd name="connsiteX294" fmla="*/ 335977 w 484179"/>
                <a:gd name="connsiteY294" fmla="*/ 140691 h 484179"/>
                <a:gd name="connsiteX295" fmla="*/ 350503 w 484179"/>
                <a:gd name="connsiteY295" fmla="*/ 126166 h 484179"/>
                <a:gd name="connsiteX296" fmla="*/ 360186 w 484179"/>
                <a:gd name="connsiteY296" fmla="*/ 119710 h 484179"/>
                <a:gd name="connsiteX297" fmla="*/ 360186 w 484179"/>
                <a:gd name="connsiteY297" fmla="*/ 119710 h 484179"/>
                <a:gd name="connsiteX298" fmla="*/ 361800 w 484179"/>
                <a:gd name="connsiteY298" fmla="*/ 119710 h 484179"/>
                <a:gd name="connsiteX299" fmla="*/ 363414 w 484179"/>
                <a:gd name="connsiteY299" fmla="*/ 118096 h 484179"/>
                <a:gd name="connsiteX300" fmla="*/ 365028 w 484179"/>
                <a:gd name="connsiteY300" fmla="*/ 116482 h 484179"/>
                <a:gd name="connsiteX301" fmla="*/ 365028 w 484179"/>
                <a:gd name="connsiteY301" fmla="*/ 113255 h 484179"/>
                <a:gd name="connsiteX302" fmla="*/ 369870 w 484179"/>
                <a:gd name="connsiteY302" fmla="*/ 105185 h 484179"/>
                <a:gd name="connsiteX303" fmla="*/ 371484 w 484179"/>
                <a:gd name="connsiteY303" fmla="*/ 100343 h 484179"/>
                <a:gd name="connsiteX304" fmla="*/ 373098 w 484179"/>
                <a:gd name="connsiteY304" fmla="*/ 98729 h 484179"/>
                <a:gd name="connsiteX305" fmla="*/ 374712 w 484179"/>
                <a:gd name="connsiteY305" fmla="*/ 97115 h 484179"/>
                <a:gd name="connsiteX306" fmla="*/ 381167 w 484179"/>
                <a:gd name="connsiteY306" fmla="*/ 93887 h 484179"/>
                <a:gd name="connsiteX307" fmla="*/ 382781 w 484179"/>
                <a:gd name="connsiteY307" fmla="*/ 92273 h 484179"/>
                <a:gd name="connsiteX308" fmla="*/ 382781 w 484179"/>
                <a:gd name="connsiteY308" fmla="*/ 90660 h 484179"/>
                <a:gd name="connsiteX309" fmla="*/ 382781 w 484179"/>
                <a:gd name="connsiteY309" fmla="*/ 89046 h 484179"/>
                <a:gd name="connsiteX310" fmla="*/ 382781 w 484179"/>
                <a:gd name="connsiteY310" fmla="*/ 87432 h 484179"/>
                <a:gd name="connsiteX311" fmla="*/ 381167 w 484179"/>
                <a:gd name="connsiteY311" fmla="*/ 85818 h 484179"/>
                <a:gd name="connsiteX312" fmla="*/ 379553 w 484179"/>
                <a:gd name="connsiteY312" fmla="*/ 84204 h 484179"/>
                <a:gd name="connsiteX313" fmla="*/ 377940 w 484179"/>
                <a:gd name="connsiteY313" fmla="*/ 84204 h 484179"/>
                <a:gd name="connsiteX314" fmla="*/ 377940 w 484179"/>
                <a:gd name="connsiteY314" fmla="*/ 82590 h 484179"/>
                <a:gd name="connsiteX315" fmla="*/ 379553 w 484179"/>
                <a:gd name="connsiteY315" fmla="*/ 80976 h 484179"/>
                <a:gd name="connsiteX316" fmla="*/ 386009 w 484179"/>
                <a:gd name="connsiteY316" fmla="*/ 76134 h 484179"/>
                <a:gd name="connsiteX317" fmla="*/ 387623 w 484179"/>
                <a:gd name="connsiteY317" fmla="*/ 74520 h 484179"/>
                <a:gd name="connsiteX318" fmla="*/ 389237 w 484179"/>
                <a:gd name="connsiteY318" fmla="*/ 71292 h 484179"/>
                <a:gd name="connsiteX319" fmla="*/ 390851 w 484179"/>
                <a:gd name="connsiteY319" fmla="*/ 68064 h 484179"/>
                <a:gd name="connsiteX320" fmla="*/ 389237 w 484179"/>
                <a:gd name="connsiteY320" fmla="*/ 66451 h 484179"/>
                <a:gd name="connsiteX321" fmla="*/ 389237 w 484179"/>
                <a:gd name="connsiteY321" fmla="*/ 64837 h 484179"/>
                <a:gd name="connsiteX322" fmla="*/ 387623 w 484179"/>
                <a:gd name="connsiteY322" fmla="*/ 64837 h 484179"/>
                <a:gd name="connsiteX323" fmla="*/ 387623 w 484179"/>
                <a:gd name="connsiteY323" fmla="*/ 63223 h 484179"/>
                <a:gd name="connsiteX324" fmla="*/ 387623 w 484179"/>
                <a:gd name="connsiteY324" fmla="*/ 63223 h 484179"/>
                <a:gd name="connsiteX325" fmla="*/ 387623 w 484179"/>
                <a:gd name="connsiteY325" fmla="*/ 61609 h 484179"/>
                <a:gd name="connsiteX326" fmla="*/ 392465 w 484179"/>
                <a:gd name="connsiteY326" fmla="*/ 53539 h 484179"/>
                <a:gd name="connsiteX327" fmla="*/ 410218 w 484179"/>
                <a:gd name="connsiteY327" fmla="*/ 37400 h 484179"/>
                <a:gd name="connsiteX328" fmla="*/ 424744 w 484179"/>
                <a:gd name="connsiteY328" fmla="*/ 27716 h 484179"/>
                <a:gd name="connsiteX329" fmla="*/ 448953 w 484179"/>
                <a:gd name="connsiteY329" fmla="*/ 8349 h 484179"/>
                <a:gd name="connsiteX330" fmla="*/ 450567 w 484179"/>
                <a:gd name="connsiteY330" fmla="*/ 5121 h 484179"/>
                <a:gd name="connsiteX331" fmla="*/ 453794 w 484179"/>
                <a:gd name="connsiteY331" fmla="*/ 8349 h 484179"/>
                <a:gd name="connsiteX332" fmla="*/ 478003 w 484179"/>
                <a:gd name="connsiteY332" fmla="*/ 19646 h 484179"/>
                <a:gd name="connsiteX333" fmla="*/ 481231 w 484179"/>
                <a:gd name="connsiteY333" fmla="*/ 24488 h 484179"/>
                <a:gd name="connsiteX334" fmla="*/ 481231 w 484179"/>
                <a:gd name="connsiteY334" fmla="*/ 27716 h 484179"/>
                <a:gd name="connsiteX335" fmla="*/ 474775 w 484179"/>
                <a:gd name="connsiteY335" fmla="*/ 34172 h 484179"/>
                <a:gd name="connsiteX336" fmla="*/ 473162 w 484179"/>
                <a:gd name="connsiteY336" fmla="*/ 37400 h 484179"/>
                <a:gd name="connsiteX337" fmla="*/ 471548 w 484179"/>
                <a:gd name="connsiteY337" fmla="*/ 40628 h 484179"/>
                <a:gd name="connsiteX338" fmla="*/ 471548 w 484179"/>
                <a:gd name="connsiteY338" fmla="*/ 55153 h 484179"/>
                <a:gd name="connsiteX339" fmla="*/ 473162 w 484179"/>
                <a:gd name="connsiteY339" fmla="*/ 58381 h 484179"/>
                <a:gd name="connsiteX340" fmla="*/ 476389 w 484179"/>
                <a:gd name="connsiteY340" fmla="*/ 66451 h 484179"/>
                <a:gd name="connsiteX341" fmla="*/ 478003 w 484179"/>
                <a:gd name="connsiteY341" fmla="*/ 68064 h 484179"/>
                <a:gd name="connsiteX342" fmla="*/ 481231 w 484179"/>
                <a:gd name="connsiteY342" fmla="*/ 69678 h 484179"/>
                <a:gd name="connsiteX343" fmla="*/ 482845 w 484179"/>
                <a:gd name="connsiteY343" fmla="*/ 71292 h 484179"/>
                <a:gd name="connsiteX344" fmla="*/ 484459 w 484179"/>
                <a:gd name="connsiteY344" fmla="*/ 74520 h 484179"/>
                <a:gd name="connsiteX345" fmla="*/ 484459 w 484179"/>
                <a:gd name="connsiteY345" fmla="*/ 80976 h 484179"/>
                <a:gd name="connsiteX346" fmla="*/ 478003 w 484179"/>
                <a:gd name="connsiteY346" fmla="*/ 97115 h 484179"/>
                <a:gd name="connsiteX347" fmla="*/ 476389 w 484179"/>
                <a:gd name="connsiteY347" fmla="*/ 103571 h 484179"/>
                <a:gd name="connsiteX348" fmla="*/ 478003 w 484179"/>
                <a:gd name="connsiteY348" fmla="*/ 111641 h 484179"/>
                <a:gd name="connsiteX349" fmla="*/ 484459 w 484179"/>
                <a:gd name="connsiteY349" fmla="*/ 126166 h 484179"/>
                <a:gd name="connsiteX350" fmla="*/ 486073 w 484179"/>
                <a:gd name="connsiteY350" fmla="*/ 131008 h 484179"/>
                <a:gd name="connsiteX351" fmla="*/ 482845 w 484179"/>
                <a:gd name="connsiteY351" fmla="*/ 137464 h 484179"/>
                <a:gd name="connsiteX352" fmla="*/ 469934 w 484179"/>
                <a:gd name="connsiteY352" fmla="*/ 143919 h 484179"/>
                <a:gd name="connsiteX353" fmla="*/ 465092 w 484179"/>
                <a:gd name="connsiteY353" fmla="*/ 148761 h 484179"/>
                <a:gd name="connsiteX354" fmla="*/ 458636 w 484179"/>
                <a:gd name="connsiteY354" fmla="*/ 160059 h 484179"/>
                <a:gd name="connsiteX355" fmla="*/ 453794 w 484179"/>
                <a:gd name="connsiteY355" fmla="*/ 169742 h 484179"/>
                <a:gd name="connsiteX356" fmla="*/ 448953 w 484179"/>
                <a:gd name="connsiteY356" fmla="*/ 179426 h 484179"/>
                <a:gd name="connsiteX357" fmla="*/ 437655 w 484179"/>
                <a:gd name="connsiteY357" fmla="*/ 187495 h 484179"/>
                <a:gd name="connsiteX358" fmla="*/ 426358 w 484179"/>
                <a:gd name="connsiteY358" fmla="*/ 193951 h 484179"/>
                <a:gd name="connsiteX359" fmla="*/ 423130 w 484179"/>
                <a:gd name="connsiteY359" fmla="*/ 198793 h 484179"/>
                <a:gd name="connsiteX360" fmla="*/ 421516 w 484179"/>
                <a:gd name="connsiteY360" fmla="*/ 206863 h 484179"/>
                <a:gd name="connsiteX361" fmla="*/ 423130 w 484179"/>
                <a:gd name="connsiteY361" fmla="*/ 219774 h 484179"/>
                <a:gd name="connsiteX362" fmla="*/ 421516 w 484179"/>
                <a:gd name="connsiteY362" fmla="*/ 226230 h 484179"/>
                <a:gd name="connsiteX363" fmla="*/ 413446 w 484179"/>
                <a:gd name="connsiteY363" fmla="*/ 229458 h 484179"/>
                <a:gd name="connsiteX364" fmla="*/ 410218 w 484179"/>
                <a:gd name="connsiteY364" fmla="*/ 231072 h 484179"/>
                <a:gd name="connsiteX365" fmla="*/ 410218 w 484179"/>
                <a:gd name="connsiteY365" fmla="*/ 234300 h 484179"/>
                <a:gd name="connsiteX366" fmla="*/ 410218 w 484179"/>
                <a:gd name="connsiteY366" fmla="*/ 235913 h 484179"/>
                <a:gd name="connsiteX367" fmla="*/ 413446 w 484179"/>
                <a:gd name="connsiteY367" fmla="*/ 239141 h 484179"/>
                <a:gd name="connsiteX368" fmla="*/ 413446 w 484179"/>
                <a:gd name="connsiteY368" fmla="*/ 239141 h 484179"/>
                <a:gd name="connsiteX369" fmla="*/ 413446 w 484179"/>
                <a:gd name="connsiteY369" fmla="*/ 240755 h 484179"/>
                <a:gd name="connsiteX370" fmla="*/ 413446 w 484179"/>
                <a:gd name="connsiteY370" fmla="*/ 240755 h 484179"/>
                <a:gd name="connsiteX371" fmla="*/ 413446 w 484179"/>
                <a:gd name="connsiteY371" fmla="*/ 242369 h 484179"/>
                <a:gd name="connsiteX372" fmla="*/ 410218 w 484179"/>
                <a:gd name="connsiteY372" fmla="*/ 243983 h 484179"/>
                <a:gd name="connsiteX373" fmla="*/ 406990 w 484179"/>
                <a:gd name="connsiteY373" fmla="*/ 247211 h 484179"/>
                <a:gd name="connsiteX374" fmla="*/ 406990 w 484179"/>
                <a:gd name="connsiteY374" fmla="*/ 250439 h 484179"/>
                <a:gd name="connsiteX375" fmla="*/ 406990 w 484179"/>
                <a:gd name="connsiteY375" fmla="*/ 253667 h 484179"/>
                <a:gd name="connsiteX376" fmla="*/ 408604 w 484179"/>
                <a:gd name="connsiteY376" fmla="*/ 261736 h 48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</a:cxnLst>
              <a:rect l="l" t="t" r="r" b="b"/>
              <a:pathLst>
                <a:path w="484179" h="484179">
                  <a:moveTo>
                    <a:pt x="406990" y="269806"/>
                  </a:moveTo>
                  <a:lnTo>
                    <a:pt x="406990" y="269806"/>
                  </a:lnTo>
                  <a:lnTo>
                    <a:pt x="405376" y="269806"/>
                  </a:lnTo>
                  <a:lnTo>
                    <a:pt x="403762" y="271420"/>
                  </a:lnTo>
                  <a:lnTo>
                    <a:pt x="402149" y="273034"/>
                  </a:lnTo>
                  <a:lnTo>
                    <a:pt x="398921" y="274648"/>
                  </a:lnTo>
                  <a:lnTo>
                    <a:pt x="394079" y="276262"/>
                  </a:lnTo>
                  <a:lnTo>
                    <a:pt x="389237" y="277876"/>
                  </a:lnTo>
                  <a:lnTo>
                    <a:pt x="387623" y="276262"/>
                  </a:lnTo>
                  <a:lnTo>
                    <a:pt x="386009" y="276262"/>
                  </a:lnTo>
                  <a:lnTo>
                    <a:pt x="384395" y="276262"/>
                  </a:lnTo>
                  <a:lnTo>
                    <a:pt x="384395" y="274648"/>
                  </a:lnTo>
                  <a:lnTo>
                    <a:pt x="382781" y="271420"/>
                  </a:lnTo>
                  <a:lnTo>
                    <a:pt x="382781" y="269806"/>
                  </a:lnTo>
                  <a:lnTo>
                    <a:pt x="381167" y="269806"/>
                  </a:lnTo>
                  <a:lnTo>
                    <a:pt x="379553" y="269806"/>
                  </a:lnTo>
                  <a:lnTo>
                    <a:pt x="377940" y="269806"/>
                  </a:lnTo>
                  <a:lnTo>
                    <a:pt x="376326" y="269806"/>
                  </a:lnTo>
                  <a:lnTo>
                    <a:pt x="374712" y="271420"/>
                  </a:lnTo>
                  <a:lnTo>
                    <a:pt x="373098" y="273034"/>
                  </a:lnTo>
                  <a:lnTo>
                    <a:pt x="369870" y="276262"/>
                  </a:lnTo>
                  <a:lnTo>
                    <a:pt x="366642" y="281104"/>
                  </a:lnTo>
                  <a:lnTo>
                    <a:pt x="363414" y="285945"/>
                  </a:lnTo>
                  <a:lnTo>
                    <a:pt x="361800" y="290787"/>
                  </a:lnTo>
                  <a:lnTo>
                    <a:pt x="360186" y="294015"/>
                  </a:lnTo>
                  <a:lnTo>
                    <a:pt x="358572" y="295629"/>
                  </a:lnTo>
                  <a:lnTo>
                    <a:pt x="345661" y="305313"/>
                  </a:lnTo>
                  <a:lnTo>
                    <a:pt x="339205" y="310154"/>
                  </a:lnTo>
                  <a:lnTo>
                    <a:pt x="327908" y="329522"/>
                  </a:lnTo>
                  <a:lnTo>
                    <a:pt x="316610" y="339205"/>
                  </a:lnTo>
                  <a:lnTo>
                    <a:pt x="300471" y="347275"/>
                  </a:lnTo>
                  <a:lnTo>
                    <a:pt x="297243" y="350503"/>
                  </a:lnTo>
                  <a:lnTo>
                    <a:pt x="295629" y="352117"/>
                  </a:lnTo>
                  <a:lnTo>
                    <a:pt x="295629" y="352117"/>
                  </a:lnTo>
                  <a:lnTo>
                    <a:pt x="295629" y="353731"/>
                  </a:lnTo>
                  <a:lnTo>
                    <a:pt x="274648" y="368256"/>
                  </a:lnTo>
                  <a:lnTo>
                    <a:pt x="271420" y="371484"/>
                  </a:lnTo>
                  <a:lnTo>
                    <a:pt x="271420" y="374712"/>
                  </a:lnTo>
                  <a:lnTo>
                    <a:pt x="266578" y="381167"/>
                  </a:lnTo>
                  <a:lnTo>
                    <a:pt x="264964" y="382781"/>
                  </a:lnTo>
                  <a:lnTo>
                    <a:pt x="261736" y="384395"/>
                  </a:lnTo>
                  <a:lnTo>
                    <a:pt x="252053" y="387623"/>
                  </a:lnTo>
                  <a:lnTo>
                    <a:pt x="243983" y="389237"/>
                  </a:lnTo>
                  <a:lnTo>
                    <a:pt x="237527" y="390851"/>
                  </a:lnTo>
                  <a:lnTo>
                    <a:pt x="235913" y="390851"/>
                  </a:lnTo>
                  <a:lnTo>
                    <a:pt x="234300" y="390851"/>
                  </a:lnTo>
                  <a:lnTo>
                    <a:pt x="234300" y="389237"/>
                  </a:lnTo>
                  <a:lnTo>
                    <a:pt x="232686" y="387623"/>
                  </a:lnTo>
                  <a:lnTo>
                    <a:pt x="231072" y="386009"/>
                  </a:lnTo>
                  <a:lnTo>
                    <a:pt x="231072" y="386009"/>
                  </a:lnTo>
                  <a:lnTo>
                    <a:pt x="229458" y="384395"/>
                  </a:lnTo>
                  <a:lnTo>
                    <a:pt x="227844" y="384395"/>
                  </a:lnTo>
                  <a:lnTo>
                    <a:pt x="216546" y="384395"/>
                  </a:lnTo>
                  <a:lnTo>
                    <a:pt x="213318" y="384395"/>
                  </a:lnTo>
                  <a:lnTo>
                    <a:pt x="210091" y="386009"/>
                  </a:lnTo>
                  <a:lnTo>
                    <a:pt x="177812" y="398921"/>
                  </a:lnTo>
                  <a:lnTo>
                    <a:pt x="176198" y="398921"/>
                  </a:lnTo>
                  <a:lnTo>
                    <a:pt x="172970" y="402149"/>
                  </a:lnTo>
                  <a:lnTo>
                    <a:pt x="171356" y="403762"/>
                  </a:lnTo>
                  <a:lnTo>
                    <a:pt x="169742" y="403762"/>
                  </a:lnTo>
                  <a:lnTo>
                    <a:pt x="168128" y="403762"/>
                  </a:lnTo>
                  <a:lnTo>
                    <a:pt x="164900" y="402149"/>
                  </a:lnTo>
                  <a:lnTo>
                    <a:pt x="163286" y="402149"/>
                  </a:lnTo>
                  <a:lnTo>
                    <a:pt x="160059" y="402149"/>
                  </a:lnTo>
                  <a:lnTo>
                    <a:pt x="158445" y="402149"/>
                  </a:lnTo>
                  <a:lnTo>
                    <a:pt x="156831" y="405376"/>
                  </a:lnTo>
                  <a:lnTo>
                    <a:pt x="143919" y="415060"/>
                  </a:lnTo>
                  <a:lnTo>
                    <a:pt x="142305" y="418288"/>
                  </a:lnTo>
                  <a:lnTo>
                    <a:pt x="140691" y="421516"/>
                  </a:lnTo>
                  <a:lnTo>
                    <a:pt x="139078" y="423130"/>
                  </a:lnTo>
                  <a:lnTo>
                    <a:pt x="139078" y="426358"/>
                  </a:lnTo>
                  <a:lnTo>
                    <a:pt x="137464" y="427971"/>
                  </a:lnTo>
                  <a:lnTo>
                    <a:pt x="139078" y="429585"/>
                  </a:lnTo>
                  <a:lnTo>
                    <a:pt x="143919" y="450567"/>
                  </a:lnTo>
                  <a:lnTo>
                    <a:pt x="143919" y="450567"/>
                  </a:lnTo>
                  <a:lnTo>
                    <a:pt x="143919" y="450567"/>
                  </a:lnTo>
                  <a:lnTo>
                    <a:pt x="142305" y="452180"/>
                  </a:lnTo>
                  <a:lnTo>
                    <a:pt x="142305" y="453794"/>
                  </a:lnTo>
                  <a:lnTo>
                    <a:pt x="142305" y="455408"/>
                  </a:lnTo>
                  <a:lnTo>
                    <a:pt x="140691" y="457022"/>
                  </a:lnTo>
                  <a:lnTo>
                    <a:pt x="139078" y="458636"/>
                  </a:lnTo>
                  <a:lnTo>
                    <a:pt x="122938" y="471548"/>
                  </a:lnTo>
                  <a:lnTo>
                    <a:pt x="119710" y="473161"/>
                  </a:lnTo>
                  <a:lnTo>
                    <a:pt x="116482" y="473161"/>
                  </a:lnTo>
                  <a:lnTo>
                    <a:pt x="113255" y="473161"/>
                  </a:lnTo>
                  <a:lnTo>
                    <a:pt x="111641" y="471548"/>
                  </a:lnTo>
                  <a:lnTo>
                    <a:pt x="110027" y="469934"/>
                  </a:lnTo>
                  <a:lnTo>
                    <a:pt x="106799" y="469934"/>
                  </a:lnTo>
                  <a:lnTo>
                    <a:pt x="101957" y="471548"/>
                  </a:lnTo>
                  <a:lnTo>
                    <a:pt x="58381" y="484459"/>
                  </a:lnTo>
                  <a:lnTo>
                    <a:pt x="56767" y="484459"/>
                  </a:lnTo>
                  <a:lnTo>
                    <a:pt x="53539" y="482845"/>
                  </a:lnTo>
                  <a:lnTo>
                    <a:pt x="51925" y="481231"/>
                  </a:lnTo>
                  <a:lnTo>
                    <a:pt x="51925" y="481231"/>
                  </a:lnTo>
                  <a:lnTo>
                    <a:pt x="48697" y="479617"/>
                  </a:lnTo>
                  <a:lnTo>
                    <a:pt x="37400" y="484459"/>
                  </a:lnTo>
                  <a:lnTo>
                    <a:pt x="39014" y="466706"/>
                  </a:lnTo>
                  <a:lnTo>
                    <a:pt x="37400" y="457022"/>
                  </a:lnTo>
                  <a:lnTo>
                    <a:pt x="35786" y="453794"/>
                  </a:lnTo>
                  <a:lnTo>
                    <a:pt x="34172" y="452180"/>
                  </a:lnTo>
                  <a:lnTo>
                    <a:pt x="34172" y="450567"/>
                  </a:lnTo>
                  <a:lnTo>
                    <a:pt x="34172" y="448952"/>
                  </a:lnTo>
                  <a:lnTo>
                    <a:pt x="35786" y="444111"/>
                  </a:lnTo>
                  <a:lnTo>
                    <a:pt x="37400" y="442497"/>
                  </a:lnTo>
                  <a:lnTo>
                    <a:pt x="40628" y="439269"/>
                  </a:lnTo>
                  <a:lnTo>
                    <a:pt x="40628" y="437655"/>
                  </a:lnTo>
                  <a:lnTo>
                    <a:pt x="45469" y="436041"/>
                  </a:lnTo>
                  <a:lnTo>
                    <a:pt x="45469" y="434427"/>
                  </a:lnTo>
                  <a:lnTo>
                    <a:pt x="47083" y="431199"/>
                  </a:lnTo>
                  <a:lnTo>
                    <a:pt x="50311" y="424744"/>
                  </a:lnTo>
                  <a:lnTo>
                    <a:pt x="50311" y="419902"/>
                  </a:lnTo>
                  <a:lnTo>
                    <a:pt x="50311" y="418288"/>
                  </a:lnTo>
                  <a:lnTo>
                    <a:pt x="50311" y="413446"/>
                  </a:lnTo>
                  <a:lnTo>
                    <a:pt x="50311" y="398921"/>
                  </a:lnTo>
                  <a:lnTo>
                    <a:pt x="50311" y="397307"/>
                  </a:lnTo>
                  <a:lnTo>
                    <a:pt x="48697" y="395693"/>
                  </a:lnTo>
                  <a:lnTo>
                    <a:pt x="48697" y="395693"/>
                  </a:lnTo>
                  <a:lnTo>
                    <a:pt x="47083" y="394079"/>
                  </a:lnTo>
                  <a:lnTo>
                    <a:pt x="45469" y="392465"/>
                  </a:lnTo>
                  <a:lnTo>
                    <a:pt x="43856" y="390851"/>
                  </a:lnTo>
                  <a:lnTo>
                    <a:pt x="43856" y="389237"/>
                  </a:lnTo>
                  <a:lnTo>
                    <a:pt x="45469" y="387623"/>
                  </a:lnTo>
                  <a:lnTo>
                    <a:pt x="45469" y="386009"/>
                  </a:lnTo>
                  <a:lnTo>
                    <a:pt x="45469" y="386009"/>
                  </a:lnTo>
                  <a:lnTo>
                    <a:pt x="47083" y="386009"/>
                  </a:lnTo>
                  <a:lnTo>
                    <a:pt x="48697" y="384395"/>
                  </a:lnTo>
                  <a:lnTo>
                    <a:pt x="51925" y="384395"/>
                  </a:lnTo>
                  <a:lnTo>
                    <a:pt x="53539" y="384395"/>
                  </a:lnTo>
                  <a:lnTo>
                    <a:pt x="55153" y="382781"/>
                  </a:lnTo>
                  <a:lnTo>
                    <a:pt x="58381" y="377940"/>
                  </a:lnTo>
                  <a:lnTo>
                    <a:pt x="58381" y="376326"/>
                  </a:lnTo>
                  <a:lnTo>
                    <a:pt x="58381" y="374712"/>
                  </a:lnTo>
                  <a:lnTo>
                    <a:pt x="56767" y="373098"/>
                  </a:lnTo>
                  <a:lnTo>
                    <a:pt x="55153" y="371484"/>
                  </a:lnTo>
                  <a:lnTo>
                    <a:pt x="55153" y="369870"/>
                  </a:lnTo>
                  <a:lnTo>
                    <a:pt x="53539" y="366642"/>
                  </a:lnTo>
                  <a:lnTo>
                    <a:pt x="53539" y="363414"/>
                  </a:lnTo>
                  <a:lnTo>
                    <a:pt x="51925" y="361800"/>
                  </a:lnTo>
                  <a:lnTo>
                    <a:pt x="43856" y="352117"/>
                  </a:lnTo>
                  <a:lnTo>
                    <a:pt x="39014" y="348889"/>
                  </a:lnTo>
                  <a:lnTo>
                    <a:pt x="35786" y="347275"/>
                  </a:lnTo>
                  <a:lnTo>
                    <a:pt x="34172" y="345661"/>
                  </a:lnTo>
                  <a:lnTo>
                    <a:pt x="34172" y="344047"/>
                  </a:lnTo>
                  <a:lnTo>
                    <a:pt x="32558" y="340819"/>
                  </a:lnTo>
                  <a:lnTo>
                    <a:pt x="32558" y="339205"/>
                  </a:lnTo>
                  <a:lnTo>
                    <a:pt x="30944" y="337591"/>
                  </a:lnTo>
                  <a:lnTo>
                    <a:pt x="30944" y="337591"/>
                  </a:lnTo>
                  <a:lnTo>
                    <a:pt x="29330" y="337591"/>
                  </a:lnTo>
                  <a:lnTo>
                    <a:pt x="27716" y="335977"/>
                  </a:lnTo>
                  <a:lnTo>
                    <a:pt x="26102" y="335977"/>
                  </a:lnTo>
                  <a:lnTo>
                    <a:pt x="26102" y="334363"/>
                  </a:lnTo>
                  <a:lnTo>
                    <a:pt x="24488" y="331136"/>
                  </a:lnTo>
                  <a:lnTo>
                    <a:pt x="19647" y="326294"/>
                  </a:lnTo>
                  <a:lnTo>
                    <a:pt x="18033" y="324680"/>
                  </a:lnTo>
                  <a:lnTo>
                    <a:pt x="18033" y="321452"/>
                  </a:lnTo>
                  <a:lnTo>
                    <a:pt x="18033" y="319838"/>
                  </a:lnTo>
                  <a:lnTo>
                    <a:pt x="18033" y="319838"/>
                  </a:lnTo>
                  <a:lnTo>
                    <a:pt x="19647" y="318224"/>
                  </a:lnTo>
                  <a:lnTo>
                    <a:pt x="21260" y="316610"/>
                  </a:lnTo>
                  <a:lnTo>
                    <a:pt x="27716" y="313382"/>
                  </a:lnTo>
                  <a:lnTo>
                    <a:pt x="27716" y="311768"/>
                  </a:lnTo>
                  <a:lnTo>
                    <a:pt x="29330" y="311768"/>
                  </a:lnTo>
                  <a:lnTo>
                    <a:pt x="30944" y="308540"/>
                  </a:lnTo>
                  <a:lnTo>
                    <a:pt x="32558" y="306927"/>
                  </a:lnTo>
                  <a:lnTo>
                    <a:pt x="32558" y="305313"/>
                  </a:lnTo>
                  <a:lnTo>
                    <a:pt x="35786" y="287559"/>
                  </a:lnTo>
                  <a:lnTo>
                    <a:pt x="35786" y="284331"/>
                  </a:lnTo>
                  <a:lnTo>
                    <a:pt x="35786" y="282718"/>
                  </a:lnTo>
                  <a:lnTo>
                    <a:pt x="34172" y="271420"/>
                  </a:lnTo>
                  <a:lnTo>
                    <a:pt x="32558" y="269806"/>
                  </a:lnTo>
                  <a:lnTo>
                    <a:pt x="24488" y="260122"/>
                  </a:lnTo>
                  <a:lnTo>
                    <a:pt x="19647" y="256895"/>
                  </a:lnTo>
                  <a:lnTo>
                    <a:pt x="18033" y="255281"/>
                  </a:lnTo>
                  <a:lnTo>
                    <a:pt x="16419" y="253667"/>
                  </a:lnTo>
                  <a:lnTo>
                    <a:pt x="14805" y="252053"/>
                  </a:lnTo>
                  <a:lnTo>
                    <a:pt x="14805" y="248825"/>
                  </a:lnTo>
                  <a:lnTo>
                    <a:pt x="14805" y="247211"/>
                  </a:lnTo>
                  <a:lnTo>
                    <a:pt x="16419" y="243983"/>
                  </a:lnTo>
                  <a:lnTo>
                    <a:pt x="16419" y="242369"/>
                  </a:lnTo>
                  <a:lnTo>
                    <a:pt x="16419" y="240755"/>
                  </a:lnTo>
                  <a:lnTo>
                    <a:pt x="14805" y="240755"/>
                  </a:lnTo>
                  <a:lnTo>
                    <a:pt x="14805" y="239141"/>
                  </a:lnTo>
                  <a:lnTo>
                    <a:pt x="13191" y="237527"/>
                  </a:lnTo>
                  <a:lnTo>
                    <a:pt x="13191" y="237527"/>
                  </a:lnTo>
                  <a:lnTo>
                    <a:pt x="11577" y="237527"/>
                  </a:lnTo>
                  <a:lnTo>
                    <a:pt x="9963" y="235913"/>
                  </a:lnTo>
                  <a:lnTo>
                    <a:pt x="8349" y="232686"/>
                  </a:lnTo>
                  <a:lnTo>
                    <a:pt x="5121" y="231072"/>
                  </a:lnTo>
                  <a:lnTo>
                    <a:pt x="13191" y="231072"/>
                  </a:lnTo>
                  <a:lnTo>
                    <a:pt x="14805" y="232686"/>
                  </a:lnTo>
                  <a:lnTo>
                    <a:pt x="18033" y="232686"/>
                  </a:lnTo>
                  <a:lnTo>
                    <a:pt x="24488" y="239141"/>
                  </a:lnTo>
                  <a:lnTo>
                    <a:pt x="26102" y="239141"/>
                  </a:lnTo>
                  <a:lnTo>
                    <a:pt x="27716" y="239141"/>
                  </a:lnTo>
                  <a:lnTo>
                    <a:pt x="29330" y="239141"/>
                  </a:lnTo>
                  <a:lnTo>
                    <a:pt x="32558" y="234300"/>
                  </a:lnTo>
                  <a:lnTo>
                    <a:pt x="34172" y="232686"/>
                  </a:lnTo>
                  <a:lnTo>
                    <a:pt x="40628" y="227844"/>
                  </a:lnTo>
                  <a:lnTo>
                    <a:pt x="42242" y="226230"/>
                  </a:lnTo>
                  <a:lnTo>
                    <a:pt x="43856" y="224616"/>
                  </a:lnTo>
                  <a:lnTo>
                    <a:pt x="42242" y="223002"/>
                  </a:lnTo>
                  <a:lnTo>
                    <a:pt x="43856" y="221388"/>
                  </a:lnTo>
                  <a:lnTo>
                    <a:pt x="45469" y="219774"/>
                  </a:lnTo>
                  <a:lnTo>
                    <a:pt x="51925" y="219774"/>
                  </a:lnTo>
                  <a:lnTo>
                    <a:pt x="55153" y="219774"/>
                  </a:lnTo>
                  <a:lnTo>
                    <a:pt x="61609" y="216546"/>
                  </a:lnTo>
                  <a:lnTo>
                    <a:pt x="63223" y="216546"/>
                  </a:lnTo>
                  <a:lnTo>
                    <a:pt x="64837" y="216546"/>
                  </a:lnTo>
                  <a:lnTo>
                    <a:pt x="66451" y="218160"/>
                  </a:lnTo>
                  <a:lnTo>
                    <a:pt x="68065" y="218160"/>
                  </a:lnTo>
                  <a:lnTo>
                    <a:pt x="69678" y="218160"/>
                  </a:lnTo>
                  <a:lnTo>
                    <a:pt x="71292" y="218160"/>
                  </a:lnTo>
                  <a:lnTo>
                    <a:pt x="74520" y="218160"/>
                  </a:lnTo>
                  <a:lnTo>
                    <a:pt x="93887" y="210091"/>
                  </a:lnTo>
                  <a:lnTo>
                    <a:pt x="97115" y="208477"/>
                  </a:lnTo>
                  <a:lnTo>
                    <a:pt x="98729" y="206863"/>
                  </a:lnTo>
                  <a:lnTo>
                    <a:pt x="108413" y="197179"/>
                  </a:lnTo>
                  <a:lnTo>
                    <a:pt x="121324" y="189109"/>
                  </a:lnTo>
                  <a:lnTo>
                    <a:pt x="129394" y="182654"/>
                  </a:lnTo>
                  <a:lnTo>
                    <a:pt x="131008" y="181040"/>
                  </a:lnTo>
                  <a:lnTo>
                    <a:pt x="132622" y="176198"/>
                  </a:lnTo>
                  <a:lnTo>
                    <a:pt x="134236" y="172970"/>
                  </a:lnTo>
                  <a:lnTo>
                    <a:pt x="135850" y="172970"/>
                  </a:lnTo>
                  <a:lnTo>
                    <a:pt x="137464" y="171356"/>
                  </a:lnTo>
                  <a:lnTo>
                    <a:pt x="148761" y="169742"/>
                  </a:lnTo>
                  <a:lnTo>
                    <a:pt x="151989" y="169742"/>
                  </a:lnTo>
                  <a:lnTo>
                    <a:pt x="153603" y="169742"/>
                  </a:lnTo>
                  <a:lnTo>
                    <a:pt x="155217" y="169742"/>
                  </a:lnTo>
                  <a:lnTo>
                    <a:pt x="155217" y="171356"/>
                  </a:lnTo>
                  <a:lnTo>
                    <a:pt x="156831" y="172970"/>
                  </a:lnTo>
                  <a:lnTo>
                    <a:pt x="156831" y="174584"/>
                  </a:lnTo>
                  <a:lnTo>
                    <a:pt x="158445" y="176198"/>
                  </a:lnTo>
                  <a:lnTo>
                    <a:pt x="158445" y="176198"/>
                  </a:lnTo>
                  <a:lnTo>
                    <a:pt x="161673" y="179426"/>
                  </a:lnTo>
                  <a:lnTo>
                    <a:pt x="163286" y="181040"/>
                  </a:lnTo>
                  <a:lnTo>
                    <a:pt x="164900" y="184268"/>
                  </a:lnTo>
                  <a:lnTo>
                    <a:pt x="169742" y="190723"/>
                  </a:lnTo>
                  <a:lnTo>
                    <a:pt x="169742" y="190723"/>
                  </a:lnTo>
                  <a:lnTo>
                    <a:pt x="171356" y="193951"/>
                  </a:lnTo>
                  <a:lnTo>
                    <a:pt x="171356" y="195565"/>
                  </a:lnTo>
                  <a:lnTo>
                    <a:pt x="174584" y="193951"/>
                  </a:lnTo>
                  <a:lnTo>
                    <a:pt x="176198" y="190723"/>
                  </a:lnTo>
                  <a:lnTo>
                    <a:pt x="181040" y="181040"/>
                  </a:lnTo>
                  <a:lnTo>
                    <a:pt x="182654" y="176198"/>
                  </a:lnTo>
                  <a:lnTo>
                    <a:pt x="182654" y="172970"/>
                  </a:lnTo>
                  <a:lnTo>
                    <a:pt x="182654" y="171356"/>
                  </a:lnTo>
                  <a:lnTo>
                    <a:pt x="182654" y="171356"/>
                  </a:lnTo>
                  <a:lnTo>
                    <a:pt x="182654" y="163287"/>
                  </a:lnTo>
                  <a:lnTo>
                    <a:pt x="182654" y="161673"/>
                  </a:lnTo>
                  <a:lnTo>
                    <a:pt x="184268" y="160059"/>
                  </a:lnTo>
                  <a:lnTo>
                    <a:pt x="190723" y="153603"/>
                  </a:lnTo>
                  <a:lnTo>
                    <a:pt x="190723" y="151989"/>
                  </a:lnTo>
                  <a:lnTo>
                    <a:pt x="195565" y="150375"/>
                  </a:lnTo>
                  <a:lnTo>
                    <a:pt x="203635" y="147147"/>
                  </a:lnTo>
                  <a:lnTo>
                    <a:pt x="206863" y="148761"/>
                  </a:lnTo>
                  <a:lnTo>
                    <a:pt x="208477" y="148761"/>
                  </a:lnTo>
                  <a:lnTo>
                    <a:pt x="210091" y="148761"/>
                  </a:lnTo>
                  <a:lnTo>
                    <a:pt x="211704" y="148761"/>
                  </a:lnTo>
                  <a:lnTo>
                    <a:pt x="213318" y="147147"/>
                  </a:lnTo>
                  <a:lnTo>
                    <a:pt x="214932" y="147147"/>
                  </a:lnTo>
                  <a:lnTo>
                    <a:pt x="216546" y="145533"/>
                  </a:lnTo>
                  <a:lnTo>
                    <a:pt x="219774" y="145533"/>
                  </a:lnTo>
                  <a:lnTo>
                    <a:pt x="224616" y="147147"/>
                  </a:lnTo>
                  <a:lnTo>
                    <a:pt x="226230" y="147147"/>
                  </a:lnTo>
                  <a:lnTo>
                    <a:pt x="231072" y="145533"/>
                  </a:lnTo>
                  <a:lnTo>
                    <a:pt x="239141" y="145533"/>
                  </a:lnTo>
                  <a:lnTo>
                    <a:pt x="240755" y="142305"/>
                  </a:lnTo>
                  <a:lnTo>
                    <a:pt x="242369" y="140691"/>
                  </a:lnTo>
                  <a:lnTo>
                    <a:pt x="243983" y="140691"/>
                  </a:lnTo>
                  <a:lnTo>
                    <a:pt x="248825" y="142305"/>
                  </a:lnTo>
                  <a:lnTo>
                    <a:pt x="250439" y="142305"/>
                  </a:lnTo>
                  <a:lnTo>
                    <a:pt x="253667" y="140691"/>
                  </a:lnTo>
                  <a:lnTo>
                    <a:pt x="258509" y="137464"/>
                  </a:lnTo>
                  <a:lnTo>
                    <a:pt x="261736" y="134236"/>
                  </a:lnTo>
                  <a:lnTo>
                    <a:pt x="263350" y="132622"/>
                  </a:lnTo>
                  <a:lnTo>
                    <a:pt x="266578" y="132622"/>
                  </a:lnTo>
                  <a:lnTo>
                    <a:pt x="276262" y="137464"/>
                  </a:lnTo>
                  <a:lnTo>
                    <a:pt x="281104" y="137464"/>
                  </a:lnTo>
                  <a:lnTo>
                    <a:pt x="282718" y="137464"/>
                  </a:lnTo>
                  <a:lnTo>
                    <a:pt x="289173" y="137464"/>
                  </a:lnTo>
                  <a:lnTo>
                    <a:pt x="289173" y="137464"/>
                  </a:lnTo>
                  <a:lnTo>
                    <a:pt x="292401" y="137464"/>
                  </a:lnTo>
                  <a:lnTo>
                    <a:pt x="298857" y="139078"/>
                  </a:lnTo>
                  <a:lnTo>
                    <a:pt x="300471" y="139078"/>
                  </a:lnTo>
                  <a:lnTo>
                    <a:pt x="300471" y="139078"/>
                  </a:lnTo>
                  <a:lnTo>
                    <a:pt x="302085" y="140691"/>
                  </a:lnTo>
                  <a:lnTo>
                    <a:pt x="303699" y="142305"/>
                  </a:lnTo>
                  <a:lnTo>
                    <a:pt x="305313" y="142305"/>
                  </a:lnTo>
                  <a:lnTo>
                    <a:pt x="308540" y="142305"/>
                  </a:lnTo>
                  <a:lnTo>
                    <a:pt x="316610" y="140691"/>
                  </a:lnTo>
                  <a:lnTo>
                    <a:pt x="318224" y="142305"/>
                  </a:lnTo>
                  <a:lnTo>
                    <a:pt x="324680" y="142305"/>
                  </a:lnTo>
                  <a:lnTo>
                    <a:pt x="331135" y="142305"/>
                  </a:lnTo>
                  <a:lnTo>
                    <a:pt x="332749" y="142305"/>
                  </a:lnTo>
                  <a:lnTo>
                    <a:pt x="335977" y="140691"/>
                  </a:lnTo>
                  <a:lnTo>
                    <a:pt x="350503" y="126166"/>
                  </a:lnTo>
                  <a:lnTo>
                    <a:pt x="360186" y="119710"/>
                  </a:lnTo>
                  <a:lnTo>
                    <a:pt x="360186" y="119710"/>
                  </a:lnTo>
                  <a:lnTo>
                    <a:pt x="361800" y="119710"/>
                  </a:lnTo>
                  <a:lnTo>
                    <a:pt x="363414" y="118096"/>
                  </a:lnTo>
                  <a:lnTo>
                    <a:pt x="365028" y="116482"/>
                  </a:lnTo>
                  <a:lnTo>
                    <a:pt x="365028" y="113255"/>
                  </a:lnTo>
                  <a:lnTo>
                    <a:pt x="369870" y="105185"/>
                  </a:lnTo>
                  <a:lnTo>
                    <a:pt x="371484" y="100343"/>
                  </a:lnTo>
                  <a:lnTo>
                    <a:pt x="373098" y="98729"/>
                  </a:lnTo>
                  <a:lnTo>
                    <a:pt x="374712" y="97115"/>
                  </a:lnTo>
                  <a:lnTo>
                    <a:pt x="381167" y="93887"/>
                  </a:lnTo>
                  <a:lnTo>
                    <a:pt x="382781" y="92273"/>
                  </a:lnTo>
                  <a:lnTo>
                    <a:pt x="382781" y="90660"/>
                  </a:lnTo>
                  <a:lnTo>
                    <a:pt x="382781" y="89046"/>
                  </a:lnTo>
                  <a:lnTo>
                    <a:pt x="382781" y="87432"/>
                  </a:lnTo>
                  <a:lnTo>
                    <a:pt x="381167" y="85818"/>
                  </a:lnTo>
                  <a:lnTo>
                    <a:pt x="379553" y="84204"/>
                  </a:lnTo>
                  <a:lnTo>
                    <a:pt x="377940" y="84204"/>
                  </a:lnTo>
                  <a:lnTo>
                    <a:pt x="377940" y="82590"/>
                  </a:lnTo>
                  <a:lnTo>
                    <a:pt x="379553" y="80976"/>
                  </a:lnTo>
                  <a:lnTo>
                    <a:pt x="386009" y="76134"/>
                  </a:lnTo>
                  <a:lnTo>
                    <a:pt x="387623" y="74520"/>
                  </a:lnTo>
                  <a:lnTo>
                    <a:pt x="389237" y="71292"/>
                  </a:lnTo>
                  <a:lnTo>
                    <a:pt x="390851" y="68064"/>
                  </a:lnTo>
                  <a:lnTo>
                    <a:pt x="389237" y="66451"/>
                  </a:lnTo>
                  <a:lnTo>
                    <a:pt x="389237" y="64837"/>
                  </a:lnTo>
                  <a:lnTo>
                    <a:pt x="387623" y="64837"/>
                  </a:lnTo>
                  <a:lnTo>
                    <a:pt x="387623" y="63223"/>
                  </a:lnTo>
                  <a:lnTo>
                    <a:pt x="387623" y="63223"/>
                  </a:lnTo>
                  <a:lnTo>
                    <a:pt x="387623" y="61609"/>
                  </a:lnTo>
                  <a:lnTo>
                    <a:pt x="392465" y="53539"/>
                  </a:lnTo>
                  <a:lnTo>
                    <a:pt x="410218" y="37400"/>
                  </a:lnTo>
                  <a:lnTo>
                    <a:pt x="424744" y="27716"/>
                  </a:lnTo>
                  <a:lnTo>
                    <a:pt x="448953" y="8349"/>
                  </a:lnTo>
                  <a:lnTo>
                    <a:pt x="450567" y="5121"/>
                  </a:lnTo>
                  <a:lnTo>
                    <a:pt x="453794" y="8349"/>
                  </a:lnTo>
                  <a:lnTo>
                    <a:pt x="478003" y="19646"/>
                  </a:lnTo>
                  <a:lnTo>
                    <a:pt x="481231" y="24488"/>
                  </a:lnTo>
                  <a:lnTo>
                    <a:pt x="481231" y="27716"/>
                  </a:lnTo>
                  <a:lnTo>
                    <a:pt x="474775" y="34172"/>
                  </a:lnTo>
                  <a:lnTo>
                    <a:pt x="473162" y="37400"/>
                  </a:lnTo>
                  <a:lnTo>
                    <a:pt x="471548" y="40628"/>
                  </a:lnTo>
                  <a:lnTo>
                    <a:pt x="471548" y="55153"/>
                  </a:lnTo>
                  <a:lnTo>
                    <a:pt x="473162" y="58381"/>
                  </a:lnTo>
                  <a:lnTo>
                    <a:pt x="476389" y="66451"/>
                  </a:lnTo>
                  <a:lnTo>
                    <a:pt x="478003" y="68064"/>
                  </a:lnTo>
                  <a:lnTo>
                    <a:pt x="481231" y="69678"/>
                  </a:lnTo>
                  <a:lnTo>
                    <a:pt x="482845" y="71292"/>
                  </a:lnTo>
                  <a:lnTo>
                    <a:pt x="484459" y="74520"/>
                  </a:lnTo>
                  <a:lnTo>
                    <a:pt x="484459" y="80976"/>
                  </a:lnTo>
                  <a:lnTo>
                    <a:pt x="478003" y="97115"/>
                  </a:lnTo>
                  <a:lnTo>
                    <a:pt x="476389" y="103571"/>
                  </a:lnTo>
                  <a:lnTo>
                    <a:pt x="478003" y="111641"/>
                  </a:lnTo>
                  <a:lnTo>
                    <a:pt x="484459" y="126166"/>
                  </a:lnTo>
                  <a:lnTo>
                    <a:pt x="486073" y="131008"/>
                  </a:lnTo>
                  <a:lnTo>
                    <a:pt x="482845" y="137464"/>
                  </a:lnTo>
                  <a:lnTo>
                    <a:pt x="469934" y="143919"/>
                  </a:lnTo>
                  <a:lnTo>
                    <a:pt x="465092" y="148761"/>
                  </a:lnTo>
                  <a:lnTo>
                    <a:pt x="458636" y="160059"/>
                  </a:lnTo>
                  <a:lnTo>
                    <a:pt x="453794" y="169742"/>
                  </a:lnTo>
                  <a:lnTo>
                    <a:pt x="448953" y="179426"/>
                  </a:lnTo>
                  <a:lnTo>
                    <a:pt x="437655" y="187495"/>
                  </a:lnTo>
                  <a:lnTo>
                    <a:pt x="426358" y="193951"/>
                  </a:lnTo>
                  <a:lnTo>
                    <a:pt x="423130" y="198793"/>
                  </a:lnTo>
                  <a:lnTo>
                    <a:pt x="421516" y="206863"/>
                  </a:lnTo>
                  <a:lnTo>
                    <a:pt x="423130" y="219774"/>
                  </a:lnTo>
                  <a:lnTo>
                    <a:pt x="421516" y="226230"/>
                  </a:lnTo>
                  <a:lnTo>
                    <a:pt x="413446" y="229458"/>
                  </a:lnTo>
                  <a:lnTo>
                    <a:pt x="410218" y="231072"/>
                  </a:lnTo>
                  <a:lnTo>
                    <a:pt x="410218" y="234300"/>
                  </a:lnTo>
                  <a:lnTo>
                    <a:pt x="410218" y="235913"/>
                  </a:lnTo>
                  <a:lnTo>
                    <a:pt x="413446" y="239141"/>
                  </a:lnTo>
                  <a:lnTo>
                    <a:pt x="413446" y="239141"/>
                  </a:lnTo>
                  <a:lnTo>
                    <a:pt x="413446" y="240755"/>
                  </a:lnTo>
                  <a:lnTo>
                    <a:pt x="413446" y="240755"/>
                  </a:lnTo>
                  <a:lnTo>
                    <a:pt x="413446" y="242369"/>
                  </a:lnTo>
                  <a:lnTo>
                    <a:pt x="410218" y="243983"/>
                  </a:lnTo>
                  <a:lnTo>
                    <a:pt x="406990" y="247211"/>
                  </a:lnTo>
                  <a:lnTo>
                    <a:pt x="406990" y="250439"/>
                  </a:lnTo>
                  <a:lnTo>
                    <a:pt x="406990" y="253667"/>
                  </a:lnTo>
                  <a:lnTo>
                    <a:pt x="408604" y="2617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5D0E278-EE31-40DC-B2A7-0DE8486B0A33}"/>
                </a:ext>
              </a:extLst>
            </p:cNvPr>
            <p:cNvSpPr/>
            <p:nvPr/>
          </p:nvSpPr>
          <p:spPr>
            <a:xfrm>
              <a:off x="7653065" y="2511906"/>
              <a:ext cx="661712" cy="774688"/>
            </a:xfrm>
            <a:custGeom>
              <a:avLst/>
              <a:gdLst>
                <a:gd name="connsiteX0" fmla="*/ 179426 w 661712"/>
                <a:gd name="connsiteY0" fmla="*/ 21260 h 774687"/>
                <a:gd name="connsiteX1" fmla="*/ 181040 w 661712"/>
                <a:gd name="connsiteY1" fmla="*/ 21260 h 774687"/>
                <a:gd name="connsiteX2" fmla="*/ 182654 w 661712"/>
                <a:gd name="connsiteY2" fmla="*/ 21260 h 774687"/>
                <a:gd name="connsiteX3" fmla="*/ 187495 w 661712"/>
                <a:gd name="connsiteY3" fmla="*/ 24488 h 774687"/>
                <a:gd name="connsiteX4" fmla="*/ 189109 w 661712"/>
                <a:gd name="connsiteY4" fmla="*/ 26102 h 774687"/>
                <a:gd name="connsiteX5" fmla="*/ 190723 w 661712"/>
                <a:gd name="connsiteY5" fmla="*/ 26102 h 774687"/>
                <a:gd name="connsiteX6" fmla="*/ 192337 w 661712"/>
                <a:gd name="connsiteY6" fmla="*/ 26102 h 774687"/>
                <a:gd name="connsiteX7" fmla="*/ 193951 w 661712"/>
                <a:gd name="connsiteY7" fmla="*/ 26102 h 774687"/>
                <a:gd name="connsiteX8" fmla="*/ 195565 w 661712"/>
                <a:gd name="connsiteY8" fmla="*/ 27716 h 774687"/>
                <a:gd name="connsiteX9" fmla="*/ 221388 w 661712"/>
                <a:gd name="connsiteY9" fmla="*/ 68064 h 774687"/>
                <a:gd name="connsiteX10" fmla="*/ 221388 w 661712"/>
                <a:gd name="connsiteY10" fmla="*/ 71292 h 774687"/>
                <a:gd name="connsiteX11" fmla="*/ 221388 w 661712"/>
                <a:gd name="connsiteY11" fmla="*/ 72906 h 774687"/>
                <a:gd name="connsiteX12" fmla="*/ 219774 w 661712"/>
                <a:gd name="connsiteY12" fmla="*/ 72906 h 774687"/>
                <a:gd name="connsiteX13" fmla="*/ 218160 w 661712"/>
                <a:gd name="connsiteY13" fmla="*/ 74520 h 774687"/>
                <a:gd name="connsiteX14" fmla="*/ 218160 w 661712"/>
                <a:gd name="connsiteY14" fmla="*/ 74520 h 774687"/>
                <a:gd name="connsiteX15" fmla="*/ 218160 w 661712"/>
                <a:gd name="connsiteY15" fmla="*/ 74520 h 774687"/>
                <a:gd name="connsiteX16" fmla="*/ 218160 w 661712"/>
                <a:gd name="connsiteY16" fmla="*/ 76134 h 774687"/>
                <a:gd name="connsiteX17" fmla="*/ 218160 w 661712"/>
                <a:gd name="connsiteY17" fmla="*/ 77748 h 774687"/>
                <a:gd name="connsiteX18" fmla="*/ 232686 w 661712"/>
                <a:gd name="connsiteY18" fmla="*/ 85818 h 774687"/>
                <a:gd name="connsiteX19" fmla="*/ 234300 w 661712"/>
                <a:gd name="connsiteY19" fmla="*/ 87432 h 774687"/>
                <a:gd name="connsiteX20" fmla="*/ 234300 w 661712"/>
                <a:gd name="connsiteY20" fmla="*/ 89046 h 774687"/>
                <a:gd name="connsiteX21" fmla="*/ 235913 w 661712"/>
                <a:gd name="connsiteY21" fmla="*/ 92273 h 774687"/>
                <a:gd name="connsiteX22" fmla="*/ 237527 w 661712"/>
                <a:gd name="connsiteY22" fmla="*/ 100343 h 774687"/>
                <a:gd name="connsiteX23" fmla="*/ 237527 w 661712"/>
                <a:gd name="connsiteY23" fmla="*/ 100343 h 774687"/>
                <a:gd name="connsiteX24" fmla="*/ 239141 w 661712"/>
                <a:gd name="connsiteY24" fmla="*/ 101957 h 774687"/>
                <a:gd name="connsiteX25" fmla="*/ 240755 w 661712"/>
                <a:gd name="connsiteY25" fmla="*/ 103571 h 774687"/>
                <a:gd name="connsiteX26" fmla="*/ 243983 w 661712"/>
                <a:gd name="connsiteY26" fmla="*/ 106799 h 774687"/>
                <a:gd name="connsiteX27" fmla="*/ 247211 w 661712"/>
                <a:gd name="connsiteY27" fmla="*/ 108413 h 774687"/>
                <a:gd name="connsiteX28" fmla="*/ 248825 w 661712"/>
                <a:gd name="connsiteY28" fmla="*/ 110027 h 774687"/>
                <a:gd name="connsiteX29" fmla="*/ 260122 w 661712"/>
                <a:gd name="connsiteY29" fmla="*/ 129394 h 774687"/>
                <a:gd name="connsiteX30" fmla="*/ 276262 w 661712"/>
                <a:gd name="connsiteY30" fmla="*/ 148761 h 774687"/>
                <a:gd name="connsiteX31" fmla="*/ 279490 w 661712"/>
                <a:gd name="connsiteY31" fmla="*/ 153603 h 774687"/>
                <a:gd name="connsiteX32" fmla="*/ 281104 w 661712"/>
                <a:gd name="connsiteY32" fmla="*/ 161673 h 774687"/>
                <a:gd name="connsiteX33" fmla="*/ 282717 w 661712"/>
                <a:gd name="connsiteY33" fmla="*/ 163286 h 774687"/>
                <a:gd name="connsiteX34" fmla="*/ 284331 w 661712"/>
                <a:gd name="connsiteY34" fmla="*/ 164900 h 774687"/>
                <a:gd name="connsiteX35" fmla="*/ 294015 w 661712"/>
                <a:gd name="connsiteY35" fmla="*/ 168128 h 774687"/>
                <a:gd name="connsiteX36" fmla="*/ 298857 w 661712"/>
                <a:gd name="connsiteY36" fmla="*/ 171356 h 774687"/>
                <a:gd name="connsiteX37" fmla="*/ 314996 w 661712"/>
                <a:gd name="connsiteY37" fmla="*/ 184267 h 774687"/>
                <a:gd name="connsiteX38" fmla="*/ 318224 w 661712"/>
                <a:gd name="connsiteY38" fmla="*/ 195565 h 774687"/>
                <a:gd name="connsiteX39" fmla="*/ 318224 w 661712"/>
                <a:gd name="connsiteY39" fmla="*/ 202021 h 774687"/>
                <a:gd name="connsiteX40" fmla="*/ 318224 w 661712"/>
                <a:gd name="connsiteY40" fmla="*/ 206863 h 774687"/>
                <a:gd name="connsiteX41" fmla="*/ 318224 w 661712"/>
                <a:gd name="connsiteY41" fmla="*/ 208476 h 774687"/>
                <a:gd name="connsiteX42" fmla="*/ 318224 w 661712"/>
                <a:gd name="connsiteY42" fmla="*/ 208476 h 774687"/>
                <a:gd name="connsiteX43" fmla="*/ 319838 w 661712"/>
                <a:gd name="connsiteY43" fmla="*/ 210091 h 774687"/>
                <a:gd name="connsiteX44" fmla="*/ 319838 w 661712"/>
                <a:gd name="connsiteY44" fmla="*/ 213318 h 774687"/>
                <a:gd name="connsiteX45" fmla="*/ 319838 w 661712"/>
                <a:gd name="connsiteY45" fmla="*/ 216546 h 774687"/>
                <a:gd name="connsiteX46" fmla="*/ 319838 w 661712"/>
                <a:gd name="connsiteY46" fmla="*/ 218160 h 774687"/>
                <a:gd name="connsiteX47" fmla="*/ 319838 w 661712"/>
                <a:gd name="connsiteY47" fmla="*/ 223002 h 774687"/>
                <a:gd name="connsiteX48" fmla="*/ 319838 w 661712"/>
                <a:gd name="connsiteY48" fmla="*/ 231072 h 774687"/>
                <a:gd name="connsiteX49" fmla="*/ 319838 w 661712"/>
                <a:gd name="connsiteY49" fmla="*/ 234299 h 774687"/>
                <a:gd name="connsiteX50" fmla="*/ 321452 w 661712"/>
                <a:gd name="connsiteY50" fmla="*/ 239141 h 774687"/>
                <a:gd name="connsiteX51" fmla="*/ 323066 w 661712"/>
                <a:gd name="connsiteY51" fmla="*/ 239141 h 774687"/>
                <a:gd name="connsiteX52" fmla="*/ 323066 w 661712"/>
                <a:gd name="connsiteY52" fmla="*/ 240755 h 774687"/>
                <a:gd name="connsiteX53" fmla="*/ 344047 w 661712"/>
                <a:gd name="connsiteY53" fmla="*/ 258508 h 774687"/>
                <a:gd name="connsiteX54" fmla="*/ 345661 w 661712"/>
                <a:gd name="connsiteY54" fmla="*/ 258508 h 774687"/>
                <a:gd name="connsiteX55" fmla="*/ 347275 w 661712"/>
                <a:gd name="connsiteY55" fmla="*/ 261736 h 774687"/>
                <a:gd name="connsiteX56" fmla="*/ 348889 w 661712"/>
                <a:gd name="connsiteY56" fmla="*/ 263350 h 774687"/>
                <a:gd name="connsiteX57" fmla="*/ 348889 w 661712"/>
                <a:gd name="connsiteY57" fmla="*/ 264964 h 774687"/>
                <a:gd name="connsiteX58" fmla="*/ 350503 w 661712"/>
                <a:gd name="connsiteY58" fmla="*/ 266578 h 774687"/>
                <a:gd name="connsiteX59" fmla="*/ 353731 w 661712"/>
                <a:gd name="connsiteY59" fmla="*/ 266578 h 774687"/>
                <a:gd name="connsiteX60" fmla="*/ 360186 w 661712"/>
                <a:gd name="connsiteY60" fmla="*/ 264964 h 774687"/>
                <a:gd name="connsiteX61" fmla="*/ 371484 w 661712"/>
                <a:gd name="connsiteY61" fmla="*/ 263350 h 774687"/>
                <a:gd name="connsiteX62" fmla="*/ 371484 w 661712"/>
                <a:gd name="connsiteY62" fmla="*/ 261736 h 774687"/>
                <a:gd name="connsiteX63" fmla="*/ 373098 w 661712"/>
                <a:gd name="connsiteY63" fmla="*/ 261736 h 774687"/>
                <a:gd name="connsiteX64" fmla="*/ 376326 w 661712"/>
                <a:gd name="connsiteY64" fmla="*/ 261736 h 774687"/>
                <a:gd name="connsiteX65" fmla="*/ 382781 w 661712"/>
                <a:gd name="connsiteY65" fmla="*/ 266578 h 774687"/>
                <a:gd name="connsiteX66" fmla="*/ 384395 w 661712"/>
                <a:gd name="connsiteY66" fmla="*/ 266578 h 774687"/>
                <a:gd name="connsiteX67" fmla="*/ 386009 w 661712"/>
                <a:gd name="connsiteY67" fmla="*/ 266578 h 774687"/>
                <a:gd name="connsiteX68" fmla="*/ 389237 w 661712"/>
                <a:gd name="connsiteY68" fmla="*/ 266578 h 774687"/>
                <a:gd name="connsiteX69" fmla="*/ 390851 w 661712"/>
                <a:gd name="connsiteY69" fmla="*/ 264964 h 774687"/>
                <a:gd name="connsiteX70" fmla="*/ 394079 w 661712"/>
                <a:gd name="connsiteY70" fmla="*/ 266578 h 774687"/>
                <a:gd name="connsiteX71" fmla="*/ 395693 w 661712"/>
                <a:gd name="connsiteY71" fmla="*/ 268192 h 774687"/>
                <a:gd name="connsiteX72" fmla="*/ 402149 w 661712"/>
                <a:gd name="connsiteY72" fmla="*/ 269806 h 774687"/>
                <a:gd name="connsiteX73" fmla="*/ 408604 w 661712"/>
                <a:gd name="connsiteY73" fmla="*/ 271420 h 774687"/>
                <a:gd name="connsiteX74" fmla="*/ 410218 w 661712"/>
                <a:gd name="connsiteY74" fmla="*/ 271420 h 774687"/>
                <a:gd name="connsiteX75" fmla="*/ 410218 w 661712"/>
                <a:gd name="connsiteY75" fmla="*/ 271420 h 774687"/>
                <a:gd name="connsiteX76" fmla="*/ 413446 w 661712"/>
                <a:gd name="connsiteY76" fmla="*/ 273034 h 774687"/>
                <a:gd name="connsiteX77" fmla="*/ 416674 w 661712"/>
                <a:gd name="connsiteY77" fmla="*/ 273034 h 774687"/>
                <a:gd name="connsiteX78" fmla="*/ 429585 w 661712"/>
                <a:gd name="connsiteY78" fmla="*/ 271420 h 774687"/>
                <a:gd name="connsiteX79" fmla="*/ 427971 w 661712"/>
                <a:gd name="connsiteY79" fmla="*/ 271420 h 774687"/>
                <a:gd name="connsiteX80" fmla="*/ 432813 w 661712"/>
                <a:gd name="connsiteY80" fmla="*/ 274648 h 774687"/>
                <a:gd name="connsiteX81" fmla="*/ 432813 w 661712"/>
                <a:gd name="connsiteY81" fmla="*/ 274648 h 774687"/>
                <a:gd name="connsiteX82" fmla="*/ 434427 w 661712"/>
                <a:gd name="connsiteY82" fmla="*/ 277876 h 774687"/>
                <a:gd name="connsiteX83" fmla="*/ 436041 w 661712"/>
                <a:gd name="connsiteY83" fmla="*/ 281103 h 774687"/>
                <a:gd name="connsiteX84" fmla="*/ 437655 w 661712"/>
                <a:gd name="connsiteY84" fmla="*/ 290787 h 774687"/>
                <a:gd name="connsiteX85" fmla="*/ 439269 w 661712"/>
                <a:gd name="connsiteY85" fmla="*/ 292401 h 774687"/>
                <a:gd name="connsiteX86" fmla="*/ 439269 w 661712"/>
                <a:gd name="connsiteY86" fmla="*/ 295629 h 774687"/>
                <a:gd name="connsiteX87" fmla="*/ 440883 w 661712"/>
                <a:gd name="connsiteY87" fmla="*/ 305312 h 774687"/>
                <a:gd name="connsiteX88" fmla="*/ 440883 w 661712"/>
                <a:gd name="connsiteY88" fmla="*/ 308540 h 774687"/>
                <a:gd name="connsiteX89" fmla="*/ 439269 w 661712"/>
                <a:gd name="connsiteY89" fmla="*/ 311768 h 774687"/>
                <a:gd name="connsiteX90" fmla="*/ 439269 w 661712"/>
                <a:gd name="connsiteY90" fmla="*/ 313382 h 774687"/>
                <a:gd name="connsiteX91" fmla="*/ 437655 w 661712"/>
                <a:gd name="connsiteY91" fmla="*/ 313382 h 774687"/>
                <a:gd name="connsiteX92" fmla="*/ 437655 w 661712"/>
                <a:gd name="connsiteY92" fmla="*/ 314996 h 774687"/>
                <a:gd name="connsiteX93" fmla="*/ 436041 w 661712"/>
                <a:gd name="connsiteY93" fmla="*/ 316610 h 774687"/>
                <a:gd name="connsiteX94" fmla="*/ 434427 w 661712"/>
                <a:gd name="connsiteY94" fmla="*/ 316610 h 774687"/>
                <a:gd name="connsiteX95" fmla="*/ 434427 w 661712"/>
                <a:gd name="connsiteY95" fmla="*/ 318224 h 774687"/>
                <a:gd name="connsiteX96" fmla="*/ 432813 w 661712"/>
                <a:gd name="connsiteY96" fmla="*/ 319838 h 774687"/>
                <a:gd name="connsiteX97" fmla="*/ 431199 w 661712"/>
                <a:gd name="connsiteY97" fmla="*/ 323066 h 774687"/>
                <a:gd name="connsiteX98" fmla="*/ 429585 w 661712"/>
                <a:gd name="connsiteY98" fmla="*/ 323066 h 774687"/>
                <a:gd name="connsiteX99" fmla="*/ 429585 w 661712"/>
                <a:gd name="connsiteY99" fmla="*/ 324680 h 774687"/>
                <a:gd name="connsiteX100" fmla="*/ 429585 w 661712"/>
                <a:gd name="connsiteY100" fmla="*/ 327908 h 774687"/>
                <a:gd name="connsiteX101" fmla="*/ 431199 w 661712"/>
                <a:gd name="connsiteY101" fmla="*/ 331135 h 774687"/>
                <a:gd name="connsiteX102" fmla="*/ 431199 w 661712"/>
                <a:gd name="connsiteY102" fmla="*/ 332749 h 774687"/>
                <a:gd name="connsiteX103" fmla="*/ 432813 w 661712"/>
                <a:gd name="connsiteY103" fmla="*/ 334363 h 774687"/>
                <a:gd name="connsiteX104" fmla="*/ 432813 w 661712"/>
                <a:gd name="connsiteY104" fmla="*/ 335977 h 774687"/>
                <a:gd name="connsiteX105" fmla="*/ 436041 w 661712"/>
                <a:gd name="connsiteY105" fmla="*/ 335977 h 774687"/>
                <a:gd name="connsiteX106" fmla="*/ 437655 w 661712"/>
                <a:gd name="connsiteY106" fmla="*/ 335977 h 774687"/>
                <a:gd name="connsiteX107" fmla="*/ 439269 w 661712"/>
                <a:gd name="connsiteY107" fmla="*/ 335977 h 774687"/>
                <a:gd name="connsiteX108" fmla="*/ 440883 w 661712"/>
                <a:gd name="connsiteY108" fmla="*/ 334363 h 774687"/>
                <a:gd name="connsiteX109" fmla="*/ 442497 w 661712"/>
                <a:gd name="connsiteY109" fmla="*/ 334363 h 774687"/>
                <a:gd name="connsiteX110" fmla="*/ 444111 w 661712"/>
                <a:gd name="connsiteY110" fmla="*/ 335977 h 774687"/>
                <a:gd name="connsiteX111" fmla="*/ 445725 w 661712"/>
                <a:gd name="connsiteY111" fmla="*/ 335977 h 774687"/>
                <a:gd name="connsiteX112" fmla="*/ 460250 w 661712"/>
                <a:gd name="connsiteY112" fmla="*/ 355344 h 774687"/>
                <a:gd name="connsiteX113" fmla="*/ 465092 w 661712"/>
                <a:gd name="connsiteY113" fmla="*/ 360186 h 774687"/>
                <a:gd name="connsiteX114" fmla="*/ 468320 w 661712"/>
                <a:gd name="connsiteY114" fmla="*/ 361800 h 774687"/>
                <a:gd name="connsiteX115" fmla="*/ 471548 w 661712"/>
                <a:gd name="connsiteY115" fmla="*/ 361800 h 774687"/>
                <a:gd name="connsiteX116" fmla="*/ 476389 w 661712"/>
                <a:gd name="connsiteY116" fmla="*/ 358572 h 774687"/>
                <a:gd name="connsiteX117" fmla="*/ 478003 w 661712"/>
                <a:gd name="connsiteY117" fmla="*/ 358572 h 774687"/>
                <a:gd name="connsiteX118" fmla="*/ 479617 w 661712"/>
                <a:gd name="connsiteY118" fmla="*/ 358572 h 774687"/>
                <a:gd name="connsiteX119" fmla="*/ 481231 w 661712"/>
                <a:gd name="connsiteY119" fmla="*/ 358572 h 774687"/>
                <a:gd name="connsiteX120" fmla="*/ 484459 w 661712"/>
                <a:gd name="connsiteY120" fmla="*/ 360186 h 774687"/>
                <a:gd name="connsiteX121" fmla="*/ 486073 w 661712"/>
                <a:gd name="connsiteY121" fmla="*/ 361800 h 774687"/>
                <a:gd name="connsiteX122" fmla="*/ 489301 w 661712"/>
                <a:gd name="connsiteY122" fmla="*/ 363414 h 774687"/>
                <a:gd name="connsiteX123" fmla="*/ 489301 w 661712"/>
                <a:gd name="connsiteY123" fmla="*/ 365028 h 774687"/>
                <a:gd name="connsiteX124" fmla="*/ 490915 w 661712"/>
                <a:gd name="connsiteY124" fmla="*/ 366642 h 774687"/>
                <a:gd name="connsiteX125" fmla="*/ 490915 w 661712"/>
                <a:gd name="connsiteY125" fmla="*/ 371484 h 774687"/>
                <a:gd name="connsiteX126" fmla="*/ 490915 w 661712"/>
                <a:gd name="connsiteY126" fmla="*/ 373098 h 774687"/>
                <a:gd name="connsiteX127" fmla="*/ 490915 w 661712"/>
                <a:gd name="connsiteY127" fmla="*/ 374712 h 774687"/>
                <a:gd name="connsiteX128" fmla="*/ 487687 w 661712"/>
                <a:gd name="connsiteY128" fmla="*/ 377939 h 774687"/>
                <a:gd name="connsiteX129" fmla="*/ 487687 w 661712"/>
                <a:gd name="connsiteY129" fmla="*/ 379553 h 774687"/>
                <a:gd name="connsiteX130" fmla="*/ 489301 w 661712"/>
                <a:gd name="connsiteY130" fmla="*/ 382781 h 774687"/>
                <a:gd name="connsiteX131" fmla="*/ 497370 w 661712"/>
                <a:gd name="connsiteY131" fmla="*/ 392465 h 774687"/>
                <a:gd name="connsiteX132" fmla="*/ 497370 w 661712"/>
                <a:gd name="connsiteY132" fmla="*/ 392465 h 774687"/>
                <a:gd name="connsiteX133" fmla="*/ 498984 w 661712"/>
                <a:gd name="connsiteY133" fmla="*/ 392465 h 774687"/>
                <a:gd name="connsiteX134" fmla="*/ 505440 w 661712"/>
                <a:gd name="connsiteY134" fmla="*/ 389237 h 774687"/>
                <a:gd name="connsiteX135" fmla="*/ 511896 w 661712"/>
                <a:gd name="connsiteY135" fmla="*/ 389237 h 774687"/>
                <a:gd name="connsiteX136" fmla="*/ 513510 w 661712"/>
                <a:gd name="connsiteY136" fmla="*/ 389237 h 774687"/>
                <a:gd name="connsiteX137" fmla="*/ 513510 w 661712"/>
                <a:gd name="connsiteY137" fmla="*/ 387623 h 774687"/>
                <a:gd name="connsiteX138" fmla="*/ 515124 w 661712"/>
                <a:gd name="connsiteY138" fmla="*/ 387623 h 774687"/>
                <a:gd name="connsiteX139" fmla="*/ 515124 w 661712"/>
                <a:gd name="connsiteY139" fmla="*/ 386009 h 774687"/>
                <a:gd name="connsiteX140" fmla="*/ 516738 w 661712"/>
                <a:gd name="connsiteY140" fmla="*/ 384395 h 774687"/>
                <a:gd name="connsiteX141" fmla="*/ 518352 w 661712"/>
                <a:gd name="connsiteY141" fmla="*/ 381167 h 774687"/>
                <a:gd name="connsiteX142" fmla="*/ 519966 w 661712"/>
                <a:gd name="connsiteY142" fmla="*/ 381167 h 774687"/>
                <a:gd name="connsiteX143" fmla="*/ 521579 w 661712"/>
                <a:gd name="connsiteY143" fmla="*/ 379553 h 774687"/>
                <a:gd name="connsiteX144" fmla="*/ 523193 w 661712"/>
                <a:gd name="connsiteY144" fmla="*/ 377939 h 774687"/>
                <a:gd name="connsiteX145" fmla="*/ 523193 w 661712"/>
                <a:gd name="connsiteY145" fmla="*/ 377939 h 774687"/>
                <a:gd name="connsiteX146" fmla="*/ 524807 w 661712"/>
                <a:gd name="connsiteY146" fmla="*/ 374712 h 774687"/>
                <a:gd name="connsiteX147" fmla="*/ 524807 w 661712"/>
                <a:gd name="connsiteY147" fmla="*/ 373098 h 774687"/>
                <a:gd name="connsiteX148" fmla="*/ 524807 w 661712"/>
                <a:gd name="connsiteY148" fmla="*/ 373098 h 774687"/>
                <a:gd name="connsiteX149" fmla="*/ 524807 w 661712"/>
                <a:gd name="connsiteY149" fmla="*/ 366642 h 774687"/>
                <a:gd name="connsiteX150" fmla="*/ 526421 w 661712"/>
                <a:gd name="connsiteY150" fmla="*/ 365028 h 774687"/>
                <a:gd name="connsiteX151" fmla="*/ 528035 w 661712"/>
                <a:gd name="connsiteY151" fmla="*/ 361800 h 774687"/>
                <a:gd name="connsiteX152" fmla="*/ 528035 w 661712"/>
                <a:gd name="connsiteY152" fmla="*/ 360186 h 774687"/>
                <a:gd name="connsiteX153" fmla="*/ 526421 w 661712"/>
                <a:gd name="connsiteY153" fmla="*/ 353730 h 774687"/>
                <a:gd name="connsiteX154" fmla="*/ 528035 w 661712"/>
                <a:gd name="connsiteY154" fmla="*/ 352117 h 774687"/>
                <a:gd name="connsiteX155" fmla="*/ 528035 w 661712"/>
                <a:gd name="connsiteY155" fmla="*/ 352117 h 774687"/>
                <a:gd name="connsiteX156" fmla="*/ 529649 w 661712"/>
                <a:gd name="connsiteY156" fmla="*/ 350503 h 774687"/>
                <a:gd name="connsiteX157" fmla="*/ 529649 w 661712"/>
                <a:gd name="connsiteY157" fmla="*/ 350503 h 774687"/>
                <a:gd name="connsiteX158" fmla="*/ 531263 w 661712"/>
                <a:gd name="connsiteY158" fmla="*/ 350503 h 774687"/>
                <a:gd name="connsiteX159" fmla="*/ 532877 w 661712"/>
                <a:gd name="connsiteY159" fmla="*/ 352117 h 774687"/>
                <a:gd name="connsiteX160" fmla="*/ 534491 w 661712"/>
                <a:gd name="connsiteY160" fmla="*/ 353730 h 774687"/>
                <a:gd name="connsiteX161" fmla="*/ 536105 w 661712"/>
                <a:gd name="connsiteY161" fmla="*/ 353730 h 774687"/>
                <a:gd name="connsiteX162" fmla="*/ 537719 w 661712"/>
                <a:gd name="connsiteY162" fmla="*/ 353730 h 774687"/>
                <a:gd name="connsiteX163" fmla="*/ 539333 w 661712"/>
                <a:gd name="connsiteY163" fmla="*/ 353730 h 774687"/>
                <a:gd name="connsiteX164" fmla="*/ 542561 w 661712"/>
                <a:gd name="connsiteY164" fmla="*/ 353730 h 774687"/>
                <a:gd name="connsiteX165" fmla="*/ 545788 w 661712"/>
                <a:gd name="connsiteY165" fmla="*/ 353730 h 774687"/>
                <a:gd name="connsiteX166" fmla="*/ 549016 w 661712"/>
                <a:gd name="connsiteY166" fmla="*/ 355344 h 774687"/>
                <a:gd name="connsiteX167" fmla="*/ 550630 w 661712"/>
                <a:gd name="connsiteY167" fmla="*/ 355344 h 774687"/>
                <a:gd name="connsiteX168" fmla="*/ 552244 w 661712"/>
                <a:gd name="connsiteY168" fmla="*/ 355344 h 774687"/>
                <a:gd name="connsiteX169" fmla="*/ 552244 w 661712"/>
                <a:gd name="connsiteY169" fmla="*/ 353730 h 774687"/>
                <a:gd name="connsiteX170" fmla="*/ 553858 w 661712"/>
                <a:gd name="connsiteY170" fmla="*/ 353730 h 774687"/>
                <a:gd name="connsiteX171" fmla="*/ 555472 w 661712"/>
                <a:gd name="connsiteY171" fmla="*/ 353730 h 774687"/>
                <a:gd name="connsiteX172" fmla="*/ 557086 w 661712"/>
                <a:gd name="connsiteY172" fmla="*/ 352117 h 774687"/>
                <a:gd name="connsiteX173" fmla="*/ 558700 w 661712"/>
                <a:gd name="connsiteY173" fmla="*/ 350503 h 774687"/>
                <a:gd name="connsiteX174" fmla="*/ 560314 w 661712"/>
                <a:gd name="connsiteY174" fmla="*/ 348889 h 774687"/>
                <a:gd name="connsiteX175" fmla="*/ 560314 w 661712"/>
                <a:gd name="connsiteY175" fmla="*/ 348889 h 774687"/>
                <a:gd name="connsiteX176" fmla="*/ 563542 w 661712"/>
                <a:gd name="connsiteY176" fmla="*/ 347275 h 774687"/>
                <a:gd name="connsiteX177" fmla="*/ 571611 w 661712"/>
                <a:gd name="connsiteY177" fmla="*/ 348889 h 774687"/>
                <a:gd name="connsiteX178" fmla="*/ 573225 w 661712"/>
                <a:gd name="connsiteY178" fmla="*/ 348889 h 774687"/>
                <a:gd name="connsiteX179" fmla="*/ 576453 w 661712"/>
                <a:gd name="connsiteY179" fmla="*/ 348889 h 774687"/>
                <a:gd name="connsiteX180" fmla="*/ 578067 w 661712"/>
                <a:gd name="connsiteY180" fmla="*/ 350503 h 774687"/>
                <a:gd name="connsiteX181" fmla="*/ 579681 w 661712"/>
                <a:gd name="connsiteY181" fmla="*/ 352117 h 774687"/>
                <a:gd name="connsiteX182" fmla="*/ 602276 w 661712"/>
                <a:gd name="connsiteY182" fmla="*/ 377939 h 774687"/>
                <a:gd name="connsiteX183" fmla="*/ 613574 w 661712"/>
                <a:gd name="connsiteY183" fmla="*/ 387623 h 774687"/>
                <a:gd name="connsiteX184" fmla="*/ 613574 w 661712"/>
                <a:gd name="connsiteY184" fmla="*/ 389237 h 774687"/>
                <a:gd name="connsiteX185" fmla="*/ 618415 w 661712"/>
                <a:gd name="connsiteY185" fmla="*/ 395693 h 774687"/>
                <a:gd name="connsiteX186" fmla="*/ 620029 w 661712"/>
                <a:gd name="connsiteY186" fmla="*/ 397307 h 774687"/>
                <a:gd name="connsiteX187" fmla="*/ 621643 w 661712"/>
                <a:gd name="connsiteY187" fmla="*/ 397307 h 774687"/>
                <a:gd name="connsiteX188" fmla="*/ 632941 w 661712"/>
                <a:gd name="connsiteY188" fmla="*/ 403762 h 774687"/>
                <a:gd name="connsiteX189" fmla="*/ 634555 w 661712"/>
                <a:gd name="connsiteY189" fmla="*/ 403762 h 774687"/>
                <a:gd name="connsiteX190" fmla="*/ 639397 w 661712"/>
                <a:gd name="connsiteY190" fmla="*/ 403762 h 774687"/>
                <a:gd name="connsiteX191" fmla="*/ 642624 w 661712"/>
                <a:gd name="connsiteY191" fmla="*/ 405376 h 774687"/>
                <a:gd name="connsiteX192" fmla="*/ 644238 w 661712"/>
                <a:gd name="connsiteY192" fmla="*/ 406990 h 774687"/>
                <a:gd name="connsiteX193" fmla="*/ 650694 w 661712"/>
                <a:gd name="connsiteY193" fmla="*/ 411832 h 774687"/>
                <a:gd name="connsiteX194" fmla="*/ 652308 w 661712"/>
                <a:gd name="connsiteY194" fmla="*/ 413446 h 774687"/>
                <a:gd name="connsiteX195" fmla="*/ 652308 w 661712"/>
                <a:gd name="connsiteY195" fmla="*/ 415060 h 774687"/>
                <a:gd name="connsiteX196" fmla="*/ 650694 w 661712"/>
                <a:gd name="connsiteY196" fmla="*/ 418288 h 774687"/>
                <a:gd name="connsiteX197" fmla="*/ 649080 w 661712"/>
                <a:gd name="connsiteY197" fmla="*/ 419902 h 774687"/>
                <a:gd name="connsiteX198" fmla="*/ 647466 w 661712"/>
                <a:gd name="connsiteY198" fmla="*/ 421516 h 774687"/>
                <a:gd name="connsiteX199" fmla="*/ 644238 w 661712"/>
                <a:gd name="connsiteY199" fmla="*/ 421516 h 774687"/>
                <a:gd name="connsiteX200" fmla="*/ 644238 w 661712"/>
                <a:gd name="connsiteY200" fmla="*/ 423130 h 774687"/>
                <a:gd name="connsiteX201" fmla="*/ 642624 w 661712"/>
                <a:gd name="connsiteY201" fmla="*/ 423130 h 774687"/>
                <a:gd name="connsiteX202" fmla="*/ 642624 w 661712"/>
                <a:gd name="connsiteY202" fmla="*/ 424744 h 774687"/>
                <a:gd name="connsiteX203" fmla="*/ 644238 w 661712"/>
                <a:gd name="connsiteY203" fmla="*/ 427971 h 774687"/>
                <a:gd name="connsiteX204" fmla="*/ 645852 w 661712"/>
                <a:gd name="connsiteY204" fmla="*/ 429585 h 774687"/>
                <a:gd name="connsiteX205" fmla="*/ 645852 w 661712"/>
                <a:gd name="connsiteY205" fmla="*/ 429585 h 774687"/>
                <a:gd name="connsiteX206" fmla="*/ 652308 w 661712"/>
                <a:gd name="connsiteY206" fmla="*/ 434427 h 774687"/>
                <a:gd name="connsiteX207" fmla="*/ 657150 w 661712"/>
                <a:gd name="connsiteY207" fmla="*/ 437655 h 774687"/>
                <a:gd name="connsiteX208" fmla="*/ 658764 w 661712"/>
                <a:gd name="connsiteY208" fmla="*/ 440883 h 774687"/>
                <a:gd name="connsiteX209" fmla="*/ 660378 w 661712"/>
                <a:gd name="connsiteY209" fmla="*/ 440883 h 774687"/>
                <a:gd name="connsiteX210" fmla="*/ 660378 w 661712"/>
                <a:gd name="connsiteY210" fmla="*/ 442497 h 774687"/>
                <a:gd name="connsiteX211" fmla="*/ 660378 w 661712"/>
                <a:gd name="connsiteY211" fmla="*/ 444111 h 774687"/>
                <a:gd name="connsiteX212" fmla="*/ 657150 w 661712"/>
                <a:gd name="connsiteY212" fmla="*/ 447339 h 774687"/>
                <a:gd name="connsiteX213" fmla="*/ 657150 w 661712"/>
                <a:gd name="connsiteY213" fmla="*/ 447339 h 774687"/>
                <a:gd name="connsiteX214" fmla="*/ 644238 w 661712"/>
                <a:gd name="connsiteY214" fmla="*/ 453794 h 774687"/>
                <a:gd name="connsiteX215" fmla="*/ 637783 w 661712"/>
                <a:gd name="connsiteY215" fmla="*/ 457022 h 774687"/>
                <a:gd name="connsiteX216" fmla="*/ 636169 w 661712"/>
                <a:gd name="connsiteY216" fmla="*/ 457022 h 774687"/>
                <a:gd name="connsiteX217" fmla="*/ 636169 w 661712"/>
                <a:gd name="connsiteY217" fmla="*/ 458636 h 774687"/>
                <a:gd name="connsiteX218" fmla="*/ 634555 w 661712"/>
                <a:gd name="connsiteY218" fmla="*/ 458636 h 774687"/>
                <a:gd name="connsiteX219" fmla="*/ 632941 w 661712"/>
                <a:gd name="connsiteY219" fmla="*/ 529649 h 774687"/>
                <a:gd name="connsiteX220" fmla="*/ 634555 w 661712"/>
                <a:gd name="connsiteY220" fmla="*/ 545789 h 774687"/>
                <a:gd name="connsiteX221" fmla="*/ 634555 w 661712"/>
                <a:gd name="connsiteY221" fmla="*/ 560314 h 774687"/>
                <a:gd name="connsiteX222" fmla="*/ 634555 w 661712"/>
                <a:gd name="connsiteY222" fmla="*/ 565156 h 774687"/>
                <a:gd name="connsiteX223" fmla="*/ 632941 w 661712"/>
                <a:gd name="connsiteY223" fmla="*/ 573225 h 774687"/>
                <a:gd name="connsiteX224" fmla="*/ 631327 w 661712"/>
                <a:gd name="connsiteY224" fmla="*/ 576453 h 774687"/>
                <a:gd name="connsiteX225" fmla="*/ 629713 w 661712"/>
                <a:gd name="connsiteY225" fmla="*/ 579681 h 774687"/>
                <a:gd name="connsiteX226" fmla="*/ 613574 w 661712"/>
                <a:gd name="connsiteY226" fmla="*/ 595820 h 774687"/>
                <a:gd name="connsiteX227" fmla="*/ 611960 w 661712"/>
                <a:gd name="connsiteY227" fmla="*/ 597434 h 774687"/>
                <a:gd name="connsiteX228" fmla="*/ 611960 w 661712"/>
                <a:gd name="connsiteY228" fmla="*/ 599048 h 774687"/>
                <a:gd name="connsiteX229" fmla="*/ 615188 w 661712"/>
                <a:gd name="connsiteY229" fmla="*/ 621643 h 774687"/>
                <a:gd name="connsiteX230" fmla="*/ 615188 w 661712"/>
                <a:gd name="connsiteY230" fmla="*/ 623257 h 774687"/>
                <a:gd name="connsiteX231" fmla="*/ 616802 w 661712"/>
                <a:gd name="connsiteY231" fmla="*/ 623257 h 774687"/>
                <a:gd name="connsiteX232" fmla="*/ 618415 w 661712"/>
                <a:gd name="connsiteY232" fmla="*/ 623257 h 774687"/>
                <a:gd name="connsiteX233" fmla="*/ 620029 w 661712"/>
                <a:gd name="connsiteY233" fmla="*/ 623257 h 774687"/>
                <a:gd name="connsiteX234" fmla="*/ 621643 w 661712"/>
                <a:gd name="connsiteY234" fmla="*/ 624871 h 774687"/>
                <a:gd name="connsiteX235" fmla="*/ 626485 w 661712"/>
                <a:gd name="connsiteY235" fmla="*/ 629713 h 774687"/>
                <a:gd name="connsiteX236" fmla="*/ 629713 w 661712"/>
                <a:gd name="connsiteY236" fmla="*/ 637783 h 774687"/>
                <a:gd name="connsiteX237" fmla="*/ 629713 w 661712"/>
                <a:gd name="connsiteY237" fmla="*/ 642624 h 774687"/>
                <a:gd name="connsiteX238" fmla="*/ 628099 w 661712"/>
                <a:gd name="connsiteY238" fmla="*/ 647466 h 774687"/>
                <a:gd name="connsiteX239" fmla="*/ 629713 w 661712"/>
                <a:gd name="connsiteY239" fmla="*/ 650694 h 774687"/>
                <a:gd name="connsiteX240" fmla="*/ 631327 w 661712"/>
                <a:gd name="connsiteY240" fmla="*/ 652308 h 774687"/>
                <a:gd name="connsiteX241" fmla="*/ 632941 w 661712"/>
                <a:gd name="connsiteY241" fmla="*/ 658764 h 774687"/>
                <a:gd name="connsiteX242" fmla="*/ 636169 w 661712"/>
                <a:gd name="connsiteY242" fmla="*/ 660378 h 774687"/>
                <a:gd name="connsiteX243" fmla="*/ 639397 w 661712"/>
                <a:gd name="connsiteY243" fmla="*/ 663606 h 774687"/>
                <a:gd name="connsiteX244" fmla="*/ 642624 w 661712"/>
                <a:gd name="connsiteY244" fmla="*/ 663606 h 774687"/>
                <a:gd name="connsiteX245" fmla="*/ 644238 w 661712"/>
                <a:gd name="connsiteY245" fmla="*/ 665219 h 774687"/>
                <a:gd name="connsiteX246" fmla="*/ 645852 w 661712"/>
                <a:gd name="connsiteY246" fmla="*/ 666833 h 774687"/>
                <a:gd name="connsiteX247" fmla="*/ 647466 w 661712"/>
                <a:gd name="connsiteY247" fmla="*/ 673289 h 774687"/>
                <a:gd name="connsiteX248" fmla="*/ 649080 w 661712"/>
                <a:gd name="connsiteY248" fmla="*/ 674903 h 774687"/>
                <a:gd name="connsiteX249" fmla="*/ 655536 w 661712"/>
                <a:gd name="connsiteY249" fmla="*/ 678131 h 774687"/>
                <a:gd name="connsiteX250" fmla="*/ 655536 w 661712"/>
                <a:gd name="connsiteY250" fmla="*/ 682973 h 774687"/>
                <a:gd name="connsiteX251" fmla="*/ 652308 w 661712"/>
                <a:gd name="connsiteY251" fmla="*/ 686201 h 774687"/>
                <a:gd name="connsiteX252" fmla="*/ 650694 w 661712"/>
                <a:gd name="connsiteY252" fmla="*/ 687815 h 774687"/>
                <a:gd name="connsiteX253" fmla="*/ 644238 w 661712"/>
                <a:gd name="connsiteY253" fmla="*/ 707182 h 774687"/>
                <a:gd name="connsiteX254" fmla="*/ 641010 w 661712"/>
                <a:gd name="connsiteY254" fmla="*/ 713637 h 774687"/>
                <a:gd name="connsiteX255" fmla="*/ 639397 w 661712"/>
                <a:gd name="connsiteY255" fmla="*/ 713637 h 774687"/>
                <a:gd name="connsiteX256" fmla="*/ 637783 w 661712"/>
                <a:gd name="connsiteY256" fmla="*/ 715251 h 774687"/>
                <a:gd name="connsiteX257" fmla="*/ 634555 w 661712"/>
                <a:gd name="connsiteY257" fmla="*/ 716865 h 774687"/>
                <a:gd name="connsiteX258" fmla="*/ 632941 w 661712"/>
                <a:gd name="connsiteY258" fmla="*/ 716865 h 774687"/>
                <a:gd name="connsiteX259" fmla="*/ 632941 w 661712"/>
                <a:gd name="connsiteY259" fmla="*/ 718479 h 774687"/>
                <a:gd name="connsiteX260" fmla="*/ 628099 w 661712"/>
                <a:gd name="connsiteY260" fmla="*/ 731391 h 774687"/>
                <a:gd name="connsiteX261" fmla="*/ 626485 w 661712"/>
                <a:gd name="connsiteY261" fmla="*/ 733005 h 774687"/>
                <a:gd name="connsiteX262" fmla="*/ 624871 w 661712"/>
                <a:gd name="connsiteY262" fmla="*/ 734619 h 774687"/>
                <a:gd name="connsiteX263" fmla="*/ 618415 w 661712"/>
                <a:gd name="connsiteY263" fmla="*/ 734619 h 774687"/>
                <a:gd name="connsiteX264" fmla="*/ 611960 w 661712"/>
                <a:gd name="connsiteY264" fmla="*/ 734619 h 774687"/>
                <a:gd name="connsiteX265" fmla="*/ 610346 w 661712"/>
                <a:gd name="connsiteY265" fmla="*/ 734619 h 774687"/>
                <a:gd name="connsiteX266" fmla="*/ 603890 w 661712"/>
                <a:gd name="connsiteY266" fmla="*/ 733005 h 774687"/>
                <a:gd name="connsiteX267" fmla="*/ 592593 w 661712"/>
                <a:gd name="connsiteY267" fmla="*/ 733005 h 774687"/>
                <a:gd name="connsiteX268" fmla="*/ 584523 w 661712"/>
                <a:gd name="connsiteY268" fmla="*/ 731391 h 774687"/>
                <a:gd name="connsiteX269" fmla="*/ 582909 w 661712"/>
                <a:gd name="connsiteY269" fmla="*/ 731391 h 774687"/>
                <a:gd name="connsiteX270" fmla="*/ 578067 w 661712"/>
                <a:gd name="connsiteY270" fmla="*/ 731391 h 774687"/>
                <a:gd name="connsiteX271" fmla="*/ 557086 w 661712"/>
                <a:gd name="connsiteY271" fmla="*/ 741074 h 774687"/>
                <a:gd name="connsiteX272" fmla="*/ 549016 w 661712"/>
                <a:gd name="connsiteY272" fmla="*/ 741074 h 774687"/>
                <a:gd name="connsiteX273" fmla="*/ 544175 w 661712"/>
                <a:gd name="connsiteY273" fmla="*/ 742688 h 774687"/>
                <a:gd name="connsiteX274" fmla="*/ 542561 w 661712"/>
                <a:gd name="connsiteY274" fmla="*/ 744302 h 774687"/>
                <a:gd name="connsiteX275" fmla="*/ 540947 w 661712"/>
                <a:gd name="connsiteY275" fmla="*/ 744302 h 774687"/>
                <a:gd name="connsiteX276" fmla="*/ 539333 w 661712"/>
                <a:gd name="connsiteY276" fmla="*/ 745916 h 774687"/>
                <a:gd name="connsiteX277" fmla="*/ 537719 w 661712"/>
                <a:gd name="connsiteY277" fmla="*/ 749144 h 774687"/>
                <a:gd name="connsiteX278" fmla="*/ 529649 w 661712"/>
                <a:gd name="connsiteY278" fmla="*/ 755600 h 774687"/>
                <a:gd name="connsiteX279" fmla="*/ 528035 w 661712"/>
                <a:gd name="connsiteY279" fmla="*/ 757214 h 774687"/>
                <a:gd name="connsiteX280" fmla="*/ 526421 w 661712"/>
                <a:gd name="connsiteY280" fmla="*/ 757214 h 774687"/>
                <a:gd name="connsiteX281" fmla="*/ 524807 w 661712"/>
                <a:gd name="connsiteY281" fmla="*/ 757214 h 774687"/>
                <a:gd name="connsiteX282" fmla="*/ 518352 w 661712"/>
                <a:gd name="connsiteY282" fmla="*/ 755600 h 774687"/>
                <a:gd name="connsiteX283" fmla="*/ 515124 w 661712"/>
                <a:gd name="connsiteY283" fmla="*/ 753986 h 774687"/>
                <a:gd name="connsiteX284" fmla="*/ 511896 w 661712"/>
                <a:gd name="connsiteY284" fmla="*/ 752372 h 774687"/>
                <a:gd name="connsiteX285" fmla="*/ 510282 w 661712"/>
                <a:gd name="connsiteY285" fmla="*/ 749144 h 774687"/>
                <a:gd name="connsiteX286" fmla="*/ 508668 w 661712"/>
                <a:gd name="connsiteY286" fmla="*/ 747530 h 774687"/>
                <a:gd name="connsiteX287" fmla="*/ 507054 w 661712"/>
                <a:gd name="connsiteY287" fmla="*/ 747530 h 774687"/>
                <a:gd name="connsiteX288" fmla="*/ 505440 w 661712"/>
                <a:gd name="connsiteY288" fmla="*/ 742688 h 774687"/>
                <a:gd name="connsiteX289" fmla="*/ 505440 w 661712"/>
                <a:gd name="connsiteY289" fmla="*/ 742688 h 774687"/>
                <a:gd name="connsiteX290" fmla="*/ 503826 w 661712"/>
                <a:gd name="connsiteY290" fmla="*/ 741074 h 774687"/>
                <a:gd name="connsiteX291" fmla="*/ 502212 w 661712"/>
                <a:gd name="connsiteY291" fmla="*/ 741074 h 774687"/>
                <a:gd name="connsiteX292" fmla="*/ 500598 w 661712"/>
                <a:gd name="connsiteY292" fmla="*/ 741074 h 774687"/>
                <a:gd name="connsiteX293" fmla="*/ 492529 w 661712"/>
                <a:gd name="connsiteY293" fmla="*/ 747530 h 774687"/>
                <a:gd name="connsiteX294" fmla="*/ 457022 w 661712"/>
                <a:gd name="connsiteY294" fmla="*/ 758828 h 774687"/>
                <a:gd name="connsiteX295" fmla="*/ 452180 w 661712"/>
                <a:gd name="connsiteY295" fmla="*/ 758828 h 774687"/>
                <a:gd name="connsiteX296" fmla="*/ 450566 w 661712"/>
                <a:gd name="connsiteY296" fmla="*/ 758828 h 774687"/>
                <a:gd name="connsiteX297" fmla="*/ 447339 w 661712"/>
                <a:gd name="connsiteY297" fmla="*/ 758828 h 774687"/>
                <a:gd name="connsiteX298" fmla="*/ 445725 w 661712"/>
                <a:gd name="connsiteY298" fmla="*/ 757214 h 774687"/>
                <a:gd name="connsiteX299" fmla="*/ 442497 w 661712"/>
                <a:gd name="connsiteY299" fmla="*/ 757214 h 774687"/>
                <a:gd name="connsiteX300" fmla="*/ 440883 w 661712"/>
                <a:gd name="connsiteY300" fmla="*/ 755600 h 774687"/>
                <a:gd name="connsiteX301" fmla="*/ 439269 w 661712"/>
                <a:gd name="connsiteY301" fmla="*/ 753986 h 774687"/>
                <a:gd name="connsiteX302" fmla="*/ 437655 w 661712"/>
                <a:gd name="connsiteY302" fmla="*/ 752372 h 774687"/>
                <a:gd name="connsiteX303" fmla="*/ 436041 w 661712"/>
                <a:gd name="connsiteY303" fmla="*/ 752372 h 774687"/>
                <a:gd name="connsiteX304" fmla="*/ 434427 w 661712"/>
                <a:gd name="connsiteY304" fmla="*/ 752372 h 774687"/>
                <a:gd name="connsiteX305" fmla="*/ 432813 w 661712"/>
                <a:gd name="connsiteY305" fmla="*/ 753986 h 774687"/>
                <a:gd name="connsiteX306" fmla="*/ 429585 w 661712"/>
                <a:gd name="connsiteY306" fmla="*/ 755600 h 774687"/>
                <a:gd name="connsiteX307" fmla="*/ 427971 w 661712"/>
                <a:gd name="connsiteY307" fmla="*/ 755600 h 774687"/>
                <a:gd name="connsiteX308" fmla="*/ 426357 w 661712"/>
                <a:gd name="connsiteY308" fmla="*/ 755600 h 774687"/>
                <a:gd name="connsiteX309" fmla="*/ 421516 w 661712"/>
                <a:gd name="connsiteY309" fmla="*/ 753986 h 774687"/>
                <a:gd name="connsiteX310" fmla="*/ 419902 w 661712"/>
                <a:gd name="connsiteY310" fmla="*/ 752372 h 774687"/>
                <a:gd name="connsiteX311" fmla="*/ 418288 w 661712"/>
                <a:gd name="connsiteY311" fmla="*/ 752372 h 774687"/>
                <a:gd name="connsiteX312" fmla="*/ 416674 w 661712"/>
                <a:gd name="connsiteY312" fmla="*/ 753986 h 774687"/>
                <a:gd name="connsiteX313" fmla="*/ 415060 w 661712"/>
                <a:gd name="connsiteY313" fmla="*/ 755600 h 774687"/>
                <a:gd name="connsiteX314" fmla="*/ 413446 w 661712"/>
                <a:gd name="connsiteY314" fmla="*/ 757214 h 774687"/>
                <a:gd name="connsiteX315" fmla="*/ 411832 w 661712"/>
                <a:gd name="connsiteY315" fmla="*/ 758828 h 774687"/>
                <a:gd name="connsiteX316" fmla="*/ 410218 w 661712"/>
                <a:gd name="connsiteY316" fmla="*/ 760442 h 774687"/>
                <a:gd name="connsiteX317" fmla="*/ 406990 w 661712"/>
                <a:gd name="connsiteY317" fmla="*/ 762055 h 774687"/>
                <a:gd name="connsiteX318" fmla="*/ 400535 w 661712"/>
                <a:gd name="connsiteY318" fmla="*/ 766897 h 774687"/>
                <a:gd name="connsiteX319" fmla="*/ 397307 w 661712"/>
                <a:gd name="connsiteY319" fmla="*/ 766897 h 774687"/>
                <a:gd name="connsiteX320" fmla="*/ 395693 w 661712"/>
                <a:gd name="connsiteY320" fmla="*/ 768511 h 774687"/>
                <a:gd name="connsiteX321" fmla="*/ 389237 w 661712"/>
                <a:gd name="connsiteY321" fmla="*/ 768511 h 774687"/>
                <a:gd name="connsiteX322" fmla="*/ 377940 w 661712"/>
                <a:gd name="connsiteY322" fmla="*/ 770125 h 774687"/>
                <a:gd name="connsiteX323" fmla="*/ 377940 w 661712"/>
                <a:gd name="connsiteY323" fmla="*/ 770125 h 774687"/>
                <a:gd name="connsiteX324" fmla="*/ 376326 w 661712"/>
                <a:gd name="connsiteY324" fmla="*/ 766897 h 774687"/>
                <a:gd name="connsiteX325" fmla="*/ 363414 w 661712"/>
                <a:gd name="connsiteY325" fmla="*/ 753986 h 774687"/>
                <a:gd name="connsiteX326" fmla="*/ 361800 w 661712"/>
                <a:gd name="connsiteY326" fmla="*/ 747530 h 774687"/>
                <a:gd name="connsiteX327" fmla="*/ 356958 w 661712"/>
                <a:gd name="connsiteY327" fmla="*/ 729777 h 774687"/>
                <a:gd name="connsiteX328" fmla="*/ 356958 w 661712"/>
                <a:gd name="connsiteY328" fmla="*/ 723321 h 774687"/>
                <a:gd name="connsiteX329" fmla="*/ 356958 w 661712"/>
                <a:gd name="connsiteY329" fmla="*/ 718479 h 774687"/>
                <a:gd name="connsiteX330" fmla="*/ 358572 w 661712"/>
                <a:gd name="connsiteY330" fmla="*/ 715251 h 774687"/>
                <a:gd name="connsiteX331" fmla="*/ 356958 w 661712"/>
                <a:gd name="connsiteY331" fmla="*/ 712024 h 774687"/>
                <a:gd name="connsiteX332" fmla="*/ 355344 w 661712"/>
                <a:gd name="connsiteY332" fmla="*/ 708796 h 774687"/>
                <a:gd name="connsiteX333" fmla="*/ 353731 w 661712"/>
                <a:gd name="connsiteY333" fmla="*/ 708796 h 774687"/>
                <a:gd name="connsiteX334" fmla="*/ 347275 w 661712"/>
                <a:gd name="connsiteY334" fmla="*/ 707182 h 774687"/>
                <a:gd name="connsiteX335" fmla="*/ 345661 w 661712"/>
                <a:gd name="connsiteY335" fmla="*/ 705568 h 774687"/>
                <a:gd name="connsiteX336" fmla="*/ 344047 w 661712"/>
                <a:gd name="connsiteY336" fmla="*/ 703954 h 774687"/>
                <a:gd name="connsiteX337" fmla="*/ 342433 w 661712"/>
                <a:gd name="connsiteY337" fmla="*/ 697498 h 774687"/>
                <a:gd name="connsiteX338" fmla="*/ 340819 w 661712"/>
                <a:gd name="connsiteY338" fmla="*/ 694270 h 774687"/>
                <a:gd name="connsiteX339" fmla="*/ 329522 w 661712"/>
                <a:gd name="connsiteY339" fmla="*/ 686201 h 774687"/>
                <a:gd name="connsiteX340" fmla="*/ 326294 w 661712"/>
                <a:gd name="connsiteY340" fmla="*/ 681359 h 774687"/>
                <a:gd name="connsiteX341" fmla="*/ 321452 w 661712"/>
                <a:gd name="connsiteY341" fmla="*/ 673289 h 774687"/>
                <a:gd name="connsiteX342" fmla="*/ 316610 w 661712"/>
                <a:gd name="connsiteY342" fmla="*/ 665219 h 774687"/>
                <a:gd name="connsiteX343" fmla="*/ 305313 w 661712"/>
                <a:gd name="connsiteY343" fmla="*/ 650694 h 774687"/>
                <a:gd name="connsiteX344" fmla="*/ 303699 w 661712"/>
                <a:gd name="connsiteY344" fmla="*/ 644238 h 774687"/>
                <a:gd name="connsiteX345" fmla="*/ 302085 w 661712"/>
                <a:gd name="connsiteY345" fmla="*/ 634555 h 774687"/>
                <a:gd name="connsiteX346" fmla="*/ 298857 w 661712"/>
                <a:gd name="connsiteY346" fmla="*/ 628099 h 774687"/>
                <a:gd name="connsiteX347" fmla="*/ 292401 w 661712"/>
                <a:gd name="connsiteY347" fmla="*/ 624871 h 774687"/>
                <a:gd name="connsiteX348" fmla="*/ 282717 w 661712"/>
                <a:gd name="connsiteY348" fmla="*/ 621643 h 774687"/>
                <a:gd name="connsiteX349" fmla="*/ 274648 w 661712"/>
                <a:gd name="connsiteY349" fmla="*/ 618415 h 774687"/>
                <a:gd name="connsiteX350" fmla="*/ 229458 w 661712"/>
                <a:gd name="connsiteY350" fmla="*/ 584523 h 774687"/>
                <a:gd name="connsiteX351" fmla="*/ 221388 w 661712"/>
                <a:gd name="connsiteY351" fmla="*/ 574839 h 774687"/>
                <a:gd name="connsiteX352" fmla="*/ 211704 w 661712"/>
                <a:gd name="connsiteY352" fmla="*/ 557086 h 774687"/>
                <a:gd name="connsiteX353" fmla="*/ 208477 w 661712"/>
                <a:gd name="connsiteY353" fmla="*/ 555472 h 774687"/>
                <a:gd name="connsiteX354" fmla="*/ 203635 w 661712"/>
                <a:gd name="connsiteY354" fmla="*/ 557086 h 774687"/>
                <a:gd name="connsiteX355" fmla="*/ 198793 w 661712"/>
                <a:gd name="connsiteY355" fmla="*/ 557086 h 774687"/>
                <a:gd name="connsiteX356" fmla="*/ 195565 w 661712"/>
                <a:gd name="connsiteY356" fmla="*/ 555472 h 774687"/>
                <a:gd name="connsiteX357" fmla="*/ 190723 w 661712"/>
                <a:gd name="connsiteY357" fmla="*/ 549016 h 774687"/>
                <a:gd name="connsiteX358" fmla="*/ 187495 w 661712"/>
                <a:gd name="connsiteY358" fmla="*/ 545789 h 774687"/>
                <a:gd name="connsiteX359" fmla="*/ 185882 w 661712"/>
                <a:gd name="connsiteY359" fmla="*/ 545789 h 774687"/>
                <a:gd name="connsiteX360" fmla="*/ 179426 w 661712"/>
                <a:gd name="connsiteY360" fmla="*/ 544174 h 774687"/>
                <a:gd name="connsiteX361" fmla="*/ 177812 w 661712"/>
                <a:gd name="connsiteY361" fmla="*/ 542561 h 774687"/>
                <a:gd name="connsiteX362" fmla="*/ 171356 w 661712"/>
                <a:gd name="connsiteY362" fmla="*/ 539333 h 774687"/>
                <a:gd name="connsiteX363" fmla="*/ 169742 w 661712"/>
                <a:gd name="connsiteY363" fmla="*/ 536105 h 774687"/>
                <a:gd name="connsiteX364" fmla="*/ 151989 w 661712"/>
                <a:gd name="connsiteY364" fmla="*/ 515124 h 774687"/>
                <a:gd name="connsiteX365" fmla="*/ 126166 w 661712"/>
                <a:gd name="connsiteY365" fmla="*/ 460250 h 774687"/>
                <a:gd name="connsiteX366" fmla="*/ 119710 w 661712"/>
                <a:gd name="connsiteY366" fmla="*/ 457022 h 774687"/>
                <a:gd name="connsiteX367" fmla="*/ 116482 w 661712"/>
                <a:gd name="connsiteY367" fmla="*/ 455408 h 774687"/>
                <a:gd name="connsiteX368" fmla="*/ 113255 w 661712"/>
                <a:gd name="connsiteY368" fmla="*/ 450566 h 774687"/>
                <a:gd name="connsiteX369" fmla="*/ 111641 w 661712"/>
                <a:gd name="connsiteY369" fmla="*/ 440883 h 774687"/>
                <a:gd name="connsiteX370" fmla="*/ 108413 w 661712"/>
                <a:gd name="connsiteY370" fmla="*/ 432813 h 774687"/>
                <a:gd name="connsiteX371" fmla="*/ 101957 w 661712"/>
                <a:gd name="connsiteY371" fmla="*/ 424744 h 774687"/>
                <a:gd name="connsiteX372" fmla="*/ 56767 w 661712"/>
                <a:gd name="connsiteY372" fmla="*/ 379553 h 774687"/>
                <a:gd name="connsiteX373" fmla="*/ 35786 w 661712"/>
                <a:gd name="connsiteY373" fmla="*/ 347275 h 774687"/>
                <a:gd name="connsiteX374" fmla="*/ 34172 w 661712"/>
                <a:gd name="connsiteY374" fmla="*/ 339205 h 774687"/>
                <a:gd name="connsiteX375" fmla="*/ 34172 w 661712"/>
                <a:gd name="connsiteY375" fmla="*/ 334363 h 774687"/>
                <a:gd name="connsiteX376" fmla="*/ 34172 w 661712"/>
                <a:gd name="connsiteY376" fmla="*/ 331135 h 774687"/>
                <a:gd name="connsiteX377" fmla="*/ 34172 w 661712"/>
                <a:gd name="connsiteY377" fmla="*/ 329521 h 774687"/>
                <a:gd name="connsiteX378" fmla="*/ 29330 w 661712"/>
                <a:gd name="connsiteY378" fmla="*/ 326294 h 774687"/>
                <a:gd name="connsiteX379" fmla="*/ 27716 w 661712"/>
                <a:gd name="connsiteY379" fmla="*/ 324680 h 774687"/>
                <a:gd name="connsiteX380" fmla="*/ 27716 w 661712"/>
                <a:gd name="connsiteY380" fmla="*/ 314996 h 774687"/>
                <a:gd name="connsiteX381" fmla="*/ 27716 w 661712"/>
                <a:gd name="connsiteY381" fmla="*/ 302085 h 774687"/>
                <a:gd name="connsiteX382" fmla="*/ 26102 w 661712"/>
                <a:gd name="connsiteY382" fmla="*/ 292401 h 774687"/>
                <a:gd name="connsiteX383" fmla="*/ 18033 w 661712"/>
                <a:gd name="connsiteY383" fmla="*/ 279490 h 774687"/>
                <a:gd name="connsiteX384" fmla="*/ 16419 w 661712"/>
                <a:gd name="connsiteY384" fmla="*/ 276262 h 774687"/>
                <a:gd name="connsiteX385" fmla="*/ 16419 w 661712"/>
                <a:gd name="connsiteY385" fmla="*/ 273034 h 774687"/>
                <a:gd name="connsiteX386" fmla="*/ 16419 w 661712"/>
                <a:gd name="connsiteY386" fmla="*/ 269806 h 774687"/>
                <a:gd name="connsiteX387" fmla="*/ 18033 w 661712"/>
                <a:gd name="connsiteY387" fmla="*/ 266578 h 774687"/>
                <a:gd name="connsiteX388" fmla="*/ 21260 w 661712"/>
                <a:gd name="connsiteY388" fmla="*/ 263350 h 774687"/>
                <a:gd name="connsiteX389" fmla="*/ 21260 w 661712"/>
                <a:gd name="connsiteY389" fmla="*/ 258508 h 774687"/>
                <a:gd name="connsiteX390" fmla="*/ 19647 w 661712"/>
                <a:gd name="connsiteY390" fmla="*/ 250439 h 774687"/>
                <a:gd name="connsiteX391" fmla="*/ 19647 w 661712"/>
                <a:gd name="connsiteY391" fmla="*/ 250439 h 774687"/>
                <a:gd name="connsiteX392" fmla="*/ 8349 w 661712"/>
                <a:gd name="connsiteY392" fmla="*/ 239141 h 774687"/>
                <a:gd name="connsiteX393" fmla="*/ 8349 w 661712"/>
                <a:gd name="connsiteY393" fmla="*/ 239141 h 774687"/>
                <a:gd name="connsiteX394" fmla="*/ 5121 w 661712"/>
                <a:gd name="connsiteY394" fmla="*/ 229458 h 774687"/>
                <a:gd name="connsiteX395" fmla="*/ 6735 w 661712"/>
                <a:gd name="connsiteY395" fmla="*/ 221388 h 774687"/>
                <a:gd name="connsiteX396" fmla="*/ 14805 w 661712"/>
                <a:gd name="connsiteY396" fmla="*/ 208476 h 774687"/>
                <a:gd name="connsiteX397" fmla="*/ 16419 w 661712"/>
                <a:gd name="connsiteY397" fmla="*/ 200407 h 774687"/>
                <a:gd name="connsiteX398" fmla="*/ 14805 w 661712"/>
                <a:gd name="connsiteY398" fmla="*/ 195565 h 774687"/>
                <a:gd name="connsiteX399" fmla="*/ 11577 w 661712"/>
                <a:gd name="connsiteY399" fmla="*/ 189109 h 774687"/>
                <a:gd name="connsiteX400" fmla="*/ 11577 w 661712"/>
                <a:gd name="connsiteY400" fmla="*/ 189109 h 774687"/>
                <a:gd name="connsiteX401" fmla="*/ 11577 w 661712"/>
                <a:gd name="connsiteY401" fmla="*/ 184267 h 774687"/>
                <a:gd name="connsiteX402" fmla="*/ 22874 w 661712"/>
                <a:gd name="connsiteY402" fmla="*/ 184267 h 774687"/>
                <a:gd name="connsiteX403" fmla="*/ 26102 w 661712"/>
                <a:gd name="connsiteY403" fmla="*/ 184267 h 774687"/>
                <a:gd name="connsiteX404" fmla="*/ 32558 w 661712"/>
                <a:gd name="connsiteY404" fmla="*/ 182654 h 774687"/>
                <a:gd name="connsiteX405" fmla="*/ 37400 w 661712"/>
                <a:gd name="connsiteY405" fmla="*/ 176198 h 774687"/>
                <a:gd name="connsiteX406" fmla="*/ 51925 w 661712"/>
                <a:gd name="connsiteY406" fmla="*/ 156831 h 774687"/>
                <a:gd name="connsiteX407" fmla="*/ 56767 w 661712"/>
                <a:gd name="connsiteY407" fmla="*/ 156831 h 774687"/>
                <a:gd name="connsiteX408" fmla="*/ 64837 w 661712"/>
                <a:gd name="connsiteY408" fmla="*/ 156831 h 774687"/>
                <a:gd name="connsiteX409" fmla="*/ 71292 w 661712"/>
                <a:gd name="connsiteY409" fmla="*/ 160059 h 774687"/>
                <a:gd name="connsiteX410" fmla="*/ 84204 w 661712"/>
                <a:gd name="connsiteY410" fmla="*/ 168128 h 774687"/>
                <a:gd name="connsiteX411" fmla="*/ 90660 w 661712"/>
                <a:gd name="connsiteY411" fmla="*/ 169742 h 774687"/>
                <a:gd name="connsiteX412" fmla="*/ 92273 w 661712"/>
                <a:gd name="connsiteY412" fmla="*/ 169742 h 774687"/>
                <a:gd name="connsiteX413" fmla="*/ 93887 w 661712"/>
                <a:gd name="connsiteY413" fmla="*/ 166514 h 774687"/>
                <a:gd name="connsiteX414" fmla="*/ 93887 w 661712"/>
                <a:gd name="connsiteY414" fmla="*/ 161673 h 774687"/>
                <a:gd name="connsiteX415" fmla="*/ 92273 w 661712"/>
                <a:gd name="connsiteY415" fmla="*/ 158445 h 774687"/>
                <a:gd name="connsiteX416" fmla="*/ 90660 w 661712"/>
                <a:gd name="connsiteY416" fmla="*/ 156831 h 774687"/>
                <a:gd name="connsiteX417" fmla="*/ 89046 w 661712"/>
                <a:gd name="connsiteY417" fmla="*/ 155217 h 774687"/>
                <a:gd name="connsiteX418" fmla="*/ 87432 w 661712"/>
                <a:gd name="connsiteY418" fmla="*/ 155217 h 774687"/>
                <a:gd name="connsiteX419" fmla="*/ 87432 w 661712"/>
                <a:gd name="connsiteY419" fmla="*/ 151989 h 774687"/>
                <a:gd name="connsiteX420" fmla="*/ 89046 w 661712"/>
                <a:gd name="connsiteY420" fmla="*/ 150375 h 774687"/>
                <a:gd name="connsiteX421" fmla="*/ 89046 w 661712"/>
                <a:gd name="connsiteY421" fmla="*/ 148761 h 774687"/>
                <a:gd name="connsiteX422" fmla="*/ 90660 w 661712"/>
                <a:gd name="connsiteY422" fmla="*/ 148761 h 774687"/>
                <a:gd name="connsiteX423" fmla="*/ 93887 w 661712"/>
                <a:gd name="connsiteY423" fmla="*/ 147147 h 774687"/>
                <a:gd name="connsiteX424" fmla="*/ 95501 w 661712"/>
                <a:gd name="connsiteY424" fmla="*/ 143919 h 774687"/>
                <a:gd name="connsiteX425" fmla="*/ 95501 w 661712"/>
                <a:gd name="connsiteY425" fmla="*/ 140691 h 774687"/>
                <a:gd name="connsiteX426" fmla="*/ 93887 w 661712"/>
                <a:gd name="connsiteY426" fmla="*/ 134236 h 774687"/>
                <a:gd name="connsiteX427" fmla="*/ 93887 w 661712"/>
                <a:gd name="connsiteY427" fmla="*/ 131008 h 774687"/>
                <a:gd name="connsiteX428" fmla="*/ 97115 w 661712"/>
                <a:gd name="connsiteY428" fmla="*/ 129394 h 774687"/>
                <a:gd name="connsiteX429" fmla="*/ 110027 w 661712"/>
                <a:gd name="connsiteY429" fmla="*/ 126166 h 774687"/>
                <a:gd name="connsiteX430" fmla="*/ 116482 w 661712"/>
                <a:gd name="connsiteY430" fmla="*/ 124552 h 774687"/>
                <a:gd name="connsiteX431" fmla="*/ 124552 w 661712"/>
                <a:gd name="connsiteY431" fmla="*/ 119710 h 774687"/>
                <a:gd name="connsiteX432" fmla="*/ 131008 w 661712"/>
                <a:gd name="connsiteY432" fmla="*/ 124552 h 774687"/>
                <a:gd name="connsiteX433" fmla="*/ 139078 w 661712"/>
                <a:gd name="connsiteY433" fmla="*/ 127780 h 774687"/>
                <a:gd name="connsiteX434" fmla="*/ 145533 w 661712"/>
                <a:gd name="connsiteY434" fmla="*/ 134236 h 774687"/>
                <a:gd name="connsiteX435" fmla="*/ 147147 w 661712"/>
                <a:gd name="connsiteY435" fmla="*/ 142305 h 774687"/>
                <a:gd name="connsiteX436" fmla="*/ 156831 w 661712"/>
                <a:gd name="connsiteY436" fmla="*/ 131008 h 774687"/>
                <a:gd name="connsiteX437" fmla="*/ 160059 w 661712"/>
                <a:gd name="connsiteY437" fmla="*/ 113255 h 774687"/>
                <a:gd name="connsiteX438" fmla="*/ 158445 w 661712"/>
                <a:gd name="connsiteY438" fmla="*/ 93887 h 774687"/>
                <a:gd name="connsiteX439" fmla="*/ 150375 w 661712"/>
                <a:gd name="connsiteY439" fmla="*/ 34172 h 774687"/>
                <a:gd name="connsiteX440" fmla="*/ 150375 w 661712"/>
                <a:gd name="connsiteY440" fmla="*/ 11577 h 774687"/>
                <a:gd name="connsiteX441" fmla="*/ 150375 w 661712"/>
                <a:gd name="connsiteY441" fmla="*/ 5121 h 774687"/>
                <a:gd name="connsiteX442" fmla="*/ 161673 w 661712"/>
                <a:gd name="connsiteY442" fmla="*/ 11577 h 774687"/>
                <a:gd name="connsiteX443" fmla="*/ 166514 w 661712"/>
                <a:gd name="connsiteY443" fmla="*/ 11577 h 774687"/>
                <a:gd name="connsiteX444" fmla="*/ 174584 w 661712"/>
                <a:gd name="connsiteY444" fmla="*/ 19646 h 774687"/>
                <a:gd name="connsiteX445" fmla="*/ 177812 w 661712"/>
                <a:gd name="connsiteY445" fmla="*/ 21260 h 77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661712" h="774687">
                  <a:moveTo>
                    <a:pt x="179426" y="21260"/>
                  </a:moveTo>
                  <a:lnTo>
                    <a:pt x="181040" y="21260"/>
                  </a:lnTo>
                  <a:lnTo>
                    <a:pt x="182654" y="21260"/>
                  </a:lnTo>
                  <a:lnTo>
                    <a:pt x="187495" y="24488"/>
                  </a:lnTo>
                  <a:lnTo>
                    <a:pt x="189109" y="26102"/>
                  </a:lnTo>
                  <a:lnTo>
                    <a:pt x="190723" y="26102"/>
                  </a:lnTo>
                  <a:lnTo>
                    <a:pt x="192337" y="26102"/>
                  </a:lnTo>
                  <a:lnTo>
                    <a:pt x="193951" y="26102"/>
                  </a:lnTo>
                  <a:lnTo>
                    <a:pt x="195565" y="27716"/>
                  </a:lnTo>
                  <a:lnTo>
                    <a:pt x="221388" y="68064"/>
                  </a:lnTo>
                  <a:lnTo>
                    <a:pt x="221388" y="71292"/>
                  </a:lnTo>
                  <a:lnTo>
                    <a:pt x="221388" y="72906"/>
                  </a:lnTo>
                  <a:lnTo>
                    <a:pt x="219774" y="72906"/>
                  </a:lnTo>
                  <a:lnTo>
                    <a:pt x="218160" y="74520"/>
                  </a:lnTo>
                  <a:lnTo>
                    <a:pt x="218160" y="74520"/>
                  </a:lnTo>
                  <a:lnTo>
                    <a:pt x="218160" y="74520"/>
                  </a:lnTo>
                  <a:lnTo>
                    <a:pt x="218160" y="76134"/>
                  </a:lnTo>
                  <a:lnTo>
                    <a:pt x="218160" y="77748"/>
                  </a:lnTo>
                  <a:lnTo>
                    <a:pt x="232686" y="85818"/>
                  </a:lnTo>
                  <a:lnTo>
                    <a:pt x="234300" y="87432"/>
                  </a:lnTo>
                  <a:lnTo>
                    <a:pt x="234300" y="89046"/>
                  </a:lnTo>
                  <a:lnTo>
                    <a:pt x="235913" y="92273"/>
                  </a:lnTo>
                  <a:lnTo>
                    <a:pt x="237527" y="100343"/>
                  </a:lnTo>
                  <a:lnTo>
                    <a:pt x="237527" y="100343"/>
                  </a:lnTo>
                  <a:lnTo>
                    <a:pt x="239141" y="101957"/>
                  </a:lnTo>
                  <a:lnTo>
                    <a:pt x="240755" y="103571"/>
                  </a:lnTo>
                  <a:lnTo>
                    <a:pt x="243983" y="106799"/>
                  </a:lnTo>
                  <a:lnTo>
                    <a:pt x="247211" y="108413"/>
                  </a:lnTo>
                  <a:lnTo>
                    <a:pt x="248825" y="110027"/>
                  </a:lnTo>
                  <a:lnTo>
                    <a:pt x="260122" y="129394"/>
                  </a:lnTo>
                  <a:lnTo>
                    <a:pt x="276262" y="148761"/>
                  </a:lnTo>
                  <a:lnTo>
                    <a:pt x="279490" y="153603"/>
                  </a:lnTo>
                  <a:lnTo>
                    <a:pt x="281104" y="161673"/>
                  </a:lnTo>
                  <a:lnTo>
                    <a:pt x="282717" y="163286"/>
                  </a:lnTo>
                  <a:lnTo>
                    <a:pt x="284331" y="164900"/>
                  </a:lnTo>
                  <a:lnTo>
                    <a:pt x="294015" y="168128"/>
                  </a:lnTo>
                  <a:lnTo>
                    <a:pt x="298857" y="171356"/>
                  </a:lnTo>
                  <a:lnTo>
                    <a:pt x="314996" y="184267"/>
                  </a:lnTo>
                  <a:lnTo>
                    <a:pt x="318224" y="195565"/>
                  </a:lnTo>
                  <a:lnTo>
                    <a:pt x="318224" y="202021"/>
                  </a:lnTo>
                  <a:lnTo>
                    <a:pt x="318224" y="206863"/>
                  </a:lnTo>
                  <a:lnTo>
                    <a:pt x="318224" y="208476"/>
                  </a:lnTo>
                  <a:lnTo>
                    <a:pt x="318224" y="208476"/>
                  </a:lnTo>
                  <a:lnTo>
                    <a:pt x="319838" y="210091"/>
                  </a:lnTo>
                  <a:lnTo>
                    <a:pt x="319838" y="213318"/>
                  </a:lnTo>
                  <a:lnTo>
                    <a:pt x="319838" y="216546"/>
                  </a:lnTo>
                  <a:lnTo>
                    <a:pt x="319838" y="218160"/>
                  </a:lnTo>
                  <a:lnTo>
                    <a:pt x="319838" y="223002"/>
                  </a:lnTo>
                  <a:lnTo>
                    <a:pt x="319838" y="231072"/>
                  </a:lnTo>
                  <a:lnTo>
                    <a:pt x="319838" y="234299"/>
                  </a:lnTo>
                  <a:lnTo>
                    <a:pt x="321452" y="239141"/>
                  </a:lnTo>
                  <a:lnTo>
                    <a:pt x="323066" y="239141"/>
                  </a:lnTo>
                  <a:lnTo>
                    <a:pt x="323066" y="240755"/>
                  </a:lnTo>
                  <a:lnTo>
                    <a:pt x="344047" y="258508"/>
                  </a:lnTo>
                  <a:lnTo>
                    <a:pt x="345661" y="258508"/>
                  </a:lnTo>
                  <a:lnTo>
                    <a:pt x="347275" y="261736"/>
                  </a:lnTo>
                  <a:lnTo>
                    <a:pt x="348889" y="263350"/>
                  </a:lnTo>
                  <a:lnTo>
                    <a:pt x="348889" y="264964"/>
                  </a:lnTo>
                  <a:lnTo>
                    <a:pt x="350503" y="266578"/>
                  </a:lnTo>
                  <a:lnTo>
                    <a:pt x="353731" y="266578"/>
                  </a:lnTo>
                  <a:lnTo>
                    <a:pt x="360186" y="264964"/>
                  </a:lnTo>
                  <a:lnTo>
                    <a:pt x="371484" y="263350"/>
                  </a:lnTo>
                  <a:lnTo>
                    <a:pt x="371484" y="261736"/>
                  </a:lnTo>
                  <a:lnTo>
                    <a:pt x="373098" y="261736"/>
                  </a:lnTo>
                  <a:lnTo>
                    <a:pt x="376326" y="261736"/>
                  </a:lnTo>
                  <a:lnTo>
                    <a:pt x="382781" y="266578"/>
                  </a:lnTo>
                  <a:lnTo>
                    <a:pt x="384395" y="266578"/>
                  </a:lnTo>
                  <a:lnTo>
                    <a:pt x="386009" y="266578"/>
                  </a:lnTo>
                  <a:lnTo>
                    <a:pt x="389237" y="266578"/>
                  </a:lnTo>
                  <a:lnTo>
                    <a:pt x="390851" y="264964"/>
                  </a:lnTo>
                  <a:lnTo>
                    <a:pt x="394079" y="266578"/>
                  </a:lnTo>
                  <a:lnTo>
                    <a:pt x="395693" y="268192"/>
                  </a:lnTo>
                  <a:lnTo>
                    <a:pt x="402149" y="269806"/>
                  </a:lnTo>
                  <a:lnTo>
                    <a:pt x="408604" y="271420"/>
                  </a:lnTo>
                  <a:lnTo>
                    <a:pt x="410218" y="271420"/>
                  </a:lnTo>
                  <a:lnTo>
                    <a:pt x="410218" y="271420"/>
                  </a:lnTo>
                  <a:lnTo>
                    <a:pt x="413446" y="273034"/>
                  </a:lnTo>
                  <a:lnTo>
                    <a:pt x="416674" y="273034"/>
                  </a:lnTo>
                  <a:lnTo>
                    <a:pt x="429585" y="271420"/>
                  </a:lnTo>
                  <a:lnTo>
                    <a:pt x="427971" y="271420"/>
                  </a:lnTo>
                  <a:lnTo>
                    <a:pt x="432813" y="274648"/>
                  </a:lnTo>
                  <a:lnTo>
                    <a:pt x="432813" y="274648"/>
                  </a:lnTo>
                  <a:lnTo>
                    <a:pt x="434427" y="277876"/>
                  </a:lnTo>
                  <a:lnTo>
                    <a:pt x="436041" y="281103"/>
                  </a:lnTo>
                  <a:lnTo>
                    <a:pt x="437655" y="290787"/>
                  </a:lnTo>
                  <a:lnTo>
                    <a:pt x="439269" y="292401"/>
                  </a:lnTo>
                  <a:lnTo>
                    <a:pt x="439269" y="295629"/>
                  </a:lnTo>
                  <a:lnTo>
                    <a:pt x="440883" y="305312"/>
                  </a:lnTo>
                  <a:lnTo>
                    <a:pt x="440883" y="308540"/>
                  </a:lnTo>
                  <a:lnTo>
                    <a:pt x="439269" y="311768"/>
                  </a:lnTo>
                  <a:lnTo>
                    <a:pt x="439269" y="313382"/>
                  </a:lnTo>
                  <a:lnTo>
                    <a:pt x="437655" y="313382"/>
                  </a:lnTo>
                  <a:lnTo>
                    <a:pt x="437655" y="314996"/>
                  </a:lnTo>
                  <a:lnTo>
                    <a:pt x="436041" y="316610"/>
                  </a:lnTo>
                  <a:lnTo>
                    <a:pt x="434427" y="316610"/>
                  </a:lnTo>
                  <a:lnTo>
                    <a:pt x="434427" y="318224"/>
                  </a:lnTo>
                  <a:lnTo>
                    <a:pt x="432813" y="319838"/>
                  </a:lnTo>
                  <a:lnTo>
                    <a:pt x="431199" y="323066"/>
                  </a:lnTo>
                  <a:lnTo>
                    <a:pt x="429585" y="323066"/>
                  </a:lnTo>
                  <a:lnTo>
                    <a:pt x="429585" y="324680"/>
                  </a:lnTo>
                  <a:lnTo>
                    <a:pt x="429585" y="327908"/>
                  </a:lnTo>
                  <a:lnTo>
                    <a:pt x="431199" y="331135"/>
                  </a:lnTo>
                  <a:lnTo>
                    <a:pt x="431199" y="332749"/>
                  </a:lnTo>
                  <a:lnTo>
                    <a:pt x="432813" y="334363"/>
                  </a:lnTo>
                  <a:lnTo>
                    <a:pt x="432813" y="335977"/>
                  </a:lnTo>
                  <a:lnTo>
                    <a:pt x="436041" y="335977"/>
                  </a:lnTo>
                  <a:lnTo>
                    <a:pt x="437655" y="335977"/>
                  </a:lnTo>
                  <a:lnTo>
                    <a:pt x="439269" y="335977"/>
                  </a:lnTo>
                  <a:lnTo>
                    <a:pt x="440883" y="334363"/>
                  </a:lnTo>
                  <a:lnTo>
                    <a:pt x="442497" y="334363"/>
                  </a:lnTo>
                  <a:lnTo>
                    <a:pt x="444111" y="335977"/>
                  </a:lnTo>
                  <a:lnTo>
                    <a:pt x="445725" y="335977"/>
                  </a:lnTo>
                  <a:lnTo>
                    <a:pt x="460250" y="355344"/>
                  </a:lnTo>
                  <a:lnTo>
                    <a:pt x="465092" y="360186"/>
                  </a:lnTo>
                  <a:lnTo>
                    <a:pt x="468320" y="361800"/>
                  </a:lnTo>
                  <a:lnTo>
                    <a:pt x="471548" y="361800"/>
                  </a:lnTo>
                  <a:lnTo>
                    <a:pt x="476389" y="358572"/>
                  </a:lnTo>
                  <a:lnTo>
                    <a:pt x="478003" y="358572"/>
                  </a:lnTo>
                  <a:lnTo>
                    <a:pt x="479617" y="358572"/>
                  </a:lnTo>
                  <a:lnTo>
                    <a:pt x="481231" y="358572"/>
                  </a:lnTo>
                  <a:lnTo>
                    <a:pt x="484459" y="360186"/>
                  </a:lnTo>
                  <a:lnTo>
                    <a:pt x="486073" y="361800"/>
                  </a:lnTo>
                  <a:lnTo>
                    <a:pt x="489301" y="363414"/>
                  </a:lnTo>
                  <a:lnTo>
                    <a:pt x="489301" y="365028"/>
                  </a:lnTo>
                  <a:lnTo>
                    <a:pt x="490915" y="366642"/>
                  </a:lnTo>
                  <a:lnTo>
                    <a:pt x="490915" y="371484"/>
                  </a:lnTo>
                  <a:lnTo>
                    <a:pt x="490915" y="373098"/>
                  </a:lnTo>
                  <a:lnTo>
                    <a:pt x="490915" y="374712"/>
                  </a:lnTo>
                  <a:lnTo>
                    <a:pt x="487687" y="377939"/>
                  </a:lnTo>
                  <a:lnTo>
                    <a:pt x="487687" y="379553"/>
                  </a:lnTo>
                  <a:lnTo>
                    <a:pt x="489301" y="382781"/>
                  </a:lnTo>
                  <a:lnTo>
                    <a:pt x="497370" y="392465"/>
                  </a:lnTo>
                  <a:lnTo>
                    <a:pt x="497370" y="392465"/>
                  </a:lnTo>
                  <a:lnTo>
                    <a:pt x="498984" y="392465"/>
                  </a:lnTo>
                  <a:lnTo>
                    <a:pt x="505440" y="389237"/>
                  </a:lnTo>
                  <a:lnTo>
                    <a:pt x="511896" y="389237"/>
                  </a:lnTo>
                  <a:lnTo>
                    <a:pt x="513510" y="389237"/>
                  </a:lnTo>
                  <a:lnTo>
                    <a:pt x="513510" y="387623"/>
                  </a:lnTo>
                  <a:lnTo>
                    <a:pt x="515124" y="387623"/>
                  </a:lnTo>
                  <a:lnTo>
                    <a:pt x="515124" y="386009"/>
                  </a:lnTo>
                  <a:lnTo>
                    <a:pt x="516738" y="384395"/>
                  </a:lnTo>
                  <a:lnTo>
                    <a:pt x="518352" y="381167"/>
                  </a:lnTo>
                  <a:lnTo>
                    <a:pt x="519966" y="381167"/>
                  </a:lnTo>
                  <a:lnTo>
                    <a:pt x="521579" y="379553"/>
                  </a:lnTo>
                  <a:lnTo>
                    <a:pt x="523193" y="377939"/>
                  </a:lnTo>
                  <a:lnTo>
                    <a:pt x="523193" y="377939"/>
                  </a:lnTo>
                  <a:lnTo>
                    <a:pt x="524807" y="374712"/>
                  </a:lnTo>
                  <a:lnTo>
                    <a:pt x="524807" y="373098"/>
                  </a:lnTo>
                  <a:lnTo>
                    <a:pt x="524807" y="373098"/>
                  </a:lnTo>
                  <a:lnTo>
                    <a:pt x="524807" y="366642"/>
                  </a:lnTo>
                  <a:lnTo>
                    <a:pt x="526421" y="365028"/>
                  </a:lnTo>
                  <a:lnTo>
                    <a:pt x="528035" y="361800"/>
                  </a:lnTo>
                  <a:lnTo>
                    <a:pt x="528035" y="360186"/>
                  </a:lnTo>
                  <a:lnTo>
                    <a:pt x="526421" y="353730"/>
                  </a:lnTo>
                  <a:lnTo>
                    <a:pt x="528035" y="352117"/>
                  </a:lnTo>
                  <a:lnTo>
                    <a:pt x="528035" y="352117"/>
                  </a:lnTo>
                  <a:lnTo>
                    <a:pt x="529649" y="350503"/>
                  </a:lnTo>
                  <a:lnTo>
                    <a:pt x="529649" y="350503"/>
                  </a:lnTo>
                  <a:lnTo>
                    <a:pt x="531263" y="350503"/>
                  </a:lnTo>
                  <a:lnTo>
                    <a:pt x="532877" y="352117"/>
                  </a:lnTo>
                  <a:lnTo>
                    <a:pt x="534491" y="353730"/>
                  </a:lnTo>
                  <a:lnTo>
                    <a:pt x="536105" y="353730"/>
                  </a:lnTo>
                  <a:lnTo>
                    <a:pt x="537719" y="353730"/>
                  </a:lnTo>
                  <a:lnTo>
                    <a:pt x="539333" y="353730"/>
                  </a:lnTo>
                  <a:lnTo>
                    <a:pt x="542561" y="353730"/>
                  </a:lnTo>
                  <a:lnTo>
                    <a:pt x="545788" y="353730"/>
                  </a:lnTo>
                  <a:lnTo>
                    <a:pt x="549016" y="355344"/>
                  </a:lnTo>
                  <a:lnTo>
                    <a:pt x="550630" y="355344"/>
                  </a:lnTo>
                  <a:lnTo>
                    <a:pt x="552244" y="355344"/>
                  </a:lnTo>
                  <a:lnTo>
                    <a:pt x="552244" y="353730"/>
                  </a:lnTo>
                  <a:lnTo>
                    <a:pt x="553858" y="353730"/>
                  </a:lnTo>
                  <a:lnTo>
                    <a:pt x="555472" y="353730"/>
                  </a:lnTo>
                  <a:lnTo>
                    <a:pt x="557086" y="352117"/>
                  </a:lnTo>
                  <a:lnTo>
                    <a:pt x="558700" y="350503"/>
                  </a:lnTo>
                  <a:lnTo>
                    <a:pt x="560314" y="348889"/>
                  </a:lnTo>
                  <a:lnTo>
                    <a:pt x="560314" y="348889"/>
                  </a:lnTo>
                  <a:lnTo>
                    <a:pt x="563542" y="347275"/>
                  </a:lnTo>
                  <a:lnTo>
                    <a:pt x="571611" y="348889"/>
                  </a:lnTo>
                  <a:lnTo>
                    <a:pt x="573225" y="348889"/>
                  </a:lnTo>
                  <a:lnTo>
                    <a:pt x="576453" y="348889"/>
                  </a:lnTo>
                  <a:lnTo>
                    <a:pt x="578067" y="350503"/>
                  </a:lnTo>
                  <a:lnTo>
                    <a:pt x="579681" y="352117"/>
                  </a:lnTo>
                  <a:lnTo>
                    <a:pt x="602276" y="377939"/>
                  </a:lnTo>
                  <a:lnTo>
                    <a:pt x="613574" y="387623"/>
                  </a:lnTo>
                  <a:lnTo>
                    <a:pt x="613574" y="389237"/>
                  </a:lnTo>
                  <a:lnTo>
                    <a:pt x="618415" y="395693"/>
                  </a:lnTo>
                  <a:lnTo>
                    <a:pt x="620029" y="397307"/>
                  </a:lnTo>
                  <a:lnTo>
                    <a:pt x="621643" y="397307"/>
                  </a:lnTo>
                  <a:lnTo>
                    <a:pt x="632941" y="403762"/>
                  </a:lnTo>
                  <a:lnTo>
                    <a:pt x="634555" y="403762"/>
                  </a:lnTo>
                  <a:lnTo>
                    <a:pt x="639397" y="403762"/>
                  </a:lnTo>
                  <a:lnTo>
                    <a:pt x="642624" y="405376"/>
                  </a:lnTo>
                  <a:lnTo>
                    <a:pt x="644238" y="406990"/>
                  </a:lnTo>
                  <a:lnTo>
                    <a:pt x="650694" y="411832"/>
                  </a:lnTo>
                  <a:lnTo>
                    <a:pt x="652308" y="413446"/>
                  </a:lnTo>
                  <a:lnTo>
                    <a:pt x="652308" y="415060"/>
                  </a:lnTo>
                  <a:lnTo>
                    <a:pt x="650694" y="418288"/>
                  </a:lnTo>
                  <a:lnTo>
                    <a:pt x="649080" y="419902"/>
                  </a:lnTo>
                  <a:lnTo>
                    <a:pt x="647466" y="421516"/>
                  </a:lnTo>
                  <a:lnTo>
                    <a:pt x="644238" y="421516"/>
                  </a:lnTo>
                  <a:lnTo>
                    <a:pt x="644238" y="423130"/>
                  </a:lnTo>
                  <a:lnTo>
                    <a:pt x="642624" y="423130"/>
                  </a:lnTo>
                  <a:lnTo>
                    <a:pt x="642624" y="424744"/>
                  </a:lnTo>
                  <a:lnTo>
                    <a:pt x="644238" y="427971"/>
                  </a:lnTo>
                  <a:lnTo>
                    <a:pt x="645852" y="429585"/>
                  </a:lnTo>
                  <a:lnTo>
                    <a:pt x="645852" y="429585"/>
                  </a:lnTo>
                  <a:lnTo>
                    <a:pt x="652308" y="434427"/>
                  </a:lnTo>
                  <a:lnTo>
                    <a:pt x="657150" y="437655"/>
                  </a:lnTo>
                  <a:lnTo>
                    <a:pt x="658764" y="440883"/>
                  </a:lnTo>
                  <a:lnTo>
                    <a:pt x="660378" y="440883"/>
                  </a:lnTo>
                  <a:lnTo>
                    <a:pt x="660378" y="442497"/>
                  </a:lnTo>
                  <a:lnTo>
                    <a:pt x="660378" y="444111"/>
                  </a:lnTo>
                  <a:lnTo>
                    <a:pt x="657150" y="447339"/>
                  </a:lnTo>
                  <a:lnTo>
                    <a:pt x="657150" y="447339"/>
                  </a:lnTo>
                  <a:lnTo>
                    <a:pt x="644238" y="453794"/>
                  </a:lnTo>
                  <a:lnTo>
                    <a:pt x="637783" y="457022"/>
                  </a:lnTo>
                  <a:lnTo>
                    <a:pt x="636169" y="457022"/>
                  </a:lnTo>
                  <a:lnTo>
                    <a:pt x="636169" y="458636"/>
                  </a:lnTo>
                  <a:lnTo>
                    <a:pt x="634555" y="458636"/>
                  </a:lnTo>
                  <a:lnTo>
                    <a:pt x="632941" y="529649"/>
                  </a:lnTo>
                  <a:lnTo>
                    <a:pt x="634555" y="545789"/>
                  </a:lnTo>
                  <a:lnTo>
                    <a:pt x="634555" y="560314"/>
                  </a:lnTo>
                  <a:lnTo>
                    <a:pt x="634555" y="565156"/>
                  </a:lnTo>
                  <a:lnTo>
                    <a:pt x="632941" y="573225"/>
                  </a:lnTo>
                  <a:lnTo>
                    <a:pt x="631327" y="576453"/>
                  </a:lnTo>
                  <a:lnTo>
                    <a:pt x="629713" y="579681"/>
                  </a:lnTo>
                  <a:lnTo>
                    <a:pt x="613574" y="595820"/>
                  </a:lnTo>
                  <a:lnTo>
                    <a:pt x="611960" y="597434"/>
                  </a:lnTo>
                  <a:lnTo>
                    <a:pt x="611960" y="599048"/>
                  </a:lnTo>
                  <a:lnTo>
                    <a:pt x="615188" y="621643"/>
                  </a:lnTo>
                  <a:lnTo>
                    <a:pt x="615188" y="623257"/>
                  </a:lnTo>
                  <a:lnTo>
                    <a:pt x="616802" y="623257"/>
                  </a:lnTo>
                  <a:lnTo>
                    <a:pt x="618415" y="623257"/>
                  </a:lnTo>
                  <a:lnTo>
                    <a:pt x="620029" y="623257"/>
                  </a:lnTo>
                  <a:lnTo>
                    <a:pt x="621643" y="624871"/>
                  </a:lnTo>
                  <a:lnTo>
                    <a:pt x="626485" y="629713"/>
                  </a:lnTo>
                  <a:lnTo>
                    <a:pt x="629713" y="637783"/>
                  </a:lnTo>
                  <a:lnTo>
                    <a:pt x="629713" y="642624"/>
                  </a:lnTo>
                  <a:lnTo>
                    <a:pt x="628099" y="647466"/>
                  </a:lnTo>
                  <a:lnTo>
                    <a:pt x="629713" y="650694"/>
                  </a:lnTo>
                  <a:lnTo>
                    <a:pt x="631327" y="652308"/>
                  </a:lnTo>
                  <a:lnTo>
                    <a:pt x="632941" y="658764"/>
                  </a:lnTo>
                  <a:lnTo>
                    <a:pt x="636169" y="660378"/>
                  </a:lnTo>
                  <a:lnTo>
                    <a:pt x="639397" y="663606"/>
                  </a:lnTo>
                  <a:lnTo>
                    <a:pt x="642624" y="663606"/>
                  </a:lnTo>
                  <a:lnTo>
                    <a:pt x="644238" y="665219"/>
                  </a:lnTo>
                  <a:lnTo>
                    <a:pt x="645852" y="666833"/>
                  </a:lnTo>
                  <a:lnTo>
                    <a:pt x="647466" y="673289"/>
                  </a:lnTo>
                  <a:lnTo>
                    <a:pt x="649080" y="674903"/>
                  </a:lnTo>
                  <a:lnTo>
                    <a:pt x="655536" y="678131"/>
                  </a:lnTo>
                  <a:lnTo>
                    <a:pt x="655536" y="682973"/>
                  </a:lnTo>
                  <a:lnTo>
                    <a:pt x="652308" y="686201"/>
                  </a:lnTo>
                  <a:lnTo>
                    <a:pt x="650694" y="687815"/>
                  </a:lnTo>
                  <a:lnTo>
                    <a:pt x="644238" y="707182"/>
                  </a:lnTo>
                  <a:lnTo>
                    <a:pt x="641010" y="713637"/>
                  </a:lnTo>
                  <a:lnTo>
                    <a:pt x="639397" y="713637"/>
                  </a:lnTo>
                  <a:lnTo>
                    <a:pt x="637783" y="715251"/>
                  </a:lnTo>
                  <a:lnTo>
                    <a:pt x="634555" y="716865"/>
                  </a:lnTo>
                  <a:lnTo>
                    <a:pt x="632941" y="716865"/>
                  </a:lnTo>
                  <a:lnTo>
                    <a:pt x="632941" y="718479"/>
                  </a:lnTo>
                  <a:lnTo>
                    <a:pt x="628099" y="731391"/>
                  </a:lnTo>
                  <a:lnTo>
                    <a:pt x="626485" y="733005"/>
                  </a:lnTo>
                  <a:lnTo>
                    <a:pt x="624871" y="734619"/>
                  </a:lnTo>
                  <a:lnTo>
                    <a:pt x="618415" y="734619"/>
                  </a:lnTo>
                  <a:lnTo>
                    <a:pt x="611960" y="734619"/>
                  </a:lnTo>
                  <a:lnTo>
                    <a:pt x="610346" y="734619"/>
                  </a:lnTo>
                  <a:lnTo>
                    <a:pt x="603890" y="733005"/>
                  </a:lnTo>
                  <a:lnTo>
                    <a:pt x="592593" y="733005"/>
                  </a:lnTo>
                  <a:lnTo>
                    <a:pt x="584523" y="731391"/>
                  </a:lnTo>
                  <a:lnTo>
                    <a:pt x="582909" y="731391"/>
                  </a:lnTo>
                  <a:lnTo>
                    <a:pt x="578067" y="731391"/>
                  </a:lnTo>
                  <a:lnTo>
                    <a:pt x="557086" y="741074"/>
                  </a:lnTo>
                  <a:lnTo>
                    <a:pt x="549016" y="741074"/>
                  </a:lnTo>
                  <a:lnTo>
                    <a:pt x="544175" y="742688"/>
                  </a:lnTo>
                  <a:lnTo>
                    <a:pt x="542561" y="744302"/>
                  </a:lnTo>
                  <a:lnTo>
                    <a:pt x="540947" y="744302"/>
                  </a:lnTo>
                  <a:lnTo>
                    <a:pt x="539333" y="745916"/>
                  </a:lnTo>
                  <a:lnTo>
                    <a:pt x="537719" y="749144"/>
                  </a:lnTo>
                  <a:lnTo>
                    <a:pt x="529649" y="755600"/>
                  </a:lnTo>
                  <a:lnTo>
                    <a:pt x="528035" y="757214"/>
                  </a:lnTo>
                  <a:lnTo>
                    <a:pt x="526421" y="757214"/>
                  </a:lnTo>
                  <a:lnTo>
                    <a:pt x="524807" y="757214"/>
                  </a:lnTo>
                  <a:lnTo>
                    <a:pt x="518352" y="755600"/>
                  </a:lnTo>
                  <a:lnTo>
                    <a:pt x="515124" y="753986"/>
                  </a:lnTo>
                  <a:lnTo>
                    <a:pt x="511896" y="752372"/>
                  </a:lnTo>
                  <a:lnTo>
                    <a:pt x="510282" y="749144"/>
                  </a:lnTo>
                  <a:lnTo>
                    <a:pt x="508668" y="747530"/>
                  </a:lnTo>
                  <a:lnTo>
                    <a:pt x="507054" y="747530"/>
                  </a:lnTo>
                  <a:lnTo>
                    <a:pt x="505440" y="742688"/>
                  </a:lnTo>
                  <a:lnTo>
                    <a:pt x="505440" y="742688"/>
                  </a:lnTo>
                  <a:lnTo>
                    <a:pt x="503826" y="741074"/>
                  </a:lnTo>
                  <a:lnTo>
                    <a:pt x="502212" y="741074"/>
                  </a:lnTo>
                  <a:lnTo>
                    <a:pt x="500598" y="741074"/>
                  </a:lnTo>
                  <a:lnTo>
                    <a:pt x="492529" y="747530"/>
                  </a:lnTo>
                  <a:lnTo>
                    <a:pt x="457022" y="758828"/>
                  </a:lnTo>
                  <a:lnTo>
                    <a:pt x="452180" y="758828"/>
                  </a:lnTo>
                  <a:lnTo>
                    <a:pt x="450566" y="758828"/>
                  </a:lnTo>
                  <a:lnTo>
                    <a:pt x="447339" y="758828"/>
                  </a:lnTo>
                  <a:lnTo>
                    <a:pt x="445725" y="757214"/>
                  </a:lnTo>
                  <a:lnTo>
                    <a:pt x="442497" y="757214"/>
                  </a:lnTo>
                  <a:lnTo>
                    <a:pt x="440883" y="755600"/>
                  </a:lnTo>
                  <a:lnTo>
                    <a:pt x="439269" y="753986"/>
                  </a:lnTo>
                  <a:lnTo>
                    <a:pt x="437655" y="752372"/>
                  </a:lnTo>
                  <a:lnTo>
                    <a:pt x="436041" y="752372"/>
                  </a:lnTo>
                  <a:lnTo>
                    <a:pt x="434427" y="752372"/>
                  </a:lnTo>
                  <a:lnTo>
                    <a:pt x="432813" y="753986"/>
                  </a:lnTo>
                  <a:lnTo>
                    <a:pt x="429585" y="755600"/>
                  </a:lnTo>
                  <a:lnTo>
                    <a:pt x="427971" y="755600"/>
                  </a:lnTo>
                  <a:lnTo>
                    <a:pt x="426357" y="755600"/>
                  </a:lnTo>
                  <a:lnTo>
                    <a:pt x="421516" y="753986"/>
                  </a:lnTo>
                  <a:lnTo>
                    <a:pt x="419902" y="752372"/>
                  </a:lnTo>
                  <a:lnTo>
                    <a:pt x="418288" y="752372"/>
                  </a:lnTo>
                  <a:lnTo>
                    <a:pt x="416674" y="753986"/>
                  </a:lnTo>
                  <a:lnTo>
                    <a:pt x="415060" y="755600"/>
                  </a:lnTo>
                  <a:lnTo>
                    <a:pt x="413446" y="757214"/>
                  </a:lnTo>
                  <a:lnTo>
                    <a:pt x="411832" y="758828"/>
                  </a:lnTo>
                  <a:lnTo>
                    <a:pt x="410218" y="760442"/>
                  </a:lnTo>
                  <a:lnTo>
                    <a:pt x="406990" y="762055"/>
                  </a:lnTo>
                  <a:lnTo>
                    <a:pt x="400535" y="766897"/>
                  </a:lnTo>
                  <a:lnTo>
                    <a:pt x="397307" y="766897"/>
                  </a:lnTo>
                  <a:lnTo>
                    <a:pt x="395693" y="768511"/>
                  </a:lnTo>
                  <a:lnTo>
                    <a:pt x="389237" y="768511"/>
                  </a:lnTo>
                  <a:lnTo>
                    <a:pt x="377940" y="770125"/>
                  </a:lnTo>
                  <a:lnTo>
                    <a:pt x="377940" y="770125"/>
                  </a:lnTo>
                  <a:lnTo>
                    <a:pt x="376326" y="766897"/>
                  </a:lnTo>
                  <a:lnTo>
                    <a:pt x="363414" y="753986"/>
                  </a:lnTo>
                  <a:lnTo>
                    <a:pt x="361800" y="747530"/>
                  </a:lnTo>
                  <a:lnTo>
                    <a:pt x="356958" y="729777"/>
                  </a:lnTo>
                  <a:lnTo>
                    <a:pt x="356958" y="723321"/>
                  </a:lnTo>
                  <a:lnTo>
                    <a:pt x="356958" y="718479"/>
                  </a:lnTo>
                  <a:lnTo>
                    <a:pt x="358572" y="715251"/>
                  </a:lnTo>
                  <a:lnTo>
                    <a:pt x="356958" y="712024"/>
                  </a:lnTo>
                  <a:lnTo>
                    <a:pt x="355344" y="708796"/>
                  </a:lnTo>
                  <a:lnTo>
                    <a:pt x="353731" y="708796"/>
                  </a:lnTo>
                  <a:lnTo>
                    <a:pt x="347275" y="707182"/>
                  </a:lnTo>
                  <a:lnTo>
                    <a:pt x="345661" y="705568"/>
                  </a:lnTo>
                  <a:lnTo>
                    <a:pt x="344047" y="703954"/>
                  </a:lnTo>
                  <a:lnTo>
                    <a:pt x="342433" y="697498"/>
                  </a:lnTo>
                  <a:lnTo>
                    <a:pt x="340819" y="694270"/>
                  </a:lnTo>
                  <a:lnTo>
                    <a:pt x="329522" y="686201"/>
                  </a:lnTo>
                  <a:lnTo>
                    <a:pt x="326294" y="681359"/>
                  </a:lnTo>
                  <a:lnTo>
                    <a:pt x="321452" y="673289"/>
                  </a:lnTo>
                  <a:lnTo>
                    <a:pt x="316610" y="665219"/>
                  </a:lnTo>
                  <a:lnTo>
                    <a:pt x="305313" y="650694"/>
                  </a:lnTo>
                  <a:lnTo>
                    <a:pt x="303699" y="644238"/>
                  </a:lnTo>
                  <a:lnTo>
                    <a:pt x="302085" y="634555"/>
                  </a:lnTo>
                  <a:lnTo>
                    <a:pt x="298857" y="628099"/>
                  </a:lnTo>
                  <a:lnTo>
                    <a:pt x="292401" y="624871"/>
                  </a:lnTo>
                  <a:lnTo>
                    <a:pt x="282717" y="621643"/>
                  </a:lnTo>
                  <a:lnTo>
                    <a:pt x="274648" y="618415"/>
                  </a:lnTo>
                  <a:lnTo>
                    <a:pt x="229458" y="584523"/>
                  </a:lnTo>
                  <a:lnTo>
                    <a:pt x="221388" y="574839"/>
                  </a:lnTo>
                  <a:lnTo>
                    <a:pt x="211704" y="557086"/>
                  </a:lnTo>
                  <a:lnTo>
                    <a:pt x="208477" y="555472"/>
                  </a:lnTo>
                  <a:lnTo>
                    <a:pt x="203635" y="557086"/>
                  </a:lnTo>
                  <a:lnTo>
                    <a:pt x="198793" y="557086"/>
                  </a:lnTo>
                  <a:lnTo>
                    <a:pt x="195565" y="555472"/>
                  </a:lnTo>
                  <a:lnTo>
                    <a:pt x="190723" y="549016"/>
                  </a:lnTo>
                  <a:lnTo>
                    <a:pt x="187495" y="545789"/>
                  </a:lnTo>
                  <a:lnTo>
                    <a:pt x="185882" y="545789"/>
                  </a:lnTo>
                  <a:lnTo>
                    <a:pt x="179426" y="544174"/>
                  </a:lnTo>
                  <a:lnTo>
                    <a:pt x="177812" y="542561"/>
                  </a:lnTo>
                  <a:lnTo>
                    <a:pt x="171356" y="539333"/>
                  </a:lnTo>
                  <a:lnTo>
                    <a:pt x="169742" y="536105"/>
                  </a:lnTo>
                  <a:lnTo>
                    <a:pt x="151989" y="515124"/>
                  </a:lnTo>
                  <a:lnTo>
                    <a:pt x="126166" y="460250"/>
                  </a:lnTo>
                  <a:lnTo>
                    <a:pt x="119710" y="457022"/>
                  </a:lnTo>
                  <a:lnTo>
                    <a:pt x="116482" y="455408"/>
                  </a:lnTo>
                  <a:lnTo>
                    <a:pt x="113255" y="450566"/>
                  </a:lnTo>
                  <a:lnTo>
                    <a:pt x="111641" y="440883"/>
                  </a:lnTo>
                  <a:lnTo>
                    <a:pt x="108413" y="432813"/>
                  </a:lnTo>
                  <a:lnTo>
                    <a:pt x="101957" y="424744"/>
                  </a:lnTo>
                  <a:lnTo>
                    <a:pt x="56767" y="379553"/>
                  </a:lnTo>
                  <a:lnTo>
                    <a:pt x="35786" y="347275"/>
                  </a:lnTo>
                  <a:lnTo>
                    <a:pt x="34172" y="339205"/>
                  </a:lnTo>
                  <a:lnTo>
                    <a:pt x="34172" y="334363"/>
                  </a:lnTo>
                  <a:lnTo>
                    <a:pt x="34172" y="331135"/>
                  </a:lnTo>
                  <a:lnTo>
                    <a:pt x="34172" y="329521"/>
                  </a:lnTo>
                  <a:lnTo>
                    <a:pt x="29330" y="326294"/>
                  </a:lnTo>
                  <a:lnTo>
                    <a:pt x="27716" y="324680"/>
                  </a:lnTo>
                  <a:lnTo>
                    <a:pt x="27716" y="314996"/>
                  </a:lnTo>
                  <a:lnTo>
                    <a:pt x="27716" y="302085"/>
                  </a:lnTo>
                  <a:lnTo>
                    <a:pt x="26102" y="292401"/>
                  </a:lnTo>
                  <a:lnTo>
                    <a:pt x="18033" y="279490"/>
                  </a:lnTo>
                  <a:lnTo>
                    <a:pt x="16419" y="276262"/>
                  </a:lnTo>
                  <a:lnTo>
                    <a:pt x="16419" y="273034"/>
                  </a:lnTo>
                  <a:lnTo>
                    <a:pt x="16419" y="269806"/>
                  </a:lnTo>
                  <a:lnTo>
                    <a:pt x="18033" y="266578"/>
                  </a:lnTo>
                  <a:lnTo>
                    <a:pt x="21260" y="263350"/>
                  </a:lnTo>
                  <a:lnTo>
                    <a:pt x="21260" y="258508"/>
                  </a:lnTo>
                  <a:lnTo>
                    <a:pt x="19647" y="250439"/>
                  </a:lnTo>
                  <a:lnTo>
                    <a:pt x="19647" y="250439"/>
                  </a:lnTo>
                  <a:lnTo>
                    <a:pt x="8349" y="239141"/>
                  </a:lnTo>
                  <a:lnTo>
                    <a:pt x="8349" y="239141"/>
                  </a:lnTo>
                  <a:lnTo>
                    <a:pt x="5121" y="229458"/>
                  </a:lnTo>
                  <a:lnTo>
                    <a:pt x="6735" y="221388"/>
                  </a:lnTo>
                  <a:lnTo>
                    <a:pt x="14805" y="208476"/>
                  </a:lnTo>
                  <a:lnTo>
                    <a:pt x="16419" y="200407"/>
                  </a:lnTo>
                  <a:lnTo>
                    <a:pt x="14805" y="195565"/>
                  </a:lnTo>
                  <a:lnTo>
                    <a:pt x="11577" y="189109"/>
                  </a:lnTo>
                  <a:lnTo>
                    <a:pt x="11577" y="189109"/>
                  </a:lnTo>
                  <a:lnTo>
                    <a:pt x="11577" y="184267"/>
                  </a:lnTo>
                  <a:lnTo>
                    <a:pt x="22874" y="184267"/>
                  </a:lnTo>
                  <a:lnTo>
                    <a:pt x="26102" y="184267"/>
                  </a:lnTo>
                  <a:lnTo>
                    <a:pt x="32558" y="182654"/>
                  </a:lnTo>
                  <a:lnTo>
                    <a:pt x="37400" y="176198"/>
                  </a:lnTo>
                  <a:lnTo>
                    <a:pt x="51925" y="156831"/>
                  </a:lnTo>
                  <a:lnTo>
                    <a:pt x="56767" y="156831"/>
                  </a:lnTo>
                  <a:lnTo>
                    <a:pt x="64837" y="156831"/>
                  </a:lnTo>
                  <a:lnTo>
                    <a:pt x="71292" y="160059"/>
                  </a:lnTo>
                  <a:lnTo>
                    <a:pt x="84204" y="168128"/>
                  </a:lnTo>
                  <a:lnTo>
                    <a:pt x="90660" y="169742"/>
                  </a:lnTo>
                  <a:lnTo>
                    <a:pt x="92273" y="169742"/>
                  </a:lnTo>
                  <a:lnTo>
                    <a:pt x="93887" y="166514"/>
                  </a:lnTo>
                  <a:lnTo>
                    <a:pt x="93887" y="161673"/>
                  </a:lnTo>
                  <a:lnTo>
                    <a:pt x="92273" y="158445"/>
                  </a:lnTo>
                  <a:lnTo>
                    <a:pt x="90660" y="156831"/>
                  </a:lnTo>
                  <a:lnTo>
                    <a:pt x="89046" y="155217"/>
                  </a:lnTo>
                  <a:lnTo>
                    <a:pt x="87432" y="155217"/>
                  </a:lnTo>
                  <a:lnTo>
                    <a:pt x="87432" y="151989"/>
                  </a:lnTo>
                  <a:lnTo>
                    <a:pt x="89046" y="150375"/>
                  </a:lnTo>
                  <a:lnTo>
                    <a:pt x="89046" y="148761"/>
                  </a:lnTo>
                  <a:lnTo>
                    <a:pt x="90660" y="148761"/>
                  </a:lnTo>
                  <a:lnTo>
                    <a:pt x="93887" y="147147"/>
                  </a:lnTo>
                  <a:lnTo>
                    <a:pt x="95501" y="143919"/>
                  </a:lnTo>
                  <a:lnTo>
                    <a:pt x="95501" y="140691"/>
                  </a:lnTo>
                  <a:lnTo>
                    <a:pt x="93887" y="134236"/>
                  </a:lnTo>
                  <a:lnTo>
                    <a:pt x="93887" y="131008"/>
                  </a:lnTo>
                  <a:lnTo>
                    <a:pt x="97115" y="129394"/>
                  </a:lnTo>
                  <a:lnTo>
                    <a:pt x="110027" y="126166"/>
                  </a:lnTo>
                  <a:lnTo>
                    <a:pt x="116482" y="124552"/>
                  </a:lnTo>
                  <a:lnTo>
                    <a:pt x="124552" y="119710"/>
                  </a:lnTo>
                  <a:lnTo>
                    <a:pt x="131008" y="124552"/>
                  </a:lnTo>
                  <a:lnTo>
                    <a:pt x="139078" y="127780"/>
                  </a:lnTo>
                  <a:lnTo>
                    <a:pt x="145533" y="134236"/>
                  </a:lnTo>
                  <a:lnTo>
                    <a:pt x="147147" y="142305"/>
                  </a:lnTo>
                  <a:lnTo>
                    <a:pt x="156831" y="131008"/>
                  </a:lnTo>
                  <a:lnTo>
                    <a:pt x="160059" y="113255"/>
                  </a:lnTo>
                  <a:lnTo>
                    <a:pt x="158445" y="93887"/>
                  </a:lnTo>
                  <a:lnTo>
                    <a:pt x="150375" y="34172"/>
                  </a:lnTo>
                  <a:lnTo>
                    <a:pt x="150375" y="11577"/>
                  </a:lnTo>
                  <a:lnTo>
                    <a:pt x="150375" y="5121"/>
                  </a:lnTo>
                  <a:lnTo>
                    <a:pt x="161673" y="11577"/>
                  </a:lnTo>
                  <a:lnTo>
                    <a:pt x="166514" y="11577"/>
                  </a:lnTo>
                  <a:lnTo>
                    <a:pt x="174584" y="19646"/>
                  </a:lnTo>
                  <a:lnTo>
                    <a:pt x="177812" y="21260"/>
                  </a:lnTo>
                  <a:close/>
                </a:path>
              </a:pathLst>
            </a:custGeom>
            <a:solidFill>
              <a:schemeClr val="accent3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99CC349-1F1B-4502-A236-1A2384009A21}"/>
                </a:ext>
              </a:extLst>
            </p:cNvPr>
            <p:cNvSpPr/>
            <p:nvPr/>
          </p:nvSpPr>
          <p:spPr>
            <a:xfrm>
              <a:off x="7966168" y="2034182"/>
              <a:ext cx="403483" cy="435762"/>
            </a:xfrm>
            <a:custGeom>
              <a:avLst/>
              <a:gdLst>
                <a:gd name="connsiteX0" fmla="*/ 156831 w 403483"/>
                <a:gd name="connsiteY0" fmla="*/ 13191 h 435761"/>
                <a:gd name="connsiteX1" fmla="*/ 176198 w 403483"/>
                <a:gd name="connsiteY1" fmla="*/ 8349 h 435761"/>
                <a:gd name="connsiteX2" fmla="*/ 197179 w 403483"/>
                <a:gd name="connsiteY2" fmla="*/ 6735 h 435761"/>
                <a:gd name="connsiteX3" fmla="*/ 202021 w 403483"/>
                <a:gd name="connsiteY3" fmla="*/ 6735 h 435761"/>
                <a:gd name="connsiteX4" fmla="*/ 205249 w 403483"/>
                <a:gd name="connsiteY4" fmla="*/ 8349 h 435761"/>
                <a:gd name="connsiteX5" fmla="*/ 208477 w 403483"/>
                <a:gd name="connsiteY5" fmla="*/ 8349 h 435761"/>
                <a:gd name="connsiteX6" fmla="*/ 210091 w 403483"/>
                <a:gd name="connsiteY6" fmla="*/ 9963 h 435761"/>
                <a:gd name="connsiteX7" fmla="*/ 211704 w 403483"/>
                <a:gd name="connsiteY7" fmla="*/ 11577 h 435761"/>
                <a:gd name="connsiteX8" fmla="*/ 214932 w 403483"/>
                <a:gd name="connsiteY8" fmla="*/ 14805 h 435761"/>
                <a:gd name="connsiteX9" fmla="*/ 214932 w 403483"/>
                <a:gd name="connsiteY9" fmla="*/ 16419 h 435761"/>
                <a:gd name="connsiteX10" fmla="*/ 216546 w 403483"/>
                <a:gd name="connsiteY10" fmla="*/ 18033 h 435761"/>
                <a:gd name="connsiteX11" fmla="*/ 216546 w 403483"/>
                <a:gd name="connsiteY11" fmla="*/ 19647 h 435761"/>
                <a:gd name="connsiteX12" fmla="*/ 216546 w 403483"/>
                <a:gd name="connsiteY12" fmla="*/ 22874 h 435761"/>
                <a:gd name="connsiteX13" fmla="*/ 216546 w 403483"/>
                <a:gd name="connsiteY13" fmla="*/ 27716 h 435761"/>
                <a:gd name="connsiteX14" fmla="*/ 218160 w 403483"/>
                <a:gd name="connsiteY14" fmla="*/ 29330 h 435761"/>
                <a:gd name="connsiteX15" fmla="*/ 218160 w 403483"/>
                <a:gd name="connsiteY15" fmla="*/ 32558 h 435761"/>
                <a:gd name="connsiteX16" fmla="*/ 219774 w 403483"/>
                <a:gd name="connsiteY16" fmla="*/ 32558 h 435761"/>
                <a:gd name="connsiteX17" fmla="*/ 219774 w 403483"/>
                <a:gd name="connsiteY17" fmla="*/ 34172 h 435761"/>
                <a:gd name="connsiteX18" fmla="*/ 273034 w 403483"/>
                <a:gd name="connsiteY18" fmla="*/ 66451 h 435761"/>
                <a:gd name="connsiteX19" fmla="*/ 274648 w 403483"/>
                <a:gd name="connsiteY19" fmla="*/ 68065 h 435761"/>
                <a:gd name="connsiteX20" fmla="*/ 277876 w 403483"/>
                <a:gd name="connsiteY20" fmla="*/ 68065 h 435761"/>
                <a:gd name="connsiteX21" fmla="*/ 279490 w 403483"/>
                <a:gd name="connsiteY21" fmla="*/ 68065 h 435761"/>
                <a:gd name="connsiteX22" fmla="*/ 290787 w 403483"/>
                <a:gd name="connsiteY22" fmla="*/ 64837 h 435761"/>
                <a:gd name="connsiteX23" fmla="*/ 318224 w 403483"/>
                <a:gd name="connsiteY23" fmla="*/ 66451 h 435761"/>
                <a:gd name="connsiteX24" fmla="*/ 324680 w 403483"/>
                <a:gd name="connsiteY24" fmla="*/ 64837 h 435761"/>
                <a:gd name="connsiteX25" fmla="*/ 331135 w 403483"/>
                <a:gd name="connsiteY25" fmla="*/ 64837 h 435761"/>
                <a:gd name="connsiteX26" fmla="*/ 334363 w 403483"/>
                <a:gd name="connsiteY26" fmla="*/ 66451 h 435761"/>
                <a:gd name="connsiteX27" fmla="*/ 335977 w 403483"/>
                <a:gd name="connsiteY27" fmla="*/ 66451 h 435761"/>
                <a:gd name="connsiteX28" fmla="*/ 339205 w 403483"/>
                <a:gd name="connsiteY28" fmla="*/ 71292 h 435761"/>
                <a:gd name="connsiteX29" fmla="*/ 342433 w 403483"/>
                <a:gd name="connsiteY29" fmla="*/ 74520 h 435761"/>
                <a:gd name="connsiteX30" fmla="*/ 345661 w 403483"/>
                <a:gd name="connsiteY30" fmla="*/ 77748 h 435761"/>
                <a:gd name="connsiteX31" fmla="*/ 352117 w 403483"/>
                <a:gd name="connsiteY31" fmla="*/ 84204 h 435761"/>
                <a:gd name="connsiteX32" fmla="*/ 347275 w 403483"/>
                <a:gd name="connsiteY32" fmla="*/ 100343 h 435761"/>
                <a:gd name="connsiteX33" fmla="*/ 347275 w 403483"/>
                <a:gd name="connsiteY33" fmla="*/ 106799 h 435761"/>
                <a:gd name="connsiteX34" fmla="*/ 348889 w 403483"/>
                <a:gd name="connsiteY34" fmla="*/ 110027 h 435761"/>
                <a:gd name="connsiteX35" fmla="*/ 350503 w 403483"/>
                <a:gd name="connsiteY35" fmla="*/ 114869 h 435761"/>
                <a:gd name="connsiteX36" fmla="*/ 356958 w 403483"/>
                <a:gd name="connsiteY36" fmla="*/ 124552 h 435761"/>
                <a:gd name="connsiteX37" fmla="*/ 358572 w 403483"/>
                <a:gd name="connsiteY37" fmla="*/ 126166 h 435761"/>
                <a:gd name="connsiteX38" fmla="*/ 360186 w 403483"/>
                <a:gd name="connsiteY38" fmla="*/ 126166 h 435761"/>
                <a:gd name="connsiteX39" fmla="*/ 361800 w 403483"/>
                <a:gd name="connsiteY39" fmla="*/ 126166 h 435761"/>
                <a:gd name="connsiteX40" fmla="*/ 365028 w 403483"/>
                <a:gd name="connsiteY40" fmla="*/ 126166 h 435761"/>
                <a:gd name="connsiteX41" fmla="*/ 366642 w 403483"/>
                <a:gd name="connsiteY41" fmla="*/ 126166 h 435761"/>
                <a:gd name="connsiteX42" fmla="*/ 366642 w 403483"/>
                <a:gd name="connsiteY42" fmla="*/ 126166 h 435761"/>
                <a:gd name="connsiteX43" fmla="*/ 369870 w 403483"/>
                <a:gd name="connsiteY43" fmla="*/ 127780 h 435761"/>
                <a:gd name="connsiteX44" fmla="*/ 373098 w 403483"/>
                <a:gd name="connsiteY44" fmla="*/ 131008 h 435761"/>
                <a:gd name="connsiteX45" fmla="*/ 374712 w 403483"/>
                <a:gd name="connsiteY45" fmla="*/ 131008 h 435761"/>
                <a:gd name="connsiteX46" fmla="*/ 376326 w 403483"/>
                <a:gd name="connsiteY46" fmla="*/ 132622 h 435761"/>
                <a:gd name="connsiteX47" fmla="*/ 382781 w 403483"/>
                <a:gd name="connsiteY47" fmla="*/ 132622 h 435761"/>
                <a:gd name="connsiteX48" fmla="*/ 386009 w 403483"/>
                <a:gd name="connsiteY48" fmla="*/ 134236 h 435761"/>
                <a:gd name="connsiteX49" fmla="*/ 387623 w 403483"/>
                <a:gd name="connsiteY49" fmla="*/ 135850 h 435761"/>
                <a:gd name="connsiteX50" fmla="*/ 394079 w 403483"/>
                <a:gd name="connsiteY50" fmla="*/ 142305 h 435761"/>
                <a:gd name="connsiteX51" fmla="*/ 395693 w 403483"/>
                <a:gd name="connsiteY51" fmla="*/ 145533 h 435761"/>
                <a:gd name="connsiteX52" fmla="*/ 397307 w 403483"/>
                <a:gd name="connsiteY52" fmla="*/ 147147 h 435761"/>
                <a:gd name="connsiteX53" fmla="*/ 397307 w 403483"/>
                <a:gd name="connsiteY53" fmla="*/ 151989 h 435761"/>
                <a:gd name="connsiteX54" fmla="*/ 400535 w 403483"/>
                <a:gd name="connsiteY54" fmla="*/ 160059 h 435761"/>
                <a:gd name="connsiteX55" fmla="*/ 386009 w 403483"/>
                <a:gd name="connsiteY55" fmla="*/ 200407 h 435761"/>
                <a:gd name="connsiteX56" fmla="*/ 381167 w 403483"/>
                <a:gd name="connsiteY56" fmla="*/ 208477 h 435761"/>
                <a:gd name="connsiteX57" fmla="*/ 379553 w 403483"/>
                <a:gd name="connsiteY57" fmla="*/ 210091 h 435761"/>
                <a:gd name="connsiteX58" fmla="*/ 379553 w 403483"/>
                <a:gd name="connsiteY58" fmla="*/ 213318 h 435761"/>
                <a:gd name="connsiteX59" fmla="*/ 381167 w 403483"/>
                <a:gd name="connsiteY59" fmla="*/ 214932 h 435761"/>
                <a:gd name="connsiteX60" fmla="*/ 381167 w 403483"/>
                <a:gd name="connsiteY60" fmla="*/ 214932 h 435761"/>
                <a:gd name="connsiteX61" fmla="*/ 382781 w 403483"/>
                <a:gd name="connsiteY61" fmla="*/ 216546 h 435761"/>
                <a:gd name="connsiteX62" fmla="*/ 382781 w 403483"/>
                <a:gd name="connsiteY62" fmla="*/ 216546 h 435761"/>
                <a:gd name="connsiteX63" fmla="*/ 384395 w 403483"/>
                <a:gd name="connsiteY63" fmla="*/ 219774 h 435761"/>
                <a:gd name="connsiteX64" fmla="*/ 386009 w 403483"/>
                <a:gd name="connsiteY64" fmla="*/ 223002 h 435761"/>
                <a:gd name="connsiteX65" fmla="*/ 371484 w 403483"/>
                <a:gd name="connsiteY65" fmla="*/ 240755 h 435761"/>
                <a:gd name="connsiteX66" fmla="*/ 366642 w 403483"/>
                <a:gd name="connsiteY66" fmla="*/ 245597 h 435761"/>
                <a:gd name="connsiteX67" fmla="*/ 366642 w 403483"/>
                <a:gd name="connsiteY67" fmla="*/ 252053 h 435761"/>
                <a:gd name="connsiteX68" fmla="*/ 366642 w 403483"/>
                <a:gd name="connsiteY68" fmla="*/ 256895 h 435761"/>
                <a:gd name="connsiteX69" fmla="*/ 366642 w 403483"/>
                <a:gd name="connsiteY69" fmla="*/ 263350 h 435761"/>
                <a:gd name="connsiteX70" fmla="*/ 363414 w 403483"/>
                <a:gd name="connsiteY70" fmla="*/ 277876 h 435761"/>
                <a:gd name="connsiteX71" fmla="*/ 348889 w 403483"/>
                <a:gd name="connsiteY71" fmla="*/ 308540 h 435761"/>
                <a:gd name="connsiteX72" fmla="*/ 348889 w 403483"/>
                <a:gd name="connsiteY72" fmla="*/ 311768 h 435761"/>
                <a:gd name="connsiteX73" fmla="*/ 348889 w 403483"/>
                <a:gd name="connsiteY73" fmla="*/ 323066 h 435761"/>
                <a:gd name="connsiteX74" fmla="*/ 347275 w 403483"/>
                <a:gd name="connsiteY74" fmla="*/ 326294 h 435761"/>
                <a:gd name="connsiteX75" fmla="*/ 347275 w 403483"/>
                <a:gd name="connsiteY75" fmla="*/ 327908 h 435761"/>
                <a:gd name="connsiteX76" fmla="*/ 323066 w 403483"/>
                <a:gd name="connsiteY76" fmla="*/ 347275 h 435761"/>
                <a:gd name="connsiteX77" fmla="*/ 321452 w 403483"/>
                <a:gd name="connsiteY77" fmla="*/ 350503 h 435761"/>
                <a:gd name="connsiteX78" fmla="*/ 313382 w 403483"/>
                <a:gd name="connsiteY78" fmla="*/ 360186 h 435761"/>
                <a:gd name="connsiteX79" fmla="*/ 306927 w 403483"/>
                <a:gd name="connsiteY79" fmla="*/ 373098 h 435761"/>
                <a:gd name="connsiteX80" fmla="*/ 303699 w 403483"/>
                <a:gd name="connsiteY80" fmla="*/ 381167 h 435761"/>
                <a:gd name="connsiteX81" fmla="*/ 300471 w 403483"/>
                <a:gd name="connsiteY81" fmla="*/ 384395 h 435761"/>
                <a:gd name="connsiteX82" fmla="*/ 298857 w 403483"/>
                <a:gd name="connsiteY82" fmla="*/ 386009 h 435761"/>
                <a:gd name="connsiteX83" fmla="*/ 298857 w 403483"/>
                <a:gd name="connsiteY83" fmla="*/ 389237 h 435761"/>
                <a:gd name="connsiteX84" fmla="*/ 298857 w 403483"/>
                <a:gd name="connsiteY84" fmla="*/ 390851 h 435761"/>
                <a:gd name="connsiteX85" fmla="*/ 298857 w 403483"/>
                <a:gd name="connsiteY85" fmla="*/ 392465 h 435761"/>
                <a:gd name="connsiteX86" fmla="*/ 297243 w 403483"/>
                <a:gd name="connsiteY86" fmla="*/ 397307 h 435761"/>
                <a:gd name="connsiteX87" fmla="*/ 285945 w 403483"/>
                <a:gd name="connsiteY87" fmla="*/ 423130 h 435761"/>
                <a:gd name="connsiteX88" fmla="*/ 284331 w 403483"/>
                <a:gd name="connsiteY88" fmla="*/ 426358 h 435761"/>
                <a:gd name="connsiteX89" fmla="*/ 281104 w 403483"/>
                <a:gd name="connsiteY89" fmla="*/ 426358 h 435761"/>
                <a:gd name="connsiteX90" fmla="*/ 279490 w 403483"/>
                <a:gd name="connsiteY90" fmla="*/ 427972 h 435761"/>
                <a:gd name="connsiteX91" fmla="*/ 277876 w 403483"/>
                <a:gd name="connsiteY91" fmla="*/ 427972 h 435761"/>
                <a:gd name="connsiteX92" fmla="*/ 264964 w 403483"/>
                <a:gd name="connsiteY92" fmla="*/ 439269 h 435761"/>
                <a:gd name="connsiteX93" fmla="*/ 263350 w 403483"/>
                <a:gd name="connsiteY93" fmla="*/ 440883 h 435761"/>
                <a:gd name="connsiteX94" fmla="*/ 261736 w 403483"/>
                <a:gd name="connsiteY94" fmla="*/ 440883 h 435761"/>
                <a:gd name="connsiteX95" fmla="*/ 258509 w 403483"/>
                <a:gd name="connsiteY95" fmla="*/ 439269 h 435761"/>
                <a:gd name="connsiteX96" fmla="*/ 258509 w 403483"/>
                <a:gd name="connsiteY96" fmla="*/ 437655 h 435761"/>
                <a:gd name="connsiteX97" fmla="*/ 255281 w 403483"/>
                <a:gd name="connsiteY97" fmla="*/ 434427 h 435761"/>
                <a:gd name="connsiteX98" fmla="*/ 252053 w 403483"/>
                <a:gd name="connsiteY98" fmla="*/ 429585 h 435761"/>
                <a:gd name="connsiteX99" fmla="*/ 250439 w 403483"/>
                <a:gd name="connsiteY99" fmla="*/ 427972 h 435761"/>
                <a:gd name="connsiteX100" fmla="*/ 248825 w 403483"/>
                <a:gd name="connsiteY100" fmla="*/ 421516 h 435761"/>
                <a:gd name="connsiteX101" fmla="*/ 247211 w 403483"/>
                <a:gd name="connsiteY101" fmla="*/ 413446 h 435761"/>
                <a:gd name="connsiteX102" fmla="*/ 245597 w 403483"/>
                <a:gd name="connsiteY102" fmla="*/ 406990 h 435761"/>
                <a:gd name="connsiteX103" fmla="*/ 243983 w 403483"/>
                <a:gd name="connsiteY103" fmla="*/ 405376 h 435761"/>
                <a:gd name="connsiteX104" fmla="*/ 242369 w 403483"/>
                <a:gd name="connsiteY104" fmla="*/ 403763 h 435761"/>
                <a:gd name="connsiteX105" fmla="*/ 242369 w 403483"/>
                <a:gd name="connsiteY105" fmla="*/ 402149 h 435761"/>
                <a:gd name="connsiteX106" fmla="*/ 240755 w 403483"/>
                <a:gd name="connsiteY106" fmla="*/ 400535 h 435761"/>
                <a:gd name="connsiteX107" fmla="*/ 239141 w 403483"/>
                <a:gd name="connsiteY107" fmla="*/ 400535 h 435761"/>
                <a:gd name="connsiteX108" fmla="*/ 237527 w 403483"/>
                <a:gd name="connsiteY108" fmla="*/ 398921 h 435761"/>
                <a:gd name="connsiteX109" fmla="*/ 223002 w 403483"/>
                <a:gd name="connsiteY109" fmla="*/ 394079 h 435761"/>
                <a:gd name="connsiteX110" fmla="*/ 219774 w 403483"/>
                <a:gd name="connsiteY110" fmla="*/ 392465 h 435761"/>
                <a:gd name="connsiteX111" fmla="*/ 216546 w 403483"/>
                <a:gd name="connsiteY111" fmla="*/ 389237 h 435761"/>
                <a:gd name="connsiteX112" fmla="*/ 214932 w 403483"/>
                <a:gd name="connsiteY112" fmla="*/ 389237 h 435761"/>
                <a:gd name="connsiteX113" fmla="*/ 213318 w 403483"/>
                <a:gd name="connsiteY113" fmla="*/ 389237 h 435761"/>
                <a:gd name="connsiteX114" fmla="*/ 211704 w 403483"/>
                <a:gd name="connsiteY114" fmla="*/ 389237 h 435761"/>
                <a:gd name="connsiteX115" fmla="*/ 210091 w 403483"/>
                <a:gd name="connsiteY115" fmla="*/ 389237 h 435761"/>
                <a:gd name="connsiteX116" fmla="*/ 208477 w 403483"/>
                <a:gd name="connsiteY116" fmla="*/ 389237 h 435761"/>
                <a:gd name="connsiteX117" fmla="*/ 206863 w 403483"/>
                <a:gd name="connsiteY117" fmla="*/ 389237 h 435761"/>
                <a:gd name="connsiteX118" fmla="*/ 203635 w 403483"/>
                <a:gd name="connsiteY118" fmla="*/ 387623 h 435761"/>
                <a:gd name="connsiteX119" fmla="*/ 202021 w 403483"/>
                <a:gd name="connsiteY119" fmla="*/ 387623 h 435761"/>
                <a:gd name="connsiteX120" fmla="*/ 198793 w 403483"/>
                <a:gd name="connsiteY120" fmla="*/ 387623 h 435761"/>
                <a:gd name="connsiteX121" fmla="*/ 195565 w 403483"/>
                <a:gd name="connsiteY121" fmla="*/ 387623 h 435761"/>
                <a:gd name="connsiteX122" fmla="*/ 192337 w 403483"/>
                <a:gd name="connsiteY122" fmla="*/ 389237 h 435761"/>
                <a:gd name="connsiteX123" fmla="*/ 189109 w 403483"/>
                <a:gd name="connsiteY123" fmla="*/ 390851 h 435761"/>
                <a:gd name="connsiteX124" fmla="*/ 189109 w 403483"/>
                <a:gd name="connsiteY124" fmla="*/ 392465 h 435761"/>
                <a:gd name="connsiteX125" fmla="*/ 187495 w 403483"/>
                <a:gd name="connsiteY125" fmla="*/ 395693 h 435761"/>
                <a:gd name="connsiteX126" fmla="*/ 185882 w 403483"/>
                <a:gd name="connsiteY126" fmla="*/ 395693 h 435761"/>
                <a:gd name="connsiteX127" fmla="*/ 184268 w 403483"/>
                <a:gd name="connsiteY127" fmla="*/ 397307 h 435761"/>
                <a:gd name="connsiteX128" fmla="*/ 182654 w 403483"/>
                <a:gd name="connsiteY128" fmla="*/ 397307 h 435761"/>
                <a:gd name="connsiteX129" fmla="*/ 172970 w 403483"/>
                <a:gd name="connsiteY129" fmla="*/ 394079 h 435761"/>
                <a:gd name="connsiteX130" fmla="*/ 168128 w 403483"/>
                <a:gd name="connsiteY130" fmla="*/ 390851 h 435761"/>
                <a:gd name="connsiteX131" fmla="*/ 166514 w 403483"/>
                <a:gd name="connsiteY131" fmla="*/ 392465 h 435761"/>
                <a:gd name="connsiteX132" fmla="*/ 163286 w 403483"/>
                <a:gd name="connsiteY132" fmla="*/ 392465 h 435761"/>
                <a:gd name="connsiteX133" fmla="*/ 161673 w 403483"/>
                <a:gd name="connsiteY133" fmla="*/ 392465 h 435761"/>
                <a:gd name="connsiteX134" fmla="*/ 148761 w 403483"/>
                <a:gd name="connsiteY134" fmla="*/ 390851 h 435761"/>
                <a:gd name="connsiteX135" fmla="*/ 145533 w 403483"/>
                <a:gd name="connsiteY135" fmla="*/ 389237 h 435761"/>
                <a:gd name="connsiteX136" fmla="*/ 143919 w 403483"/>
                <a:gd name="connsiteY136" fmla="*/ 389237 h 435761"/>
                <a:gd name="connsiteX137" fmla="*/ 140691 w 403483"/>
                <a:gd name="connsiteY137" fmla="*/ 389237 h 435761"/>
                <a:gd name="connsiteX138" fmla="*/ 132622 w 403483"/>
                <a:gd name="connsiteY138" fmla="*/ 392465 h 435761"/>
                <a:gd name="connsiteX139" fmla="*/ 131008 w 403483"/>
                <a:gd name="connsiteY139" fmla="*/ 392465 h 435761"/>
                <a:gd name="connsiteX140" fmla="*/ 129394 w 403483"/>
                <a:gd name="connsiteY140" fmla="*/ 392465 h 435761"/>
                <a:gd name="connsiteX141" fmla="*/ 127780 w 403483"/>
                <a:gd name="connsiteY141" fmla="*/ 390851 h 435761"/>
                <a:gd name="connsiteX142" fmla="*/ 126166 w 403483"/>
                <a:gd name="connsiteY142" fmla="*/ 392465 h 435761"/>
                <a:gd name="connsiteX143" fmla="*/ 124552 w 403483"/>
                <a:gd name="connsiteY143" fmla="*/ 392465 h 435761"/>
                <a:gd name="connsiteX144" fmla="*/ 122938 w 403483"/>
                <a:gd name="connsiteY144" fmla="*/ 394079 h 435761"/>
                <a:gd name="connsiteX145" fmla="*/ 119710 w 403483"/>
                <a:gd name="connsiteY145" fmla="*/ 395693 h 435761"/>
                <a:gd name="connsiteX146" fmla="*/ 118096 w 403483"/>
                <a:gd name="connsiteY146" fmla="*/ 397307 h 435761"/>
                <a:gd name="connsiteX147" fmla="*/ 116482 w 403483"/>
                <a:gd name="connsiteY147" fmla="*/ 398921 h 435761"/>
                <a:gd name="connsiteX148" fmla="*/ 114869 w 403483"/>
                <a:gd name="connsiteY148" fmla="*/ 400535 h 435761"/>
                <a:gd name="connsiteX149" fmla="*/ 113255 w 403483"/>
                <a:gd name="connsiteY149" fmla="*/ 398921 h 435761"/>
                <a:gd name="connsiteX150" fmla="*/ 113255 w 403483"/>
                <a:gd name="connsiteY150" fmla="*/ 398921 h 435761"/>
                <a:gd name="connsiteX151" fmla="*/ 111641 w 403483"/>
                <a:gd name="connsiteY151" fmla="*/ 397307 h 435761"/>
                <a:gd name="connsiteX152" fmla="*/ 111641 w 403483"/>
                <a:gd name="connsiteY152" fmla="*/ 395693 h 435761"/>
                <a:gd name="connsiteX153" fmla="*/ 110027 w 403483"/>
                <a:gd name="connsiteY153" fmla="*/ 394079 h 435761"/>
                <a:gd name="connsiteX154" fmla="*/ 108413 w 403483"/>
                <a:gd name="connsiteY154" fmla="*/ 394079 h 435761"/>
                <a:gd name="connsiteX155" fmla="*/ 108413 w 403483"/>
                <a:gd name="connsiteY155" fmla="*/ 392465 h 435761"/>
                <a:gd name="connsiteX156" fmla="*/ 105185 w 403483"/>
                <a:gd name="connsiteY156" fmla="*/ 392465 h 435761"/>
                <a:gd name="connsiteX157" fmla="*/ 103571 w 403483"/>
                <a:gd name="connsiteY157" fmla="*/ 390851 h 435761"/>
                <a:gd name="connsiteX158" fmla="*/ 92274 w 403483"/>
                <a:gd name="connsiteY158" fmla="*/ 382781 h 435761"/>
                <a:gd name="connsiteX159" fmla="*/ 92274 w 403483"/>
                <a:gd name="connsiteY159" fmla="*/ 382781 h 435761"/>
                <a:gd name="connsiteX160" fmla="*/ 90660 w 403483"/>
                <a:gd name="connsiteY160" fmla="*/ 381167 h 435761"/>
                <a:gd name="connsiteX161" fmla="*/ 89046 w 403483"/>
                <a:gd name="connsiteY161" fmla="*/ 381167 h 435761"/>
                <a:gd name="connsiteX162" fmla="*/ 87432 w 403483"/>
                <a:gd name="connsiteY162" fmla="*/ 381167 h 435761"/>
                <a:gd name="connsiteX163" fmla="*/ 79362 w 403483"/>
                <a:gd name="connsiteY163" fmla="*/ 382781 h 435761"/>
                <a:gd name="connsiteX164" fmla="*/ 77748 w 403483"/>
                <a:gd name="connsiteY164" fmla="*/ 384395 h 435761"/>
                <a:gd name="connsiteX165" fmla="*/ 76134 w 403483"/>
                <a:gd name="connsiteY165" fmla="*/ 384395 h 435761"/>
                <a:gd name="connsiteX166" fmla="*/ 72906 w 403483"/>
                <a:gd name="connsiteY166" fmla="*/ 384395 h 435761"/>
                <a:gd name="connsiteX167" fmla="*/ 71292 w 403483"/>
                <a:gd name="connsiteY167" fmla="*/ 384395 h 435761"/>
                <a:gd name="connsiteX168" fmla="*/ 69678 w 403483"/>
                <a:gd name="connsiteY168" fmla="*/ 384395 h 435761"/>
                <a:gd name="connsiteX169" fmla="*/ 69678 w 403483"/>
                <a:gd name="connsiteY169" fmla="*/ 386009 h 435761"/>
                <a:gd name="connsiteX170" fmla="*/ 66451 w 403483"/>
                <a:gd name="connsiteY170" fmla="*/ 387623 h 435761"/>
                <a:gd name="connsiteX171" fmla="*/ 61609 w 403483"/>
                <a:gd name="connsiteY171" fmla="*/ 392465 h 435761"/>
                <a:gd name="connsiteX172" fmla="*/ 59995 w 403483"/>
                <a:gd name="connsiteY172" fmla="*/ 394079 h 435761"/>
                <a:gd name="connsiteX173" fmla="*/ 58381 w 403483"/>
                <a:gd name="connsiteY173" fmla="*/ 394079 h 435761"/>
                <a:gd name="connsiteX174" fmla="*/ 53539 w 403483"/>
                <a:gd name="connsiteY174" fmla="*/ 394079 h 435761"/>
                <a:gd name="connsiteX175" fmla="*/ 51925 w 403483"/>
                <a:gd name="connsiteY175" fmla="*/ 394079 h 435761"/>
                <a:gd name="connsiteX176" fmla="*/ 50311 w 403483"/>
                <a:gd name="connsiteY176" fmla="*/ 395693 h 435761"/>
                <a:gd name="connsiteX177" fmla="*/ 45469 w 403483"/>
                <a:gd name="connsiteY177" fmla="*/ 400535 h 435761"/>
                <a:gd name="connsiteX178" fmla="*/ 39014 w 403483"/>
                <a:gd name="connsiteY178" fmla="*/ 406990 h 435761"/>
                <a:gd name="connsiteX179" fmla="*/ 39014 w 403483"/>
                <a:gd name="connsiteY179" fmla="*/ 394079 h 435761"/>
                <a:gd name="connsiteX180" fmla="*/ 40628 w 403483"/>
                <a:gd name="connsiteY180" fmla="*/ 386009 h 435761"/>
                <a:gd name="connsiteX181" fmla="*/ 40628 w 403483"/>
                <a:gd name="connsiteY181" fmla="*/ 384395 h 435761"/>
                <a:gd name="connsiteX182" fmla="*/ 39014 w 403483"/>
                <a:gd name="connsiteY182" fmla="*/ 382781 h 435761"/>
                <a:gd name="connsiteX183" fmla="*/ 39014 w 403483"/>
                <a:gd name="connsiteY183" fmla="*/ 381167 h 435761"/>
                <a:gd name="connsiteX184" fmla="*/ 34172 w 403483"/>
                <a:gd name="connsiteY184" fmla="*/ 376326 h 435761"/>
                <a:gd name="connsiteX185" fmla="*/ 34172 w 403483"/>
                <a:gd name="connsiteY185" fmla="*/ 373098 h 435761"/>
                <a:gd name="connsiteX186" fmla="*/ 34172 w 403483"/>
                <a:gd name="connsiteY186" fmla="*/ 371484 h 435761"/>
                <a:gd name="connsiteX187" fmla="*/ 35786 w 403483"/>
                <a:gd name="connsiteY187" fmla="*/ 368256 h 435761"/>
                <a:gd name="connsiteX188" fmla="*/ 35786 w 403483"/>
                <a:gd name="connsiteY188" fmla="*/ 361800 h 435761"/>
                <a:gd name="connsiteX189" fmla="*/ 35786 w 403483"/>
                <a:gd name="connsiteY189" fmla="*/ 358572 h 435761"/>
                <a:gd name="connsiteX190" fmla="*/ 35786 w 403483"/>
                <a:gd name="connsiteY190" fmla="*/ 356958 h 435761"/>
                <a:gd name="connsiteX191" fmla="*/ 35786 w 403483"/>
                <a:gd name="connsiteY191" fmla="*/ 355345 h 435761"/>
                <a:gd name="connsiteX192" fmla="*/ 34172 w 403483"/>
                <a:gd name="connsiteY192" fmla="*/ 355345 h 435761"/>
                <a:gd name="connsiteX193" fmla="*/ 32558 w 403483"/>
                <a:gd name="connsiteY193" fmla="*/ 352117 h 435761"/>
                <a:gd name="connsiteX194" fmla="*/ 30944 w 403483"/>
                <a:gd name="connsiteY194" fmla="*/ 352117 h 435761"/>
                <a:gd name="connsiteX195" fmla="*/ 30944 w 403483"/>
                <a:gd name="connsiteY195" fmla="*/ 352117 h 435761"/>
                <a:gd name="connsiteX196" fmla="*/ 27716 w 403483"/>
                <a:gd name="connsiteY196" fmla="*/ 352117 h 435761"/>
                <a:gd name="connsiteX197" fmla="*/ 24488 w 403483"/>
                <a:gd name="connsiteY197" fmla="*/ 350503 h 435761"/>
                <a:gd name="connsiteX198" fmla="*/ 22874 w 403483"/>
                <a:gd name="connsiteY198" fmla="*/ 348889 h 435761"/>
                <a:gd name="connsiteX199" fmla="*/ 21260 w 403483"/>
                <a:gd name="connsiteY199" fmla="*/ 345661 h 435761"/>
                <a:gd name="connsiteX200" fmla="*/ 19647 w 403483"/>
                <a:gd name="connsiteY200" fmla="*/ 344047 h 435761"/>
                <a:gd name="connsiteX201" fmla="*/ 13191 w 403483"/>
                <a:gd name="connsiteY201" fmla="*/ 306927 h 435761"/>
                <a:gd name="connsiteX202" fmla="*/ 13191 w 403483"/>
                <a:gd name="connsiteY202" fmla="*/ 305313 h 435761"/>
                <a:gd name="connsiteX203" fmla="*/ 14805 w 403483"/>
                <a:gd name="connsiteY203" fmla="*/ 302085 h 435761"/>
                <a:gd name="connsiteX204" fmla="*/ 14805 w 403483"/>
                <a:gd name="connsiteY204" fmla="*/ 300471 h 435761"/>
                <a:gd name="connsiteX205" fmla="*/ 16419 w 403483"/>
                <a:gd name="connsiteY205" fmla="*/ 295629 h 435761"/>
                <a:gd name="connsiteX206" fmla="*/ 18033 w 403483"/>
                <a:gd name="connsiteY206" fmla="*/ 294015 h 435761"/>
                <a:gd name="connsiteX207" fmla="*/ 18033 w 403483"/>
                <a:gd name="connsiteY207" fmla="*/ 290787 h 435761"/>
                <a:gd name="connsiteX208" fmla="*/ 19647 w 403483"/>
                <a:gd name="connsiteY208" fmla="*/ 289173 h 435761"/>
                <a:gd name="connsiteX209" fmla="*/ 19647 w 403483"/>
                <a:gd name="connsiteY209" fmla="*/ 281104 h 435761"/>
                <a:gd name="connsiteX210" fmla="*/ 19647 w 403483"/>
                <a:gd name="connsiteY210" fmla="*/ 277876 h 435761"/>
                <a:gd name="connsiteX211" fmla="*/ 18033 w 403483"/>
                <a:gd name="connsiteY211" fmla="*/ 276262 h 435761"/>
                <a:gd name="connsiteX212" fmla="*/ 16419 w 403483"/>
                <a:gd name="connsiteY212" fmla="*/ 274648 h 435761"/>
                <a:gd name="connsiteX213" fmla="*/ 14805 w 403483"/>
                <a:gd name="connsiteY213" fmla="*/ 273034 h 435761"/>
                <a:gd name="connsiteX214" fmla="*/ 11577 w 403483"/>
                <a:gd name="connsiteY214" fmla="*/ 269806 h 435761"/>
                <a:gd name="connsiteX215" fmla="*/ 9963 w 403483"/>
                <a:gd name="connsiteY215" fmla="*/ 264964 h 435761"/>
                <a:gd name="connsiteX216" fmla="*/ 8349 w 403483"/>
                <a:gd name="connsiteY216" fmla="*/ 250439 h 435761"/>
                <a:gd name="connsiteX217" fmla="*/ 8349 w 403483"/>
                <a:gd name="connsiteY217" fmla="*/ 243983 h 435761"/>
                <a:gd name="connsiteX218" fmla="*/ 13191 w 403483"/>
                <a:gd name="connsiteY218" fmla="*/ 229458 h 435761"/>
                <a:gd name="connsiteX219" fmla="*/ 13191 w 403483"/>
                <a:gd name="connsiteY219" fmla="*/ 227844 h 435761"/>
                <a:gd name="connsiteX220" fmla="*/ 13191 w 403483"/>
                <a:gd name="connsiteY220" fmla="*/ 221388 h 435761"/>
                <a:gd name="connsiteX221" fmla="*/ 13191 w 403483"/>
                <a:gd name="connsiteY221" fmla="*/ 218160 h 435761"/>
                <a:gd name="connsiteX222" fmla="*/ 14805 w 403483"/>
                <a:gd name="connsiteY222" fmla="*/ 214932 h 435761"/>
                <a:gd name="connsiteX223" fmla="*/ 14805 w 403483"/>
                <a:gd name="connsiteY223" fmla="*/ 210091 h 435761"/>
                <a:gd name="connsiteX224" fmla="*/ 14805 w 403483"/>
                <a:gd name="connsiteY224" fmla="*/ 202021 h 435761"/>
                <a:gd name="connsiteX225" fmla="*/ 14805 w 403483"/>
                <a:gd name="connsiteY225" fmla="*/ 198793 h 435761"/>
                <a:gd name="connsiteX226" fmla="*/ 14805 w 403483"/>
                <a:gd name="connsiteY226" fmla="*/ 197179 h 435761"/>
                <a:gd name="connsiteX227" fmla="*/ 13191 w 403483"/>
                <a:gd name="connsiteY227" fmla="*/ 195565 h 435761"/>
                <a:gd name="connsiteX228" fmla="*/ 13191 w 403483"/>
                <a:gd name="connsiteY228" fmla="*/ 193951 h 435761"/>
                <a:gd name="connsiteX229" fmla="*/ 11577 w 403483"/>
                <a:gd name="connsiteY229" fmla="*/ 192337 h 435761"/>
                <a:gd name="connsiteX230" fmla="*/ 9963 w 403483"/>
                <a:gd name="connsiteY230" fmla="*/ 192337 h 435761"/>
                <a:gd name="connsiteX231" fmla="*/ 8349 w 403483"/>
                <a:gd name="connsiteY231" fmla="*/ 190723 h 435761"/>
                <a:gd name="connsiteX232" fmla="*/ 5121 w 403483"/>
                <a:gd name="connsiteY232" fmla="*/ 181040 h 435761"/>
                <a:gd name="connsiteX233" fmla="*/ 5121 w 403483"/>
                <a:gd name="connsiteY233" fmla="*/ 176198 h 435761"/>
                <a:gd name="connsiteX234" fmla="*/ 5121 w 403483"/>
                <a:gd name="connsiteY234" fmla="*/ 174584 h 435761"/>
                <a:gd name="connsiteX235" fmla="*/ 6735 w 403483"/>
                <a:gd name="connsiteY235" fmla="*/ 171356 h 435761"/>
                <a:gd name="connsiteX236" fmla="*/ 8349 w 403483"/>
                <a:gd name="connsiteY236" fmla="*/ 169742 h 435761"/>
                <a:gd name="connsiteX237" fmla="*/ 9963 w 403483"/>
                <a:gd name="connsiteY237" fmla="*/ 166514 h 435761"/>
                <a:gd name="connsiteX238" fmla="*/ 9963 w 403483"/>
                <a:gd name="connsiteY238" fmla="*/ 166514 h 435761"/>
                <a:gd name="connsiteX239" fmla="*/ 11577 w 403483"/>
                <a:gd name="connsiteY239" fmla="*/ 166514 h 435761"/>
                <a:gd name="connsiteX240" fmla="*/ 11577 w 403483"/>
                <a:gd name="connsiteY240" fmla="*/ 166514 h 435761"/>
                <a:gd name="connsiteX241" fmla="*/ 14805 w 403483"/>
                <a:gd name="connsiteY241" fmla="*/ 166514 h 435761"/>
                <a:gd name="connsiteX242" fmla="*/ 16419 w 403483"/>
                <a:gd name="connsiteY242" fmla="*/ 168128 h 435761"/>
                <a:gd name="connsiteX243" fmla="*/ 19647 w 403483"/>
                <a:gd name="connsiteY243" fmla="*/ 168128 h 435761"/>
                <a:gd name="connsiteX244" fmla="*/ 21260 w 403483"/>
                <a:gd name="connsiteY244" fmla="*/ 168128 h 435761"/>
                <a:gd name="connsiteX245" fmla="*/ 22874 w 403483"/>
                <a:gd name="connsiteY245" fmla="*/ 168128 h 435761"/>
                <a:gd name="connsiteX246" fmla="*/ 27716 w 403483"/>
                <a:gd name="connsiteY246" fmla="*/ 166514 h 435761"/>
                <a:gd name="connsiteX247" fmla="*/ 29330 w 403483"/>
                <a:gd name="connsiteY247" fmla="*/ 166514 h 435761"/>
                <a:gd name="connsiteX248" fmla="*/ 30944 w 403483"/>
                <a:gd name="connsiteY248" fmla="*/ 166514 h 435761"/>
                <a:gd name="connsiteX249" fmla="*/ 34172 w 403483"/>
                <a:gd name="connsiteY249" fmla="*/ 168128 h 435761"/>
                <a:gd name="connsiteX250" fmla="*/ 39014 w 403483"/>
                <a:gd name="connsiteY250" fmla="*/ 169742 h 435761"/>
                <a:gd name="connsiteX251" fmla="*/ 40628 w 403483"/>
                <a:gd name="connsiteY251" fmla="*/ 169742 h 435761"/>
                <a:gd name="connsiteX252" fmla="*/ 43856 w 403483"/>
                <a:gd name="connsiteY252" fmla="*/ 169742 h 435761"/>
                <a:gd name="connsiteX253" fmla="*/ 48697 w 403483"/>
                <a:gd name="connsiteY253" fmla="*/ 169742 h 435761"/>
                <a:gd name="connsiteX254" fmla="*/ 53539 w 403483"/>
                <a:gd name="connsiteY254" fmla="*/ 168128 h 435761"/>
                <a:gd name="connsiteX255" fmla="*/ 61609 w 403483"/>
                <a:gd name="connsiteY255" fmla="*/ 163287 h 435761"/>
                <a:gd name="connsiteX256" fmla="*/ 64837 w 403483"/>
                <a:gd name="connsiteY256" fmla="*/ 160059 h 435761"/>
                <a:gd name="connsiteX257" fmla="*/ 68065 w 403483"/>
                <a:gd name="connsiteY257" fmla="*/ 158445 h 435761"/>
                <a:gd name="connsiteX258" fmla="*/ 69678 w 403483"/>
                <a:gd name="connsiteY258" fmla="*/ 158445 h 435761"/>
                <a:gd name="connsiteX259" fmla="*/ 71292 w 403483"/>
                <a:gd name="connsiteY259" fmla="*/ 156831 h 435761"/>
                <a:gd name="connsiteX260" fmla="*/ 71292 w 403483"/>
                <a:gd name="connsiteY260" fmla="*/ 156831 h 435761"/>
                <a:gd name="connsiteX261" fmla="*/ 72906 w 403483"/>
                <a:gd name="connsiteY261" fmla="*/ 155217 h 435761"/>
                <a:gd name="connsiteX262" fmla="*/ 72906 w 403483"/>
                <a:gd name="connsiteY262" fmla="*/ 155217 h 435761"/>
                <a:gd name="connsiteX263" fmla="*/ 74520 w 403483"/>
                <a:gd name="connsiteY263" fmla="*/ 150375 h 435761"/>
                <a:gd name="connsiteX264" fmla="*/ 76134 w 403483"/>
                <a:gd name="connsiteY264" fmla="*/ 150375 h 435761"/>
                <a:gd name="connsiteX265" fmla="*/ 76134 w 403483"/>
                <a:gd name="connsiteY265" fmla="*/ 148761 h 435761"/>
                <a:gd name="connsiteX266" fmla="*/ 77748 w 403483"/>
                <a:gd name="connsiteY266" fmla="*/ 148761 h 435761"/>
                <a:gd name="connsiteX267" fmla="*/ 79362 w 403483"/>
                <a:gd name="connsiteY267" fmla="*/ 147147 h 435761"/>
                <a:gd name="connsiteX268" fmla="*/ 80976 w 403483"/>
                <a:gd name="connsiteY268" fmla="*/ 147147 h 435761"/>
                <a:gd name="connsiteX269" fmla="*/ 92274 w 403483"/>
                <a:gd name="connsiteY269" fmla="*/ 147147 h 435761"/>
                <a:gd name="connsiteX270" fmla="*/ 95501 w 403483"/>
                <a:gd name="connsiteY270" fmla="*/ 145533 h 435761"/>
                <a:gd name="connsiteX271" fmla="*/ 97115 w 403483"/>
                <a:gd name="connsiteY271" fmla="*/ 145533 h 435761"/>
                <a:gd name="connsiteX272" fmla="*/ 100343 w 403483"/>
                <a:gd name="connsiteY272" fmla="*/ 142305 h 435761"/>
                <a:gd name="connsiteX273" fmla="*/ 101957 w 403483"/>
                <a:gd name="connsiteY273" fmla="*/ 140691 h 435761"/>
                <a:gd name="connsiteX274" fmla="*/ 103571 w 403483"/>
                <a:gd name="connsiteY274" fmla="*/ 139078 h 435761"/>
                <a:gd name="connsiteX275" fmla="*/ 105185 w 403483"/>
                <a:gd name="connsiteY275" fmla="*/ 134236 h 435761"/>
                <a:gd name="connsiteX276" fmla="*/ 106799 w 403483"/>
                <a:gd name="connsiteY276" fmla="*/ 131008 h 435761"/>
                <a:gd name="connsiteX277" fmla="*/ 106799 w 403483"/>
                <a:gd name="connsiteY277" fmla="*/ 129394 h 435761"/>
                <a:gd name="connsiteX278" fmla="*/ 105185 w 403483"/>
                <a:gd name="connsiteY278" fmla="*/ 122938 h 435761"/>
                <a:gd name="connsiteX279" fmla="*/ 105185 w 403483"/>
                <a:gd name="connsiteY279" fmla="*/ 121324 h 435761"/>
                <a:gd name="connsiteX280" fmla="*/ 103571 w 403483"/>
                <a:gd name="connsiteY280" fmla="*/ 116482 h 435761"/>
                <a:gd name="connsiteX281" fmla="*/ 103571 w 403483"/>
                <a:gd name="connsiteY281" fmla="*/ 114869 h 435761"/>
                <a:gd name="connsiteX282" fmla="*/ 103571 w 403483"/>
                <a:gd name="connsiteY282" fmla="*/ 110027 h 435761"/>
                <a:gd name="connsiteX283" fmla="*/ 103571 w 403483"/>
                <a:gd name="connsiteY283" fmla="*/ 103571 h 435761"/>
                <a:gd name="connsiteX284" fmla="*/ 103571 w 403483"/>
                <a:gd name="connsiteY284" fmla="*/ 100343 h 435761"/>
                <a:gd name="connsiteX285" fmla="*/ 103571 w 403483"/>
                <a:gd name="connsiteY285" fmla="*/ 98729 h 435761"/>
                <a:gd name="connsiteX286" fmla="*/ 105185 w 403483"/>
                <a:gd name="connsiteY286" fmla="*/ 95501 h 435761"/>
                <a:gd name="connsiteX287" fmla="*/ 106799 w 403483"/>
                <a:gd name="connsiteY287" fmla="*/ 95501 h 435761"/>
                <a:gd name="connsiteX288" fmla="*/ 108413 w 403483"/>
                <a:gd name="connsiteY288" fmla="*/ 93887 h 435761"/>
                <a:gd name="connsiteX289" fmla="*/ 108413 w 403483"/>
                <a:gd name="connsiteY289" fmla="*/ 93887 h 435761"/>
                <a:gd name="connsiteX290" fmla="*/ 110027 w 403483"/>
                <a:gd name="connsiteY290" fmla="*/ 92274 h 435761"/>
                <a:gd name="connsiteX291" fmla="*/ 111641 w 403483"/>
                <a:gd name="connsiteY291" fmla="*/ 90660 h 435761"/>
                <a:gd name="connsiteX292" fmla="*/ 116482 w 403483"/>
                <a:gd name="connsiteY292" fmla="*/ 77748 h 435761"/>
                <a:gd name="connsiteX293" fmla="*/ 122938 w 403483"/>
                <a:gd name="connsiteY293" fmla="*/ 69678 h 435761"/>
                <a:gd name="connsiteX294" fmla="*/ 122938 w 403483"/>
                <a:gd name="connsiteY294" fmla="*/ 64837 h 435761"/>
                <a:gd name="connsiteX295" fmla="*/ 122938 w 403483"/>
                <a:gd name="connsiteY295" fmla="*/ 61609 h 435761"/>
                <a:gd name="connsiteX296" fmla="*/ 122938 w 403483"/>
                <a:gd name="connsiteY296" fmla="*/ 59995 h 435761"/>
                <a:gd name="connsiteX297" fmla="*/ 121324 w 403483"/>
                <a:gd name="connsiteY297" fmla="*/ 53539 h 435761"/>
                <a:gd name="connsiteX298" fmla="*/ 122938 w 403483"/>
                <a:gd name="connsiteY298" fmla="*/ 48697 h 435761"/>
                <a:gd name="connsiteX299" fmla="*/ 122938 w 403483"/>
                <a:gd name="connsiteY299" fmla="*/ 45469 h 435761"/>
                <a:gd name="connsiteX300" fmla="*/ 124552 w 403483"/>
                <a:gd name="connsiteY300" fmla="*/ 43856 h 435761"/>
                <a:gd name="connsiteX301" fmla="*/ 129394 w 403483"/>
                <a:gd name="connsiteY301" fmla="*/ 42242 h 435761"/>
                <a:gd name="connsiteX302" fmla="*/ 129394 w 403483"/>
                <a:gd name="connsiteY302" fmla="*/ 40628 h 435761"/>
                <a:gd name="connsiteX303" fmla="*/ 131008 w 403483"/>
                <a:gd name="connsiteY303" fmla="*/ 39014 h 435761"/>
                <a:gd name="connsiteX304" fmla="*/ 134236 w 403483"/>
                <a:gd name="connsiteY304" fmla="*/ 34172 h 435761"/>
                <a:gd name="connsiteX305" fmla="*/ 134236 w 403483"/>
                <a:gd name="connsiteY305" fmla="*/ 32558 h 435761"/>
                <a:gd name="connsiteX306" fmla="*/ 134236 w 403483"/>
                <a:gd name="connsiteY306" fmla="*/ 29330 h 435761"/>
                <a:gd name="connsiteX307" fmla="*/ 134236 w 403483"/>
                <a:gd name="connsiteY307" fmla="*/ 21260 h 435761"/>
                <a:gd name="connsiteX308" fmla="*/ 135850 w 403483"/>
                <a:gd name="connsiteY308" fmla="*/ 14805 h 435761"/>
                <a:gd name="connsiteX309" fmla="*/ 140691 w 403483"/>
                <a:gd name="connsiteY309" fmla="*/ 5121 h 435761"/>
                <a:gd name="connsiteX310" fmla="*/ 151989 w 403483"/>
                <a:gd name="connsiteY310" fmla="*/ 13191 h 435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</a:cxnLst>
              <a:rect l="l" t="t" r="r" b="b"/>
              <a:pathLst>
                <a:path w="403483" h="435761">
                  <a:moveTo>
                    <a:pt x="156831" y="13191"/>
                  </a:moveTo>
                  <a:lnTo>
                    <a:pt x="176198" y="8349"/>
                  </a:lnTo>
                  <a:lnTo>
                    <a:pt x="197179" y="6735"/>
                  </a:lnTo>
                  <a:lnTo>
                    <a:pt x="202021" y="6735"/>
                  </a:lnTo>
                  <a:lnTo>
                    <a:pt x="205249" y="8349"/>
                  </a:lnTo>
                  <a:lnTo>
                    <a:pt x="208477" y="8349"/>
                  </a:lnTo>
                  <a:lnTo>
                    <a:pt x="210091" y="9963"/>
                  </a:lnTo>
                  <a:lnTo>
                    <a:pt x="211704" y="11577"/>
                  </a:lnTo>
                  <a:lnTo>
                    <a:pt x="214932" y="14805"/>
                  </a:lnTo>
                  <a:lnTo>
                    <a:pt x="214932" y="16419"/>
                  </a:lnTo>
                  <a:lnTo>
                    <a:pt x="216546" y="18033"/>
                  </a:lnTo>
                  <a:lnTo>
                    <a:pt x="216546" y="19647"/>
                  </a:lnTo>
                  <a:lnTo>
                    <a:pt x="216546" y="22874"/>
                  </a:lnTo>
                  <a:lnTo>
                    <a:pt x="216546" y="27716"/>
                  </a:lnTo>
                  <a:lnTo>
                    <a:pt x="218160" y="29330"/>
                  </a:lnTo>
                  <a:lnTo>
                    <a:pt x="218160" y="32558"/>
                  </a:lnTo>
                  <a:lnTo>
                    <a:pt x="219774" y="32558"/>
                  </a:lnTo>
                  <a:lnTo>
                    <a:pt x="219774" y="34172"/>
                  </a:lnTo>
                  <a:lnTo>
                    <a:pt x="273034" y="66451"/>
                  </a:lnTo>
                  <a:lnTo>
                    <a:pt x="274648" y="68065"/>
                  </a:lnTo>
                  <a:lnTo>
                    <a:pt x="277876" y="68065"/>
                  </a:lnTo>
                  <a:lnTo>
                    <a:pt x="279490" y="68065"/>
                  </a:lnTo>
                  <a:lnTo>
                    <a:pt x="290787" y="64837"/>
                  </a:lnTo>
                  <a:lnTo>
                    <a:pt x="318224" y="66451"/>
                  </a:lnTo>
                  <a:lnTo>
                    <a:pt x="324680" y="64837"/>
                  </a:lnTo>
                  <a:lnTo>
                    <a:pt x="331135" y="64837"/>
                  </a:lnTo>
                  <a:lnTo>
                    <a:pt x="334363" y="66451"/>
                  </a:lnTo>
                  <a:lnTo>
                    <a:pt x="335977" y="66451"/>
                  </a:lnTo>
                  <a:lnTo>
                    <a:pt x="339205" y="71292"/>
                  </a:lnTo>
                  <a:lnTo>
                    <a:pt x="342433" y="74520"/>
                  </a:lnTo>
                  <a:lnTo>
                    <a:pt x="345661" y="77748"/>
                  </a:lnTo>
                  <a:lnTo>
                    <a:pt x="352117" y="84204"/>
                  </a:lnTo>
                  <a:lnTo>
                    <a:pt x="347275" y="100343"/>
                  </a:lnTo>
                  <a:lnTo>
                    <a:pt x="347275" y="106799"/>
                  </a:lnTo>
                  <a:lnTo>
                    <a:pt x="348889" y="110027"/>
                  </a:lnTo>
                  <a:lnTo>
                    <a:pt x="350503" y="114869"/>
                  </a:lnTo>
                  <a:lnTo>
                    <a:pt x="356958" y="124552"/>
                  </a:lnTo>
                  <a:lnTo>
                    <a:pt x="358572" y="126166"/>
                  </a:lnTo>
                  <a:lnTo>
                    <a:pt x="360186" y="126166"/>
                  </a:lnTo>
                  <a:lnTo>
                    <a:pt x="361800" y="126166"/>
                  </a:lnTo>
                  <a:lnTo>
                    <a:pt x="365028" y="126166"/>
                  </a:lnTo>
                  <a:lnTo>
                    <a:pt x="366642" y="126166"/>
                  </a:lnTo>
                  <a:lnTo>
                    <a:pt x="366642" y="126166"/>
                  </a:lnTo>
                  <a:lnTo>
                    <a:pt x="369870" y="127780"/>
                  </a:lnTo>
                  <a:lnTo>
                    <a:pt x="373098" y="131008"/>
                  </a:lnTo>
                  <a:lnTo>
                    <a:pt x="374712" y="131008"/>
                  </a:lnTo>
                  <a:lnTo>
                    <a:pt x="376326" y="132622"/>
                  </a:lnTo>
                  <a:lnTo>
                    <a:pt x="382781" y="132622"/>
                  </a:lnTo>
                  <a:lnTo>
                    <a:pt x="386009" y="134236"/>
                  </a:lnTo>
                  <a:lnTo>
                    <a:pt x="387623" y="135850"/>
                  </a:lnTo>
                  <a:lnTo>
                    <a:pt x="394079" y="142305"/>
                  </a:lnTo>
                  <a:lnTo>
                    <a:pt x="395693" y="145533"/>
                  </a:lnTo>
                  <a:lnTo>
                    <a:pt x="397307" y="147147"/>
                  </a:lnTo>
                  <a:lnTo>
                    <a:pt x="397307" y="151989"/>
                  </a:lnTo>
                  <a:lnTo>
                    <a:pt x="400535" y="160059"/>
                  </a:lnTo>
                  <a:lnTo>
                    <a:pt x="386009" y="200407"/>
                  </a:lnTo>
                  <a:lnTo>
                    <a:pt x="381167" y="208477"/>
                  </a:lnTo>
                  <a:lnTo>
                    <a:pt x="379553" y="210091"/>
                  </a:lnTo>
                  <a:lnTo>
                    <a:pt x="379553" y="213318"/>
                  </a:lnTo>
                  <a:lnTo>
                    <a:pt x="381167" y="214932"/>
                  </a:lnTo>
                  <a:lnTo>
                    <a:pt x="381167" y="214932"/>
                  </a:lnTo>
                  <a:lnTo>
                    <a:pt x="382781" y="216546"/>
                  </a:lnTo>
                  <a:lnTo>
                    <a:pt x="382781" y="216546"/>
                  </a:lnTo>
                  <a:lnTo>
                    <a:pt x="384395" y="219774"/>
                  </a:lnTo>
                  <a:lnTo>
                    <a:pt x="386009" y="223002"/>
                  </a:lnTo>
                  <a:lnTo>
                    <a:pt x="371484" y="240755"/>
                  </a:lnTo>
                  <a:lnTo>
                    <a:pt x="366642" y="245597"/>
                  </a:lnTo>
                  <a:lnTo>
                    <a:pt x="366642" y="252053"/>
                  </a:lnTo>
                  <a:lnTo>
                    <a:pt x="366642" y="256895"/>
                  </a:lnTo>
                  <a:lnTo>
                    <a:pt x="366642" y="263350"/>
                  </a:lnTo>
                  <a:lnTo>
                    <a:pt x="363414" y="277876"/>
                  </a:lnTo>
                  <a:lnTo>
                    <a:pt x="348889" y="308540"/>
                  </a:lnTo>
                  <a:lnTo>
                    <a:pt x="348889" y="311768"/>
                  </a:lnTo>
                  <a:lnTo>
                    <a:pt x="348889" y="323066"/>
                  </a:lnTo>
                  <a:lnTo>
                    <a:pt x="347275" y="326294"/>
                  </a:lnTo>
                  <a:lnTo>
                    <a:pt x="347275" y="327908"/>
                  </a:lnTo>
                  <a:lnTo>
                    <a:pt x="323066" y="347275"/>
                  </a:lnTo>
                  <a:lnTo>
                    <a:pt x="321452" y="350503"/>
                  </a:lnTo>
                  <a:lnTo>
                    <a:pt x="313382" y="360186"/>
                  </a:lnTo>
                  <a:lnTo>
                    <a:pt x="306927" y="373098"/>
                  </a:lnTo>
                  <a:lnTo>
                    <a:pt x="303699" y="381167"/>
                  </a:lnTo>
                  <a:lnTo>
                    <a:pt x="300471" y="384395"/>
                  </a:lnTo>
                  <a:lnTo>
                    <a:pt x="298857" y="386009"/>
                  </a:lnTo>
                  <a:lnTo>
                    <a:pt x="298857" y="389237"/>
                  </a:lnTo>
                  <a:lnTo>
                    <a:pt x="298857" y="390851"/>
                  </a:lnTo>
                  <a:lnTo>
                    <a:pt x="298857" y="392465"/>
                  </a:lnTo>
                  <a:lnTo>
                    <a:pt x="297243" y="397307"/>
                  </a:lnTo>
                  <a:lnTo>
                    <a:pt x="285945" y="423130"/>
                  </a:lnTo>
                  <a:lnTo>
                    <a:pt x="284331" y="426358"/>
                  </a:lnTo>
                  <a:lnTo>
                    <a:pt x="281104" y="426358"/>
                  </a:lnTo>
                  <a:lnTo>
                    <a:pt x="279490" y="427972"/>
                  </a:lnTo>
                  <a:lnTo>
                    <a:pt x="277876" y="427972"/>
                  </a:lnTo>
                  <a:lnTo>
                    <a:pt x="264964" y="439269"/>
                  </a:lnTo>
                  <a:lnTo>
                    <a:pt x="263350" y="440883"/>
                  </a:lnTo>
                  <a:lnTo>
                    <a:pt x="261736" y="440883"/>
                  </a:lnTo>
                  <a:lnTo>
                    <a:pt x="258509" y="439269"/>
                  </a:lnTo>
                  <a:lnTo>
                    <a:pt x="258509" y="437655"/>
                  </a:lnTo>
                  <a:lnTo>
                    <a:pt x="255281" y="434427"/>
                  </a:lnTo>
                  <a:lnTo>
                    <a:pt x="252053" y="429585"/>
                  </a:lnTo>
                  <a:lnTo>
                    <a:pt x="250439" y="427972"/>
                  </a:lnTo>
                  <a:lnTo>
                    <a:pt x="248825" y="421516"/>
                  </a:lnTo>
                  <a:lnTo>
                    <a:pt x="247211" y="413446"/>
                  </a:lnTo>
                  <a:lnTo>
                    <a:pt x="245597" y="406990"/>
                  </a:lnTo>
                  <a:lnTo>
                    <a:pt x="243983" y="405376"/>
                  </a:lnTo>
                  <a:lnTo>
                    <a:pt x="242369" y="403763"/>
                  </a:lnTo>
                  <a:lnTo>
                    <a:pt x="242369" y="402149"/>
                  </a:lnTo>
                  <a:lnTo>
                    <a:pt x="240755" y="400535"/>
                  </a:lnTo>
                  <a:lnTo>
                    <a:pt x="239141" y="400535"/>
                  </a:lnTo>
                  <a:lnTo>
                    <a:pt x="237527" y="398921"/>
                  </a:lnTo>
                  <a:lnTo>
                    <a:pt x="223002" y="394079"/>
                  </a:lnTo>
                  <a:lnTo>
                    <a:pt x="219774" y="392465"/>
                  </a:lnTo>
                  <a:lnTo>
                    <a:pt x="216546" y="389237"/>
                  </a:lnTo>
                  <a:lnTo>
                    <a:pt x="214932" y="389237"/>
                  </a:lnTo>
                  <a:lnTo>
                    <a:pt x="213318" y="389237"/>
                  </a:lnTo>
                  <a:lnTo>
                    <a:pt x="211704" y="389237"/>
                  </a:lnTo>
                  <a:lnTo>
                    <a:pt x="210091" y="389237"/>
                  </a:lnTo>
                  <a:lnTo>
                    <a:pt x="208477" y="389237"/>
                  </a:lnTo>
                  <a:lnTo>
                    <a:pt x="206863" y="389237"/>
                  </a:lnTo>
                  <a:lnTo>
                    <a:pt x="203635" y="387623"/>
                  </a:lnTo>
                  <a:lnTo>
                    <a:pt x="202021" y="387623"/>
                  </a:lnTo>
                  <a:lnTo>
                    <a:pt x="198793" y="387623"/>
                  </a:lnTo>
                  <a:lnTo>
                    <a:pt x="195565" y="387623"/>
                  </a:lnTo>
                  <a:lnTo>
                    <a:pt x="192337" y="389237"/>
                  </a:lnTo>
                  <a:lnTo>
                    <a:pt x="189109" y="390851"/>
                  </a:lnTo>
                  <a:lnTo>
                    <a:pt x="189109" y="392465"/>
                  </a:lnTo>
                  <a:lnTo>
                    <a:pt x="187495" y="395693"/>
                  </a:lnTo>
                  <a:lnTo>
                    <a:pt x="185882" y="395693"/>
                  </a:lnTo>
                  <a:lnTo>
                    <a:pt x="184268" y="397307"/>
                  </a:lnTo>
                  <a:lnTo>
                    <a:pt x="182654" y="397307"/>
                  </a:lnTo>
                  <a:lnTo>
                    <a:pt x="172970" y="394079"/>
                  </a:lnTo>
                  <a:lnTo>
                    <a:pt x="168128" y="390851"/>
                  </a:lnTo>
                  <a:lnTo>
                    <a:pt x="166514" y="392465"/>
                  </a:lnTo>
                  <a:lnTo>
                    <a:pt x="163286" y="392465"/>
                  </a:lnTo>
                  <a:lnTo>
                    <a:pt x="161673" y="392465"/>
                  </a:lnTo>
                  <a:lnTo>
                    <a:pt x="148761" y="390851"/>
                  </a:lnTo>
                  <a:lnTo>
                    <a:pt x="145533" y="389237"/>
                  </a:lnTo>
                  <a:lnTo>
                    <a:pt x="143919" y="389237"/>
                  </a:lnTo>
                  <a:lnTo>
                    <a:pt x="140691" y="389237"/>
                  </a:lnTo>
                  <a:lnTo>
                    <a:pt x="132622" y="392465"/>
                  </a:lnTo>
                  <a:lnTo>
                    <a:pt x="131008" y="392465"/>
                  </a:lnTo>
                  <a:lnTo>
                    <a:pt x="129394" y="392465"/>
                  </a:lnTo>
                  <a:lnTo>
                    <a:pt x="127780" y="390851"/>
                  </a:lnTo>
                  <a:lnTo>
                    <a:pt x="126166" y="392465"/>
                  </a:lnTo>
                  <a:lnTo>
                    <a:pt x="124552" y="392465"/>
                  </a:lnTo>
                  <a:lnTo>
                    <a:pt x="122938" y="394079"/>
                  </a:lnTo>
                  <a:lnTo>
                    <a:pt x="119710" y="395693"/>
                  </a:lnTo>
                  <a:lnTo>
                    <a:pt x="118096" y="397307"/>
                  </a:lnTo>
                  <a:lnTo>
                    <a:pt x="116482" y="398921"/>
                  </a:lnTo>
                  <a:lnTo>
                    <a:pt x="114869" y="400535"/>
                  </a:lnTo>
                  <a:lnTo>
                    <a:pt x="113255" y="398921"/>
                  </a:lnTo>
                  <a:lnTo>
                    <a:pt x="113255" y="398921"/>
                  </a:lnTo>
                  <a:lnTo>
                    <a:pt x="111641" y="397307"/>
                  </a:lnTo>
                  <a:lnTo>
                    <a:pt x="111641" y="395693"/>
                  </a:lnTo>
                  <a:lnTo>
                    <a:pt x="110027" y="394079"/>
                  </a:lnTo>
                  <a:lnTo>
                    <a:pt x="108413" y="394079"/>
                  </a:lnTo>
                  <a:lnTo>
                    <a:pt x="108413" y="392465"/>
                  </a:lnTo>
                  <a:lnTo>
                    <a:pt x="105185" y="392465"/>
                  </a:lnTo>
                  <a:lnTo>
                    <a:pt x="103571" y="390851"/>
                  </a:lnTo>
                  <a:lnTo>
                    <a:pt x="92274" y="382781"/>
                  </a:lnTo>
                  <a:lnTo>
                    <a:pt x="92274" y="382781"/>
                  </a:lnTo>
                  <a:lnTo>
                    <a:pt x="90660" y="381167"/>
                  </a:lnTo>
                  <a:lnTo>
                    <a:pt x="89046" y="381167"/>
                  </a:lnTo>
                  <a:lnTo>
                    <a:pt x="87432" y="381167"/>
                  </a:lnTo>
                  <a:lnTo>
                    <a:pt x="79362" y="382781"/>
                  </a:lnTo>
                  <a:lnTo>
                    <a:pt x="77748" y="384395"/>
                  </a:lnTo>
                  <a:lnTo>
                    <a:pt x="76134" y="384395"/>
                  </a:lnTo>
                  <a:lnTo>
                    <a:pt x="72906" y="384395"/>
                  </a:lnTo>
                  <a:lnTo>
                    <a:pt x="71292" y="384395"/>
                  </a:lnTo>
                  <a:lnTo>
                    <a:pt x="69678" y="384395"/>
                  </a:lnTo>
                  <a:lnTo>
                    <a:pt x="69678" y="386009"/>
                  </a:lnTo>
                  <a:lnTo>
                    <a:pt x="66451" y="387623"/>
                  </a:lnTo>
                  <a:lnTo>
                    <a:pt x="61609" y="392465"/>
                  </a:lnTo>
                  <a:lnTo>
                    <a:pt x="59995" y="394079"/>
                  </a:lnTo>
                  <a:lnTo>
                    <a:pt x="58381" y="394079"/>
                  </a:lnTo>
                  <a:lnTo>
                    <a:pt x="53539" y="394079"/>
                  </a:lnTo>
                  <a:lnTo>
                    <a:pt x="51925" y="394079"/>
                  </a:lnTo>
                  <a:lnTo>
                    <a:pt x="50311" y="395693"/>
                  </a:lnTo>
                  <a:lnTo>
                    <a:pt x="45469" y="400535"/>
                  </a:lnTo>
                  <a:lnTo>
                    <a:pt x="39014" y="406990"/>
                  </a:lnTo>
                  <a:lnTo>
                    <a:pt x="39014" y="394079"/>
                  </a:lnTo>
                  <a:lnTo>
                    <a:pt x="40628" y="386009"/>
                  </a:lnTo>
                  <a:lnTo>
                    <a:pt x="40628" y="384395"/>
                  </a:lnTo>
                  <a:lnTo>
                    <a:pt x="39014" y="382781"/>
                  </a:lnTo>
                  <a:lnTo>
                    <a:pt x="39014" y="381167"/>
                  </a:lnTo>
                  <a:lnTo>
                    <a:pt x="34172" y="376326"/>
                  </a:lnTo>
                  <a:lnTo>
                    <a:pt x="34172" y="373098"/>
                  </a:lnTo>
                  <a:lnTo>
                    <a:pt x="34172" y="371484"/>
                  </a:lnTo>
                  <a:lnTo>
                    <a:pt x="35786" y="368256"/>
                  </a:lnTo>
                  <a:lnTo>
                    <a:pt x="35786" y="361800"/>
                  </a:lnTo>
                  <a:lnTo>
                    <a:pt x="35786" y="358572"/>
                  </a:lnTo>
                  <a:lnTo>
                    <a:pt x="35786" y="356958"/>
                  </a:lnTo>
                  <a:lnTo>
                    <a:pt x="35786" y="355345"/>
                  </a:lnTo>
                  <a:lnTo>
                    <a:pt x="34172" y="355345"/>
                  </a:lnTo>
                  <a:lnTo>
                    <a:pt x="32558" y="352117"/>
                  </a:lnTo>
                  <a:lnTo>
                    <a:pt x="30944" y="352117"/>
                  </a:lnTo>
                  <a:lnTo>
                    <a:pt x="30944" y="352117"/>
                  </a:lnTo>
                  <a:lnTo>
                    <a:pt x="27716" y="352117"/>
                  </a:lnTo>
                  <a:lnTo>
                    <a:pt x="24488" y="350503"/>
                  </a:lnTo>
                  <a:lnTo>
                    <a:pt x="22874" y="348889"/>
                  </a:lnTo>
                  <a:lnTo>
                    <a:pt x="21260" y="345661"/>
                  </a:lnTo>
                  <a:lnTo>
                    <a:pt x="19647" y="344047"/>
                  </a:lnTo>
                  <a:lnTo>
                    <a:pt x="13191" y="306927"/>
                  </a:lnTo>
                  <a:lnTo>
                    <a:pt x="13191" y="305313"/>
                  </a:lnTo>
                  <a:lnTo>
                    <a:pt x="14805" y="302085"/>
                  </a:lnTo>
                  <a:lnTo>
                    <a:pt x="14805" y="300471"/>
                  </a:lnTo>
                  <a:lnTo>
                    <a:pt x="16419" y="295629"/>
                  </a:lnTo>
                  <a:lnTo>
                    <a:pt x="18033" y="294015"/>
                  </a:lnTo>
                  <a:lnTo>
                    <a:pt x="18033" y="290787"/>
                  </a:lnTo>
                  <a:lnTo>
                    <a:pt x="19647" y="289173"/>
                  </a:lnTo>
                  <a:lnTo>
                    <a:pt x="19647" y="281104"/>
                  </a:lnTo>
                  <a:lnTo>
                    <a:pt x="19647" y="277876"/>
                  </a:lnTo>
                  <a:lnTo>
                    <a:pt x="18033" y="276262"/>
                  </a:lnTo>
                  <a:lnTo>
                    <a:pt x="16419" y="274648"/>
                  </a:lnTo>
                  <a:lnTo>
                    <a:pt x="14805" y="273034"/>
                  </a:lnTo>
                  <a:lnTo>
                    <a:pt x="11577" y="269806"/>
                  </a:lnTo>
                  <a:lnTo>
                    <a:pt x="9963" y="264964"/>
                  </a:lnTo>
                  <a:lnTo>
                    <a:pt x="8349" y="250439"/>
                  </a:lnTo>
                  <a:lnTo>
                    <a:pt x="8349" y="243983"/>
                  </a:lnTo>
                  <a:lnTo>
                    <a:pt x="13191" y="229458"/>
                  </a:lnTo>
                  <a:lnTo>
                    <a:pt x="13191" y="227844"/>
                  </a:lnTo>
                  <a:lnTo>
                    <a:pt x="13191" y="221388"/>
                  </a:lnTo>
                  <a:lnTo>
                    <a:pt x="13191" y="218160"/>
                  </a:lnTo>
                  <a:lnTo>
                    <a:pt x="14805" y="214932"/>
                  </a:lnTo>
                  <a:lnTo>
                    <a:pt x="14805" y="210091"/>
                  </a:lnTo>
                  <a:lnTo>
                    <a:pt x="14805" y="202021"/>
                  </a:lnTo>
                  <a:lnTo>
                    <a:pt x="14805" y="198793"/>
                  </a:lnTo>
                  <a:lnTo>
                    <a:pt x="14805" y="197179"/>
                  </a:lnTo>
                  <a:lnTo>
                    <a:pt x="13191" y="195565"/>
                  </a:lnTo>
                  <a:lnTo>
                    <a:pt x="13191" y="193951"/>
                  </a:lnTo>
                  <a:lnTo>
                    <a:pt x="11577" y="192337"/>
                  </a:lnTo>
                  <a:lnTo>
                    <a:pt x="9963" y="192337"/>
                  </a:lnTo>
                  <a:lnTo>
                    <a:pt x="8349" y="190723"/>
                  </a:lnTo>
                  <a:lnTo>
                    <a:pt x="5121" y="181040"/>
                  </a:lnTo>
                  <a:lnTo>
                    <a:pt x="5121" y="176198"/>
                  </a:lnTo>
                  <a:lnTo>
                    <a:pt x="5121" y="174584"/>
                  </a:lnTo>
                  <a:lnTo>
                    <a:pt x="6735" y="171356"/>
                  </a:lnTo>
                  <a:lnTo>
                    <a:pt x="8349" y="169742"/>
                  </a:lnTo>
                  <a:lnTo>
                    <a:pt x="9963" y="166514"/>
                  </a:lnTo>
                  <a:lnTo>
                    <a:pt x="9963" y="166514"/>
                  </a:lnTo>
                  <a:lnTo>
                    <a:pt x="11577" y="166514"/>
                  </a:lnTo>
                  <a:lnTo>
                    <a:pt x="11577" y="166514"/>
                  </a:lnTo>
                  <a:lnTo>
                    <a:pt x="14805" y="166514"/>
                  </a:lnTo>
                  <a:lnTo>
                    <a:pt x="16419" y="168128"/>
                  </a:lnTo>
                  <a:lnTo>
                    <a:pt x="19647" y="168128"/>
                  </a:lnTo>
                  <a:lnTo>
                    <a:pt x="21260" y="168128"/>
                  </a:lnTo>
                  <a:lnTo>
                    <a:pt x="22874" y="168128"/>
                  </a:lnTo>
                  <a:lnTo>
                    <a:pt x="27716" y="166514"/>
                  </a:lnTo>
                  <a:lnTo>
                    <a:pt x="29330" y="166514"/>
                  </a:lnTo>
                  <a:lnTo>
                    <a:pt x="30944" y="166514"/>
                  </a:lnTo>
                  <a:lnTo>
                    <a:pt x="34172" y="168128"/>
                  </a:lnTo>
                  <a:lnTo>
                    <a:pt x="39014" y="169742"/>
                  </a:lnTo>
                  <a:lnTo>
                    <a:pt x="40628" y="169742"/>
                  </a:lnTo>
                  <a:lnTo>
                    <a:pt x="43856" y="169742"/>
                  </a:lnTo>
                  <a:lnTo>
                    <a:pt x="48697" y="169742"/>
                  </a:lnTo>
                  <a:lnTo>
                    <a:pt x="53539" y="168128"/>
                  </a:lnTo>
                  <a:lnTo>
                    <a:pt x="61609" y="163287"/>
                  </a:lnTo>
                  <a:lnTo>
                    <a:pt x="64837" y="160059"/>
                  </a:lnTo>
                  <a:lnTo>
                    <a:pt x="68065" y="158445"/>
                  </a:lnTo>
                  <a:lnTo>
                    <a:pt x="69678" y="158445"/>
                  </a:lnTo>
                  <a:lnTo>
                    <a:pt x="71292" y="156831"/>
                  </a:lnTo>
                  <a:lnTo>
                    <a:pt x="71292" y="156831"/>
                  </a:lnTo>
                  <a:lnTo>
                    <a:pt x="72906" y="155217"/>
                  </a:lnTo>
                  <a:lnTo>
                    <a:pt x="72906" y="155217"/>
                  </a:lnTo>
                  <a:lnTo>
                    <a:pt x="74520" y="150375"/>
                  </a:lnTo>
                  <a:lnTo>
                    <a:pt x="76134" y="150375"/>
                  </a:lnTo>
                  <a:lnTo>
                    <a:pt x="76134" y="148761"/>
                  </a:lnTo>
                  <a:lnTo>
                    <a:pt x="77748" y="148761"/>
                  </a:lnTo>
                  <a:lnTo>
                    <a:pt x="79362" y="147147"/>
                  </a:lnTo>
                  <a:lnTo>
                    <a:pt x="80976" y="147147"/>
                  </a:lnTo>
                  <a:lnTo>
                    <a:pt x="92274" y="147147"/>
                  </a:lnTo>
                  <a:lnTo>
                    <a:pt x="95501" y="145533"/>
                  </a:lnTo>
                  <a:lnTo>
                    <a:pt x="97115" y="145533"/>
                  </a:lnTo>
                  <a:lnTo>
                    <a:pt x="100343" y="142305"/>
                  </a:lnTo>
                  <a:lnTo>
                    <a:pt x="101957" y="140691"/>
                  </a:lnTo>
                  <a:lnTo>
                    <a:pt x="103571" y="139078"/>
                  </a:lnTo>
                  <a:lnTo>
                    <a:pt x="105185" y="134236"/>
                  </a:lnTo>
                  <a:lnTo>
                    <a:pt x="106799" y="131008"/>
                  </a:lnTo>
                  <a:lnTo>
                    <a:pt x="106799" y="129394"/>
                  </a:lnTo>
                  <a:lnTo>
                    <a:pt x="105185" y="122938"/>
                  </a:lnTo>
                  <a:lnTo>
                    <a:pt x="105185" y="121324"/>
                  </a:lnTo>
                  <a:lnTo>
                    <a:pt x="103571" y="116482"/>
                  </a:lnTo>
                  <a:lnTo>
                    <a:pt x="103571" y="114869"/>
                  </a:lnTo>
                  <a:lnTo>
                    <a:pt x="103571" y="110027"/>
                  </a:lnTo>
                  <a:lnTo>
                    <a:pt x="103571" y="103571"/>
                  </a:lnTo>
                  <a:lnTo>
                    <a:pt x="103571" y="100343"/>
                  </a:lnTo>
                  <a:lnTo>
                    <a:pt x="103571" y="98729"/>
                  </a:lnTo>
                  <a:lnTo>
                    <a:pt x="105185" y="95501"/>
                  </a:lnTo>
                  <a:lnTo>
                    <a:pt x="106799" y="95501"/>
                  </a:lnTo>
                  <a:lnTo>
                    <a:pt x="108413" y="93887"/>
                  </a:lnTo>
                  <a:lnTo>
                    <a:pt x="108413" y="93887"/>
                  </a:lnTo>
                  <a:lnTo>
                    <a:pt x="110027" y="92274"/>
                  </a:lnTo>
                  <a:lnTo>
                    <a:pt x="111641" y="90660"/>
                  </a:lnTo>
                  <a:lnTo>
                    <a:pt x="116482" y="77748"/>
                  </a:lnTo>
                  <a:lnTo>
                    <a:pt x="122938" y="69678"/>
                  </a:lnTo>
                  <a:lnTo>
                    <a:pt x="122938" y="64837"/>
                  </a:lnTo>
                  <a:lnTo>
                    <a:pt x="122938" y="61609"/>
                  </a:lnTo>
                  <a:lnTo>
                    <a:pt x="122938" y="59995"/>
                  </a:lnTo>
                  <a:lnTo>
                    <a:pt x="121324" y="53539"/>
                  </a:lnTo>
                  <a:lnTo>
                    <a:pt x="122938" y="48697"/>
                  </a:lnTo>
                  <a:lnTo>
                    <a:pt x="122938" y="45469"/>
                  </a:lnTo>
                  <a:lnTo>
                    <a:pt x="124552" y="43856"/>
                  </a:lnTo>
                  <a:lnTo>
                    <a:pt x="129394" y="42242"/>
                  </a:lnTo>
                  <a:lnTo>
                    <a:pt x="129394" y="40628"/>
                  </a:lnTo>
                  <a:lnTo>
                    <a:pt x="131008" y="39014"/>
                  </a:lnTo>
                  <a:lnTo>
                    <a:pt x="134236" y="34172"/>
                  </a:lnTo>
                  <a:lnTo>
                    <a:pt x="134236" y="32558"/>
                  </a:lnTo>
                  <a:lnTo>
                    <a:pt x="134236" y="29330"/>
                  </a:lnTo>
                  <a:lnTo>
                    <a:pt x="134236" y="21260"/>
                  </a:lnTo>
                  <a:lnTo>
                    <a:pt x="135850" y="14805"/>
                  </a:lnTo>
                  <a:lnTo>
                    <a:pt x="140691" y="5121"/>
                  </a:lnTo>
                  <a:lnTo>
                    <a:pt x="151989" y="131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AC0F8A3-1B42-4769-8043-6A432468F7F9}"/>
                </a:ext>
              </a:extLst>
            </p:cNvPr>
            <p:cNvSpPr/>
            <p:nvPr/>
          </p:nvSpPr>
          <p:spPr>
            <a:xfrm>
              <a:off x="8340600" y="2150385"/>
              <a:ext cx="306647" cy="274369"/>
            </a:xfrm>
            <a:custGeom>
              <a:avLst/>
              <a:gdLst>
                <a:gd name="connsiteX0" fmla="*/ 113255 w 306647"/>
                <a:gd name="connsiteY0" fmla="*/ 27716 h 274368"/>
                <a:gd name="connsiteX1" fmla="*/ 116482 w 306647"/>
                <a:gd name="connsiteY1" fmla="*/ 26102 h 274368"/>
                <a:gd name="connsiteX2" fmla="*/ 118096 w 306647"/>
                <a:gd name="connsiteY2" fmla="*/ 24488 h 274368"/>
                <a:gd name="connsiteX3" fmla="*/ 119710 w 306647"/>
                <a:gd name="connsiteY3" fmla="*/ 26102 h 274368"/>
                <a:gd name="connsiteX4" fmla="*/ 121324 w 306647"/>
                <a:gd name="connsiteY4" fmla="*/ 29330 h 274368"/>
                <a:gd name="connsiteX5" fmla="*/ 121324 w 306647"/>
                <a:gd name="connsiteY5" fmla="*/ 35786 h 274368"/>
                <a:gd name="connsiteX6" fmla="*/ 122938 w 306647"/>
                <a:gd name="connsiteY6" fmla="*/ 39014 h 274368"/>
                <a:gd name="connsiteX7" fmla="*/ 126166 w 306647"/>
                <a:gd name="connsiteY7" fmla="*/ 37400 h 274368"/>
                <a:gd name="connsiteX8" fmla="*/ 129394 w 306647"/>
                <a:gd name="connsiteY8" fmla="*/ 35786 h 274368"/>
                <a:gd name="connsiteX9" fmla="*/ 132622 w 306647"/>
                <a:gd name="connsiteY9" fmla="*/ 32558 h 274368"/>
                <a:gd name="connsiteX10" fmla="*/ 135850 w 306647"/>
                <a:gd name="connsiteY10" fmla="*/ 32558 h 274368"/>
                <a:gd name="connsiteX11" fmla="*/ 139078 w 306647"/>
                <a:gd name="connsiteY11" fmla="*/ 34172 h 274368"/>
                <a:gd name="connsiteX12" fmla="*/ 142305 w 306647"/>
                <a:gd name="connsiteY12" fmla="*/ 35786 h 274368"/>
                <a:gd name="connsiteX13" fmla="*/ 150375 w 306647"/>
                <a:gd name="connsiteY13" fmla="*/ 32558 h 274368"/>
                <a:gd name="connsiteX14" fmla="*/ 172970 w 306647"/>
                <a:gd name="connsiteY14" fmla="*/ 27716 h 274368"/>
                <a:gd name="connsiteX15" fmla="*/ 174584 w 306647"/>
                <a:gd name="connsiteY15" fmla="*/ 27716 h 274368"/>
                <a:gd name="connsiteX16" fmla="*/ 177812 w 306647"/>
                <a:gd name="connsiteY16" fmla="*/ 27716 h 274368"/>
                <a:gd name="connsiteX17" fmla="*/ 185882 w 306647"/>
                <a:gd name="connsiteY17" fmla="*/ 30944 h 274368"/>
                <a:gd name="connsiteX18" fmla="*/ 189109 w 306647"/>
                <a:gd name="connsiteY18" fmla="*/ 30944 h 274368"/>
                <a:gd name="connsiteX19" fmla="*/ 190723 w 306647"/>
                <a:gd name="connsiteY19" fmla="*/ 30944 h 274368"/>
                <a:gd name="connsiteX20" fmla="*/ 197179 w 306647"/>
                <a:gd name="connsiteY20" fmla="*/ 29330 h 274368"/>
                <a:gd name="connsiteX21" fmla="*/ 203635 w 306647"/>
                <a:gd name="connsiteY21" fmla="*/ 27716 h 274368"/>
                <a:gd name="connsiteX22" fmla="*/ 210091 w 306647"/>
                <a:gd name="connsiteY22" fmla="*/ 27716 h 274368"/>
                <a:gd name="connsiteX23" fmla="*/ 213318 w 306647"/>
                <a:gd name="connsiteY23" fmla="*/ 27716 h 274368"/>
                <a:gd name="connsiteX24" fmla="*/ 214932 w 306647"/>
                <a:gd name="connsiteY24" fmla="*/ 27716 h 274368"/>
                <a:gd name="connsiteX25" fmla="*/ 218160 w 306647"/>
                <a:gd name="connsiteY25" fmla="*/ 29330 h 274368"/>
                <a:gd name="connsiteX26" fmla="*/ 221388 w 306647"/>
                <a:gd name="connsiteY26" fmla="*/ 32558 h 274368"/>
                <a:gd name="connsiteX27" fmla="*/ 224616 w 306647"/>
                <a:gd name="connsiteY27" fmla="*/ 37400 h 274368"/>
                <a:gd name="connsiteX28" fmla="*/ 226230 w 306647"/>
                <a:gd name="connsiteY28" fmla="*/ 42242 h 274368"/>
                <a:gd name="connsiteX29" fmla="*/ 226230 w 306647"/>
                <a:gd name="connsiteY29" fmla="*/ 42242 h 274368"/>
                <a:gd name="connsiteX30" fmla="*/ 226230 w 306647"/>
                <a:gd name="connsiteY30" fmla="*/ 43856 h 274368"/>
                <a:gd name="connsiteX31" fmla="*/ 227844 w 306647"/>
                <a:gd name="connsiteY31" fmla="*/ 47083 h 274368"/>
                <a:gd name="connsiteX32" fmla="*/ 232686 w 306647"/>
                <a:gd name="connsiteY32" fmla="*/ 55153 h 274368"/>
                <a:gd name="connsiteX33" fmla="*/ 234300 w 306647"/>
                <a:gd name="connsiteY33" fmla="*/ 59995 h 274368"/>
                <a:gd name="connsiteX34" fmla="*/ 234300 w 306647"/>
                <a:gd name="connsiteY34" fmla="*/ 71292 h 274368"/>
                <a:gd name="connsiteX35" fmla="*/ 240755 w 306647"/>
                <a:gd name="connsiteY35" fmla="*/ 77748 h 274368"/>
                <a:gd name="connsiteX36" fmla="*/ 266578 w 306647"/>
                <a:gd name="connsiteY36" fmla="*/ 101957 h 274368"/>
                <a:gd name="connsiteX37" fmla="*/ 274648 w 306647"/>
                <a:gd name="connsiteY37" fmla="*/ 121324 h 274368"/>
                <a:gd name="connsiteX38" fmla="*/ 277876 w 306647"/>
                <a:gd name="connsiteY38" fmla="*/ 135850 h 274368"/>
                <a:gd name="connsiteX39" fmla="*/ 277876 w 306647"/>
                <a:gd name="connsiteY39" fmla="*/ 137464 h 274368"/>
                <a:gd name="connsiteX40" fmla="*/ 277876 w 306647"/>
                <a:gd name="connsiteY40" fmla="*/ 140691 h 274368"/>
                <a:gd name="connsiteX41" fmla="*/ 277876 w 306647"/>
                <a:gd name="connsiteY41" fmla="*/ 143919 h 274368"/>
                <a:gd name="connsiteX42" fmla="*/ 277876 w 306647"/>
                <a:gd name="connsiteY42" fmla="*/ 145533 h 274368"/>
                <a:gd name="connsiteX43" fmla="*/ 276262 w 306647"/>
                <a:gd name="connsiteY43" fmla="*/ 147147 h 274368"/>
                <a:gd name="connsiteX44" fmla="*/ 274648 w 306647"/>
                <a:gd name="connsiteY44" fmla="*/ 151989 h 274368"/>
                <a:gd name="connsiteX45" fmla="*/ 258509 w 306647"/>
                <a:gd name="connsiteY45" fmla="*/ 172970 h 274368"/>
                <a:gd name="connsiteX46" fmla="*/ 255281 w 306647"/>
                <a:gd name="connsiteY46" fmla="*/ 177812 h 274368"/>
                <a:gd name="connsiteX47" fmla="*/ 253667 w 306647"/>
                <a:gd name="connsiteY47" fmla="*/ 181040 h 274368"/>
                <a:gd name="connsiteX48" fmla="*/ 253667 w 306647"/>
                <a:gd name="connsiteY48" fmla="*/ 182654 h 274368"/>
                <a:gd name="connsiteX49" fmla="*/ 253667 w 306647"/>
                <a:gd name="connsiteY49" fmla="*/ 184268 h 274368"/>
                <a:gd name="connsiteX50" fmla="*/ 255281 w 306647"/>
                <a:gd name="connsiteY50" fmla="*/ 198793 h 274368"/>
                <a:gd name="connsiteX51" fmla="*/ 255281 w 306647"/>
                <a:gd name="connsiteY51" fmla="*/ 202021 h 274368"/>
                <a:gd name="connsiteX52" fmla="*/ 253667 w 306647"/>
                <a:gd name="connsiteY52" fmla="*/ 213318 h 274368"/>
                <a:gd name="connsiteX53" fmla="*/ 252053 w 306647"/>
                <a:gd name="connsiteY53" fmla="*/ 216546 h 274368"/>
                <a:gd name="connsiteX54" fmla="*/ 252053 w 306647"/>
                <a:gd name="connsiteY54" fmla="*/ 218160 h 274368"/>
                <a:gd name="connsiteX55" fmla="*/ 253667 w 306647"/>
                <a:gd name="connsiteY55" fmla="*/ 219774 h 274368"/>
                <a:gd name="connsiteX56" fmla="*/ 279490 w 306647"/>
                <a:gd name="connsiteY56" fmla="*/ 226230 h 274368"/>
                <a:gd name="connsiteX57" fmla="*/ 281104 w 306647"/>
                <a:gd name="connsiteY57" fmla="*/ 227844 h 274368"/>
                <a:gd name="connsiteX58" fmla="*/ 290787 w 306647"/>
                <a:gd name="connsiteY58" fmla="*/ 232686 h 274368"/>
                <a:gd name="connsiteX59" fmla="*/ 294015 w 306647"/>
                <a:gd name="connsiteY59" fmla="*/ 235913 h 274368"/>
                <a:gd name="connsiteX60" fmla="*/ 298857 w 306647"/>
                <a:gd name="connsiteY60" fmla="*/ 237527 h 274368"/>
                <a:gd name="connsiteX61" fmla="*/ 303699 w 306647"/>
                <a:gd name="connsiteY61" fmla="*/ 243983 h 274368"/>
                <a:gd name="connsiteX62" fmla="*/ 305313 w 306647"/>
                <a:gd name="connsiteY62" fmla="*/ 245597 h 274368"/>
                <a:gd name="connsiteX63" fmla="*/ 305313 w 306647"/>
                <a:gd name="connsiteY63" fmla="*/ 250439 h 274368"/>
                <a:gd name="connsiteX64" fmla="*/ 300471 w 306647"/>
                <a:gd name="connsiteY64" fmla="*/ 266578 h 274368"/>
                <a:gd name="connsiteX65" fmla="*/ 297243 w 306647"/>
                <a:gd name="connsiteY65" fmla="*/ 266578 h 274368"/>
                <a:gd name="connsiteX66" fmla="*/ 292401 w 306647"/>
                <a:gd name="connsiteY66" fmla="*/ 266578 h 274368"/>
                <a:gd name="connsiteX67" fmla="*/ 290787 w 306647"/>
                <a:gd name="connsiteY67" fmla="*/ 266578 h 274368"/>
                <a:gd name="connsiteX68" fmla="*/ 287559 w 306647"/>
                <a:gd name="connsiteY68" fmla="*/ 266578 h 274368"/>
                <a:gd name="connsiteX69" fmla="*/ 285945 w 306647"/>
                <a:gd name="connsiteY69" fmla="*/ 266578 h 274368"/>
                <a:gd name="connsiteX70" fmla="*/ 284331 w 306647"/>
                <a:gd name="connsiteY70" fmla="*/ 266578 h 274368"/>
                <a:gd name="connsiteX71" fmla="*/ 279490 w 306647"/>
                <a:gd name="connsiteY71" fmla="*/ 264964 h 274368"/>
                <a:gd name="connsiteX72" fmla="*/ 277876 w 306647"/>
                <a:gd name="connsiteY72" fmla="*/ 264964 h 274368"/>
                <a:gd name="connsiteX73" fmla="*/ 276262 w 306647"/>
                <a:gd name="connsiteY73" fmla="*/ 264964 h 274368"/>
                <a:gd name="connsiteX74" fmla="*/ 274648 w 306647"/>
                <a:gd name="connsiteY74" fmla="*/ 263350 h 274368"/>
                <a:gd name="connsiteX75" fmla="*/ 268192 w 306647"/>
                <a:gd name="connsiteY75" fmla="*/ 261736 h 274368"/>
                <a:gd name="connsiteX76" fmla="*/ 264964 w 306647"/>
                <a:gd name="connsiteY76" fmla="*/ 260122 h 274368"/>
                <a:gd name="connsiteX77" fmla="*/ 252053 w 306647"/>
                <a:gd name="connsiteY77" fmla="*/ 260122 h 274368"/>
                <a:gd name="connsiteX78" fmla="*/ 247211 w 306647"/>
                <a:gd name="connsiteY78" fmla="*/ 258508 h 274368"/>
                <a:gd name="connsiteX79" fmla="*/ 243983 w 306647"/>
                <a:gd name="connsiteY79" fmla="*/ 258508 h 274368"/>
                <a:gd name="connsiteX80" fmla="*/ 242369 w 306647"/>
                <a:gd name="connsiteY80" fmla="*/ 258508 h 274368"/>
                <a:gd name="connsiteX81" fmla="*/ 237527 w 306647"/>
                <a:gd name="connsiteY81" fmla="*/ 260122 h 274368"/>
                <a:gd name="connsiteX82" fmla="*/ 234300 w 306647"/>
                <a:gd name="connsiteY82" fmla="*/ 261736 h 274368"/>
                <a:gd name="connsiteX83" fmla="*/ 232686 w 306647"/>
                <a:gd name="connsiteY83" fmla="*/ 261736 h 274368"/>
                <a:gd name="connsiteX84" fmla="*/ 227844 w 306647"/>
                <a:gd name="connsiteY84" fmla="*/ 261736 h 274368"/>
                <a:gd name="connsiteX85" fmla="*/ 226230 w 306647"/>
                <a:gd name="connsiteY85" fmla="*/ 261736 h 274368"/>
                <a:gd name="connsiteX86" fmla="*/ 226230 w 306647"/>
                <a:gd name="connsiteY86" fmla="*/ 263350 h 274368"/>
                <a:gd name="connsiteX87" fmla="*/ 224616 w 306647"/>
                <a:gd name="connsiteY87" fmla="*/ 263350 h 274368"/>
                <a:gd name="connsiteX88" fmla="*/ 221388 w 306647"/>
                <a:gd name="connsiteY88" fmla="*/ 264964 h 274368"/>
                <a:gd name="connsiteX89" fmla="*/ 219774 w 306647"/>
                <a:gd name="connsiteY89" fmla="*/ 266578 h 274368"/>
                <a:gd name="connsiteX90" fmla="*/ 218160 w 306647"/>
                <a:gd name="connsiteY90" fmla="*/ 266578 h 274368"/>
                <a:gd name="connsiteX91" fmla="*/ 214932 w 306647"/>
                <a:gd name="connsiteY91" fmla="*/ 264964 h 274368"/>
                <a:gd name="connsiteX92" fmla="*/ 213318 w 306647"/>
                <a:gd name="connsiteY92" fmla="*/ 264964 h 274368"/>
                <a:gd name="connsiteX93" fmla="*/ 211704 w 306647"/>
                <a:gd name="connsiteY93" fmla="*/ 264964 h 274368"/>
                <a:gd name="connsiteX94" fmla="*/ 208477 w 306647"/>
                <a:gd name="connsiteY94" fmla="*/ 268192 h 274368"/>
                <a:gd name="connsiteX95" fmla="*/ 206863 w 306647"/>
                <a:gd name="connsiteY95" fmla="*/ 268192 h 274368"/>
                <a:gd name="connsiteX96" fmla="*/ 205249 w 306647"/>
                <a:gd name="connsiteY96" fmla="*/ 268192 h 274368"/>
                <a:gd name="connsiteX97" fmla="*/ 202021 w 306647"/>
                <a:gd name="connsiteY97" fmla="*/ 268192 h 274368"/>
                <a:gd name="connsiteX98" fmla="*/ 198793 w 306647"/>
                <a:gd name="connsiteY98" fmla="*/ 268192 h 274368"/>
                <a:gd name="connsiteX99" fmla="*/ 197179 w 306647"/>
                <a:gd name="connsiteY99" fmla="*/ 268192 h 274368"/>
                <a:gd name="connsiteX100" fmla="*/ 193951 w 306647"/>
                <a:gd name="connsiteY100" fmla="*/ 268192 h 274368"/>
                <a:gd name="connsiteX101" fmla="*/ 187495 w 306647"/>
                <a:gd name="connsiteY101" fmla="*/ 268192 h 274368"/>
                <a:gd name="connsiteX102" fmla="*/ 182654 w 306647"/>
                <a:gd name="connsiteY102" fmla="*/ 268192 h 274368"/>
                <a:gd name="connsiteX103" fmla="*/ 181040 w 306647"/>
                <a:gd name="connsiteY103" fmla="*/ 268192 h 274368"/>
                <a:gd name="connsiteX104" fmla="*/ 181040 w 306647"/>
                <a:gd name="connsiteY104" fmla="*/ 268192 h 274368"/>
                <a:gd name="connsiteX105" fmla="*/ 174584 w 306647"/>
                <a:gd name="connsiteY105" fmla="*/ 269806 h 274368"/>
                <a:gd name="connsiteX106" fmla="*/ 172970 w 306647"/>
                <a:gd name="connsiteY106" fmla="*/ 269806 h 274368"/>
                <a:gd name="connsiteX107" fmla="*/ 171356 w 306647"/>
                <a:gd name="connsiteY107" fmla="*/ 269806 h 274368"/>
                <a:gd name="connsiteX108" fmla="*/ 169742 w 306647"/>
                <a:gd name="connsiteY108" fmla="*/ 269806 h 274368"/>
                <a:gd name="connsiteX109" fmla="*/ 160059 w 306647"/>
                <a:gd name="connsiteY109" fmla="*/ 264964 h 274368"/>
                <a:gd name="connsiteX110" fmla="*/ 156831 w 306647"/>
                <a:gd name="connsiteY110" fmla="*/ 264964 h 274368"/>
                <a:gd name="connsiteX111" fmla="*/ 155217 w 306647"/>
                <a:gd name="connsiteY111" fmla="*/ 264964 h 274368"/>
                <a:gd name="connsiteX112" fmla="*/ 148761 w 306647"/>
                <a:gd name="connsiteY112" fmla="*/ 264964 h 274368"/>
                <a:gd name="connsiteX113" fmla="*/ 147147 w 306647"/>
                <a:gd name="connsiteY113" fmla="*/ 264964 h 274368"/>
                <a:gd name="connsiteX114" fmla="*/ 145533 w 306647"/>
                <a:gd name="connsiteY114" fmla="*/ 264964 h 274368"/>
                <a:gd name="connsiteX115" fmla="*/ 145533 w 306647"/>
                <a:gd name="connsiteY115" fmla="*/ 264964 h 274368"/>
                <a:gd name="connsiteX116" fmla="*/ 137464 w 306647"/>
                <a:gd name="connsiteY116" fmla="*/ 261736 h 274368"/>
                <a:gd name="connsiteX117" fmla="*/ 134236 w 306647"/>
                <a:gd name="connsiteY117" fmla="*/ 261736 h 274368"/>
                <a:gd name="connsiteX118" fmla="*/ 132622 w 306647"/>
                <a:gd name="connsiteY118" fmla="*/ 261736 h 274368"/>
                <a:gd name="connsiteX119" fmla="*/ 131008 w 306647"/>
                <a:gd name="connsiteY119" fmla="*/ 261736 h 274368"/>
                <a:gd name="connsiteX120" fmla="*/ 131008 w 306647"/>
                <a:gd name="connsiteY120" fmla="*/ 261736 h 274368"/>
                <a:gd name="connsiteX121" fmla="*/ 127780 w 306647"/>
                <a:gd name="connsiteY121" fmla="*/ 263350 h 274368"/>
                <a:gd name="connsiteX122" fmla="*/ 127780 w 306647"/>
                <a:gd name="connsiteY122" fmla="*/ 263350 h 274368"/>
                <a:gd name="connsiteX123" fmla="*/ 126166 w 306647"/>
                <a:gd name="connsiteY123" fmla="*/ 273034 h 274368"/>
                <a:gd name="connsiteX124" fmla="*/ 121324 w 306647"/>
                <a:gd name="connsiteY124" fmla="*/ 274648 h 274368"/>
                <a:gd name="connsiteX125" fmla="*/ 119710 w 306647"/>
                <a:gd name="connsiteY125" fmla="*/ 274648 h 274368"/>
                <a:gd name="connsiteX126" fmla="*/ 114869 w 306647"/>
                <a:gd name="connsiteY126" fmla="*/ 274648 h 274368"/>
                <a:gd name="connsiteX127" fmla="*/ 113255 w 306647"/>
                <a:gd name="connsiteY127" fmla="*/ 274648 h 274368"/>
                <a:gd name="connsiteX128" fmla="*/ 111641 w 306647"/>
                <a:gd name="connsiteY128" fmla="*/ 273034 h 274368"/>
                <a:gd name="connsiteX129" fmla="*/ 106799 w 306647"/>
                <a:gd name="connsiteY129" fmla="*/ 268192 h 274368"/>
                <a:gd name="connsiteX130" fmla="*/ 103571 w 306647"/>
                <a:gd name="connsiteY130" fmla="*/ 268192 h 274368"/>
                <a:gd name="connsiteX131" fmla="*/ 101957 w 306647"/>
                <a:gd name="connsiteY131" fmla="*/ 266578 h 274368"/>
                <a:gd name="connsiteX132" fmla="*/ 101957 w 306647"/>
                <a:gd name="connsiteY132" fmla="*/ 268192 h 274368"/>
                <a:gd name="connsiteX133" fmla="*/ 100343 w 306647"/>
                <a:gd name="connsiteY133" fmla="*/ 268192 h 274368"/>
                <a:gd name="connsiteX134" fmla="*/ 98729 w 306647"/>
                <a:gd name="connsiteY134" fmla="*/ 269806 h 274368"/>
                <a:gd name="connsiteX135" fmla="*/ 97115 w 306647"/>
                <a:gd name="connsiteY135" fmla="*/ 269806 h 274368"/>
                <a:gd name="connsiteX136" fmla="*/ 95501 w 306647"/>
                <a:gd name="connsiteY136" fmla="*/ 268192 h 274368"/>
                <a:gd name="connsiteX137" fmla="*/ 92273 w 306647"/>
                <a:gd name="connsiteY137" fmla="*/ 266578 h 274368"/>
                <a:gd name="connsiteX138" fmla="*/ 89046 w 306647"/>
                <a:gd name="connsiteY138" fmla="*/ 261736 h 274368"/>
                <a:gd name="connsiteX139" fmla="*/ 87432 w 306647"/>
                <a:gd name="connsiteY139" fmla="*/ 261736 h 274368"/>
                <a:gd name="connsiteX140" fmla="*/ 85818 w 306647"/>
                <a:gd name="connsiteY140" fmla="*/ 260122 h 274368"/>
                <a:gd name="connsiteX141" fmla="*/ 79362 w 306647"/>
                <a:gd name="connsiteY141" fmla="*/ 256895 h 274368"/>
                <a:gd name="connsiteX142" fmla="*/ 77748 w 306647"/>
                <a:gd name="connsiteY142" fmla="*/ 256895 h 274368"/>
                <a:gd name="connsiteX143" fmla="*/ 76134 w 306647"/>
                <a:gd name="connsiteY143" fmla="*/ 253667 h 274368"/>
                <a:gd name="connsiteX144" fmla="*/ 74520 w 306647"/>
                <a:gd name="connsiteY144" fmla="*/ 250439 h 274368"/>
                <a:gd name="connsiteX145" fmla="*/ 69678 w 306647"/>
                <a:gd name="connsiteY145" fmla="*/ 242369 h 274368"/>
                <a:gd name="connsiteX146" fmla="*/ 66451 w 306647"/>
                <a:gd name="connsiteY146" fmla="*/ 234299 h 274368"/>
                <a:gd name="connsiteX147" fmla="*/ 59995 w 306647"/>
                <a:gd name="connsiteY147" fmla="*/ 216546 h 274368"/>
                <a:gd name="connsiteX148" fmla="*/ 59995 w 306647"/>
                <a:gd name="connsiteY148" fmla="*/ 211704 h 274368"/>
                <a:gd name="connsiteX149" fmla="*/ 58381 w 306647"/>
                <a:gd name="connsiteY149" fmla="*/ 210091 h 274368"/>
                <a:gd name="connsiteX150" fmla="*/ 58381 w 306647"/>
                <a:gd name="connsiteY150" fmla="*/ 208477 h 274368"/>
                <a:gd name="connsiteX151" fmla="*/ 51925 w 306647"/>
                <a:gd name="connsiteY151" fmla="*/ 200407 h 274368"/>
                <a:gd name="connsiteX152" fmla="*/ 48697 w 306647"/>
                <a:gd name="connsiteY152" fmla="*/ 193951 h 274368"/>
                <a:gd name="connsiteX153" fmla="*/ 48697 w 306647"/>
                <a:gd name="connsiteY153" fmla="*/ 192337 h 274368"/>
                <a:gd name="connsiteX154" fmla="*/ 48697 w 306647"/>
                <a:gd name="connsiteY154" fmla="*/ 189109 h 274368"/>
                <a:gd name="connsiteX155" fmla="*/ 48697 w 306647"/>
                <a:gd name="connsiteY155" fmla="*/ 187495 h 274368"/>
                <a:gd name="connsiteX156" fmla="*/ 48697 w 306647"/>
                <a:gd name="connsiteY156" fmla="*/ 185882 h 274368"/>
                <a:gd name="connsiteX157" fmla="*/ 48697 w 306647"/>
                <a:gd name="connsiteY157" fmla="*/ 184268 h 274368"/>
                <a:gd name="connsiteX158" fmla="*/ 45469 w 306647"/>
                <a:gd name="connsiteY158" fmla="*/ 181040 h 274368"/>
                <a:gd name="connsiteX159" fmla="*/ 43855 w 306647"/>
                <a:gd name="connsiteY159" fmla="*/ 177812 h 274368"/>
                <a:gd name="connsiteX160" fmla="*/ 42242 w 306647"/>
                <a:gd name="connsiteY160" fmla="*/ 177812 h 274368"/>
                <a:gd name="connsiteX161" fmla="*/ 32558 w 306647"/>
                <a:gd name="connsiteY161" fmla="*/ 171356 h 274368"/>
                <a:gd name="connsiteX162" fmla="*/ 30944 w 306647"/>
                <a:gd name="connsiteY162" fmla="*/ 169742 h 274368"/>
                <a:gd name="connsiteX163" fmla="*/ 29330 w 306647"/>
                <a:gd name="connsiteY163" fmla="*/ 166514 h 274368"/>
                <a:gd name="connsiteX164" fmla="*/ 26102 w 306647"/>
                <a:gd name="connsiteY164" fmla="*/ 148761 h 274368"/>
                <a:gd name="connsiteX165" fmla="*/ 24488 w 306647"/>
                <a:gd name="connsiteY165" fmla="*/ 140691 h 274368"/>
                <a:gd name="connsiteX166" fmla="*/ 26102 w 306647"/>
                <a:gd name="connsiteY166" fmla="*/ 140691 h 274368"/>
                <a:gd name="connsiteX167" fmla="*/ 26102 w 306647"/>
                <a:gd name="connsiteY167" fmla="*/ 139077 h 274368"/>
                <a:gd name="connsiteX168" fmla="*/ 26102 w 306647"/>
                <a:gd name="connsiteY168" fmla="*/ 137464 h 274368"/>
                <a:gd name="connsiteX169" fmla="*/ 22874 w 306647"/>
                <a:gd name="connsiteY169" fmla="*/ 119710 h 274368"/>
                <a:gd name="connsiteX170" fmla="*/ 22874 w 306647"/>
                <a:gd name="connsiteY170" fmla="*/ 118096 h 274368"/>
                <a:gd name="connsiteX171" fmla="*/ 18033 w 306647"/>
                <a:gd name="connsiteY171" fmla="*/ 111641 h 274368"/>
                <a:gd name="connsiteX172" fmla="*/ 11577 w 306647"/>
                <a:gd name="connsiteY172" fmla="*/ 106799 h 274368"/>
                <a:gd name="connsiteX173" fmla="*/ 9963 w 306647"/>
                <a:gd name="connsiteY173" fmla="*/ 103571 h 274368"/>
                <a:gd name="connsiteX174" fmla="*/ 8349 w 306647"/>
                <a:gd name="connsiteY174" fmla="*/ 100343 h 274368"/>
                <a:gd name="connsiteX175" fmla="*/ 8349 w 306647"/>
                <a:gd name="connsiteY175" fmla="*/ 100343 h 274368"/>
                <a:gd name="connsiteX176" fmla="*/ 6735 w 306647"/>
                <a:gd name="connsiteY176" fmla="*/ 98729 h 274368"/>
                <a:gd name="connsiteX177" fmla="*/ 6735 w 306647"/>
                <a:gd name="connsiteY177" fmla="*/ 98729 h 274368"/>
                <a:gd name="connsiteX178" fmla="*/ 5121 w 306647"/>
                <a:gd name="connsiteY178" fmla="*/ 97115 h 274368"/>
                <a:gd name="connsiteX179" fmla="*/ 5121 w 306647"/>
                <a:gd name="connsiteY179" fmla="*/ 93887 h 274368"/>
                <a:gd name="connsiteX180" fmla="*/ 6735 w 306647"/>
                <a:gd name="connsiteY180" fmla="*/ 92274 h 274368"/>
                <a:gd name="connsiteX181" fmla="*/ 11577 w 306647"/>
                <a:gd name="connsiteY181" fmla="*/ 84204 h 274368"/>
                <a:gd name="connsiteX182" fmla="*/ 26102 w 306647"/>
                <a:gd name="connsiteY182" fmla="*/ 43856 h 274368"/>
                <a:gd name="connsiteX183" fmla="*/ 32558 w 306647"/>
                <a:gd name="connsiteY183" fmla="*/ 42242 h 274368"/>
                <a:gd name="connsiteX184" fmla="*/ 34172 w 306647"/>
                <a:gd name="connsiteY184" fmla="*/ 42242 h 274368"/>
                <a:gd name="connsiteX185" fmla="*/ 35786 w 306647"/>
                <a:gd name="connsiteY185" fmla="*/ 42242 h 274368"/>
                <a:gd name="connsiteX186" fmla="*/ 48697 w 306647"/>
                <a:gd name="connsiteY186" fmla="*/ 37400 h 274368"/>
                <a:gd name="connsiteX187" fmla="*/ 50311 w 306647"/>
                <a:gd name="connsiteY187" fmla="*/ 37400 h 274368"/>
                <a:gd name="connsiteX188" fmla="*/ 55153 w 306647"/>
                <a:gd name="connsiteY188" fmla="*/ 37400 h 274368"/>
                <a:gd name="connsiteX189" fmla="*/ 56767 w 306647"/>
                <a:gd name="connsiteY189" fmla="*/ 37400 h 274368"/>
                <a:gd name="connsiteX190" fmla="*/ 56767 w 306647"/>
                <a:gd name="connsiteY190" fmla="*/ 37400 h 274368"/>
                <a:gd name="connsiteX191" fmla="*/ 58381 w 306647"/>
                <a:gd name="connsiteY191" fmla="*/ 35786 h 274368"/>
                <a:gd name="connsiteX192" fmla="*/ 58381 w 306647"/>
                <a:gd name="connsiteY192" fmla="*/ 35786 h 274368"/>
                <a:gd name="connsiteX193" fmla="*/ 74520 w 306647"/>
                <a:gd name="connsiteY193" fmla="*/ 19647 h 274368"/>
                <a:gd name="connsiteX194" fmla="*/ 79362 w 306647"/>
                <a:gd name="connsiteY194" fmla="*/ 16419 h 274368"/>
                <a:gd name="connsiteX195" fmla="*/ 87432 w 306647"/>
                <a:gd name="connsiteY195" fmla="*/ 9963 h 274368"/>
                <a:gd name="connsiteX196" fmla="*/ 101957 w 306647"/>
                <a:gd name="connsiteY196" fmla="*/ 5121 h 274368"/>
                <a:gd name="connsiteX197" fmla="*/ 103571 w 306647"/>
                <a:gd name="connsiteY197" fmla="*/ 5121 h 274368"/>
                <a:gd name="connsiteX198" fmla="*/ 105185 w 306647"/>
                <a:gd name="connsiteY198" fmla="*/ 6735 h 274368"/>
                <a:gd name="connsiteX199" fmla="*/ 110027 w 306647"/>
                <a:gd name="connsiteY199" fmla="*/ 9963 h 274368"/>
                <a:gd name="connsiteX200" fmla="*/ 111641 w 306647"/>
                <a:gd name="connsiteY200" fmla="*/ 13191 h 274368"/>
                <a:gd name="connsiteX201" fmla="*/ 113255 w 306647"/>
                <a:gd name="connsiteY201" fmla="*/ 22874 h 27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306647" h="274368">
                  <a:moveTo>
                    <a:pt x="113255" y="27716"/>
                  </a:moveTo>
                  <a:lnTo>
                    <a:pt x="116482" y="26102"/>
                  </a:lnTo>
                  <a:lnTo>
                    <a:pt x="118096" y="24488"/>
                  </a:lnTo>
                  <a:lnTo>
                    <a:pt x="119710" y="26102"/>
                  </a:lnTo>
                  <a:lnTo>
                    <a:pt x="121324" y="29330"/>
                  </a:lnTo>
                  <a:lnTo>
                    <a:pt x="121324" y="35786"/>
                  </a:lnTo>
                  <a:lnTo>
                    <a:pt x="122938" y="39014"/>
                  </a:lnTo>
                  <a:lnTo>
                    <a:pt x="126166" y="37400"/>
                  </a:lnTo>
                  <a:lnTo>
                    <a:pt x="129394" y="35786"/>
                  </a:lnTo>
                  <a:lnTo>
                    <a:pt x="132622" y="32558"/>
                  </a:lnTo>
                  <a:lnTo>
                    <a:pt x="135850" y="32558"/>
                  </a:lnTo>
                  <a:lnTo>
                    <a:pt x="139078" y="34172"/>
                  </a:lnTo>
                  <a:lnTo>
                    <a:pt x="142305" y="35786"/>
                  </a:lnTo>
                  <a:lnTo>
                    <a:pt x="150375" y="32558"/>
                  </a:lnTo>
                  <a:lnTo>
                    <a:pt x="172970" y="27716"/>
                  </a:lnTo>
                  <a:lnTo>
                    <a:pt x="174584" y="27716"/>
                  </a:lnTo>
                  <a:lnTo>
                    <a:pt x="177812" y="27716"/>
                  </a:lnTo>
                  <a:lnTo>
                    <a:pt x="185882" y="30944"/>
                  </a:lnTo>
                  <a:lnTo>
                    <a:pt x="189109" y="30944"/>
                  </a:lnTo>
                  <a:lnTo>
                    <a:pt x="190723" y="30944"/>
                  </a:lnTo>
                  <a:lnTo>
                    <a:pt x="197179" y="29330"/>
                  </a:lnTo>
                  <a:lnTo>
                    <a:pt x="203635" y="27716"/>
                  </a:lnTo>
                  <a:lnTo>
                    <a:pt x="210091" y="27716"/>
                  </a:lnTo>
                  <a:lnTo>
                    <a:pt x="213318" y="27716"/>
                  </a:lnTo>
                  <a:lnTo>
                    <a:pt x="214932" y="27716"/>
                  </a:lnTo>
                  <a:lnTo>
                    <a:pt x="218160" y="29330"/>
                  </a:lnTo>
                  <a:lnTo>
                    <a:pt x="221388" y="32558"/>
                  </a:lnTo>
                  <a:lnTo>
                    <a:pt x="224616" y="37400"/>
                  </a:lnTo>
                  <a:lnTo>
                    <a:pt x="226230" y="42242"/>
                  </a:lnTo>
                  <a:lnTo>
                    <a:pt x="226230" y="42242"/>
                  </a:lnTo>
                  <a:lnTo>
                    <a:pt x="226230" y="43856"/>
                  </a:lnTo>
                  <a:lnTo>
                    <a:pt x="227844" y="47083"/>
                  </a:lnTo>
                  <a:lnTo>
                    <a:pt x="232686" y="55153"/>
                  </a:lnTo>
                  <a:lnTo>
                    <a:pt x="234300" y="59995"/>
                  </a:lnTo>
                  <a:lnTo>
                    <a:pt x="234300" y="71292"/>
                  </a:lnTo>
                  <a:lnTo>
                    <a:pt x="240755" y="77748"/>
                  </a:lnTo>
                  <a:lnTo>
                    <a:pt x="266578" y="101957"/>
                  </a:lnTo>
                  <a:lnTo>
                    <a:pt x="274648" y="121324"/>
                  </a:lnTo>
                  <a:lnTo>
                    <a:pt x="277876" y="135850"/>
                  </a:lnTo>
                  <a:lnTo>
                    <a:pt x="277876" y="137464"/>
                  </a:lnTo>
                  <a:lnTo>
                    <a:pt x="277876" y="140691"/>
                  </a:lnTo>
                  <a:lnTo>
                    <a:pt x="277876" y="143919"/>
                  </a:lnTo>
                  <a:lnTo>
                    <a:pt x="277876" y="145533"/>
                  </a:lnTo>
                  <a:lnTo>
                    <a:pt x="276262" y="147147"/>
                  </a:lnTo>
                  <a:lnTo>
                    <a:pt x="274648" y="151989"/>
                  </a:lnTo>
                  <a:lnTo>
                    <a:pt x="258509" y="172970"/>
                  </a:lnTo>
                  <a:lnTo>
                    <a:pt x="255281" y="177812"/>
                  </a:lnTo>
                  <a:lnTo>
                    <a:pt x="253667" y="181040"/>
                  </a:lnTo>
                  <a:lnTo>
                    <a:pt x="253667" y="182654"/>
                  </a:lnTo>
                  <a:lnTo>
                    <a:pt x="253667" y="184268"/>
                  </a:lnTo>
                  <a:lnTo>
                    <a:pt x="255281" y="198793"/>
                  </a:lnTo>
                  <a:lnTo>
                    <a:pt x="255281" y="202021"/>
                  </a:lnTo>
                  <a:lnTo>
                    <a:pt x="253667" y="213318"/>
                  </a:lnTo>
                  <a:lnTo>
                    <a:pt x="252053" y="216546"/>
                  </a:lnTo>
                  <a:lnTo>
                    <a:pt x="252053" y="218160"/>
                  </a:lnTo>
                  <a:lnTo>
                    <a:pt x="253667" y="219774"/>
                  </a:lnTo>
                  <a:lnTo>
                    <a:pt x="279490" y="226230"/>
                  </a:lnTo>
                  <a:lnTo>
                    <a:pt x="281104" y="227844"/>
                  </a:lnTo>
                  <a:lnTo>
                    <a:pt x="290787" y="232686"/>
                  </a:lnTo>
                  <a:lnTo>
                    <a:pt x="294015" y="235913"/>
                  </a:lnTo>
                  <a:lnTo>
                    <a:pt x="298857" y="237527"/>
                  </a:lnTo>
                  <a:lnTo>
                    <a:pt x="303699" y="243983"/>
                  </a:lnTo>
                  <a:lnTo>
                    <a:pt x="305313" y="245597"/>
                  </a:lnTo>
                  <a:lnTo>
                    <a:pt x="305313" y="250439"/>
                  </a:lnTo>
                  <a:lnTo>
                    <a:pt x="300471" y="266578"/>
                  </a:lnTo>
                  <a:lnTo>
                    <a:pt x="297243" y="266578"/>
                  </a:lnTo>
                  <a:lnTo>
                    <a:pt x="292401" y="266578"/>
                  </a:lnTo>
                  <a:lnTo>
                    <a:pt x="290787" y="266578"/>
                  </a:lnTo>
                  <a:lnTo>
                    <a:pt x="287559" y="266578"/>
                  </a:lnTo>
                  <a:lnTo>
                    <a:pt x="285945" y="266578"/>
                  </a:lnTo>
                  <a:lnTo>
                    <a:pt x="284331" y="266578"/>
                  </a:lnTo>
                  <a:lnTo>
                    <a:pt x="279490" y="264964"/>
                  </a:lnTo>
                  <a:lnTo>
                    <a:pt x="277876" y="264964"/>
                  </a:lnTo>
                  <a:lnTo>
                    <a:pt x="276262" y="264964"/>
                  </a:lnTo>
                  <a:lnTo>
                    <a:pt x="274648" y="263350"/>
                  </a:lnTo>
                  <a:lnTo>
                    <a:pt x="268192" y="261736"/>
                  </a:lnTo>
                  <a:lnTo>
                    <a:pt x="264964" y="260122"/>
                  </a:lnTo>
                  <a:lnTo>
                    <a:pt x="252053" y="260122"/>
                  </a:lnTo>
                  <a:lnTo>
                    <a:pt x="247211" y="258508"/>
                  </a:lnTo>
                  <a:lnTo>
                    <a:pt x="243983" y="258508"/>
                  </a:lnTo>
                  <a:lnTo>
                    <a:pt x="242369" y="258508"/>
                  </a:lnTo>
                  <a:lnTo>
                    <a:pt x="237527" y="260122"/>
                  </a:lnTo>
                  <a:lnTo>
                    <a:pt x="234300" y="261736"/>
                  </a:lnTo>
                  <a:lnTo>
                    <a:pt x="232686" y="261736"/>
                  </a:lnTo>
                  <a:lnTo>
                    <a:pt x="227844" y="261736"/>
                  </a:lnTo>
                  <a:lnTo>
                    <a:pt x="226230" y="261736"/>
                  </a:lnTo>
                  <a:lnTo>
                    <a:pt x="226230" y="263350"/>
                  </a:lnTo>
                  <a:lnTo>
                    <a:pt x="224616" y="263350"/>
                  </a:lnTo>
                  <a:lnTo>
                    <a:pt x="221388" y="264964"/>
                  </a:lnTo>
                  <a:lnTo>
                    <a:pt x="219774" y="266578"/>
                  </a:lnTo>
                  <a:lnTo>
                    <a:pt x="218160" y="266578"/>
                  </a:lnTo>
                  <a:lnTo>
                    <a:pt x="214932" y="264964"/>
                  </a:lnTo>
                  <a:lnTo>
                    <a:pt x="213318" y="264964"/>
                  </a:lnTo>
                  <a:lnTo>
                    <a:pt x="211704" y="264964"/>
                  </a:lnTo>
                  <a:lnTo>
                    <a:pt x="208477" y="268192"/>
                  </a:lnTo>
                  <a:lnTo>
                    <a:pt x="206863" y="268192"/>
                  </a:lnTo>
                  <a:lnTo>
                    <a:pt x="205249" y="268192"/>
                  </a:lnTo>
                  <a:lnTo>
                    <a:pt x="202021" y="268192"/>
                  </a:lnTo>
                  <a:lnTo>
                    <a:pt x="198793" y="268192"/>
                  </a:lnTo>
                  <a:lnTo>
                    <a:pt x="197179" y="268192"/>
                  </a:lnTo>
                  <a:lnTo>
                    <a:pt x="193951" y="268192"/>
                  </a:lnTo>
                  <a:lnTo>
                    <a:pt x="187495" y="268192"/>
                  </a:lnTo>
                  <a:lnTo>
                    <a:pt x="182654" y="268192"/>
                  </a:lnTo>
                  <a:lnTo>
                    <a:pt x="181040" y="268192"/>
                  </a:lnTo>
                  <a:lnTo>
                    <a:pt x="181040" y="268192"/>
                  </a:lnTo>
                  <a:lnTo>
                    <a:pt x="174584" y="269806"/>
                  </a:lnTo>
                  <a:lnTo>
                    <a:pt x="172970" y="269806"/>
                  </a:lnTo>
                  <a:lnTo>
                    <a:pt x="171356" y="269806"/>
                  </a:lnTo>
                  <a:lnTo>
                    <a:pt x="169742" y="269806"/>
                  </a:lnTo>
                  <a:lnTo>
                    <a:pt x="160059" y="264964"/>
                  </a:lnTo>
                  <a:lnTo>
                    <a:pt x="156831" y="264964"/>
                  </a:lnTo>
                  <a:lnTo>
                    <a:pt x="155217" y="264964"/>
                  </a:lnTo>
                  <a:lnTo>
                    <a:pt x="148761" y="264964"/>
                  </a:lnTo>
                  <a:lnTo>
                    <a:pt x="147147" y="264964"/>
                  </a:lnTo>
                  <a:lnTo>
                    <a:pt x="145533" y="264964"/>
                  </a:lnTo>
                  <a:lnTo>
                    <a:pt x="145533" y="264964"/>
                  </a:lnTo>
                  <a:lnTo>
                    <a:pt x="137464" y="261736"/>
                  </a:lnTo>
                  <a:lnTo>
                    <a:pt x="134236" y="261736"/>
                  </a:lnTo>
                  <a:lnTo>
                    <a:pt x="132622" y="261736"/>
                  </a:lnTo>
                  <a:lnTo>
                    <a:pt x="131008" y="261736"/>
                  </a:lnTo>
                  <a:lnTo>
                    <a:pt x="131008" y="261736"/>
                  </a:lnTo>
                  <a:lnTo>
                    <a:pt x="127780" y="263350"/>
                  </a:lnTo>
                  <a:lnTo>
                    <a:pt x="127780" y="263350"/>
                  </a:lnTo>
                  <a:lnTo>
                    <a:pt x="126166" y="273034"/>
                  </a:lnTo>
                  <a:lnTo>
                    <a:pt x="121324" y="274648"/>
                  </a:lnTo>
                  <a:lnTo>
                    <a:pt x="119710" y="274648"/>
                  </a:lnTo>
                  <a:lnTo>
                    <a:pt x="114869" y="274648"/>
                  </a:lnTo>
                  <a:lnTo>
                    <a:pt x="113255" y="274648"/>
                  </a:lnTo>
                  <a:lnTo>
                    <a:pt x="111641" y="273034"/>
                  </a:lnTo>
                  <a:lnTo>
                    <a:pt x="106799" y="268192"/>
                  </a:lnTo>
                  <a:lnTo>
                    <a:pt x="103571" y="268192"/>
                  </a:lnTo>
                  <a:lnTo>
                    <a:pt x="101957" y="266578"/>
                  </a:lnTo>
                  <a:lnTo>
                    <a:pt x="101957" y="268192"/>
                  </a:lnTo>
                  <a:lnTo>
                    <a:pt x="100343" y="268192"/>
                  </a:lnTo>
                  <a:lnTo>
                    <a:pt x="98729" y="269806"/>
                  </a:lnTo>
                  <a:lnTo>
                    <a:pt x="97115" y="269806"/>
                  </a:lnTo>
                  <a:lnTo>
                    <a:pt x="95501" y="268192"/>
                  </a:lnTo>
                  <a:lnTo>
                    <a:pt x="92273" y="266578"/>
                  </a:lnTo>
                  <a:lnTo>
                    <a:pt x="89046" y="261736"/>
                  </a:lnTo>
                  <a:lnTo>
                    <a:pt x="87432" y="261736"/>
                  </a:lnTo>
                  <a:lnTo>
                    <a:pt x="85818" y="260122"/>
                  </a:lnTo>
                  <a:lnTo>
                    <a:pt x="79362" y="256895"/>
                  </a:lnTo>
                  <a:lnTo>
                    <a:pt x="77748" y="256895"/>
                  </a:lnTo>
                  <a:lnTo>
                    <a:pt x="76134" y="253667"/>
                  </a:lnTo>
                  <a:lnTo>
                    <a:pt x="74520" y="250439"/>
                  </a:lnTo>
                  <a:lnTo>
                    <a:pt x="69678" y="242369"/>
                  </a:lnTo>
                  <a:lnTo>
                    <a:pt x="66451" y="234299"/>
                  </a:lnTo>
                  <a:lnTo>
                    <a:pt x="59995" y="216546"/>
                  </a:lnTo>
                  <a:lnTo>
                    <a:pt x="59995" y="211704"/>
                  </a:lnTo>
                  <a:lnTo>
                    <a:pt x="58381" y="210091"/>
                  </a:lnTo>
                  <a:lnTo>
                    <a:pt x="58381" y="208477"/>
                  </a:lnTo>
                  <a:lnTo>
                    <a:pt x="51925" y="200407"/>
                  </a:lnTo>
                  <a:lnTo>
                    <a:pt x="48697" y="193951"/>
                  </a:lnTo>
                  <a:lnTo>
                    <a:pt x="48697" y="192337"/>
                  </a:lnTo>
                  <a:lnTo>
                    <a:pt x="48697" y="189109"/>
                  </a:lnTo>
                  <a:lnTo>
                    <a:pt x="48697" y="187495"/>
                  </a:lnTo>
                  <a:lnTo>
                    <a:pt x="48697" y="185882"/>
                  </a:lnTo>
                  <a:lnTo>
                    <a:pt x="48697" y="184268"/>
                  </a:lnTo>
                  <a:lnTo>
                    <a:pt x="45469" y="181040"/>
                  </a:lnTo>
                  <a:lnTo>
                    <a:pt x="43855" y="177812"/>
                  </a:lnTo>
                  <a:lnTo>
                    <a:pt x="42242" y="177812"/>
                  </a:lnTo>
                  <a:lnTo>
                    <a:pt x="32558" y="171356"/>
                  </a:lnTo>
                  <a:lnTo>
                    <a:pt x="30944" y="169742"/>
                  </a:lnTo>
                  <a:lnTo>
                    <a:pt x="29330" y="166514"/>
                  </a:lnTo>
                  <a:lnTo>
                    <a:pt x="26102" y="148761"/>
                  </a:lnTo>
                  <a:lnTo>
                    <a:pt x="24488" y="140691"/>
                  </a:lnTo>
                  <a:lnTo>
                    <a:pt x="26102" y="140691"/>
                  </a:lnTo>
                  <a:lnTo>
                    <a:pt x="26102" y="139077"/>
                  </a:lnTo>
                  <a:lnTo>
                    <a:pt x="26102" y="137464"/>
                  </a:lnTo>
                  <a:lnTo>
                    <a:pt x="22874" y="119710"/>
                  </a:lnTo>
                  <a:lnTo>
                    <a:pt x="22874" y="118096"/>
                  </a:lnTo>
                  <a:lnTo>
                    <a:pt x="18033" y="111641"/>
                  </a:lnTo>
                  <a:lnTo>
                    <a:pt x="11577" y="106799"/>
                  </a:lnTo>
                  <a:lnTo>
                    <a:pt x="9963" y="103571"/>
                  </a:lnTo>
                  <a:lnTo>
                    <a:pt x="8349" y="100343"/>
                  </a:lnTo>
                  <a:lnTo>
                    <a:pt x="8349" y="100343"/>
                  </a:lnTo>
                  <a:lnTo>
                    <a:pt x="6735" y="98729"/>
                  </a:lnTo>
                  <a:lnTo>
                    <a:pt x="6735" y="98729"/>
                  </a:lnTo>
                  <a:lnTo>
                    <a:pt x="5121" y="97115"/>
                  </a:lnTo>
                  <a:lnTo>
                    <a:pt x="5121" y="93887"/>
                  </a:lnTo>
                  <a:lnTo>
                    <a:pt x="6735" y="92274"/>
                  </a:lnTo>
                  <a:lnTo>
                    <a:pt x="11577" y="84204"/>
                  </a:lnTo>
                  <a:lnTo>
                    <a:pt x="26102" y="43856"/>
                  </a:lnTo>
                  <a:lnTo>
                    <a:pt x="32558" y="42242"/>
                  </a:lnTo>
                  <a:lnTo>
                    <a:pt x="34172" y="42242"/>
                  </a:lnTo>
                  <a:lnTo>
                    <a:pt x="35786" y="42242"/>
                  </a:lnTo>
                  <a:lnTo>
                    <a:pt x="48697" y="37400"/>
                  </a:lnTo>
                  <a:lnTo>
                    <a:pt x="50311" y="37400"/>
                  </a:lnTo>
                  <a:lnTo>
                    <a:pt x="55153" y="37400"/>
                  </a:lnTo>
                  <a:lnTo>
                    <a:pt x="56767" y="37400"/>
                  </a:lnTo>
                  <a:lnTo>
                    <a:pt x="56767" y="37400"/>
                  </a:lnTo>
                  <a:lnTo>
                    <a:pt x="58381" y="35786"/>
                  </a:lnTo>
                  <a:lnTo>
                    <a:pt x="58381" y="35786"/>
                  </a:lnTo>
                  <a:lnTo>
                    <a:pt x="74520" y="19647"/>
                  </a:lnTo>
                  <a:lnTo>
                    <a:pt x="79362" y="16419"/>
                  </a:lnTo>
                  <a:lnTo>
                    <a:pt x="87432" y="9963"/>
                  </a:lnTo>
                  <a:lnTo>
                    <a:pt x="101957" y="5121"/>
                  </a:lnTo>
                  <a:lnTo>
                    <a:pt x="103571" y="5121"/>
                  </a:lnTo>
                  <a:lnTo>
                    <a:pt x="105185" y="6735"/>
                  </a:lnTo>
                  <a:lnTo>
                    <a:pt x="110027" y="9963"/>
                  </a:lnTo>
                  <a:lnTo>
                    <a:pt x="111641" y="13191"/>
                  </a:lnTo>
                  <a:lnTo>
                    <a:pt x="113255" y="2287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F311780-50F7-4A86-A3E4-DEA1A62CF653}"/>
                </a:ext>
              </a:extLst>
            </p:cNvPr>
            <p:cNvSpPr/>
            <p:nvPr/>
          </p:nvSpPr>
          <p:spPr>
            <a:xfrm>
              <a:off x="8587532" y="1943802"/>
              <a:ext cx="435762" cy="710130"/>
            </a:xfrm>
            <a:custGeom>
              <a:avLst/>
              <a:gdLst>
                <a:gd name="connsiteX0" fmla="*/ 266578 w 435761"/>
                <a:gd name="connsiteY0" fmla="*/ 26102 h 710130"/>
                <a:gd name="connsiteX1" fmla="*/ 269806 w 435761"/>
                <a:gd name="connsiteY1" fmla="*/ 24488 h 710130"/>
                <a:gd name="connsiteX2" fmla="*/ 273034 w 435761"/>
                <a:gd name="connsiteY2" fmla="*/ 22874 h 710130"/>
                <a:gd name="connsiteX3" fmla="*/ 276262 w 435761"/>
                <a:gd name="connsiteY3" fmla="*/ 22874 h 710130"/>
                <a:gd name="connsiteX4" fmla="*/ 279490 w 435761"/>
                <a:gd name="connsiteY4" fmla="*/ 21260 h 710130"/>
                <a:gd name="connsiteX5" fmla="*/ 281104 w 435761"/>
                <a:gd name="connsiteY5" fmla="*/ 21260 h 710130"/>
                <a:gd name="connsiteX6" fmla="*/ 282717 w 435761"/>
                <a:gd name="connsiteY6" fmla="*/ 21260 h 710130"/>
                <a:gd name="connsiteX7" fmla="*/ 289173 w 435761"/>
                <a:gd name="connsiteY7" fmla="*/ 22874 h 710130"/>
                <a:gd name="connsiteX8" fmla="*/ 292401 w 435761"/>
                <a:gd name="connsiteY8" fmla="*/ 22874 h 710130"/>
                <a:gd name="connsiteX9" fmla="*/ 292401 w 435761"/>
                <a:gd name="connsiteY9" fmla="*/ 22874 h 710130"/>
                <a:gd name="connsiteX10" fmla="*/ 294015 w 435761"/>
                <a:gd name="connsiteY10" fmla="*/ 22874 h 710130"/>
                <a:gd name="connsiteX11" fmla="*/ 295629 w 435761"/>
                <a:gd name="connsiteY11" fmla="*/ 21260 h 710130"/>
                <a:gd name="connsiteX12" fmla="*/ 295629 w 435761"/>
                <a:gd name="connsiteY12" fmla="*/ 21260 h 710130"/>
                <a:gd name="connsiteX13" fmla="*/ 298857 w 435761"/>
                <a:gd name="connsiteY13" fmla="*/ 21260 h 710130"/>
                <a:gd name="connsiteX14" fmla="*/ 300471 w 435761"/>
                <a:gd name="connsiteY14" fmla="*/ 21260 h 710130"/>
                <a:gd name="connsiteX15" fmla="*/ 303699 w 435761"/>
                <a:gd name="connsiteY15" fmla="*/ 24488 h 710130"/>
                <a:gd name="connsiteX16" fmla="*/ 306926 w 435761"/>
                <a:gd name="connsiteY16" fmla="*/ 24488 h 710130"/>
                <a:gd name="connsiteX17" fmla="*/ 308540 w 435761"/>
                <a:gd name="connsiteY17" fmla="*/ 24488 h 710130"/>
                <a:gd name="connsiteX18" fmla="*/ 310154 w 435761"/>
                <a:gd name="connsiteY18" fmla="*/ 24488 h 710130"/>
                <a:gd name="connsiteX19" fmla="*/ 316610 w 435761"/>
                <a:gd name="connsiteY19" fmla="*/ 21260 h 710130"/>
                <a:gd name="connsiteX20" fmla="*/ 316610 w 435761"/>
                <a:gd name="connsiteY20" fmla="*/ 21260 h 710130"/>
                <a:gd name="connsiteX21" fmla="*/ 319838 w 435761"/>
                <a:gd name="connsiteY21" fmla="*/ 21260 h 710130"/>
                <a:gd name="connsiteX22" fmla="*/ 323066 w 435761"/>
                <a:gd name="connsiteY22" fmla="*/ 22874 h 710130"/>
                <a:gd name="connsiteX23" fmla="*/ 334363 w 435761"/>
                <a:gd name="connsiteY23" fmla="*/ 29330 h 710130"/>
                <a:gd name="connsiteX24" fmla="*/ 335977 w 435761"/>
                <a:gd name="connsiteY24" fmla="*/ 30944 h 710130"/>
                <a:gd name="connsiteX25" fmla="*/ 340819 w 435761"/>
                <a:gd name="connsiteY25" fmla="*/ 32558 h 710130"/>
                <a:gd name="connsiteX26" fmla="*/ 342433 w 435761"/>
                <a:gd name="connsiteY26" fmla="*/ 32558 h 710130"/>
                <a:gd name="connsiteX27" fmla="*/ 344047 w 435761"/>
                <a:gd name="connsiteY27" fmla="*/ 34172 h 710130"/>
                <a:gd name="connsiteX28" fmla="*/ 350503 w 435761"/>
                <a:gd name="connsiteY28" fmla="*/ 50311 h 710130"/>
                <a:gd name="connsiteX29" fmla="*/ 350503 w 435761"/>
                <a:gd name="connsiteY29" fmla="*/ 51925 h 710130"/>
                <a:gd name="connsiteX30" fmla="*/ 355344 w 435761"/>
                <a:gd name="connsiteY30" fmla="*/ 53539 h 710130"/>
                <a:gd name="connsiteX31" fmla="*/ 358572 w 435761"/>
                <a:gd name="connsiteY31" fmla="*/ 53539 h 710130"/>
                <a:gd name="connsiteX32" fmla="*/ 360186 w 435761"/>
                <a:gd name="connsiteY32" fmla="*/ 53539 h 710130"/>
                <a:gd name="connsiteX33" fmla="*/ 363414 w 435761"/>
                <a:gd name="connsiteY33" fmla="*/ 53539 h 710130"/>
                <a:gd name="connsiteX34" fmla="*/ 366642 w 435761"/>
                <a:gd name="connsiteY34" fmla="*/ 53539 h 710130"/>
                <a:gd name="connsiteX35" fmla="*/ 366642 w 435761"/>
                <a:gd name="connsiteY35" fmla="*/ 51925 h 710130"/>
                <a:gd name="connsiteX36" fmla="*/ 373098 w 435761"/>
                <a:gd name="connsiteY36" fmla="*/ 50311 h 710130"/>
                <a:gd name="connsiteX37" fmla="*/ 373098 w 435761"/>
                <a:gd name="connsiteY37" fmla="*/ 48697 h 710130"/>
                <a:gd name="connsiteX38" fmla="*/ 374712 w 435761"/>
                <a:gd name="connsiteY38" fmla="*/ 48697 h 710130"/>
                <a:gd name="connsiteX39" fmla="*/ 374712 w 435761"/>
                <a:gd name="connsiteY39" fmla="*/ 47083 h 710130"/>
                <a:gd name="connsiteX40" fmla="*/ 376326 w 435761"/>
                <a:gd name="connsiteY40" fmla="*/ 47083 h 710130"/>
                <a:gd name="connsiteX41" fmla="*/ 376326 w 435761"/>
                <a:gd name="connsiteY41" fmla="*/ 45469 h 710130"/>
                <a:gd name="connsiteX42" fmla="*/ 377939 w 435761"/>
                <a:gd name="connsiteY42" fmla="*/ 42242 h 710130"/>
                <a:gd name="connsiteX43" fmla="*/ 377939 w 435761"/>
                <a:gd name="connsiteY43" fmla="*/ 40628 h 710130"/>
                <a:gd name="connsiteX44" fmla="*/ 381167 w 435761"/>
                <a:gd name="connsiteY44" fmla="*/ 35786 h 710130"/>
                <a:gd name="connsiteX45" fmla="*/ 382781 w 435761"/>
                <a:gd name="connsiteY45" fmla="*/ 34172 h 710130"/>
                <a:gd name="connsiteX46" fmla="*/ 384395 w 435761"/>
                <a:gd name="connsiteY46" fmla="*/ 34172 h 710130"/>
                <a:gd name="connsiteX47" fmla="*/ 386009 w 435761"/>
                <a:gd name="connsiteY47" fmla="*/ 32558 h 710130"/>
                <a:gd name="connsiteX48" fmla="*/ 387623 w 435761"/>
                <a:gd name="connsiteY48" fmla="*/ 32558 h 710130"/>
                <a:gd name="connsiteX49" fmla="*/ 389237 w 435761"/>
                <a:gd name="connsiteY49" fmla="*/ 32558 h 710130"/>
                <a:gd name="connsiteX50" fmla="*/ 390851 w 435761"/>
                <a:gd name="connsiteY50" fmla="*/ 34172 h 710130"/>
                <a:gd name="connsiteX51" fmla="*/ 392465 w 435761"/>
                <a:gd name="connsiteY51" fmla="*/ 42242 h 710130"/>
                <a:gd name="connsiteX52" fmla="*/ 403762 w 435761"/>
                <a:gd name="connsiteY52" fmla="*/ 66451 h 710130"/>
                <a:gd name="connsiteX53" fmla="*/ 405376 w 435761"/>
                <a:gd name="connsiteY53" fmla="*/ 69678 h 710130"/>
                <a:gd name="connsiteX54" fmla="*/ 411832 w 435761"/>
                <a:gd name="connsiteY54" fmla="*/ 76134 h 710130"/>
                <a:gd name="connsiteX55" fmla="*/ 413446 w 435761"/>
                <a:gd name="connsiteY55" fmla="*/ 77748 h 710130"/>
                <a:gd name="connsiteX56" fmla="*/ 415060 w 435761"/>
                <a:gd name="connsiteY56" fmla="*/ 82590 h 710130"/>
                <a:gd name="connsiteX57" fmla="*/ 416674 w 435761"/>
                <a:gd name="connsiteY57" fmla="*/ 89046 h 710130"/>
                <a:gd name="connsiteX58" fmla="*/ 418288 w 435761"/>
                <a:gd name="connsiteY58" fmla="*/ 95501 h 710130"/>
                <a:gd name="connsiteX59" fmla="*/ 416674 w 435761"/>
                <a:gd name="connsiteY59" fmla="*/ 118096 h 710130"/>
                <a:gd name="connsiteX60" fmla="*/ 416674 w 435761"/>
                <a:gd name="connsiteY60" fmla="*/ 118096 h 710130"/>
                <a:gd name="connsiteX61" fmla="*/ 419902 w 435761"/>
                <a:gd name="connsiteY61" fmla="*/ 126166 h 710130"/>
                <a:gd name="connsiteX62" fmla="*/ 419902 w 435761"/>
                <a:gd name="connsiteY62" fmla="*/ 127780 h 710130"/>
                <a:gd name="connsiteX63" fmla="*/ 419902 w 435761"/>
                <a:gd name="connsiteY63" fmla="*/ 131008 h 710130"/>
                <a:gd name="connsiteX64" fmla="*/ 418288 w 435761"/>
                <a:gd name="connsiteY64" fmla="*/ 135850 h 710130"/>
                <a:gd name="connsiteX65" fmla="*/ 418288 w 435761"/>
                <a:gd name="connsiteY65" fmla="*/ 139078 h 710130"/>
                <a:gd name="connsiteX66" fmla="*/ 418288 w 435761"/>
                <a:gd name="connsiteY66" fmla="*/ 140691 h 710130"/>
                <a:gd name="connsiteX67" fmla="*/ 418288 w 435761"/>
                <a:gd name="connsiteY67" fmla="*/ 142305 h 710130"/>
                <a:gd name="connsiteX68" fmla="*/ 418288 w 435761"/>
                <a:gd name="connsiteY68" fmla="*/ 143919 h 710130"/>
                <a:gd name="connsiteX69" fmla="*/ 419902 w 435761"/>
                <a:gd name="connsiteY69" fmla="*/ 145533 h 710130"/>
                <a:gd name="connsiteX70" fmla="*/ 421516 w 435761"/>
                <a:gd name="connsiteY70" fmla="*/ 145533 h 710130"/>
                <a:gd name="connsiteX71" fmla="*/ 423130 w 435761"/>
                <a:gd name="connsiteY71" fmla="*/ 147147 h 710130"/>
                <a:gd name="connsiteX72" fmla="*/ 427971 w 435761"/>
                <a:gd name="connsiteY72" fmla="*/ 147147 h 710130"/>
                <a:gd name="connsiteX73" fmla="*/ 444111 w 435761"/>
                <a:gd name="connsiteY73" fmla="*/ 143919 h 710130"/>
                <a:gd name="connsiteX74" fmla="*/ 444111 w 435761"/>
                <a:gd name="connsiteY74" fmla="*/ 153603 h 710130"/>
                <a:gd name="connsiteX75" fmla="*/ 444111 w 435761"/>
                <a:gd name="connsiteY75" fmla="*/ 155217 h 710130"/>
                <a:gd name="connsiteX76" fmla="*/ 444111 w 435761"/>
                <a:gd name="connsiteY76" fmla="*/ 156831 h 710130"/>
                <a:gd name="connsiteX77" fmla="*/ 444111 w 435761"/>
                <a:gd name="connsiteY77" fmla="*/ 160059 h 710130"/>
                <a:gd name="connsiteX78" fmla="*/ 439269 w 435761"/>
                <a:gd name="connsiteY78" fmla="*/ 169742 h 710130"/>
                <a:gd name="connsiteX79" fmla="*/ 432813 w 435761"/>
                <a:gd name="connsiteY79" fmla="*/ 177812 h 710130"/>
                <a:gd name="connsiteX80" fmla="*/ 429585 w 435761"/>
                <a:gd name="connsiteY80" fmla="*/ 181040 h 710130"/>
                <a:gd name="connsiteX81" fmla="*/ 426357 w 435761"/>
                <a:gd name="connsiteY81" fmla="*/ 182654 h 710130"/>
                <a:gd name="connsiteX82" fmla="*/ 424744 w 435761"/>
                <a:gd name="connsiteY82" fmla="*/ 184268 h 710130"/>
                <a:gd name="connsiteX83" fmla="*/ 423130 w 435761"/>
                <a:gd name="connsiteY83" fmla="*/ 185882 h 710130"/>
                <a:gd name="connsiteX84" fmla="*/ 423130 w 435761"/>
                <a:gd name="connsiteY84" fmla="*/ 187496 h 710130"/>
                <a:gd name="connsiteX85" fmla="*/ 421516 w 435761"/>
                <a:gd name="connsiteY85" fmla="*/ 187496 h 710130"/>
                <a:gd name="connsiteX86" fmla="*/ 419902 w 435761"/>
                <a:gd name="connsiteY86" fmla="*/ 187496 h 710130"/>
                <a:gd name="connsiteX87" fmla="*/ 418288 w 435761"/>
                <a:gd name="connsiteY87" fmla="*/ 185882 h 710130"/>
                <a:gd name="connsiteX88" fmla="*/ 415060 w 435761"/>
                <a:gd name="connsiteY88" fmla="*/ 184268 h 710130"/>
                <a:gd name="connsiteX89" fmla="*/ 410218 w 435761"/>
                <a:gd name="connsiteY89" fmla="*/ 177812 h 710130"/>
                <a:gd name="connsiteX90" fmla="*/ 408604 w 435761"/>
                <a:gd name="connsiteY90" fmla="*/ 177812 h 710130"/>
                <a:gd name="connsiteX91" fmla="*/ 406990 w 435761"/>
                <a:gd name="connsiteY91" fmla="*/ 176198 h 710130"/>
                <a:gd name="connsiteX92" fmla="*/ 405376 w 435761"/>
                <a:gd name="connsiteY92" fmla="*/ 174584 h 710130"/>
                <a:gd name="connsiteX93" fmla="*/ 400535 w 435761"/>
                <a:gd name="connsiteY93" fmla="*/ 174584 h 710130"/>
                <a:gd name="connsiteX94" fmla="*/ 395693 w 435761"/>
                <a:gd name="connsiteY94" fmla="*/ 174584 h 710130"/>
                <a:gd name="connsiteX95" fmla="*/ 390851 w 435761"/>
                <a:gd name="connsiteY95" fmla="*/ 174584 h 710130"/>
                <a:gd name="connsiteX96" fmla="*/ 387623 w 435761"/>
                <a:gd name="connsiteY96" fmla="*/ 176198 h 710130"/>
                <a:gd name="connsiteX97" fmla="*/ 386009 w 435761"/>
                <a:gd name="connsiteY97" fmla="*/ 176198 h 710130"/>
                <a:gd name="connsiteX98" fmla="*/ 384395 w 435761"/>
                <a:gd name="connsiteY98" fmla="*/ 176198 h 710130"/>
                <a:gd name="connsiteX99" fmla="*/ 382781 w 435761"/>
                <a:gd name="connsiteY99" fmla="*/ 176198 h 710130"/>
                <a:gd name="connsiteX100" fmla="*/ 381167 w 435761"/>
                <a:gd name="connsiteY100" fmla="*/ 176198 h 710130"/>
                <a:gd name="connsiteX101" fmla="*/ 379553 w 435761"/>
                <a:gd name="connsiteY101" fmla="*/ 174584 h 710130"/>
                <a:gd name="connsiteX102" fmla="*/ 379553 w 435761"/>
                <a:gd name="connsiteY102" fmla="*/ 174584 h 710130"/>
                <a:gd name="connsiteX103" fmla="*/ 377939 w 435761"/>
                <a:gd name="connsiteY103" fmla="*/ 172970 h 710130"/>
                <a:gd name="connsiteX104" fmla="*/ 376326 w 435761"/>
                <a:gd name="connsiteY104" fmla="*/ 171356 h 710130"/>
                <a:gd name="connsiteX105" fmla="*/ 376326 w 435761"/>
                <a:gd name="connsiteY105" fmla="*/ 169742 h 710130"/>
                <a:gd name="connsiteX106" fmla="*/ 374712 w 435761"/>
                <a:gd name="connsiteY106" fmla="*/ 169742 h 710130"/>
                <a:gd name="connsiteX107" fmla="*/ 373098 w 435761"/>
                <a:gd name="connsiteY107" fmla="*/ 168128 h 710130"/>
                <a:gd name="connsiteX108" fmla="*/ 373098 w 435761"/>
                <a:gd name="connsiteY108" fmla="*/ 168128 h 710130"/>
                <a:gd name="connsiteX109" fmla="*/ 371484 w 435761"/>
                <a:gd name="connsiteY109" fmla="*/ 168128 h 710130"/>
                <a:gd name="connsiteX110" fmla="*/ 369870 w 435761"/>
                <a:gd name="connsiteY110" fmla="*/ 169742 h 710130"/>
                <a:gd name="connsiteX111" fmla="*/ 366642 w 435761"/>
                <a:gd name="connsiteY111" fmla="*/ 171356 h 710130"/>
                <a:gd name="connsiteX112" fmla="*/ 363414 w 435761"/>
                <a:gd name="connsiteY112" fmla="*/ 172970 h 710130"/>
                <a:gd name="connsiteX113" fmla="*/ 361800 w 435761"/>
                <a:gd name="connsiteY113" fmla="*/ 174584 h 710130"/>
                <a:gd name="connsiteX114" fmla="*/ 361800 w 435761"/>
                <a:gd name="connsiteY114" fmla="*/ 176198 h 710130"/>
                <a:gd name="connsiteX115" fmla="*/ 358572 w 435761"/>
                <a:gd name="connsiteY115" fmla="*/ 179426 h 710130"/>
                <a:gd name="connsiteX116" fmla="*/ 356958 w 435761"/>
                <a:gd name="connsiteY116" fmla="*/ 181040 h 710130"/>
                <a:gd name="connsiteX117" fmla="*/ 356958 w 435761"/>
                <a:gd name="connsiteY117" fmla="*/ 181040 h 710130"/>
                <a:gd name="connsiteX118" fmla="*/ 355344 w 435761"/>
                <a:gd name="connsiteY118" fmla="*/ 181040 h 710130"/>
                <a:gd name="connsiteX119" fmla="*/ 353731 w 435761"/>
                <a:gd name="connsiteY119" fmla="*/ 181040 h 710130"/>
                <a:gd name="connsiteX120" fmla="*/ 350503 w 435761"/>
                <a:gd name="connsiteY120" fmla="*/ 179426 h 710130"/>
                <a:gd name="connsiteX121" fmla="*/ 347275 w 435761"/>
                <a:gd name="connsiteY121" fmla="*/ 177812 h 710130"/>
                <a:gd name="connsiteX122" fmla="*/ 345661 w 435761"/>
                <a:gd name="connsiteY122" fmla="*/ 177812 h 710130"/>
                <a:gd name="connsiteX123" fmla="*/ 344047 w 435761"/>
                <a:gd name="connsiteY123" fmla="*/ 177812 h 710130"/>
                <a:gd name="connsiteX124" fmla="*/ 344047 w 435761"/>
                <a:gd name="connsiteY124" fmla="*/ 177812 h 710130"/>
                <a:gd name="connsiteX125" fmla="*/ 342433 w 435761"/>
                <a:gd name="connsiteY125" fmla="*/ 177812 h 710130"/>
                <a:gd name="connsiteX126" fmla="*/ 340819 w 435761"/>
                <a:gd name="connsiteY126" fmla="*/ 177812 h 710130"/>
                <a:gd name="connsiteX127" fmla="*/ 339205 w 435761"/>
                <a:gd name="connsiteY127" fmla="*/ 179426 h 710130"/>
                <a:gd name="connsiteX128" fmla="*/ 339205 w 435761"/>
                <a:gd name="connsiteY128" fmla="*/ 179426 h 710130"/>
                <a:gd name="connsiteX129" fmla="*/ 337591 w 435761"/>
                <a:gd name="connsiteY129" fmla="*/ 181040 h 710130"/>
                <a:gd name="connsiteX130" fmla="*/ 337591 w 435761"/>
                <a:gd name="connsiteY130" fmla="*/ 184268 h 710130"/>
                <a:gd name="connsiteX131" fmla="*/ 337591 w 435761"/>
                <a:gd name="connsiteY131" fmla="*/ 187496 h 710130"/>
                <a:gd name="connsiteX132" fmla="*/ 339205 w 435761"/>
                <a:gd name="connsiteY132" fmla="*/ 190723 h 710130"/>
                <a:gd name="connsiteX133" fmla="*/ 339205 w 435761"/>
                <a:gd name="connsiteY133" fmla="*/ 192337 h 710130"/>
                <a:gd name="connsiteX134" fmla="*/ 340819 w 435761"/>
                <a:gd name="connsiteY134" fmla="*/ 193951 h 710130"/>
                <a:gd name="connsiteX135" fmla="*/ 340819 w 435761"/>
                <a:gd name="connsiteY135" fmla="*/ 195565 h 710130"/>
                <a:gd name="connsiteX136" fmla="*/ 340819 w 435761"/>
                <a:gd name="connsiteY136" fmla="*/ 197179 h 710130"/>
                <a:gd name="connsiteX137" fmla="*/ 339205 w 435761"/>
                <a:gd name="connsiteY137" fmla="*/ 200407 h 710130"/>
                <a:gd name="connsiteX138" fmla="*/ 337591 w 435761"/>
                <a:gd name="connsiteY138" fmla="*/ 202021 h 710130"/>
                <a:gd name="connsiteX139" fmla="*/ 335977 w 435761"/>
                <a:gd name="connsiteY139" fmla="*/ 203635 h 710130"/>
                <a:gd name="connsiteX140" fmla="*/ 334363 w 435761"/>
                <a:gd name="connsiteY140" fmla="*/ 203635 h 710130"/>
                <a:gd name="connsiteX141" fmla="*/ 334363 w 435761"/>
                <a:gd name="connsiteY141" fmla="*/ 205249 h 710130"/>
                <a:gd name="connsiteX142" fmla="*/ 334363 w 435761"/>
                <a:gd name="connsiteY142" fmla="*/ 208477 h 710130"/>
                <a:gd name="connsiteX143" fmla="*/ 334363 w 435761"/>
                <a:gd name="connsiteY143" fmla="*/ 216546 h 710130"/>
                <a:gd name="connsiteX144" fmla="*/ 334363 w 435761"/>
                <a:gd name="connsiteY144" fmla="*/ 219774 h 710130"/>
                <a:gd name="connsiteX145" fmla="*/ 334363 w 435761"/>
                <a:gd name="connsiteY145" fmla="*/ 223002 h 710130"/>
                <a:gd name="connsiteX146" fmla="*/ 334363 w 435761"/>
                <a:gd name="connsiteY146" fmla="*/ 223002 h 710130"/>
                <a:gd name="connsiteX147" fmla="*/ 339205 w 435761"/>
                <a:gd name="connsiteY147" fmla="*/ 226230 h 710130"/>
                <a:gd name="connsiteX148" fmla="*/ 339205 w 435761"/>
                <a:gd name="connsiteY148" fmla="*/ 227844 h 710130"/>
                <a:gd name="connsiteX149" fmla="*/ 339205 w 435761"/>
                <a:gd name="connsiteY149" fmla="*/ 227844 h 710130"/>
                <a:gd name="connsiteX150" fmla="*/ 339205 w 435761"/>
                <a:gd name="connsiteY150" fmla="*/ 229458 h 710130"/>
                <a:gd name="connsiteX151" fmla="*/ 337591 w 435761"/>
                <a:gd name="connsiteY151" fmla="*/ 231072 h 710130"/>
                <a:gd name="connsiteX152" fmla="*/ 337591 w 435761"/>
                <a:gd name="connsiteY152" fmla="*/ 232686 h 710130"/>
                <a:gd name="connsiteX153" fmla="*/ 331135 w 435761"/>
                <a:gd name="connsiteY153" fmla="*/ 235914 h 710130"/>
                <a:gd name="connsiteX154" fmla="*/ 327908 w 435761"/>
                <a:gd name="connsiteY154" fmla="*/ 239141 h 710130"/>
                <a:gd name="connsiteX155" fmla="*/ 323066 w 435761"/>
                <a:gd name="connsiteY155" fmla="*/ 240755 h 710130"/>
                <a:gd name="connsiteX156" fmla="*/ 323066 w 435761"/>
                <a:gd name="connsiteY156" fmla="*/ 242369 h 710130"/>
                <a:gd name="connsiteX157" fmla="*/ 321452 w 435761"/>
                <a:gd name="connsiteY157" fmla="*/ 242369 h 710130"/>
                <a:gd name="connsiteX158" fmla="*/ 321452 w 435761"/>
                <a:gd name="connsiteY158" fmla="*/ 243983 h 710130"/>
                <a:gd name="connsiteX159" fmla="*/ 321452 w 435761"/>
                <a:gd name="connsiteY159" fmla="*/ 247211 h 710130"/>
                <a:gd name="connsiteX160" fmla="*/ 323066 w 435761"/>
                <a:gd name="connsiteY160" fmla="*/ 252053 h 710130"/>
                <a:gd name="connsiteX161" fmla="*/ 323066 w 435761"/>
                <a:gd name="connsiteY161" fmla="*/ 253667 h 710130"/>
                <a:gd name="connsiteX162" fmla="*/ 323066 w 435761"/>
                <a:gd name="connsiteY162" fmla="*/ 256895 h 710130"/>
                <a:gd name="connsiteX163" fmla="*/ 321452 w 435761"/>
                <a:gd name="connsiteY163" fmla="*/ 258509 h 710130"/>
                <a:gd name="connsiteX164" fmla="*/ 319838 w 435761"/>
                <a:gd name="connsiteY164" fmla="*/ 260123 h 710130"/>
                <a:gd name="connsiteX165" fmla="*/ 318224 w 435761"/>
                <a:gd name="connsiteY165" fmla="*/ 263350 h 710130"/>
                <a:gd name="connsiteX166" fmla="*/ 316610 w 435761"/>
                <a:gd name="connsiteY166" fmla="*/ 264964 h 710130"/>
                <a:gd name="connsiteX167" fmla="*/ 316610 w 435761"/>
                <a:gd name="connsiteY167" fmla="*/ 266578 h 710130"/>
                <a:gd name="connsiteX168" fmla="*/ 313382 w 435761"/>
                <a:gd name="connsiteY168" fmla="*/ 269806 h 710130"/>
                <a:gd name="connsiteX169" fmla="*/ 313382 w 435761"/>
                <a:gd name="connsiteY169" fmla="*/ 271420 h 710130"/>
                <a:gd name="connsiteX170" fmla="*/ 311768 w 435761"/>
                <a:gd name="connsiteY170" fmla="*/ 273034 h 710130"/>
                <a:gd name="connsiteX171" fmla="*/ 308540 w 435761"/>
                <a:gd name="connsiteY171" fmla="*/ 274648 h 710130"/>
                <a:gd name="connsiteX172" fmla="*/ 302085 w 435761"/>
                <a:gd name="connsiteY172" fmla="*/ 282718 h 710130"/>
                <a:gd name="connsiteX173" fmla="*/ 300471 w 435761"/>
                <a:gd name="connsiteY173" fmla="*/ 284332 h 710130"/>
                <a:gd name="connsiteX174" fmla="*/ 297243 w 435761"/>
                <a:gd name="connsiteY174" fmla="*/ 285945 h 710130"/>
                <a:gd name="connsiteX175" fmla="*/ 297243 w 435761"/>
                <a:gd name="connsiteY175" fmla="*/ 287559 h 710130"/>
                <a:gd name="connsiteX176" fmla="*/ 297243 w 435761"/>
                <a:gd name="connsiteY176" fmla="*/ 289173 h 710130"/>
                <a:gd name="connsiteX177" fmla="*/ 297243 w 435761"/>
                <a:gd name="connsiteY177" fmla="*/ 290787 h 710130"/>
                <a:gd name="connsiteX178" fmla="*/ 298857 w 435761"/>
                <a:gd name="connsiteY178" fmla="*/ 292401 h 710130"/>
                <a:gd name="connsiteX179" fmla="*/ 297243 w 435761"/>
                <a:gd name="connsiteY179" fmla="*/ 295629 h 710130"/>
                <a:gd name="connsiteX180" fmla="*/ 297243 w 435761"/>
                <a:gd name="connsiteY180" fmla="*/ 297243 h 710130"/>
                <a:gd name="connsiteX181" fmla="*/ 295629 w 435761"/>
                <a:gd name="connsiteY181" fmla="*/ 298857 h 710130"/>
                <a:gd name="connsiteX182" fmla="*/ 294015 w 435761"/>
                <a:gd name="connsiteY182" fmla="*/ 298857 h 710130"/>
                <a:gd name="connsiteX183" fmla="*/ 290787 w 435761"/>
                <a:gd name="connsiteY183" fmla="*/ 302085 h 710130"/>
                <a:gd name="connsiteX184" fmla="*/ 289173 w 435761"/>
                <a:gd name="connsiteY184" fmla="*/ 303699 h 710130"/>
                <a:gd name="connsiteX185" fmla="*/ 289173 w 435761"/>
                <a:gd name="connsiteY185" fmla="*/ 305313 h 710130"/>
                <a:gd name="connsiteX186" fmla="*/ 282717 w 435761"/>
                <a:gd name="connsiteY186" fmla="*/ 334363 h 710130"/>
                <a:gd name="connsiteX187" fmla="*/ 281104 w 435761"/>
                <a:gd name="connsiteY187" fmla="*/ 337591 h 710130"/>
                <a:gd name="connsiteX188" fmla="*/ 279490 w 435761"/>
                <a:gd name="connsiteY188" fmla="*/ 339205 h 710130"/>
                <a:gd name="connsiteX189" fmla="*/ 277876 w 435761"/>
                <a:gd name="connsiteY189" fmla="*/ 342433 h 710130"/>
                <a:gd name="connsiteX190" fmla="*/ 277876 w 435761"/>
                <a:gd name="connsiteY190" fmla="*/ 342433 h 710130"/>
                <a:gd name="connsiteX191" fmla="*/ 277876 w 435761"/>
                <a:gd name="connsiteY191" fmla="*/ 344047 h 710130"/>
                <a:gd name="connsiteX192" fmla="*/ 277876 w 435761"/>
                <a:gd name="connsiteY192" fmla="*/ 345661 h 710130"/>
                <a:gd name="connsiteX193" fmla="*/ 279490 w 435761"/>
                <a:gd name="connsiteY193" fmla="*/ 347275 h 710130"/>
                <a:gd name="connsiteX194" fmla="*/ 279490 w 435761"/>
                <a:gd name="connsiteY194" fmla="*/ 347275 h 710130"/>
                <a:gd name="connsiteX195" fmla="*/ 281104 w 435761"/>
                <a:gd name="connsiteY195" fmla="*/ 348889 h 710130"/>
                <a:gd name="connsiteX196" fmla="*/ 282717 w 435761"/>
                <a:gd name="connsiteY196" fmla="*/ 350503 h 710130"/>
                <a:gd name="connsiteX197" fmla="*/ 284331 w 435761"/>
                <a:gd name="connsiteY197" fmla="*/ 352117 h 710130"/>
                <a:gd name="connsiteX198" fmla="*/ 284331 w 435761"/>
                <a:gd name="connsiteY198" fmla="*/ 353731 h 710130"/>
                <a:gd name="connsiteX199" fmla="*/ 282717 w 435761"/>
                <a:gd name="connsiteY199" fmla="*/ 356958 h 710130"/>
                <a:gd name="connsiteX200" fmla="*/ 281104 w 435761"/>
                <a:gd name="connsiteY200" fmla="*/ 358572 h 710130"/>
                <a:gd name="connsiteX201" fmla="*/ 281104 w 435761"/>
                <a:gd name="connsiteY201" fmla="*/ 360186 h 710130"/>
                <a:gd name="connsiteX202" fmla="*/ 277876 w 435761"/>
                <a:gd name="connsiteY202" fmla="*/ 361800 h 710130"/>
                <a:gd name="connsiteX203" fmla="*/ 277876 w 435761"/>
                <a:gd name="connsiteY203" fmla="*/ 363414 h 710130"/>
                <a:gd name="connsiteX204" fmla="*/ 276262 w 435761"/>
                <a:gd name="connsiteY204" fmla="*/ 365028 h 710130"/>
                <a:gd name="connsiteX205" fmla="*/ 276262 w 435761"/>
                <a:gd name="connsiteY205" fmla="*/ 366642 h 710130"/>
                <a:gd name="connsiteX206" fmla="*/ 276262 w 435761"/>
                <a:gd name="connsiteY206" fmla="*/ 368256 h 710130"/>
                <a:gd name="connsiteX207" fmla="*/ 276262 w 435761"/>
                <a:gd name="connsiteY207" fmla="*/ 373098 h 710130"/>
                <a:gd name="connsiteX208" fmla="*/ 276262 w 435761"/>
                <a:gd name="connsiteY208" fmla="*/ 376326 h 710130"/>
                <a:gd name="connsiteX209" fmla="*/ 268192 w 435761"/>
                <a:gd name="connsiteY209" fmla="*/ 416674 h 710130"/>
                <a:gd name="connsiteX210" fmla="*/ 268192 w 435761"/>
                <a:gd name="connsiteY210" fmla="*/ 419902 h 710130"/>
                <a:gd name="connsiteX211" fmla="*/ 269806 w 435761"/>
                <a:gd name="connsiteY211" fmla="*/ 440883 h 710130"/>
                <a:gd name="connsiteX212" fmla="*/ 271420 w 435761"/>
                <a:gd name="connsiteY212" fmla="*/ 445725 h 710130"/>
                <a:gd name="connsiteX213" fmla="*/ 273034 w 435761"/>
                <a:gd name="connsiteY213" fmla="*/ 450566 h 710130"/>
                <a:gd name="connsiteX214" fmla="*/ 274648 w 435761"/>
                <a:gd name="connsiteY214" fmla="*/ 453794 h 710130"/>
                <a:gd name="connsiteX215" fmla="*/ 276262 w 435761"/>
                <a:gd name="connsiteY215" fmla="*/ 453794 h 710130"/>
                <a:gd name="connsiteX216" fmla="*/ 276262 w 435761"/>
                <a:gd name="connsiteY216" fmla="*/ 455408 h 710130"/>
                <a:gd name="connsiteX217" fmla="*/ 277876 w 435761"/>
                <a:gd name="connsiteY217" fmla="*/ 455408 h 710130"/>
                <a:gd name="connsiteX218" fmla="*/ 279490 w 435761"/>
                <a:gd name="connsiteY218" fmla="*/ 457022 h 710130"/>
                <a:gd name="connsiteX219" fmla="*/ 281104 w 435761"/>
                <a:gd name="connsiteY219" fmla="*/ 457022 h 710130"/>
                <a:gd name="connsiteX220" fmla="*/ 284331 w 435761"/>
                <a:gd name="connsiteY220" fmla="*/ 457022 h 710130"/>
                <a:gd name="connsiteX221" fmla="*/ 287559 w 435761"/>
                <a:gd name="connsiteY221" fmla="*/ 458636 h 710130"/>
                <a:gd name="connsiteX222" fmla="*/ 289173 w 435761"/>
                <a:gd name="connsiteY222" fmla="*/ 458636 h 710130"/>
                <a:gd name="connsiteX223" fmla="*/ 290787 w 435761"/>
                <a:gd name="connsiteY223" fmla="*/ 460250 h 710130"/>
                <a:gd name="connsiteX224" fmla="*/ 290787 w 435761"/>
                <a:gd name="connsiteY224" fmla="*/ 460250 h 710130"/>
                <a:gd name="connsiteX225" fmla="*/ 290787 w 435761"/>
                <a:gd name="connsiteY225" fmla="*/ 461864 h 710130"/>
                <a:gd name="connsiteX226" fmla="*/ 290787 w 435761"/>
                <a:gd name="connsiteY226" fmla="*/ 465092 h 710130"/>
                <a:gd name="connsiteX227" fmla="*/ 287559 w 435761"/>
                <a:gd name="connsiteY227" fmla="*/ 473162 h 710130"/>
                <a:gd name="connsiteX228" fmla="*/ 284331 w 435761"/>
                <a:gd name="connsiteY228" fmla="*/ 487687 h 710130"/>
                <a:gd name="connsiteX229" fmla="*/ 282717 w 435761"/>
                <a:gd name="connsiteY229" fmla="*/ 490915 h 710130"/>
                <a:gd name="connsiteX230" fmla="*/ 281104 w 435761"/>
                <a:gd name="connsiteY230" fmla="*/ 492529 h 710130"/>
                <a:gd name="connsiteX231" fmla="*/ 279490 w 435761"/>
                <a:gd name="connsiteY231" fmla="*/ 494143 h 710130"/>
                <a:gd name="connsiteX232" fmla="*/ 277876 w 435761"/>
                <a:gd name="connsiteY232" fmla="*/ 495757 h 710130"/>
                <a:gd name="connsiteX233" fmla="*/ 274648 w 435761"/>
                <a:gd name="connsiteY233" fmla="*/ 497371 h 710130"/>
                <a:gd name="connsiteX234" fmla="*/ 273034 w 435761"/>
                <a:gd name="connsiteY234" fmla="*/ 498984 h 710130"/>
                <a:gd name="connsiteX235" fmla="*/ 271420 w 435761"/>
                <a:gd name="connsiteY235" fmla="*/ 502212 h 710130"/>
                <a:gd name="connsiteX236" fmla="*/ 269806 w 435761"/>
                <a:gd name="connsiteY236" fmla="*/ 502212 h 710130"/>
                <a:gd name="connsiteX237" fmla="*/ 269806 w 435761"/>
                <a:gd name="connsiteY237" fmla="*/ 503826 h 710130"/>
                <a:gd name="connsiteX238" fmla="*/ 269806 w 435761"/>
                <a:gd name="connsiteY238" fmla="*/ 508668 h 710130"/>
                <a:gd name="connsiteX239" fmla="*/ 269806 w 435761"/>
                <a:gd name="connsiteY239" fmla="*/ 542561 h 710130"/>
                <a:gd name="connsiteX240" fmla="*/ 271420 w 435761"/>
                <a:gd name="connsiteY240" fmla="*/ 545789 h 710130"/>
                <a:gd name="connsiteX241" fmla="*/ 271420 w 435761"/>
                <a:gd name="connsiteY241" fmla="*/ 545789 h 710130"/>
                <a:gd name="connsiteX242" fmla="*/ 271420 w 435761"/>
                <a:gd name="connsiteY242" fmla="*/ 547402 h 710130"/>
                <a:gd name="connsiteX243" fmla="*/ 273034 w 435761"/>
                <a:gd name="connsiteY243" fmla="*/ 549016 h 710130"/>
                <a:gd name="connsiteX244" fmla="*/ 281104 w 435761"/>
                <a:gd name="connsiteY244" fmla="*/ 557086 h 710130"/>
                <a:gd name="connsiteX245" fmla="*/ 282717 w 435761"/>
                <a:gd name="connsiteY245" fmla="*/ 557086 h 710130"/>
                <a:gd name="connsiteX246" fmla="*/ 282717 w 435761"/>
                <a:gd name="connsiteY246" fmla="*/ 557086 h 710130"/>
                <a:gd name="connsiteX247" fmla="*/ 287559 w 435761"/>
                <a:gd name="connsiteY247" fmla="*/ 557086 h 710130"/>
                <a:gd name="connsiteX248" fmla="*/ 289173 w 435761"/>
                <a:gd name="connsiteY248" fmla="*/ 557086 h 710130"/>
                <a:gd name="connsiteX249" fmla="*/ 290787 w 435761"/>
                <a:gd name="connsiteY249" fmla="*/ 558700 h 710130"/>
                <a:gd name="connsiteX250" fmla="*/ 292401 w 435761"/>
                <a:gd name="connsiteY250" fmla="*/ 558700 h 710130"/>
                <a:gd name="connsiteX251" fmla="*/ 292401 w 435761"/>
                <a:gd name="connsiteY251" fmla="*/ 558700 h 710130"/>
                <a:gd name="connsiteX252" fmla="*/ 294015 w 435761"/>
                <a:gd name="connsiteY252" fmla="*/ 560314 h 710130"/>
                <a:gd name="connsiteX253" fmla="*/ 294015 w 435761"/>
                <a:gd name="connsiteY253" fmla="*/ 561928 h 710130"/>
                <a:gd name="connsiteX254" fmla="*/ 295629 w 435761"/>
                <a:gd name="connsiteY254" fmla="*/ 563542 h 710130"/>
                <a:gd name="connsiteX255" fmla="*/ 295629 w 435761"/>
                <a:gd name="connsiteY255" fmla="*/ 565156 h 710130"/>
                <a:gd name="connsiteX256" fmla="*/ 295629 w 435761"/>
                <a:gd name="connsiteY256" fmla="*/ 566770 h 710130"/>
                <a:gd name="connsiteX257" fmla="*/ 294015 w 435761"/>
                <a:gd name="connsiteY257" fmla="*/ 571611 h 710130"/>
                <a:gd name="connsiteX258" fmla="*/ 287559 w 435761"/>
                <a:gd name="connsiteY258" fmla="*/ 589365 h 710130"/>
                <a:gd name="connsiteX259" fmla="*/ 285945 w 435761"/>
                <a:gd name="connsiteY259" fmla="*/ 603890 h 710130"/>
                <a:gd name="connsiteX260" fmla="*/ 284331 w 435761"/>
                <a:gd name="connsiteY260" fmla="*/ 620029 h 710130"/>
                <a:gd name="connsiteX261" fmla="*/ 284331 w 435761"/>
                <a:gd name="connsiteY261" fmla="*/ 623257 h 710130"/>
                <a:gd name="connsiteX262" fmla="*/ 285945 w 435761"/>
                <a:gd name="connsiteY262" fmla="*/ 629713 h 710130"/>
                <a:gd name="connsiteX263" fmla="*/ 285945 w 435761"/>
                <a:gd name="connsiteY263" fmla="*/ 636169 h 710130"/>
                <a:gd name="connsiteX264" fmla="*/ 287559 w 435761"/>
                <a:gd name="connsiteY264" fmla="*/ 642624 h 710130"/>
                <a:gd name="connsiteX265" fmla="*/ 287559 w 435761"/>
                <a:gd name="connsiteY265" fmla="*/ 657150 h 710130"/>
                <a:gd name="connsiteX266" fmla="*/ 285945 w 435761"/>
                <a:gd name="connsiteY266" fmla="*/ 666833 h 710130"/>
                <a:gd name="connsiteX267" fmla="*/ 285945 w 435761"/>
                <a:gd name="connsiteY267" fmla="*/ 676517 h 710130"/>
                <a:gd name="connsiteX268" fmla="*/ 285945 w 435761"/>
                <a:gd name="connsiteY268" fmla="*/ 679745 h 710130"/>
                <a:gd name="connsiteX269" fmla="*/ 274648 w 435761"/>
                <a:gd name="connsiteY269" fmla="*/ 702340 h 710130"/>
                <a:gd name="connsiteX270" fmla="*/ 271420 w 435761"/>
                <a:gd name="connsiteY270" fmla="*/ 707182 h 710130"/>
                <a:gd name="connsiteX271" fmla="*/ 260122 w 435761"/>
                <a:gd name="connsiteY271" fmla="*/ 720093 h 710130"/>
                <a:gd name="connsiteX272" fmla="*/ 245597 w 435761"/>
                <a:gd name="connsiteY272" fmla="*/ 708796 h 710130"/>
                <a:gd name="connsiteX273" fmla="*/ 242369 w 435761"/>
                <a:gd name="connsiteY273" fmla="*/ 703954 h 710130"/>
                <a:gd name="connsiteX274" fmla="*/ 242369 w 435761"/>
                <a:gd name="connsiteY274" fmla="*/ 699112 h 710130"/>
                <a:gd name="connsiteX275" fmla="*/ 240755 w 435761"/>
                <a:gd name="connsiteY275" fmla="*/ 695884 h 710130"/>
                <a:gd name="connsiteX276" fmla="*/ 240755 w 435761"/>
                <a:gd name="connsiteY276" fmla="*/ 692656 h 710130"/>
                <a:gd name="connsiteX277" fmla="*/ 237527 w 435761"/>
                <a:gd name="connsiteY277" fmla="*/ 686201 h 710130"/>
                <a:gd name="connsiteX278" fmla="*/ 235914 w 435761"/>
                <a:gd name="connsiteY278" fmla="*/ 684587 h 710130"/>
                <a:gd name="connsiteX279" fmla="*/ 232686 w 435761"/>
                <a:gd name="connsiteY279" fmla="*/ 682973 h 710130"/>
                <a:gd name="connsiteX280" fmla="*/ 229458 w 435761"/>
                <a:gd name="connsiteY280" fmla="*/ 682973 h 710130"/>
                <a:gd name="connsiteX281" fmla="*/ 219774 w 435761"/>
                <a:gd name="connsiteY281" fmla="*/ 679745 h 710130"/>
                <a:gd name="connsiteX282" fmla="*/ 218160 w 435761"/>
                <a:gd name="connsiteY282" fmla="*/ 679745 h 710130"/>
                <a:gd name="connsiteX283" fmla="*/ 216546 w 435761"/>
                <a:gd name="connsiteY283" fmla="*/ 679745 h 710130"/>
                <a:gd name="connsiteX284" fmla="*/ 208477 w 435761"/>
                <a:gd name="connsiteY284" fmla="*/ 684587 h 710130"/>
                <a:gd name="connsiteX285" fmla="*/ 203635 w 435761"/>
                <a:gd name="connsiteY285" fmla="*/ 684587 h 710130"/>
                <a:gd name="connsiteX286" fmla="*/ 198793 w 435761"/>
                <a:gd name="connsiteY286" fmla="*/ 684587 h 710130"/>
                <a:gd name="connsiteX287" fmla="*/ 193951 w 435761"/>
                <a:gd name="connsiteY287" fmla="*/ 682973 h 710130"/>
                <a:gd name="connsiteX288" fmla="*/ 192337 w 435761"/>
                <a:gd name="connsiteY288" fmla="*/ 682973 h 710130"/>
                <a:gd name="connsiteX289" fmla="*/ 190723 w 435761"/>
                <a:gd name="connsiteY289" fmla="*/ 681359 h 710130"/>
                <a:gd name="connsiteX290" fmla="*/ 181040 w 435761"/>
                <a:gd name="connsiteY290" fmla="*/ 673289 h 710130"/>
                <a:gd name="connsiteX291" fmla="*/ 179426 w 435761"/>
                <a:gd name="connsiteY291" fmla="*/ 671675 h 710130"/>
                <a:gd name="connsiteX292" fmla="*/ 177812 w 435761"/>
                <a:gd name="connsiteY292" fmla="*/ 671675 h 710130"/>
                <a:gd name="connsiteX293" fmla="*/ 174584 w 435761"/>
                <a:gd name="connsiteY293" fmla="*/ 671675 h 710130"/>
                <a:gd name="connsiteX294" fmla="*/ 169742 w 435761"/>
                <a:gd name="connsiteY294" fmla="*/ 671675 h 710130"/>
                <a:gd name="connsiteX295" fmla="*/ 166514 w 435761"/>
                <a:gd name="connsiteY295" fmla="*/ 671675 h 710130"/>
                <a:gd name="connsiteX296" fmla="*/ 164900 w 435761"/>
                <a:gd name="connsiteY296" fmla="*/ 671675 h 710130"/>
                <a:gd name="connsiteX297" fmla="*/ 163287 w 435761"/>
                <a:gd name="connsiteY297" fmla="*/ 670061 h 710130"/>
                <a:gd name="connsiteX298" fmla="*/ 161673 w 435761"/>
                <a:gd name="connsiteY298" fmla="*/ 668447 h 710130"/>
                <a:gd name="connsiteX299" fmla="*/ 158445 w 435761"/>
                <a:gd name="connsiteY299" fmla="*/ 665220 h 710130"/>
                <a:gd name="connsiteX300" fmla="*/ 140691 w 435761"/>
                <a:gd name="connsiteY300" fmla="*/ 650694 h 710130"/>
                <a:gd name="connsiteX301" fmla="*/ 137464 w 435761"/>
                <a:gd name="connsiteY301" fmla="*/ 649080 h 710130"/>
                <a:gd name="connsiteX302" fmla="*/ 135850 w 435761"/>
                <a:gd name="connsiteY302" fmla="*/ 649080 h 710130"/>
                <a:gd name="connsiteX303" fmla="*/ 129394 w 435761"/>
                <a:gd name="connsiteY303" fmla="*/ 649080 h 710130"/>
                <a:gd name="connsiteX304" fmla="*/ 118096 w 435761"/>
                <a:gd name="connsiteY304" fmla="*/ 650694 h 710130"/>
                <a:gd name="connsiteX305" fmla="*/ 101957 w 435761"/>
                <a:gd name="connsiteY305" fmla="*/ 655536 h 710130"/>
                <a:gd name="connsiteX306" fmla="*/ 100343 w 435761"/>
                <a:gd name="connsiteY306" fmla="*/ 655536 h 710130"/>
                <a:gd name="connsiteX307" fmla="*/ 98729 w 435761"/>
                <a:gd name="connsiteY307" fmla="*/ 655536 h 710130"/>
                <a:gd name="connsiteX308" fmla="*/ 97115 w 435761"/>
                <a:gd name="connsiteY308" fmla="*/ 655536 h 710130"/>
                <a:gd name="connsiteX309" fmla="*/ 80976 w 435761"/>
                <a:gd name="connsiteY309" fmla="*/ 650694 h 710130"/>
                <a:gd name="connsiteX310" fmla="*/ 47083 w 435761"/>
                <a:gd name="connsiteY310" fmla="*/ 644238 h 710130"/>
                <a:gd name="connsiteX311" fmla="*/ 50311 w 435761"/>
                <a:gd name="connsiteY311" fmla="*/ 636169 h 710130"/>
                <a:gd name="connsiteX312" fmla="*/ 51925 w 435761"/>
                <a:gd name="connsiteY312" fmla="*/ 634555 h 710130"/>
                <a:gd name="connsiteX313" fmla="*/ 58381 w 435761"/>
                <a:gd name="connsiteY313" fmla="*/ 631327 h 710130"/>
                <a:gd name="connsiteX314" fmla="*/ 59995 w 435761"/>
                <a:gd name="connsiteY314" fmla="*/ 631327 h 710130"/>
                <a:gd name="connsiteX315" fmla="*/ 61609 w 435761"/>
                <a:gd name="connsiteY315" fmla="*/ 629713 h 710130"/>
                <a:gd name="connsiteX316" fmla="*/ 61609 w 435761"/>
                <a:gd name="connsiteY316" fmla="*/ 629713 h 710130"/>
                <a:gd name="connsiteX317" fmla="*/ 66451 w 435761"/>
                <a:gd name="connsiteY317" fmla="*/ 624871 h 710130"/>
                <a:gd name="connsiteX318" fmla="*/ 66451 w 435761"/>
                <a:gd name="connsiteY318" fmla="*/ 624871 h 710130"/>
                <a:gd name="connsiteX319" fmla="*/ 68065 w 435761"/>
                <a:gd name="connsiteY319" fmla="*/ 621643 h 710130"/>
                <a:gd name="connsiteX320" fmla="*/ 68065 w 435761"/>
                <a:gd name="connsiteY320" fmla="*/ 621643 h 710130"/>
                <a:gd name="connsiteX321" fmla="*/ 69678 w 435761"/>
                <a:gd name="connsiteY321" fmla="*/ 613574 h 710130"/>
                <a:gd name="connsiteX322" fmla="*/ 71292 w 435761"/>
                <a:gd name="connsiteY322" fmla="*/ 608732 h 710130"/>
                <a:gd name="connsiteX323" fmla="*/ 71292 w 435761"/>
                <a:gd name="connsiteY323" fmla="*/ 607118 h 710130"/>
                <a:gd name="connsiteX324" fmla="*/ 72906 w 435761"/>
                <a:gd name="connsiteY324" fmla="*/ 605504 h 710130"/>
                <a:gd name="connsiteX325" fmla="*/ 80976 w 435761"/>
                <a:gd name="connsiteY325" fmla="*/ 594206 h 710130"/>
                <a:gd name="connsiteX326" fmla="*/ 82590 w 435761"/>
                <a:gd name="connsiteY326" fmla="*/ 594206 h 710130"/>
                <a:gd name="connsiteX327" fmla="*/ 82590 w 435761"/>
                <a:gd name="connsiteY327" fmla="*/ 590979 h 710130"/>
                <a:gd name="connsiteX328" fmla="*/ 80976 w 435761"/>
                <a:gd name="connsiteY328" fmla="*/ 589365 h 710130"/>
                <a:gd name="connsiteX329" fmla="*/ 77748 w 435761"/>
                <a:gd name="connsiteY329" fmla="*/ 581295 h 710130"/>
                <a:gd name="connsiteX330" fmla="*/ 77748 w 435761"/>
                <a:gd name="connsiteY330" fmla="*/ 579681 h 710130"/>
                <a:gd name="connsiteX331" fmla="*/ 77748 w 435761"/>
                <a:gd name="connsiteY331" fmla="*/ 576453 h 710130"/>
                <a:gd name="connsiteX332" fmla="*/ 80976 w 435761"/>
                <a:gd name="connsiteY332" fmla="*/ 573225 h 710130"/>
                <a:gd name="connsiteX333" fmla="*/ 80976 w 435761"/>
                <a:gd name="connsiteY333" fmla="*/ 571611 h 710130"/>
                <a:gd name="connsiteX334" fmla="*/ 80976 w 435761"/>
                <a:gd name="connsiteY334" fmla="*/ 569998 h 710130"/>
                <a:gd name="connsiteX335" fmla="*/ 80976 w 435761"/>
                <a:gd name="connsiteY335" fmla="*/ 568384 h 710130"/>
                <a:gd name="connsiteX336" fmla="*/ 76134 w 435761"/>
                <a:gd name="connsiteY336" fmla="*/ 558700 h 710130"/>
                <a:gd name="connsiteX337" fmla="*/ 72906 w 435761"/>
                <a:gd name="connsiteY337" fmla="*/ 547402 h 710130"/>
                <a:gd name="connsiteX338" fmla="*/ 68065 w 435761"/>
                <a:gd name="connsiteY338" fmla="*/ 523193 h 710130"/>
                <a:gd name="connsiteX339" fmla="*/ 68065 w 435761"/>
                <a:gd name="connsiteY339" fmla="*/ 511896 h 710130"/>
                <a:gd name="connsiteX340" fmla="*/ 68065 w 435761"/>
                <a:gd name="connsiteY340" fmla="*/ 510282 h 710130"/>
                <a:gd name="connsiteX341" fmla="*/ 69678 w 435761"/>
                <a:gd name="connsiteY341" fmla="*/ 507054 h 710130"/>
                <a:gd name="connsiteX342" fmla="*/ 69678 w 435761"/>
                <a:gd name="connsiteY342" fmla="*/ 503826 h 710130"/>
                <a:gd name="connsiteX343" fmla="*/ 69678 w 435761"/>
                <a:gd name="connsiteY343" fmla="*/ 500598 h 710130"/>
                <a:gd name="connsiteX344" fmla="*/ 68065 w 435761"/>
                <a:gd name="connsiteY344" fmla="*/ 497371 h 710130"/>
                <a:gd name="connsiteX345" fmla="*/ 68065 w 435761"/>
                <a:gd name="connsiteY345" fmla="*/ 495757 h 710130"/>
                <a:gd name="connsiteX346" fmla="*/ 63223 w 435761"/>
                <a:gd name="connsiteY346" fmla="*/ 492529 h 710130"/>
                <a:gd name="connsiteX347" fmla="*/ 61609 w 435761"/>
                <a:gd name="connsiteY347" fmla="*/ 490915 h 710130"/>
                <a:gd name="connsiteX348" fmla="*/ 59995 w 435761"/>
                <a:gd name="connsiteY348" fmla="*/ 489301 h 710130"/>
                <a:gd name="connsiteX349" fmla="*/ 55153 w 435761"/>
                <a:gd name="connsiteY349" fmla="*/ 489301 h 710130"/>
                <a:gd name="connsiteX350" fmla="*/ 55153 w 435761"/>
                <a:gd name="connsiteY350" fmla="*/ 486073 h 710130"/>
                <a:gd name="connsiteX351" fmla="*/ 53539 w 435761"/>
                <a:gd name="connsiteY351" fmla="*/ 484459 h 710130"/>
                <a:gd name="connsiteX352" fmla="*/ 53539 w 435761"/>
                <a:gd name="connsiteY352" fmla="*/ 473162 h 710130"/>
                <a:gd name="connsiteX353" fmla="*/ 58381 w 435761"/>
                <a:gd name="connsiteY353" fmla="*/ 457022 h 710130"/>
                <a:gd name="connsiteX354" fmla="*/ 58381 w 435761"/>
                <a:gd name="connsiteY354" fmla="*/ 452180 h 710130"/>
                <a:gd name="connsiteX355" fmla="*/ 56767 w 435761"/>
                <a:gd name="connsiteY355" fmla="*/ 450566 h 710130"/>
                <a:gd name="connsiteX356" fmla="*/ 51925 w 435761"/>
                <a:gd name="connsiteY356" fmla="*/ 444111 h 710130"/>
                <a:gd name="connsiteX357" fmla="*/ 47083 w 435761"/>
                <a:gd name="connsiteY357" fmla="*/ 442497 h 710130"/>
                <a:gd name="connsiteX358" fmla="*/ 43856 w 435761"/>
                <a:gd name="connsiteY358" fmla="*/ 439269 h 710130"/>
                <a:gd name="connsiteX359" fmla="*/ 34172 w 435761"/>
                <a:gd name="connsiteY359" fmla="*/ 434427 h 710130"/>
                <a:gd name="connsiteX360" fmla="*/ 32558 w 435761"/>
                <a:gd name="connsiteY360" fmla="*/ 432813 h 710130"/>
                <a:gd name="connsiteX361" fmla="*/ 6735 w 435761"/>
                <a:gd name="connsiteY361" fmla="*/ 426357 h 710130"/>
                <a:gd name="connsiteX362" fmla="*/ 5121 w 435761"/>
                <a:gd name="connsiteY362" fmla="*/ 424744 h 710130"/>
                <a:gd name="connsiteX363" fmla="*/ 5121 w 435761"/>
                <a:gd name="connsiteY363" fmla="*/ 423130 h 710130"/>
                <a:gd name="connsiteX364" fmla="*/ 6735 w 435761"/>
                <a:gd name="connsiteY364" fmla="*/ 419902 h 710130"/>
                <a:gd name="connsiteX365" fmla="*/ 8349 w 435761"/>
                <a:gd name="connsiteY365" fmla="*/ 408604 h 710130"/>
                <a:gd name="connsiteX366" fmla="*/ 8349 w 435761"/>
                <a:gd name="connsiteY366" fmla="*/ 405376 h 710130"/>
                <a:gd name="connsiteX367" fmla="*/ 6735 w 435761"/>
                <a:gd name="connsiteY367" fmla="*/ 390851 h 710130"/>
                <a:gd name="connsiteX368" fmla="*/ 6735 w 435761"/>
                <a:gd name="connsiteY368" fmla="*/ 389237 h 710130"/>
                <a:gd name="connsiteX369" fmla="*/ 6735 w 435761"/>
                <a:gd name="connsiteY369" fmla="*/ 387623 h 710130"/>
                <a:gd name="connsiteX370" fmla="*/ 8349 w 435761"/>
                <a:gd name="connsiteY370" fmla="*/ 384395 h 710130"/>
                <a:gd name="connsiteX371" fmla="*/ 11577 w 435761"/>
                <a:gd name="connsiteY371" fmla="*/ 379554 h 710130"/>
                <a:gd name="connsiteX372" fmla="*/ 27716 w 435761"/>
                <a:gd name="connsiteY372" fmla="*/ 358572 h 710130"/>
                <a:gd name="connsiteX373" fmla="*/ 29330 w 435761"/>
                <a:gd name="connsiteY373" fmla="*/ 353731 h 710130"/>
                <a:gd name="connsiteX374" fmla="*/ 30944 w 435761"/>
                <a:gd name="connsiteY374" fmla="*/ 352117 h 710130"/>
                <a:gd name="connsiteX375" fmla="*/ 30944 w 435761"/>
                <a:gd name="connsiteY375" fmla="*/ 350503 h 710130"/>
                <a:gd name="connsiteX376" fmla="*/ 30944 w 435761"/>
                <a:gd name="connsiteY376" fmla="*/ 347275 h 710130"/>
                <a:gd name="connsiteX377" fmla="*/ 30944 w 435761"/>
                <a:gd name="connsiteY377" fmla="*/ 344047 h 710130"/>
                <a:gd name="connsiteX378" fmla="*/ 30944 w 435761"/>
                <a:gd name="connsiteY378" fmla="*/ 342433 h 710130"/>
                <a:gd name="connsiteX379" fmla="*/ 27716 w 435761"/>
                <a:gd name="connsiteY379" fmla="*/ 327908 h 710130"/>
                <a:gd name="connsiteX380" fmla="*/ 19647 w 435761"/>
                <a:gd name="connsiteY380" fmla="*/ 308540 h 710130"/>
                <a:gd name="connsiteX381" fmla="*/ 29330 w 435761"/>
                <a:gd name="connsiteY381" fmla="*/ 297243 h 710130"/>
                <a:gd name="connsiteX382" fmla="*/ 30944 w 435761"/>
                <a:gd name="connsiteY382" fmla="*/ 290787 h 710130"/>
                <a:gd name="connsiteX383" fmla="*/ 32558 w 435761"/>
                <a:gd name="connsiteY383" fmla="*/ 285945 h 710130"/>
                <a:gd name="connsiteX384" fmla="*/ 32558 w 435761"/>
                <a:gd name="connsiteY384" fmla="*/ 284332 h 710130"/>
                <a:gd name="connsiteX385" fmla="*/ 34172 w 435761"/>
                <a:gd name="connsiteY385" fmla="*/ 282718 h 710130"/>
                <a:gd name="connsiteX386" fmla="*/ 42242 w 435761"/>
                <a:gd name="connsiteY386" fmla="*/ 281104 h 710130"/>
                <a:gd name="connsiteX387" fmla="*/ 48697 w 435761"/>
                <a:gd name="connsiteY387" fmla="*/ 277876 h 710130"/>
                <a:gd name="connsiteX388" fmla="*/ 58381 w 435761"/>
                <a:gd name="connsiteY388" fmla="*/ 269806 h 710130"/>
                <a:gd name="connsiteX389" fmla="*/ 61609 w 435761"/>
                <a:gd name="connsiteY389" fmla="*/ 268192 h 710130"/>
                <a:gd name="connsiteX390" fmla="*/ 66451 w 435761"/>
                <a:gd name="connsiteY390" fmla="*/ 266578 h 710130"/>
                <a:gd name="connsiteX391" fmla="*/ 68065 w 435761"/>
                <a:gd name="connsiteY391" fmla="*/ 266578 h 710130"/>
                <a:gd name="connsiteX392" fmla="*/ 68065 w 435761"/>
                <a:gd name="connsiteY392" fmla="*/ 264964 h 710130"/>
                <a:gd name="connsiteX393" fmla="*/ 68065 w 435761"/>
                <a:gd name="connsiteY393" fmla="*/ 263350 h 710130"/>
                <a:gd name="connsiteX394" fmla="*/ 69678 w 435761"/>
                <a:gd name="connsiteY394" fmla="*/ 260123 h 710130"/>
                <a:gd name="connsiteX395" fmla="*/ 71292 w 435761"/>
                <a:gd name="connsiteY395" fmla="*/ 255281 h 710130"/>
                <a:gd name="connsiteX396" fmla="*/ 84204 w 435761"/>
                <a:gd name="connsiteY396" fmla="*/ 235914 h 710130"/>
                <a:gd name="connsiteX397" fmla="*/ 85818 w 435761"/>
                <a:gd name="connsiteY397" fmla="*/ 231072 h 710130"/>
                <a:gd name="connsiteX398" fmla="*/ 87432 w 435761"/>
                <a:gd name="connsiteY398" fmla="*/ 229458 h 710130"/>
                <a:gd name="connsiteX399" fmla="*/ 87432 w 435761"/>
                <a:gd name="connsiteY399" fmla="*/ 227844 h 710130"/>
                <a:gd name="connsiteX400" fmla="*/ 87432 w 435761"/>
                <a:gd name="connsiteY400" fmla="*/ 226230 h 710130"/>
                <a:gd name="connsiteX401" fmla="*/ 85818 w 435761"/>
                <a:gd name="connsiteY401" fmla="*/ 223002 h 710130"/>
                <a:gd name="connsiteX402" fmla="*/ 84204 w 435761"/>
                <a:gd name="connsiteY402" fmla="*/ 218160 h 710130"/>
                <a:gd name="connsiteX403" fmla="*/ 84204 w 435761"/>
                <a:gd name="connsiteY403" fmla="*/ 213318 h 710130"/>
                <a:gd name="connsiteX404" fmla="*/ 84204 w 435761"/>
                <a:gd name="connsiteY404" fmla="*/ 211705 h 710130"/>
                <a:gd name="connsiteX405" fmla="*/ 84204 w 435761"/>
                <a:gd name="connsiteY405" fmla="*/ 208477 h 710130"/>
                <a:gd name="connsiteX406" fmla="*/ 89046 w 435761"/>
                <a:gd name="connsiteY406" fmla="*/ 195565 h 710130"/>
                <a:gd name="connsiteX407" fmla="*/ 90660 w 435761"/>
                <a:gd name="connsiteY407" fmla="*/ 192337 h 710130"/>
                <a:gd name="connsiteX408" fmla="*/ 92274 w 435761"/>
                <a:gd name="connsiteY408" fmla="*/ 190723 h 710130"/>
                <a:gd name="connsiteX409" fmla="*/ 97115 w 435761"/>
                <a:gd name="connsiteY409" fmla="*/ 184268 h 710130"/>
                <a:gd name="connsiteX410" fmla="*/ 100343 w 435761"/>
                <a:gd name="connsiteY410" fmla="*/ 184268 h 710130"/>
                <a:gd name="connsiteX411" fmla="*/ 103571 w 435761"/>
                <a:gd name="connsiteY411" fmla="*/ 182654 h 710130"/>
                <a:gd name="connsiteX412" fmla="*/ 106799 w 435761"/>
                <a:gd name="connsiteY412" fmla="*/ 182654 h 710130"/>
                <a:gd name="connsiteX413" fmla="*/ 108413 w 435761"/>
                <a:gd name="connsiteY413" fmla="*/ 182654 h 710130"/>
                <a:gd name="connsiteX414" fmla="*/ 110027 w 435761"/>
                <a:gd name="connsiteY414" fmla="*/ 182654 h 710130"/>
                <a:gd name="connsiteX415" fmla="*/ 116482 w 435761"/>
                <a:gd name="connsiteY415" fmla="*/ 176198 h 710130"/>
                <a:gd name="connsiteX416" fmla="*/ 118096 w 435761"/>
                <a:gd name="connsiteY416" fmla="*/ 174584 h 710130"/>
                <a:gd name="connsiteX417" fmla="*/ 118096 w 435761"/>
                <a:gd name="connsiteY417" fmla="*/ 172970 h 710130"/>
                <a:gd name="connsiteX418" fmla="*/ 116482 w 435761"/>
                <a:gd name="connsiteY418" fmla="*/ 172970 h 710130"/>
                <a:gd name="connsiteX419" fmla="*/ 114869 w 435761"/>
                <a:gd name="connsiteY419" fmla="*/ 169742 h 710130"/>
                <a:gd name="connsiteX420" fmla="*/ 113255 w 435761"/>
                <a:gd name="connsiteY420" fmla="*/ 168128 h 710130"/>
                <a:gd name="connsiteX421" fmla="*/ 113255 w 435761"/>
                <a:gd name="connsiteY421" fmla="*/ 166514 h 710130"/>
                <a:gd name="connsiteX422" fmla="*/ 113255 w 435761"/>
                <a:gd name="connsiteY422" fmla="*/ 164900 h 710130"/>
                <a:gd name="connsiteX423" fmla="*/ 113255 w 435761"/>
                <a:gd name="connsiteY423" fmla="*/ 161673 h 710130"/>
                <a:gd name="connsiteX424" fmla="*/ 113255 w 435761"/>
                <a:gd name="connsiteY424" fmla="*/ 160059 h 710130"/>
                <a:gd name="connsiteX425" fmla="*/ 113255 w 435761"/>
                <a:gd name="connsiteY425" fmla="*/ 158445 h 710130"/>
                <a:gd name="connsiteX426" fmla="*/ 111641 w 435761"/>
                <a:gd name="connsiteY426" fmla="*/ 156831 h 710130"/>
                <a:gd name="connsiteX427" fmla="*/ 111641 w 435761"/>
                <a:gd name="connsiteY427" fmla="*/ 155217 h 710130"/>
                <a:gd name="connsiteX428" fmla="*/ 111641 w 435761"/>
                <a:gd name="connsiteY428" fmla="*/ 155217 h 710130"/>
                <a:gd name="connsiteX429" fmla="*/ 110027 w 435761"/>
                <a:gd name="connsiteY429" fmla="*/ 153603 h 710130"/>
                <a:gd name="connsiteX430" fmla="*/ 110027 w 435761"/>
                <a:gd name="connsiteY430" fmla="*/ 151989 h 710130"/>
                <a:gd name="connsiteX431" fmla="*/ 110027 w 435761"/>
                <a:gd name="connsiteY431" fmla="*/ 150375 h 710130"/>
                <a:gd name="connsiteX432" fmla="*/ 110027 w 435761"/>
                <a:gd name="connsiteY432" fmla="*/ 148761 h 710130"/>
                <a:gd name="connsiteX433" fmla="*/ 110027 w 435761"/>
                <a:gd name="connsiteY433" fmla="*/ 147147 h 710130"/>
                <a:gd name="connsiteX434" fmla="*/ 108413 w 435761"/>
                <a:gd name="connsiteY434" fmla="*/ 147147 h 710130"/>
                <a:gd name="connsiteX435" fmla="*/ 106799 w 435761"/>
                <a:gd name="connsiteY435" fmla="*/ 143919 h 710130"/>
                <a:gd name="connsiteX436" fmla="*/ 105185 w 435761"/>
                <a:gd name="connsiteY436" fmla="*/ 142305 h 710130"/>
                <a:gd name="connsiteX437" fmla="*/ 105185 w 435761"/>
                <a:gd name="connsiteY437" fmla="*/ 139078 h 710130"/>
                <a:gd name="connsiteX438" fmla="*/ 106799 w 435761"/>
                <a:gd name="connsiteY438" fmla="*/ 135850 h 710130"/>
                <a:gd name="connsiteX439" fmla="*/ 106799 w 435761"/>
                <a:gd name="connsiteY439" fmla="*/ 132622 h 710130"/>
                <a:gd name="connsiteX440" fmla="*/ 108413 w 435761"/>
                <a:gd name="connsiteY440" fmla="*/ 131008 h 710130"/>
                <a:gd name="connsiteX441" fmla="*/ 110027 w 435761"/>
                <a:gd name="connsiteY441" fmla="*/ 131008 h 710130"/>
                <a:gd name="connsiteX442" fmla="*/ 111641 w 435761"/>
                <a:gd name="connsiteY442" fmla="*/ 131008 h 710130"/>
                <a:gd name="connsiteX443" fmla="*/ 113255 w 435761"/>
                <a:gd name="connsiteY443" fmla="*/ 131008 h 710130"/>
                <a:gd name="connsiteX444" fmla="*/ 114869 w 435761"/>
                <a:gd name="connsiteY444" fmla="*/ 131008 h 710130"/>
                <a:gd name="connsiteX445" fmla="*/ 116482 w 435761"/>
                <a:gd name="connsiteY445" fmla="*/ 131008 h 710130"/>
                <a:gd name="connsiteX446" fmla="*/ 119710 w 435761"/>
                <a:gd name="connsiteY446" fmla="*/ 129394 h 710130"/>
                <a:gd name="connsiteX447" fmla="*/ 126166 w 435761"/>
                <a:gd name="connsiteY447" fmla="*/ 121324 h 710130"/>
                <a:gd name="connsiteX448" fmla="*/ 127780 w 435761"/>
                <a:gd name="connsiteY448" fmla="*/ 119710 h 710130"/>
                <a:gd name="connsiteX449" fmla="*/ 127780 w 435761"/>
                <a:gd name="connsiteY449" fmla="*/ 119710 h 710130"/>
                <a:gd name="connsiteX450" fmla="*/ 131008 w 435761"/>
                <a:gd name="connsiteY450" fmla="*/ 116482 h 710130"/>
                <a:gd name="connsiteX451" fmla="*/ 135850 w 435761"/>
                <a:gd name="connsiteY451" fmla="*/ 111641 h 710130"/>
                <a:gd name="connsiteX452" fmla="*/ 137464 w 435761"/>
                <a:gd name="connsiteY452" fmla="*/ 110027 h 710130"/>
                <a:gd name="connsiteX453" fmla="*/ 142305 w 435761"/>
                <a:gd name="connsiteY453" fmla="*/ 108413 h 710130"/>
                <a:gd name="connsiteX454" fmla="*/ 143919 w 435761"/>
                <a:gd name="connsiteY454" fmla="*/ 106799 h 710130"/>
                <a:gd name="connsiteX455" fmla="*/ 147147 w 435761"/>
                <a:gd name="connsiteY455" fmla="*/ 103571 h 710130"/>
                <a:gd name="connsiteX456" fmla="*/ 158445 w 435761"/>
                <a:gd name="connsiteY456" fmla="*/ 89046 h 710130"/>
                <a:gd name="connsiteX457" fmla="*/ 160059 w 435761"/>
                <a:gd name="connsiteY457" fmla="*/ 89046 h 710130"/>
                <a:gd name="connsiteX458" fmla="*/ 161673 w 435761"/>
                <a:gd name="connsiteY458" fmla="*/ 87432 h 710130"/>
                <a:gd name="connsiteX459" fmla="*/ 169742 w 435761"/>
                <a:gd name="connsiteY459" fmla="*/ 89046 h 710130"/>
                <a:gd name="connsiteX460" fmla="*/ 182654 w 435761"/>
                <a:gd name="connsiteY460" fmla="*/ 87432 h 710130"/>
                <a:gd name="connsiteX461" fmla="*/ 184268 w 435761"/>
                <a:gd name="connsiteY461" fmla="*/ 85818 h 710130"/>
                <a:gd name="connsiteX462" fmla="*/ 185882 w 435761"/>
                <a:gd name="connsiteY462" fmla="*/ 84204 h 710130"/>
                <a:gd name="connsiteX463" fmla="*/ 185882 w 435761"/>
                <a:gd name="connsiteY463" fmla="*/ 82590 h 710130"/>
                <a:gd name="connsiteX464" fmla="*/ 185882 w 435761"/>
                <a:gd name="connsiteY464" fmla="*/ 82590 h 710130"/>
                <a:gd name="connsiteX465" fmla="*/ 187496 w 435761"/>
                <a:gd name="connsiteY465" fmla="*/ 80976 h 710130"/>
                <a:gd name="connsiteX466" fmla="*/ 189109 w 435761"/>
                <a:gd name="connsiteY466" fmla="*/ 80976 h 710130"/>
                <a:gd name="connsiteX467" fmla="*/ 190723 w 435761"/>
                <a:gd name="connsiteY467" fmla="*/ 79362 h 710130"/>
                <a:gd name="connsiteX468" fmla="*/ 192337 w 435761"/>
                <a:gd name="connsiteY468" fmla="*/ 79362 h 710130"/>
                <a:gd name="connsiteX469" fmla="*/ 192337 w 435761"/>
                <a:gd name="connsiteY469" fmla="*/ 77748 h 710130"/>
                <a:gd name="connsiteX470" fmla="*/ 192337 w 435761"/>
                <a:gd name="connsiteY470" fmla="*/ 76134 h 710130"/>
                <a:gd name="connsiteX471" fmla="*/ 192337 w 435761"/>
                <a:gd name="connsiteY471" fmla="*/ 69678 h 710130"/>
                <a:gd name="connsiteX472" fmla="*/ 192337 w 435761"/>
                <a:gd name="connsiteY472" fmla="*/ 68065 h 710130"/>
                <a:gd name="connsiteX473" fmla="*/ 192337 w 435761"/>
                <a:gd name="connsiteY473" fmla="*/ 64837 h 710130"/>
                <a:gd name="connsiteX474" fmla="*/ 193951 w 435761"/>
                <a:gd name="connsiteY474" fmla="*/ 61609 h 710130"/>
                <a:gd name="connsiteX475" fmla="*/ 195565 w 435761"/>
                <a:gd name="connsiteY475" fmla="*/ 55153 h 710130"/>
                <a:gd name="connsiteX476" fmla="*/ 195565 w 435761"/>
                <a:gd name="connsiteY476" fmla="*/ 53539 h 710130"/>
                <a:gd name="connsiteX477" fmla="*/ 195565 w 435761"/>
                <a:gd name="connsiteY477" fmla="*/ 51925 h 710130"/>
                <a:gd name="connsiteX478" fmla="*/ 195565 w 435761"/>
                <a:gd name="connsiteY478" fmla="*/ 51925 h 710130"/>
                <a:gd name="connsiteX479" fmla="*/ 192337 w 435761"/>
                <a:gd name="connsiteY479" fmla="*/ 47083 h 710130"/>
                <a:gd name="connsiteX480" fmla="*/ 192337 w 435761"/>
                <a:gd name="connsiteY480" fmla="*/ 45469 h 710130"/>
                <a:gd name="connsiteX481" fmla="*/ 192337 w 435761"/>
                <a:gd name="connsiteY481" fmla="*/ 43856 h 710130"/>
                <a:gd name="connsiteX482" fmla="*/ 192337 w 435761"/>
                <a:gd name="connsiteY482" fmla="*/ 42242 h 710130"/>
                <a:gd name="connsiteX483" fmla="*/ 193951 w 435761"/>
                <a:gd name="connsiteY483" fmla="*/ 39014 h 710130"/>
                <a:gd name="connsiteX484" fmla="*/ 193951 w 435761"/>
                <a:gd name="connsiteY484" fmla="*/ 37400 h 710130"/>
                <a:gd name="connsiteX485" fmla="*/ 195565 w 435761"/>
                <a:gd name="connsiteY485" fmla="*/ 37400 h 710130"/>
                <a:gd name="connsiteX486" fmla="*/ 195565 w 435761"/>
                <a:gd name="connsiteY486" fmla="*/ 35786 h 710130"/>
                <a:gd name="connsiteX487" fmla="*/ 197179 w 435761"/>
                <a:gd name="connsiteY487" fmla="*/ 35786 h 710130"/>
                <a:gd name="connsiteX488" fmla="*/ 198793 w 435761"/>
                <a:gd name="connsiteY488" fmla="*/ 35786 h 710130"/>
                <a:gd name="connsiteX489" fmla="*/ 202021 w 435761"/>
                <a:gd name="connsiteY489" fmla="*/ 35786 h 710130"/>
                <a:gd name="connsiteX490" fmla="*/ 205249 w 435761"/>
                <a:gd name="connsiteY490" fmla="*/ 35786 h 710130"/>
                <a:gd name="connsiteX491" fmla="*/ 208477 w 435761"/>
                <a:gd name="connsiteY491" fmla="*/ 34172 h 710130"/>
                <a:gd name="connsiteX492" fmla="*/ 208477 w 435761"/>
                <a:gd name="connsiteY492" fmla="*/ 34172 h 710130"/>
                <a:gd name="connsiteX493" fmla="*/ 210090 w 435761"/>
                <a:gd name="connsiteY493" fmla="*/ 32558 h 710130"/>
                <a:gd name="connsiteX494" fmla="*/ 211705 w 435761"/>
                <a:gd name="connsiteY494" fmla="*/ 30944 h 710130"/>
                <a:gd name="connsiteX495" fmla="*/ 211705 w 435761"/>
                <a:gd name="connsiteY495" fmla="*/ 29330 h 710130"/>
                <a:gd name="connsiteX496" fmla="*/ 214932 w 435761"/>
                <a:gd name="connsiteY496" fmla="*/ 26102 h 710130"/>
                <a:gd name="connsiteX497" fmla="*/ 216546 w 435761"/>
                <a:gd name="connsiteY497" fmla="*/ 22874 h 710130"/>
                <a:gd name="connsiteX498" fmla="*/ 218160 w 435761"/>
                <a:gd name="connsiteY498" fmla="*/ 21260 h 710130"/>
                <a:gd name="connsiteX499" fmla="*/ 218160 w 435761"/>
                <a:gd name="connsiteY499" fmla="*/ 18033 h 710130"/>
                <a:gd name="connsiteX500" fmla="*/ 219774 w 435761"/>
                <a:gd name="connsiteY500" fmla="*/ 14805 h 710130"/>
                <a:gd name="connsiteX501" fmla="*/ 219774 w 435761"/>
                <a:gd name="connsiteY501" fmla="*/ 14805 h 710130"/>
                <a:gd name="connsiteX502" fmla="*/ 218160 w 435761"/>
                <a:gd name="connsiteY502" fmla="*/ 11577 h 710130"/>
                <a:gd name="connsiteX503" fmla="*/ 218160 w 435761"/>
                <a:gd name="connsiteY503" fmla="*/ 9963 h 710130"/>
                <a:gd name="connsiteX504" fmla="*/ 218160 w 435761"/>
                <a:gd name="connsiteY504" fmla="*/ 8349 h 710130"/>
                <a:gd name="connsiteX505" fmla="*/ 219774 w 435761"/>
                <a:gd name="connsiteY505" fmla="*/ 6735 h 710130"/>
                <a:gd name="connsiteX506" fmla="*/ 221388 w 435761"/>
                <a:gd name="connsiteY506" fmla="*/ 6735 h 710130"/>
                <a:gd name="connsiteX507" fmla="*/ 224616 w 435761"/>
                <a:gd name="connsiteY507" fmla="*/ 5121 h 710130"/>
                <a:gd name="connsiteX508" fmla="*/ 234299 w 435761"/>
                <a:gd name="connsiteY508" fmla="*/ 8349 h 710130"/>
                <a:gd name="connsiteX509" fmla="*/ 248825 w 435761"/>
                <a:gd name="connsiteY509" fmla="*/ 16419 h 710130"/>
                <a:gd name="connsiteX510" fmla="*/ 260122 w 435761"/>
                <a:gd name="connsiteY510" fmla="*/ 19647 h 710130"/>
                <a:gd name="connsiteX511" fmla="*/ 261736 w 435761"/>
                <a:gd name="connsiteY511" fmla="*/ 21260 h 710130"/>
                <a:gd name="connsiteX512" fmla="*/ 263350 w 435761"/>
                <a:gd name="connsiteY512" fmla="*/ 22874 h 710130"/>
                <a:gd name="connsiteX513" fmla="*/ 264964 w 435761"/>
                <a:gd name="connsiteY513" fmla="*/ 24488 h 71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</a:cxnLst>
              <a:rect l="l" t="t" r="r" b="b"/>
              <a:pathLst>
                <a:path w="435761" h="710130">
                  <a:moveTo>
                    <a:pt x="266578" y="26102"/>
                  </a:moveTo>
                  <a:lnTo>
                    <a:pt x="269806" y="24488"/>
                  </a:lnTo>
                  <a:lnTo>
                    <a:pt x="273034" y="22874"/>
                  </a:lnTo>
                  <a:lnTo>
                    <a:pt x="276262" y="22874"/>
                  </a:lnTo>
                  <a:lnTo>
                    <a:pt x="279490" y="21260"/>
                  </a:lnTo>
                  <a:lnTo>
                    <a:pt x="281104" y="21260"/>
                  </a:lnTo>
                  <a:lnTo>
                    <a:pt x="282717" y="21260"/>
                  </a:lnTo>
                  <a:lnTo>
                    <a:pt x="289173" y="22874"/>
                  </a:lnTo>
                  <a:lnTo>
                    <a:pt x="292401" y="22874"/>
                  </a:lnTo>
                  <a:lnTo>
                    <a:pt x="292401" y="22874"/>
                  </a:lnTo>
                  <a:lnTo>
                    <a:pt x="294015" y="22874"/>
                  </a:lnTo>
                  <a:lnTo>
                    <a:pt x="295629" y="21260"/>
                  </a:lnTo>
                  <a:lnTo>
                    <a:pt x="295629" y="21260"/>
                  </a:lnTo>
                  <a:lnTo>
                    <a:pt x="298857" y="21260"/>
                  </a:lnTo>
                  <a:lnTo>
                    <a:pt x="300471" y="21260"/>
                  </a:lnTo>
                  <a:lnTo>
                    <a:pt x="303699" y="24488"/>
                  </a:lnTo>
                  <a:lnTo>
                    <a:pt x="306926" y="24488"/>
                  </a:lnTo>
                  <a:lnTo>
                    <a:pt x="308540" y="24488"/>
                  </a:lnTo>
                  <a:lnTo>
                    <a:pt x="310154" y="24488"/>
                  </a:lnTo>
                  <a:lnTo>
                    <a:pt x="316610" y="21260"/>
                  </a:lnTo>
                  <a:lnTo>
                    <a:pt x="316610" y="21260"/>
                  </a:lnTo>
                  <a:lnTo>
                    <a:pt x="319838" y="21260"/>
                  </a:lnTo>
                  <a:lnTo>
                    <a:pt x="323066" y="22874"/>
                  </a:lnTo>
                  <a:lnTo>
                    <a:pt x="334363" y="29330"/>
                  </a:lnTo>
                  <a:lnTo>
                    <a:pt x="335977" y="30944"/>
                  </a:lnTo>
                  <a:lnTo>
                    <a:pt x="340819" y="32558"/>
                  </a:lnTo>
                  <a:lnTo>
                    <a:pt x="342433" y="32558"/>
                  </a:lnTo>
                  <a:lnTo>
                    <a:pt x="344047" y="34172"/>
                  </a:lnTo>
                  <a:lnTo>
                    <a:pt x="350503" y="50311"/>
                  </a:lnTo>
                  <a:lnTo>
                    <a:pt x="350503" y="51925"/>
                  </a:lnTo>
                  <a:lnTo>
                    <a:pt x="355344" y="53539"/>
                  </a:lnTo>
                  <a:lnTo>
                    <a:pt x="358572" y="53539"/>
                  </a:lnTo>
                  <a:lnTo>
                    <a:pt x="360186" y="53539"/>
                  </a:lnTo>
                  <a:lnTo>
                    <a:pt x="363414" y="53539"/>
                  </a:lnTo>
                  <a:lnTo>
                    <a:pt x="366642" y="53539"/>
                  </a:lnTo>
                  <a:lnTo>
                    <a:pt x="366642" y="51925"/>
                  </a:lnTo>
                  <a:lnTo>
                    <a:pt x="373098" y="50311"/>
                  </a:lnTo>
                  <a:lnTo>
                    <a:pt x="373098" y="48697"/>
                  </a:lnTo>
                  <a:lnTo>
                    <a:pt x="374712" y="48697"/>
                  </a:lnTo>
                  <a:lnTo>
                    <a:pt x="374712" y="47083"/>
                  </a:lnTo>
                  <a:lnTo>
                    <a:pt x="376326" y="47083"/>
                  </a:lnTo>
                  <a:lnTo>
                    <a:pt x="376326" y="45469"/>
                  </a:lnTo>
                  <a:lnTo>
                    <a:pt x="377939" y="42242"/>
                  </a:lnTo>
                  <a:lnTo>
                    <a:pt x="377939" y="40628"/>
                  </a:lnTo>
                  <a:lnTo>
                    <a:pt x="381167" y="35786"/>
                  </a:lnTo>
                  <a:lnTo>
                    <a:pt x="382781" y="34172"/>
                  </a:lnTo>
                  <a:lnTo>
                    <a:pt x="384395" y="34172"/>
                  </a:lnTo>
                  <a:lnTo>
                    <a:pt x="386009" y="32558"/>
                  </a:lnTo>
                  <a:lnTo>
                    <a:pt x="387623" y="32558"/>
                  </a:lnTo>
                  <a:lnTo>
                    <a:pt x="389237" y="32558"/>
                  </a:lnTo>
                  <a:lnTo>
                    <a:pt x="390851" y="34172"/>
                  </a:lnTo>
                  <a:lnTo>
                    <a:pt x="392465" y="42242"/>
                  </a:lnTo>
                  <a:lnTo>
                    <a:pt x="403762" y="66451"/>
                  </a:lnTo>
                  <a:lnTo>
                    <a:pt x="405376" y="69678"/>
                  </a:lnTo>
                  <a:lnTo>
                    <a:pt x="411832" y="76134"/>
                  </a:lnTo>
                  <a:lnTo>
                    <a:pt x="413446" y="77748"/>
                  </a:lnTo>
                  <a:lnTo>
                    <a:pt x="415060" y="82590"/>
                  </a:lnTo>
                  <a:lnTo>
                    <a:pt x="416674" y="89046"/>
                  </a:lnTo>
                  <a:lnTo>
                    <a:pt x="418288" y="95501"/>
                  </a:lnTo>
                  <a:lnTo>
                    <a:pt x="416674" y="118096"/>
                  </a:lnTo>
                  <a:lnTo>
                    <a:pt x="416674" y="118096"/>
                  </a:lnTo>
                  <a:lnTo>
                    <a:pt x="419902" y="126166"/>
                  </a:lnTo>
                  <a:lnTo>
                    <a:pt x="419902" y="127780"/>
                  </a:lnTo>
                  <a:lnTo>
                    <a:pt x="419902" y="131008"/>
                  </a:lnTo>
                  <a:lnTo>
                    <a:pt x="418288" y="135850"/>
                  </a:lnTo>
                  <a:lnTo>
                    <a:pt x="418288" y="139078"/>
                  </a:lnTo>
                  <a:lnTo>
                    <a:pt x="418288" y="140691"/>
                  </a:lnTo>
                  <a:lnTo>
                    <a:pt x="418288" y="142305"/>
                  </a:lnTo>
                  <a:lnTo>
                    <a:pt x="418288" y="143919"/>
                  </a:lnTo>
                  <a:lnTo>
                    <a:pt x="419902" y="145533"/>
                  </a:lnTo>
                  <a:lnTo>
                    <a:pt x="421516" y="145533"/>
                  </a:lnTo>
                  <a:lnTo>
                    <a:pt x="423130" y="147147"/>
                  </a:lnTo>
                  <a:lnTo>
                    <a:pt x="427971" y="147147"/>
                  </a:lnTo>
                  <a:lnTo>
                    <a:pt x="444111" y="143919"/>
                  </a:lnTo>
                  <a:lnTo>
                    <a:pt x="444111" y="153603"/>
                  </a:lnTo>
                  <a:lnTo>
                    <a:pt x="444111" y="155217"/>
                  </a:lnTo>
                  <a:lnTo>
                    <a:pt x="444111" y="156831"/>
                  </a:lnTo>
                  <a:lnTo>
                    <a:pt x="444111" y="160059"/>
                  </a:lnTo>
                  <a:lnTo>
                    <a:pt x="439269" y="169742"/>
                  </a:lnTo>
                  <a:lnTo>
                    <a:pt x="432813" y="177812"/>
                  </a:lnTo>
                  <a:lnTo>
                    <a:pt x="429585" y="181040"/>
                  </a:lnTo>
                  <a:lnTo>
                    <a:pt x="426357" y="182654"/>
                  </a:lnTo>
                  <a:lnTo>
                    <a:pt x="424744" y="184268"/>
                  </a:lnTo>
                  <a:lnTo>
                    <a:pt x="423130" y="185882"/>
                  </a:lnTo>
                  <a:lnTo>
                    <a:pt x="423130" y="187496"/>
                  </a:lnTo>
                  <a:lnTo>
                    <a:pt x="421516" y="187496"/>
                  </a:lnTo>
                  <a:lnTo>
                    <a:pt x="419902" y="187496"/>
                  </a:lnTo>
                  <a:lnTo>
                    <a:pt x="418288" y="185882"/>
                  </a:lnTo>
                  <a:lnTo>
                    <a:pt x="415060" y="184268"/>
                  </a:lnTo>
                  <a:lnTo>
                    <a:pt x="410218" y="177812"/>
                  </a:lnTo>
                  <a:lnTo>
                    <a:pt x="408604" y="177812"/>
                  </a:lnTo>
                  <a:lnTo>
                    <a:pt x="406990" y="176198"/>
                  </a:lnTo>
                  <a:lnTo>
                    <a:pt x="405376" y="174584"/>
                  </a:lnTo>
                  <a:lnTo>
                    <a:pt x="400535" y="174584"/>
                  </a:lnTo>
                  <a:lnTo>
                    <a:pt x="395693" y="174584"/>
                  </a:lnTo>
                  <a:lnTo>
                    <a:pt x="390851" y="174584"/>
                  </a:lnTo>
                  <a:lnTo>
                    <a:pt x="387623" y="176198"/>
                  </a:lnTo>
                  <a:lnTo>
                    <a:pt x="386009" y="176198"/>
                  </a:lnTo>
                  <a:lnTo>
                    <a:pt x="384395" y="176198"/>
                  </a:lnTo>
                  <a:lnTo>
                    <a:pt x="382781" y="176198"/>
                  </a:lnTo>
                  <a:lnTo>
                    <a:pt x="381167" y="176198"/>
                  </a:lnTo>
                  <a:lnTo>
                    <a:pt x="379553" y="174584"/>
                  </a:lnTo>
                  <a:lnTo>
                    <a:pt x="379553" y="174584"/>
                  </a:lnTo>
                  <a:lnTo>
                    <a:pt x="377939" y="172970"/>
                  </a:lnTo>
                  <a:lnTo>
                    <a:pt x="376326" y="171356"/>
                  </a:lnTo>
                  <a:lnTo>
                    <a:pt x="376326" y="169742"/>
                  </a:lnTo>
                  <a:lnTo>
                    <a:pt x="374712" y="169742"/>
                  </a:lnTo>
                  <a:lnTo>
                    <a:pt x="373098" y="168128"/>
                  </a:lnTo>
                  <a:lnTo>
                    <a:pt x="373098" y="168128"/>
                  </a:lnTo>
                  <a:lnTo>
                    <a:pt x="371484" y="168128"/>
                  </a:lnTo>
                  <a:lnTo>
                    <a:pt x="369870" y="169742"/>
                  </a:lnTo>
                  <a:lnTo>
                    <a:pt x="366642" y="171356"/>
                  </a:lnTo>
                  <a:lnTo>
                    <a:pt x="363414" y="172970"/>
                  </a:lnTo>
                  <a:lnTo>
                    <a:pt x="361800" y="174584"/>
                  </a:lnTo>
                  <a:lnTo>
                    <a:pt x="361800" y="176198"/>
                  </a:lnTo>
                  <a:lnTo>
                    <a:pt x="358572" y="179426"/>
                  </a:lnTo>
                  <a:lnTo>
                    <a:pt x="356958" y="181040"/>
                  </a:lnTo>
                  <a:lnTo>
                    <a:pt x="356958" y="181040"/>
                  </a:lnTo>
                  <a:lnTo>
                    <a:pt x="355344" y="181040"/>
                  </a:lnTo>
                  <a:lnTo>
                    <a:pt x="353731" y="181040"/>
                  </a:lnTo>
                  <a:lnTo>
                    <a:pt x="350503" y="179426"/>
                  </a:lnTo>
                  <a:lnTo>
                    <a:pt x="347275" y="177812"/>
                  </a:lnTo>
                  <a:lnTo>
                    <a:pt x="345661" y="177812"/>
                  </a:lnTo>
                  <a:lnTo>
                    <a:pt x="344047" y="177812"/>
                  </a:lnTo>
                  <a:lnTo>
                    <a:pt x="344047" y="177812"/>
                  </a:lnTo>
                  <a:lnTo>
                    <a:pt x="342433" y="177812"/>
                  </a:lnTo>
                  <a:lnTo>
                    <a:pt x="340819" y="177812"/>
                  </a:lnTo>
                  <a:lnTo>
                    <a:pt x="339205" y="179426"/>
                  </a:lnTo>
                  <a:lnTo>
                    <a:pt x="339205" y="179426"/>
                  </a:lnTo>
                  <a:lnTo>
                    <a:pt x="337591" y="181040"/>
                  </a:lnTo>
                  <a:lnTo>
                    <a:pt x="337591" y="184268"/>
                  </a:lnTo>
                  <a:lnTo>
                    <a:pt x="337591" y="187496"/>
                  </a:lnTo>
                  <a:lnTo>
                    <a:pt x="339205" y="190723"/>
                  </a:lnTo>
                  <a:lnTo>
                    <a:pt x="339205" y="192337"/>
                  </a:lnTo>
                  <a:lnTo>
                    <a:pt x="340819" y="193951"/>
                  </a:lnTo>
                  <a:lnTo>
                    <a:pt x="340819" y="195565"/>
                  </a:lnTo>
                  <a:lnTo>
                    <a:pt x="340819" y="197179"/>
                  </a:lnTo>
                  <a:lnTo>
                    <a:pt x="339205" y="200407"/>
                  </a:lnTo>
                  <a:lnTo>
                    <a:pt x="337591" y="202021"/>
                  </a:lnTo>
                  <a:lnTo>
                    <a:pt x="335977" y="203635"/>
                  </a:lnTo>
                  <a:lnTo>
                    <a:pt x="334363" y="203635"/>
                  </a:lnTo>
                  <a:lnTo>
                    <a:pt x="334363" y="205249"/>
                  </a:lnTo>
                  <a:lnTo>
                    <a:pt x="334363" y="208477"/>
                  </a:lnTo>
                  <a:lnTo>
                    <a:pt x="334363" y="216546"/>
                  </a:lnTo>
                  <a:lnTo>
                    <a:pt x="334363" y="219774"/>
                  </a:lnTo>
                  <a:lnTo>
                    <a:pt x="334363" y="223002"/>
                  </a:lnTo>
                  <a:lnTo>
                    <a:pt x="334363" y="223002"/>
                  </a:lnTo>
                  <a:lnTo>
                    <a:pt x="339205" y="226230"/>
                  </a:lnTo>
                  <a:lnTo>
                    <a:pt x="339205" y="227844"/>
                  </a:lnTo>
                  <a:lnTo>
                    <a:pt x="339205" y="227844"/>
                  </a:lnTo>
                  <a:lnTo>
                    <a:pt x="339205" y="229458"/>
                  </a:lnTo>
                  <a:lnTo>
                    <a:pt x="337591" y="231072"/>
                  </a:lnTo>
                  <a:lnTo>
                    <a:pt x="337591" y="232686"/>
                  </a:lnTo>
                  <a:lnTo>
                    <a:pt x="331135" y="235914"/>
                  </a:lnTo>
                  <a:lnTo>
                    <a:pt x="327908" y="239141"/>
                  </a:lnTo>
                  <a:lnTo>
                    <a:pt x="323066" y="240755"/>
                  </a:lnTo>
                  <a:lnTo>
                    <a:pt x="323066" y="242369"/>
                  </a:lnTo>
                  <a:lnTo>
                    <a:pt x="321452" y="242369"/>
                  </a:lnTo>
                  <a:lnTo>
                    <a:pt x="321452" y="243983"/>
                  </a:lnTo>
                  <a:lnTo>
                    <a:pt x="321452" y="247211"/>
                  </a:lnTo>
                  <a:lnTo>
                    <a:pt x="323066" y="252053"/>
                  </a:lnTo>
                  <a:lnTo>
                    <a:pt x="323066" y="253667"/>
                  </a:lnTo>
                  <a:lnTo>
                    <a:pt x="323066" y="256895"/>
                  </a:lnTo>
                  <a:lnTo>
                    <a:pt x="321452" y="258509"/>
                  </a:lnTo>
                  <a:lnTo>
                    <a:pt x="319838" y="260123"/>
                  </a:lnTo>
                  <a:lnTo>
                    <a:pt x="318224" y="263350"/>
                  </a:lnTo>
                  <a:lnTo>
                    <a:pt x="316610" y="264964"/>
                  </a:lnTo>
                  <a:lnTo>
                    <a:pt x="316610" y="266578"/>
                  </a:lnTo>
                  <a:lnTo>
                    <a:pt x="313382" y="269806"/>
                  </a:lnTo>
                  <a:lnTo>
                    <a:pt x="313382" y="271420"/>
                  </a:lnTo>
                  <a:lnTo>
                    <a:pt x="311768" y="273034"/>
                  </a:lnTo>
                  <a:lnTo>
                    <a:pt x="308540" y="274648"/>
                  </a:lnTo>
                  <a:lnTo>
                    <a:pt x="302085" y="282718"/>
                  </a:lnTo>
                  <a:lnTo>
                    <a:pt x="300471" y="284332"/>
                  </a:lnTo>
                  <a:lnTo>
                    <a:pt x="297243" y="285945"/>
                  </a:lnTo>
                  <a:lnTo>
                    <a:pt x="297243" y="287559"/>
                  </a:lnTo>
                  <a:lnTo>
                    <a:pt x="297243" y="289173"/>
                  </a:lnTo>
                  <a:lnTo>
                    <a:pt x="297243" y="290787"/>
                  </a:lnTo>
                  <a:lnTo>
                    <a:pt x="298857" y="292401"/>
                  </a:lnTo>
                  <a:lnTo>
                    <a:pt x="297243" y="295629"/>
                  </a:lnTo>
                  <a:lnTo>
                    <a:pt x="297243" y="297243"/>
                  </a:lnTo>
                  <a:lnTo>
                    <a:pt x="295629" y="298857"/>
                  </a:lnTo>
                  <a:lnTo>
                    <a:pt x="294015" y="298857"/>
                  </a:lnTo>
                  <a:lnTo>
                    <a:pt x="290787" y="302085"/>
                  </a:lnTo>
                  <a:lnTo>
                    <a:pt x="289173" y="303699"/>
                  </a:lnTo>
                  <a:lnTo>
                    <a:pt x="289173" y="305313"/>
                  </a:lnTo>
                  <a:lnTo>
                    <a:pt x="282717" y="334363"/>
                  </a:lnTo>
                  <a:lnTo>
                    <a:pt x="281104" y="337591"/>
                  </a:lnTo>
                  <a:lnTo>
                    <a:pt x="279490" y="339205"/>
                  </a:lnTo>
                  <a:lnTo>
                    <a:pt x="277876" y="342433"/>
                  </a:lnTo>
                  <a:lnTo>
                    <a:pt x="277876" y="342433"/>
                  </a:lnTo>
                  <a:lnTo>
                    <a:pt x="277876" y="344047"/>
                  </a:lnTo>
                  <a:lnTo>
                    <a:pt x="277876" y="345661"/>
                  </a:lnTo>
                  <a:lnTo>
                    <a:pt x="279490" y="347275"/>
                  </a:lnTo>
                  <a:lnTo>
                    <a:pt x="279490" y="347275"/>
                  </a:lnTo>
                  <a:lnTo>
                    <a:pt x="281104" y="348889"/>
                  </a:lnTo>
                  <a:lnTo>
                    <a:pt x="282717" y="350503"/>
                  </a:lnTo>
                  <a:lnTo>
                    <a:pt x="284331" y="352117"/>
                  </a:lnTo>
                  <a:lnTo>
                    <a:pt x="284331" y="353731"/>
                  </a:lnTo>
                  <a:lnTo>
                    <a:pt x="282717" y="356958"/>
                  </a:lnTo>
                  <a:lnTo>
                    <a:pt x="281104" y="358572"/>
                  </a:lnTo>
                  <a:lnTo>
                    <a:pt x="281104" y="360186"/>
                  </a:lnTo>
                  <a:lnTo>
                    <a:pt x="277876" y="361800"/>
                  </a:lnTo>
                  <a:lnTo>
                    <a:pt x="277876" y="363414"/>
                  </a:lnTo>
                  <a:lnTo>
                    <a:pt x="276262" y="365028"/>
                  </a:lnTo>
                  <a:lnTo>
                    <a:pt x="276262" y="366642"/>
                  </a:lnTo>
                  <a:lnTo>
                    <a:pt x="276262" y="368256"/>
                  </a:lnTo>
                  <a:lnTo>
                    <a:pt x="276262" y="373098"/>
                  </a:lnTo>
                  <a:lnTo>
                    <a:pt x="276262" y="376326"/>
                  </a:lnTo>
                  <a:lnTo>
                    <a:pt x="268192" y="416674"/>
                  </a:lnTo>
                  <a:lnTo>
                    <a:pt x="268192" y="419902"/>
                  </a:lnTo>
                  <a:lnTo>
                    <a:pt x="269806" y="440883"/>
                  </a:lnTo>
                  <a:lnTo>
                    <a:pt x="271420" y="445725"/>
                  </a:lnTo>
                  <a:lnTo>
                    <a:pt x="273034" y="450566"/>
                  </a:lnTo>
                  <a:lnTo>
                    <a:pt x="274648" y="453794"/>
                  </a:lnTo>
                  <a:lnTo>
                    <a:pt x="276262" y="453794"/>
                  </a:lnTo>
                  <a:lnTo>
                    <a:pt x="276262" y="455408"/>
                  </a:lnTo>
                  <a:lnTo>
                    <a:pt x="277876" y="455408"/>
                  </a:lnTo>
                  <a:lnTo>
                    <a:pt x="279490" y="457022"/>
                  </a:lnTo>
                  <a:lnTo>
                    <a:pt x="281104" y="457022"/>
                  </a:lnTo>
                  <a:lnTo>
                    <a:pt x="284331" y="457022"/>
                  </a:lnTo>
                  <a:lnTo>
                    <a:pt x="287559" y="458636"/>
                  </a:lnTo>
                  <a:lnTo>
                    <a:pt x="289173" y="458636"/>
                  </a:lnTo>
                  <a:lnTo>
                    <a:pt x="290787" y="460250"/>
                  </a:lnTo>
                  <a:lnTo>
                    <a:pt x="290787" y="460250"/>
                  </a:lnTo>
                  <a:lnTo>
                    <a:pt x="290787" y="461864"/>
                  </a:lnTo>
                  <a:lnTo>
                    <a:pt x="290787" y="465092"/>
                  </a:lnTo>
                  <a:lnTo>
                    <a:pt x="287559" y="473162"/>
                  </a:lnTo>
                  <a:lnTo>
                    <a:pt x="284331" y="487687"/>
                  </a:lnTo>
                  <a:lnTo>
                    <a:pt x="282717" y="490915"/>
                  </a:lnTo>
                  <a:lnTo>
                    <a:pt x="281104" y="492529"/>
                  </a:lnTo>
                  <a:lnTo>
                    <a:pt x="279490" y="494143"/>
                  </a:lnTo>
                  <a:lnTo>
                    <a:pt x="277876" y="495757"/>
                  </a:lnTo>
                  <a:lnTo>
                    <a:pt x="274648" y="497371"/>
                  </a:lnTo>
                  <a:lnTo>
                    <a:pt x="273034" y="498984"/>
                  </a:lnTo>
                  <a:lnTo>
                    <a:pt x="271420" y="502212"/>
                  </a:lnTo>
                  <a:lnTo>
                    <a:pt x="269806" y="502212"/>
                  </a:lnTo>
                  <a:lnTo>
                    <a:pt x="269806" y="503826"/>
                  </a:lnTo>
                  <a:lnTo>
                    <a:pt x="269806" y="508668"/>
                  </a:lnTo>
                  <a:lnTo>
                    <a:pt x="269806" y="542561"/>
                  </a:lnTo>
                  <a:lnTo>
                    <a:pt x="271420" y="545789"/>
                  </a:lnTo>
                  <a:lnTo>
                    <a:pt x="271420" y="545789"/>
                  </a:lnTo>
                  <a:lnTo>
                    <a:pt x="271420" y="547402"/>
                  </a:lnTo>
                  <a:lnTo>
                    <a:pt x="273034" y="549016"/>
                  </a:lnTo>
                  <a:lnTo>
                    <a:pt x="281104" y="557086"/>
                  </a:lnTo>
                  <a:lnTo>
                    <a:pt x="282717" y="557086"/>
                  </a:lnTo>
                  <a:lnTo>
                    <a:pt x="282717" y="557086"/>
                  </a:lnTo>
                  <a:lnTo>
                    <a:pt x="287559" y="557086"/>
                  </a:lnTo>
                  <a:lnTo>
                    <a:pt x="289173" y="557086"/>
                  </a:lnTo>
                  <a:lnTo>
                    <a:pt x="290787" y="558700"/>
                  </a:lnTo>
                  <a:lnTo>
                    <a:pt x="292401" y="558700"/>
                  </a:lnTo>
                  <a:lnTo>
                    <a:pt x="292401" y="558700"/>
                  </a:lnTo>
                  <a:lnTo>
                    <a:pt x="294015" y="560314"/>
                  </a:lnTo>
                  <a:lnTo>
                    <a:pt x="294015" y="561928"/>
                  </a:lnTo>
                  <a:lnTo>
                    <a:pt x="295629" y="563542"/>
                  </a:lnTo>
                  <a:lnTo>
                    <a:pt x="295629" y="565156"/>
                  </a:lnTo>
                  <a:lnTo>
                    <a:pt x="295629" y="566770"/>
                  </a:lnTo>
                  <a:lnTo>
                    <a:pt x="294015" y="571611"/>
                  </a:lnTo>
                  <a:lnTo>
                    <a:pt x="287559" y="589365"/>
                  </a:lnTo>
                  <a:lnTo>
                    <a:pt x="285945" y="603890"/>
                  </a:lnTo>
                  <a:lnTo>
                    <a:pt x="284331" y="620029"/>
                  </a:lnTo>
                  <a:lnTo>
                    <a:pt x="284331" y="623257"/>
                  </a:lnTo>
                  <a:lnTo>
                    <a:pt x="285945" y="629713"/>
                  </a:lnTo>
                  <a:lnTo>
                    <a:pt x="285945" y="636169"/>
                  </a:lnTo>
                  <a:lnTo>
                    <a:pt x="287559" y="642624"/>
                  </a:lnTo>
                  <a:lnTo>
                    <a:pt x="287559" y="657150"/>
                  </a:lnTo>
                  <a:lnTo>
                    <a:pt x="285945" y="666833"/>
                  </a:lnTo>
                  <a:lnTo>
                    <a:pt x="285945" y="676517"/>
                  </a:lnTo>
                  <a:lnTo>
                    <a:pt x="285945" y="679745"/>
                  </a:lnTo>
                  <a:lnTo>
                    <a:pt x="274648" y="702340"/>
                  </a:lnTo>
                  <a:lnTo>
                    <a:pt x="271420" y="707182"/>
                  </a:lnTo>
                  <a:lnTo>
                    <a:pt x="260122" y="720093"/>
                  </a:lnTo>
                  <a:lnTo>
                    <a:pt x="245597" y="708796"/>
                  </a:lnTo>
                  <a:lnTo>
                    <a:pt x="242369" y="703954"/>
                  </a:lnTo>
                  <a:lnTo>
                    <a:pt x="242369" y="699112"/>
                  </a:lnTo>
                  <a:lnTo>
                    <a:pt x="240755" y="695884"/>
                  </a:lnTo>
                  <a:lnTo>
                    <a:pt x="240755" y="692656"/>
                  </a:lnTo>
                  <a:lnTo>
                    <a:pt x="237527" y="686201"/>
                  </a:lnTo>
                  <a:lnTo>
                    <a:pt x="235914" y="684587"/>
                  </a:lnTo>
                  <a:lnTo>
                    <a:pt x="232686" y="682973"/>
                  </a:lnTo>
                  <a:lnTo>
                    <a:pt x="229458" y="682973"/>
                  </a:lnTo>
                  <a:lnTo>
                    <a:pt x="219774" y="679745"/>
                  </a:lnTo>
                  <a:lnTo>
                    <a:pt x="218160" y="679745"/>
                  </a:lnTo>
                  <a:lnTo>
                    <a:pt x="216546" y="679745"/>
                  </a:lnTo>
                  <a:lnTo>
                    <a:pt x="208477" y="684587"/>
                  </a:lnTo>
                  <a:lnTo>
                    <a:pt x="203635" y="684587"/>
                  </a:lnTo>
                  <a:lnTo>
                    <a:pt x="198793" y="684587"/>
                  </a:lnTo>
                  <a:lnTo>
                    <a:pt x="193951" y="682973"/>
                  </a:lnTo>
                  <a:lnTo>
                    <a:pt x="192337" y="682973"/>
                  </a:lnTo>
                  <a:lnTo>
                    <a:pt x="190723" y="681359"/>
                  </a:lnTo>
                  <a:lnTo>
                    <a:pt x="181040" y="673289"/>
                  </a:lnTo>
                  <a:lnTo>
                    <a:pt x="179426" y="671675"/>
                  </a:lnTo>
                  <a:lnTo>
                    <a:pt x="177812" y="671675"/>
                  </a:lnTo>
                  <a:lnTo>
                    <a:pt x="174584" y="671675"/>
                  </a:lnTo>
                  <a:lnTo>
                    <a:pt x="169742" y="671675"/>
                  </a:lnTo>
                  <a:lnTo>
                    <a:pt x="166514" y="671675"/>
                  </a:lnTo>
                  <a:lnTo>
                    <a:pt x="164900" y="671675"/>
                  </a:lnTo>
                  <a:lnTo>
                    <a:pt x="163287" y="670061"/>
                  </a:lnTo>
                  <a:lnTo>
                    <a:pt x="161673" y="668447"/>
                  </a:lnTo>
                  <a:lnTo>
                    <a:pt x="158445" y="665220"/>
                  </a:lnTo>
                  <a:lnTo>
                    <a:pt x="140691" y="650694"/>
                  </a:lnTo>
                  <a:lnTo>
                    <a:pt x="137464" y="649080"/>
                  </a:lnTo>
                  <a:lnTo>
                    <a:pt x="135850" y="649080"/>
                  </a:lnTo>
                  <a:lnTo>
                    <a:pt x="129394" y="649080"/>
                  </a:lnTo>
                  <a:lnTo>
                    <a:pt x="118096" y="650694"/>
                  </a:lnTo>
                  <a:lnTo>
                    <a:pt x="101957" y="655536"/>
                  </a:lnTo>
                  <a:lnTo>
                    <a:pt x="100343" y="655536"/>
                  </a:lnTo>
                  <a:lnTo>
                    <a:pt x="98729" y="655536"/>
                  </a:lnTo>
                  <a:lnTo>
                    <a:pt x="97115" y="655536"/>
                  </a:lnTo>
                  <a:lnTo>
                    <a:pt x="80976" y="650694"/>
                  </a:lnTo>
                  <a:lnTo>
                    <a:pt x="47083" y="644238"/>
                  </a:lnTo>
                  <a:lnTo>
                    <a:pt x="50311" y="636169"/>
                  </a:lnTo>
                  <a:lnTo>
                    <a:pt x="51925" y="634555"/>
                  </a:lnTo>
                  <a:lnTo>
                    <a:pt x="58381" y="631327"/>
                  </a:lnTo>
                  <a:lnTo>
                    <a:pt x="59995" y="631327"/>
                  </a:lnTo>
                  <a:lnTo>
                    <a:pt x="61609" y="629713"/>
                  </a:lnTo>
                  <a:lnTo>
                    <a:pt x="61609" y="629713"/>
                  </a:lnTo>
                  <a:lnTo>
                    <a:pt x="66451" y="624871"/>
                  </a:lnTo>
                  <a:lnTo>
                    <a:pt x="66451" y="624871"/>
                  </a:lnTo>
                  <a:lnTo>
                    <a:pt x="68065" y="621643"/>
                  </a:lnTo>
                  <a:lnTo>
                    <a:pt x="68065" y="621643"/>
                  </a:lnTo>
                  <a:lnTo>
                    <a:pt x="69678" y="613574"/>
                  </a:lnTo>
                  <a:lnTo>
                    <a:pt x="71292" y="608732"/>
                  </a:lnTo>
                  <a:lnTo>
                    <a:pt x="71292" y="607118"/>
                  </a:lnTo>
                  <a:lnTo>
                    <a:pt x="72906" y="605504"/>
                  </a:lnTo>
                  <a:lnTo>
                    <a:pt x="80976" y="594206"/>
                  </a:lnTo>
                  <a:lnTo>
                    <a:pt x="82590" y="594206"/>
                  </a:lnTo>
                  <a:lnTo>
                    <a:pt x="82590" y="590979"/>
                  </a:lnTo>
                  <a:lnTo>
                    <a:pt x="80976" y="589365"/>
                  </a:lnTo>
                  <a:lnTo>
                    <a:pt x="77748" y="581295"/>
                  </a:lnTo>
                  <a:lnTo>
                    <a:pt x="77748" y="579681"/>
                  </a:lnTo>
                  <a:lnTo>
                    <a:pt x="77748" y="576453"/>
                  </a:lnTo>
                  <a:lnTo>
                    <a:pt x="80976" y="573225"/>
                  </a:lnTo>
                  <a:lnTo>
                    <a:pt x="80976" y="571611"/>
                  </a:lnTo>
                  <a:lnTo>
                    <a:pt x="80976" y="569998"/>
                  </a:lnTo>
                  <a:lnTo>
                    <a:pt x="80976" y="568384"/>
                  </a:lnTo>
                  <a:lnTo>
                    <a:pt x="76134" y="558700"/>
                  </a:lnTo>
                  <a:lnTo>
                    <a:pt x="72906" y="547402"/>
                  </a:lnTo>
                  <a:lnTo>
                    <a:pt x="68065" y="523193"/>
                  </a:lnTo>
                  <a:lnTo>
                    <a:pt x="68065" y="511896"/>
                  </a:lnTo>
                  <a:lnTo>
                    <a:pt x="68065" y="510282"/>
                  </a:lnTo>
                  <a:lnTo>
                    <a:pt x="69678" y="507054"/>
                  </a:lnTo>
                  <a:lnTo>
                    <a:pt x="69678" y="503826"/>
                  </a:lnTo>
                  <a:lnTo>
                    <a:pt x="69678" y="500598"/>
                  </a:lnTo>
                  <a:lnTo>
                    <a:pt x="68065" y="497371"/>
                  </a:lnTo>
                  <a:lnTo>
                    <a:pt x="68065" y="495757"/>
                  </a:lnTo>
                  <a:lnTo>
                    <a:pt x="63223" y="492529"/>
                  </a:lnTo>
                  <a:lnTo>
                    <a:pt x="61609" y="490915"/>
                  </a:lnTo>
                  <a:lnTo>
                    <a:pt x="59995" y="489301"/>
                  </a:lnTo>
                  <a:lnTo>
                    <a:pt x="55153" y="489301"/>
                  </a:lnTo>
                  <a:lnTo>
                    <a:pt x="55153" y="486073"/>
                  </a:lnTo>
                  <a:lnTo>
                    <a:pt x="53539" y="484459"/>
                  </a:lnTo>
                  <a:lnTo>
                    <a:pt x="53539" y="473162"/>
                  </a:lnTo>
                  <a:lnTo>
                    <a:pt x="58381" y="457022"/>
                  </a:lnTo>
                  <a:lnTo>
                    <a:pt x="58381" y="452180"/>
                  </a:lnTo>
                  <a:lnTo>
                    <a:pt x="56767" y="450566"/>
                  </a:lnTo>
                  <a:lnTo>
                    <a:pt x="51925" y="444111"/>
                  </a:lnTo>
                  <a:lnTo>
                    <a:pt x="47083" y="442497"/>
                  </a:lnTo>
                  <a:lnTo>
                    <a:pt x="43856" y="439269"/>
                  </a:lnTo>
                  <a:lnTo>
                    <a:pt x="34172" y="434427"/>
                  </a:lnTo>
                  <a:lnTo>
                    <a:pt x="32558" y="432813"/>
                  </a:lnTo>
                  <a:lnTo>
                    <a:pt x="6735" y="426357"/>
                  </a:lnTo>
                  <a:lnTo>
                    <a:pt x="5121" y="424744"/>
                  </a:lnTo>
                  <a:lnTo>
                    <a:pt x="5121" y="423130"/>
                  </a:lnTo>
                  <a:lnTo>
                    <a:pt x="6735" y="419902"/>
                  </a:lnTo>
                  <a:lnTo>
                    <a:pt x="8349" y="408604"/>
                  </a:lnTo>
                  <a:lnTo>
                    <a:pt x="8349" y="405376"/>
                  </a:lnTo>
                  <a:lnTo>
                    <a:pt x="6735" y="390851"/>
                  </a:lnTo>
                  <a:lnTo>
                    <a:pt x="6735" y="389237"/>
                  </a:lnTo>
                  <a:lnTo>
                    <a:pt x="6735" y="387623"/>
                  </a:lnTo>
                  <a:lnTo>
                    <a:pt x="8349" y="384395"/>
                  </a:lnTo>
                  <a:lnTo>
                    <a:pt x="11577" y="379554"/>
                  </a:lnTo>
                  <a:lnTo>
                    <a:pt x="27716" y="358572"/>
                  </a:lnTo>
                  <a:lnTo>
                    <a:pt x="29330" y="353731"/>
                  </a:lnTo>
                  <a:lnTo>
                    <a:pt x="30944" y="352117"/>
                  </a:lnTo>
                  <a:lnTo>
                    <a:pt x="30944" y="350503"/>
                  </a:lnTo>
                  <a:lnTo>
                    <a:pt x="30944" y="347275"/>
                  </a:lnTo>
                  <a:lnTo>
                    <a:pt x="30944" y="344047"/>
                  </a:lnTo>
                  <a:lnTo>
                    <a:pt x="30944" y="342433"/>
                  </a:lnTo>
                  <a:lnTo>
                    <a:pt x="27716" y="327908"/>
                  </a:lnTo>
                  <a:lnTo>
                    <a:pt x="19647" y="308540"/>
                  </a:lnTo>
                  <a:lnTo>
                    <a:pt x="29330" y="297243"/>
                  </a:lnTo>
                  <a:lnTo>
                    <a:pt x="30944" y="290787"/>
                  </a:lnTo>
                  <a:lnTo>
                    <a:pt x="32558" y="285945"/>
                  </a:lnTo>
                  <a:lnTo>
                    <a:pt x="32558" y="284332"/>
                  </a:lnTo>
                  <a:lnTo>
                    <a:pt x="34172" y="282718"/>
                  </a:lnTo>
                  <a:lnTo>
                    <a:pt x="42242" y="281104"/>
                  </a:lnTo>
                  <a:lnTo>
                    <a:pt x="48697" y="277876"/>
                  </a:lnTo>
                  <a:lnTo>
                    <a:pt x="58381" y="269806"/>
                  </a:lnTo>
                  <a:lnTo>
                    <a:pt x="61609" y="268192"/>
                  </a:lnTo>
                  <a:lnTo>
                    <a:pt x="66451" y="266578"/>
                  </a:lnTo>
                  <a:lnTo>
                    <a:pt x="68065" y="266578"/>
                  </a:lnTo>
                  <a:lnTo>
                    <a:pt x="68065" y="264964"/>
                  </a:lnTo>
                  <a:lnTo>
                    <a:pt x="68065" y="263350"/>
                  </a:lnTo>
                  <a:lnTo>
                    <a:pt x="69678" y="260123"/>
                  </a:lnTo>
                  <a:lnTo>
                    <a:pt x="71292" y="255281"/>
                  </a:lnTo>
                  <a:lnTo>
                    <a:pt x="84204" y="235914"/>
                  </a:lnTo>
                  <a:lnTo>
                    <a:pt x="85818" y="231072"/>
                  </a:lnTo>
                  <a:lnTo>
                    <a:pt x="87432" y="229458"/>
                  </a:lnTo>
                  <a:lnTo>
                    <a:pt x="87432" y="227844"/>
                  </a:lnTo>
                  <a:lnTo>
                    <a:pt x="87432" y="226230"/>
                  </a:lnTo>
                  <a:lnTo>
                    <a:pt x="85818" y="223002"/>
                  </a:lnTo>
                  <a:lnTo>
                    <a:pt x="84204" y="218160"/>
                  </a:lnTo>
                  <a:lnTo>
                    <a:pt x="84204" y="213318"/>
                  </a:lnTo>
                  <a:lnTo>
                    <a:pt x="84204" y="211705"/>
                  </a:lnTo>
                  <a:lnTo>
                    <a:pt x="84204" y="208477"/>
                  </a:lnTo>
                  <a:lnTo>
                    <a:pt x="89046" y="195565"/>
                  </a:lnTo>
                  <a:lnTo>
                    <a:pt x="90660" y="192337"/>
                  </a:lnTo>
                  <a:lnTo>
                    <a:pt x="92274" y="190723"/>
                  </a:lnTo>
                  <a:lnTo>
                    <a:pt x="97115" y="184268"/>
                  </a:lnTo>
                  <a:lnTo>
                    <a:pt x="100343" y="184268"/>
                  </a:lnTo>
                  <a:lnTo>
                    <a:pt x="103571" y="182654"/>
                  </a:lnTo>
                  <a:lnTo>
                    <a:pt x="106799" y="182654"/>
                  </a:lnTo>
                  <a:lnTo>
                    <a:pt x="108413" y="182654"/>
                  </a:lnTo>
                  <a:lnTo>
                    <a:pt x="110027" y="182654"/>
                  </a:lnTo>
                  <a:lnTo>
                    <a:pt x="116482" y="176198"/>
                  </a:lnTo>
                  <a:lnTo>
                    <a:pt x="118096" y="174584"/>
                  </a:lnTo>
                  <a:lnTo>
                    <a:pt x="118096" y="172970"/>
                  </a:lnTo>
                  <a:lnTo>
                    <a:pt x="116482" y="172970"/>
                  </a:lnTo>
                  <a:lnTo>
                    <a:pt x="114869" y="169742"/>
                  </a:lnTo>
                  <a:lnTo>
                    <a:pt x="113255" y="168128"/>
                  </a:lnTo>
                  <a:lnTo>
                    <a:pt x="113255" y="166514"/>
                  </a:lnTo>
                  <a:lnTo>
                    <a:pt x="113255" y="164900"/>
                  </a:lnTo>
                  <a:lnTo>
                    <a:pt x="113255" y="161673"/>
                  </a:lnTo>
                  <a:lnTo>
                    <a:pt x="113255" y="160059"/>
                  </a:lnTo>
                  <a:lnTo>
                    <a:pt x="113255" y="158445"/>
                  </a:lnTo>
                  <a:lnTo>
                    <a:pt x="111641" y="156831"/>
                  </a:lnTo>
                  <a:lnTo>
                    <a:pt x="111641" y="155217"/>
                  </a:lnTo>
                  <a:lnTo>
                    <a:pt x="111641" y="155217"/>
                  </a:lnTo>
                  <a:lnTo>
                    <a:pt x="110027" y="153603"/>
                  </a:lnTo>
                  <a:lnTo>
                    <a:pt x="110027" y="151989"/>
                  </a:lnTo>
                  <a:lnTo>
                    <a:pt x="110027" y="150375"/>
                  </a:lnTo>
                  <a:lnTo>
                    <a:pt x="110027" y="148761"/>
                  </a:lnTo>
                  <a:lnTo>
                    <a:pt x="110027" y="147147"/>
                  </a:lnTo>
                  <a:lnTo>
                    <a:pt x="108413" y="147147"/>
                  </a:lnTo>
                  <a:lnTo>
                    <a:pt x="106799" y="143919"/>
                  </a:lnTo>
                  <a:lnTo>
                    <a:pt x="105185" y="142305"/>
                  </a:lnTo>
                  <a:lnTo>
                    <a:pt x="105185" y="139078"/>
                  </a:lnTo>
                  <a:lnTo>
                    <a:pt x="106799" y="135850"/>
                  </a:lnTo>
                  <a:lnTo>
                    <a:pt x="106799" y="132622"/>
                  </a:lnTo>
                  <a:lnTo>
                    <a:pt x="108413" y="131008"/>
                  </a:lnTo>
                  <a:lnTo>
                    <a:pt x="110027" y="131008"/>
                  </a:lnTo>
                  <a:lnTo>
                    <a:pt x="111641" y="131008"/>
                  </a:lnTo>
                  <a:lnTo>
                    <a:pt x="113255" y="131008"/>
                  </a:lnTo>
                  <a:lnTo>
                    <a:pt x="114869" y="131008"/>
                  </a:lnTo>
                  <a:lnTo>
                    <a:pt x="116482" y="131008"/>
                  </a:lnTo>
                  <a:lnTo>
                    <a:pt x="119710" y="129394"/>
                  </a:lnTo>
                  <a:lnTo>
                    <a:pt x="126166" y="121324"/>
                  </a:lnTo>
                  <a:lnTo>
                    <a:pt x="127780" y="119710"/>
                  </a:lnTo>
                  <a:lnTo>
                    <a:pt x="127780" y="119710"/>
                  </a:lnTo>
                  <a:lnTo>
                    <a:pt x="131008" y="116482"/>
                  </a:lnTo>
                  <a:lnTo>
                    <a:pt x="135850" y="111641"/>
                  </a:lnTo>
                  <a:lnTo>
                    <a:pt x="137464" y="110027"/>
                  </a:lnTo>
                  <a:lnTo>
                    <a:pt x="142305" y="108413"/>
                  </a:lnTo>
                  <a:lnTo>
                    <a:pt x="143919" y="106799"/>
                  </a:lnTo>
                  <a:lnTo>
                    <a:pt x="147147" y="103571"/>
                  </a:lnTo>
                  <a:lnTo>
                    <a:pt x="158445" y="89046"/>
                  </a:lnTo>
                  <a:lnTo>
                    <a:pt x="160059" y="89046"/>
                  </a:lnTo>
                  <a:lnTo>
                    <a:pt x="161673" y="87432"/>
                  </a:lnTo>
                  <a:lnTo>
                    <a:pt x="169742" y="89046"/>
                  </a:lnTo>
                  <a:lnTo>
                    <a:pt x="182654" y="87432"/>
                  </a:lnTo>
                  <a:lnTo>
                    <a:pt x="184268" y="85818"/>
                  </a:lnTo>
                  <a:lnTo>
                    <a:pt x="185882" y="84204"/>
                  </a:lnTo>
                  <a:lnTo>
                    <a:pt x="185882" y="82590"/>
                  </a:lnTo>
                  <a:lnTo>
                    <a:pt x="185882" y="82590"/>
                  </a:lnTo>
                  <a:lnTo>
                    <a:pt x="187496" y="80976"/>
                  </a:lnTo>
                  <a:lnTo>
                    <a:pt x="189109" y="80976"/>
                  </a:lnTo>
                  <a:lnTo>
                    <a:pt x="190723" y="79362"/>
                  </a:lnTo>
                  <a:lnTo>
                    <a:pt x="192337" y="79362"/>
                  </a:lnTo>
                  <a:lnTo>
                    <a:pt x="192337" y="77748"/>
                  </a:lnTo>
                  <a:lnTo>
                    <a:pt x="192337" y="76134"/>
                  </a:lnTo>
                  <a:lnTo>
                    <a:pt x="192337" y="69678"/>
                  </a:lnTo>
                  <a:lnTo>
                    <a:pt x="192337" y="68065"/>
                  </a:lnTo>
                  <a:lnTo>
                    <a:pt x="192337" y="64837"/>
                  </a:lnTo>
                  <a:lnTo>
                    <a:pt x="193951" y="61609"/>
                  </a:lnTo>
                  <a:lnTo>
                    <a:pt x="195565" y="55153"/>
                  </a:lnTo>
                  <a:lnTo>
                    <a:pt x="195565" y="53539"/>
                  </a:lnTo>
                  <a:lnTo>
                    <a:pt x="195565" y="51925"/>
                  </a:lnTo>
                  <a:lnTo>
                    <a:pt x="195565" y="51925"/>
                  </a:lnTo>
                  <a:lnTo>
                    <a:pt x="192337" y="47083"/>
                  </a:lnTo>
                  <a:lnTo>
                    <a:pt x="192337" y="45469"/>
                  </a:lnTo>
                  <a:lnTo>
                    <a:pt x="192337" y="43856"/>
                  </a:lnTo>
                  <a:lnTo>
                    <a:pt x="192337" y="42242"/>
                  </a:lnTo>
                  <a:lnTo>
                    <a:pt x="193951" y="39014"/>
                  </a:lnTo>
                  <a:lnTo>
                    <a:pt x="193951" y="37400"/>
                  </a:lnTo>
                  <a:lnTo>
                    <a:pt x="195565" y="37400"/>
                  </a:lnTo>
                  <a:lnTo>
                    <a:pt x="195565" y="35786"/>
                  </a:lnTo>
                  <a:lnTo>
                    <a:pt x="197179" y="35786"/>
                  </a:lnTo>
                  <a:lnTo>
                    <a:pt x="198793" y="35786"/>
                  </a:lnTo>
                  <a:lnTo>
                    <a:pt x="202021" y="35786"/>
                  </a:lnTo>
                  <a:lnTo>
                    <a:pt x="205249" y="35786"/>
                  </a:lnTo>
                  <a:lnTo>
                    <a:pt x="208477" y="34172"/>
                  </a:lnTo>
                  <a:lnTo>
                    <a:pt x="208477" y="34172"/>
                  </a:lnTo>
                  <a:lnTo>
                    <a:pt x="210090" y="32558"/>
                  </a:lnTo>
                  <a:lnTo>
                    <a:pt x="211705" y="30944"/>
                  </a:lnTo>
                  <a:lnTo>
                    <a:pt x="211705" y="29330"/>
                  </a:lnTo>
                  <a:lnTo>
                    <a:pt x="214932" y="26102"/>
                  </a:lnTo>
                  <a:lnTo>
                    <a:pt x="216546" y="22874"/>
                  </a:lnTo>
                  <a:lnTo>
                    <a:pt x="218160" y="21260"/>
                  </a:lnTo>
                  <a:lnTo>
                    <a:pt x="218160" y="18033"/>
                  </a:lnTo>
                  <a:lnTo>
                    <a:pt x="219774" y="14805"/>
                  </a:lnTo>
                  <a:lnTo>
                    <a:pt x="219774" y="14805"/>
                  </a:lnTo>
                  <a:lnTo>
                    <a:pt x="218160" y="11577"/>
                  </a:lnTo>
                  <a:lnTo>
                    <a:pt x="218160" y="9963"/>
                  </a:lnTo>
                  <a:lnTo>
                    <a:pt x="218160" y="8349"/>
                  </a:lnTo>
                  <a:lnTo>
                    <a:pt x="219774" y="6735"/>
                  </a:lnTo>
                  <a:lnTo>
                    <a:pt x="221388" y="6735"/>
                  </a:lnTo>
                  <a:lnTo>
                    <a:pt x="224616" y="5121"/>
                  </a:lnTo>
                  <a:lnTo>
                    <a:pt x="234299" y="8349"/>
                  </a:lnTo>
                  <a:lnTo>
                    <a:pt x="248825" y="16419"/>
                  </a:lnTo>
                  <a:lnTo>
                    <a:pt x="260122" y="19647"/>
                  </a:lnTo>
                  <a:lnTo>
                    <a:pt x="261736" y="21260"/>
                  </a:lnTo>
                  <a:lnTo>
                    <a:pt x="263350" y="22874"/>
                  </a:lnTo>
                  <a:lnTo>
                    <a:pt x="264964" y="244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78DF38B-458A-4099-BC30-7869DB7B7ECF}"/>
                </a:ext>
              </a:extLst>
            </p:cNvPr>
            <p:cNvSpPr/>
            <p:nvPr/>
          </p:nvSpPr>
          <p:spPr>
            <a:xfrm>
              <a:off x="8075915" y="2749154"/>
              <a:ext cx="387344" cy="403483"/>
            </a:xfrm>
            <a:custGeom>
              <a:avLst/>
              <a:gdLst>
                <a:gd name="connsiteX0" fmla="*/ 132622 w 387343"/>
                <a:gd name="connsiteY0" fmla="*/ 55153 h 403483"/>
                <a:gd name="connsiteX1" fmla="*/ 137464 w 387343"/>
                <a:gd name="connsiteY1" fmla="*/ 55153 h 403483"/>
                <a:gd name="connsiteX2" fmla="*/ 140691 w 387343"/>
                <a:gd name="connsiteY2" fmla="*/ 55153 h 403483"/>
                <a:gd name="connsiteX3" fmla="*/ 140691 w 387343"/>
                <a:gd name="connsiteY3" fmla="*/ 51925 h 403483"/>
                <a:gd name="connsiteX4" fmla="*/ 139078 w 387343"/>
                <a:gd name="connsiteY4" fmla="*/ 47083 h 403483"/>
                <a:gd name="connsiteX5" fmla="*/ 137464 w 387343"/>
                <a:gd name="connsiteY5" fmla="*/ 40628 h 403483"/>
                <a:gd name="connsiteX6" fmla="*/ 137464 w 387343"/>
                <a:gd name="connsiteY6" fmla="*/ 40628 h 403483"/>
                <a:gd name="connsiteX7" fmla="*/ 137464 w 387343"/>
                <a:gd name="connsiteY7" fmla="*/ 39014 h 403483"/>
                <a:gd name="connsiteX8" fmla="*/ 139078 w 387343"/>
                <a:gd name="connsiteY8" fmla="*/ 39014 h 403483"/>
                <a:gd name="connsiteX9" fmla="*/ 143919 w 387343"/>
                <a:gd name="connsiteY9" fmla="*/ 37400 h 403483"/>
                <a:gd name="connsiteX10" fmla="*/ 147147 w 387343"/>
                <a:gd name="connsiteY10" fmla="*/ 35786 h 403483"/>
                <a:gd name="connsiteX11" fmla="*/ 148761 w 387343"/>
                <a:gd name="connsiteY11" fmla="*/ 35786 h 403483"/>
                <a:gd name="connsiteX12" fmla="*/ 153603 w 387343"/>
                <a:gd name="connsiteY12" fmla="*/ 39014 h 403483"/>
                <a:gd name="connsiteX13" fmla="*/ 168128 w 387343"/>
                <a:gd name="connsiteY13" fmla="*/ 45469 h 403483"/>
                <a:gd name="connsiteX14" fmla="*/ 174584 w 387343"/>
                <a:gd name="connsiteY14" fmla="*/ 48697 h 403483"/>
                <a:gd name="connsiteX15" fmla="*/ 202021 w 387343"/>
                <a:gd name="connsiteY15" fmla="*/ 51925 h 403483"/>
                <a:gd name="connsiteX16" fmla="*/ 229458 w 387343"/>
                <a:gd name="connsiteY16" fmla="*/ 64837 h 403483"/>
                <a:gd name="connsiteX17" fmla="*/ 258509 w 387343"/>
                <a:gd name="connsiteY17" fmla="*/ 66451 h 403483"/>
                <a:gd name="connsiteX18" fmla="*/ 263350 w 387343"/>
                <a:gd name="connsiteY18" fmla="*/ 68064 h 403483"/>
                <a:gd name="connsiteX19" fmla="*/ 264964 w 387343"/>
                <a:gd name="connsiteY19" fmla="*/ 69678 h 403483"/>
                <a:gd name="connsiteX20" fmla="*/ 266578 w 387343"/>
                <a:gd name="connsiteY20" fmla="*/ 69678 h 403483"/>
                <a:gd name="connsiteX21" fmla="*/ 271420 w 387343"/>
                <a:gd name="connsiteY21" fmla="*/ 68064 h 403483"/>
                <a:gd name="connsiteX22" fmla="*/ 276262 w 387343"/>
                <a:gd name="connsiteY22" fmla="*/ 68064 h 403483"/>
                <a:gd name="connsiteX23" fmla="*/ 289173 w 387343"/>
                <a:gd name="connsiteY23" fmla="*/ 63223 h 403483"/>
                <a:gd name="connsiteX24" fmla="*/ 294015 w 387343"/>
                <a:gd name="connsiteY24" fmla="*/ 59995 h 403483"/>
                <a:gd name="connsiteX25" fmla="*/ 295629 w 387343"/>
                <a:gd name="connsiteY25" fmla="*/ 58381 h 403483"/>
                <a:gd name="connsiteX26" fmla="*/ 295629 w 387343"/>
                <a:gd name="connsiteY26" fmla="*/ 56767 h 403483"/>
                <a:gd name="connsiteX27" fmla="*/ 294015 w 387343"/>
                <a:gd name="connsiteY27" fmla="*/ 51925 h 403483"/>
                <a:gd name="connsiteX28" fmla="*/ 294015 w 387343"/>
                <a:gd name="connsiteY28" fmla="*/ 51925 h 403483"/>
                <a:gd name="connsiteX29" fmla="*/ 294015 w 387343"/>
                <a:gd name="connsiteY29" fmla="*/ 50311 h 403483"/>
                <a:gd name="connsiteX30" fmla="*/ 295629 w 387343"/>
                <a:gd name="connsiteY30" fmla="*/ 48697 h 403483"/>
                <a:gd name="connsiteX31" fmla="*/ 295629 w 387343"/>
                <a:gd name="connsiteY31" fmla="*/ 48697 h 403483"/>
                <a:gd name="connsiteX32" fmla="*/ 297243 w 387343"/>
                <a:gd name="connsiteY32" fmla="*/ 48697 h 403483"/>
                <a:gd name="connsiteX33" fmla="*/ 298857 w 387343"/>
                <a:gd name="connsiteY33" fmla="*/ 48697 h 403483"/>
                <a:gd name="connsiteX34" fmla="*/ 305313 w 387343"/>
                <a:gd name="connsiteY34" fmla="*/ 50311 h 403483"/>
                <a:gd name="connsiteX35" fmla="*/ 308540 w 387343"/>
                <a:gd name="connsiteY35" fmla="*/ 51925 h 403483"/>
                <a:gd name="connsiteX36" fmla="*/ 318224 w 387343"/>
                <a:gd name="connsiteY36" fmla="*/ 53539 h 403483"/>
                <a:gd name="connsiteX37" fmla="*/ 321452 w 387343"/>
                <a:gd name="connsiteY37" fmla="*/ 53539 h 403483"/>
                <a:gd name="connsiteX38" fmla="*/ 323066 w 387343"/>
                <a:gd name="connsiteY38" fmla="*/ 55153 h 403483"/>
                <a:gd name="connsiteX39" fmla="*/ 329522 w 387343"/>
                <a:gd name="connsiteY39" fmla="*/ 61609 h 403483"/>
                <a:gd name="connsiteX40" fmla="*/ 331135 w 387343"/>
                <a:gd name="connsiteY40" fmla="*/ 63223 h 403483"/>
                <a:gd name="connsiteX41" fmla="*/ 337591 w 387343"/>
                <a:gd name="connsiteY41" fmla="*/ 61609 h 403483"/>
                <a:gd name="connsiteX42" fmla="*/ 358572 w 387343"/>
                <a:gd name="connsiteY42" fmla="*/ 51925 h 403483"/>
                <a:gd name="connsiteX43" fmla="*/ 356958 w 387343"/>
                <a:gd name="connsiteY43" fmla="*/ 55153 h 403483"/>
                <a:gd name="connsiteX44" fmla="*/ 356958 w 387343"/>
                <a:gd name="connsiteY44" fmla="*/ 56767 h 403483"/>
                <a:gd name="connsiteX45" fmla="*/ 355344 w 387343"/>
                <a:gd name="connsiteY45" fmla="*/ 58381 h 403483"/>
                <a:gd name="connsiteX46" fmla="*/ 352117 w 387343"/>
                <a:gd name="connsiteY46" fmla="*/ 61609 h 403483"/>
                <a:gd name="connsiteX47" fmla="*/ 352117 w 387343"/>
                <a:gd name="connsiteY47" fmla="*/ 63223 h 403483"/>
                <a:gd name="connsiteX48" fmla="*/ 352117 w 387343"/>
                <a:gd name="connsiteY48" fmla="*/ 63223 h 403483"/>
                <a:gd name="connsiteX49" fmla="*/ 352117 w 387343"/>
                <a:gd name="connsiteY49" fmla="*/ 66451 h 403483"/>
                <a:gd name="connsiteX50" fmla="*/ 353731 w 387343"/>
                <a:gd name="connsiteY50" fmla="*/ 68064 h 403483"/>
                <a:gd name="connsiteX51" fmla="*/ 356958 w 387343"/>
                <a:gd name="connsiteY51" fmla="*/ 69678 h 403483"/>
                <a:gd name="connsiteX52" fmla="*/ 358572 w 387343"/>
                <a:gd name="connsiteY52" fmla="*/ 69678 h 403483"/>
                <a:gd name="connsiteX53" fmla="*/ 363414 w 387343"/>
                <a:gd name="connsiteY53" fmla="*/ 69678 h 403483"/>
                <a:gd name="connsiteX54" fmla="*/ 363414 w 387343"/>
                <a:gd name="connsiteY54" fmla="*/ 71292 h 403483"/>
                <a:gd name="connsiteX55" fmla="*/ 365028 w 387343"/>
                <a:gd name="connsiteY55" fmla="*/ 76134 h 403483"/>
                <a:gd name="connsiteX56" fmla="*/ 363414 w 387343"/>
                <a:gd name="connsiteY56" fmla="*/ 93887 h 403483"/>
                <a:gd name="connsiteX57" fmla="*/ 361800 w 387343"/>
                <a:gd name="connsiteY57" fmla="*/ 97115 h 403483"/>
                <a:gd name="connsiteX58" fmla="*/ 358572 w 387343"/>
                <a:gd name="connsiteY58" fmla="*/ 100343 h 403483"/>
                <a:gd name="connsiteX59" fmla="*/ 358572 w 387343"/>
                <a:gd name="connsiteY59" fmla="*/ 101957 h 403483"/>
                <a:gd name="connsiteX60" fmla="*/ 358572 w 387343"/>
                <a:gd name="connsiteY60" fmla="*/ 103571 h 403483"/>
                <a:gd name="connsiteX61" fmla="*/ 360186 w 387343"/>
                <a:gd name="connsiteY61" fmla="*/ 105185 h 403483"/>
                <a:gd name="connsiteX62" fmla="*/ 366642 w 387343"/>
                <a:gd name="connsiteY62" fmla="*/ 116482 h 403483"/>
                <a:gd name="connsiteX63" fmla="*/ 361800 w 387343"/>
                <a:gd name="connsiteY63" fmla="*/ 119710 h 403483"/>
                <a:gd name="connsiteX64" fmla="*/ 360186 w 387343"/>
                <a:gd name="connsiteY64" fmla="*/ 122938 h 403483"/>
                <a:gd name="connsiteX65" fmla="*/ 358572 w 387343"/>
                <a:gd name="connsiteY65" fmla="*/ 124552 h 403483"/>
                <a:gd name="connsiteX66" fmla="*/ 358572 w 387343"/>
                <a:gd name="connsiteY66" fmla="*/ 126166 h 403483"/>
                <a:gd name="connsiteX67" fmla="*/ 358572 w 387343"/>
                <a:gd name="connsiteY67" fmla="*/ 129394 h 403483"/>
                <a:gd name="connsiteX68" fmla="*/ 358572 w 387343"/>
                <a:gd name="connsiteY68" fmla="*/ 135850 h 403483"/>
                <a:gd name="connsiteX69" fmla="*/ 361800 w 387343"/>
                <a:gd name="connsiteY69" fmla="*/ 143919 h 403483"/>
                <a:gd name="connsiteX70" fmla="*/ 361800 w 387343"/>
                <a:gd name="connsiteY70" fmla="*/ 147147 h 403483"/>
                <a:gd name="connsiteX71" fmla="*/ 361800 w 387343"/>
                <a:gd name="connsiteY71" fmla="*/ 148761 h 403483"/>
                <a:gd name="connsiteX72" fmla="*/ 361800 w 387343"/>
                <a:gd name="connsiteY72" fmla="*/ 151989 h 403483"/>
                <a:gd name="connsiteX73" fmla="*/ 360186 w 387343"/>
                <a:gd name="connsiteY73" fmla="*/ 155217 h 403483"/>
                <a:gd name="connsiteX74" fmla="*/ 360186 w 387343"/>
                <a:gd name="connsiteY74" fmla="*/ 156831 h 403483"/>
                <a:gd name="connsiteX75" fmla="*/ 360186 w 387343"/>
                <a:gd name="connsiteY75" fmla="*/ 158445 h 403483"/>
                <a:gd name="connsiteX76" fmla="*/ 363414 w 387343"/>
                <a:gd name="connsiteY76" fmla="*/ 166514 h 403483"/>
                <a:gd name="connsiteX77" fmla="*/ 363414 w 387343"/>
                <a:gd name="connsiteY77" fmla="*/ 168128 h 403483"/>
                <a:gd name="connsiteX78" fmla="*/ 363414 w 387343"/>
                <a:gd name="connsiteY78" fmla="*/ 172970 h 403483"/>
                <a:gd name="connsiteX79" fmla="*/ 363414 w 387343"/>
                <a:gd name="connsiteY79" fmla="*/ 174584 h 403483"/>
                <a:gd name="connsiteX80" fmla="*/ 361800 w 387343"/>
                <a:gd name="connsiteY80" fmla="*/ 177812 h 403483"/>
                <a:gd name="connsiteX81" fmla="*/ 361800 w 387343"/>
                <a:gd name="connsiteY81" fmla="*/ 177812 h 403483"/>
                <a:gd name="connsiteX82" fmla="*/ 360186 w 387343"/>
                <a:gd name="connsiteY82" fmla="*/ 179426 h 403483"/>
                <a:gd name="connsiteX83" fmla="*/ 356958 w 387343"/>
                <a:gd name="connsiteY83" fmla="*/ 184268 h 403483"/>
                <a:gd name="connsiteX84" fmla="*/ 356958 w 387343"/>
                <a:gd name="connsiteY84" fmla="*/ 185882 h 403483"/>
                <a:gd name="connsiteX85" fmla="*/ 356958 w 387343"/>
                <a:gd name="connsiteY85" fmla="*/ 187496 h 403483"/>
                <a:gd name="connsiteX86" fmla="*/ 358572 w 387343"/>
                <a:gd name="connsiteY86" fmla="*/ 189109 h 403483"/>
                <a:gd name="connsiteX87" fmla="*/ 360186 w 387343"/>
                <a:gd name="connsiteY87" fmla="*/ 192337 h 403483"/>
                <a:gd name="connsiteX88" fmla="*/ 360186 w 387343"/>
                <a:gd name="connsiteY88" fmla="*/ 193951 h 403483"/>
                <a:gd name="connsiteX89" fmla="*/ 360186 w 387343"/>
                <a:gd name="connsiteY89" fmla="*/ 195565 h 403483"/>
                <a:gd name="connsiteX90" fmla="*/ 358572 w 387343"/>
                <a:gd name="connsiteY90" fmla="*/ 197179 h 403483"/>
                <a:gd name="connsiteX91" fmla="*/ 358572 w 387343"/>
                <a:gd name="connsiteY91" fmla="*/ 198793 h 403483"/>
                <a:gd name="connsiteX92" fmla="*/ 356958 w 387343"/>
                <a:gd name="connsiteY92" fmla="*/ 198793 h 403483"/>
                <a:gd name="connsiteX93" fmla="*/ 355344 w 387343"/>
                <a:gd name="connsiteY93" fmla="*/ 200407 h 403483"/>
                <a:gd name="connsiteX94" fmla="*/ 353731 w 387343"/>
                <a:gd name="connsiteY94" fmla="*/ 200407 h 403483"/>
                <a:gd name="connsiteX95" fmla="*/ 353731 w 387343"/>
                <a:gd name="connsiteY95" fmla="*/ 202021 h 403483"/>
                <a:gd name="connsiteX96" fmla="*/ 353731 w 387343"/>
                <a:gd name="connsiteY96" fmla="*/ 205249 h 403483"/>
                <a:gd name="connsiteX97" fmla="*/ 353731 w 387343"/>
                <a:gd name="connsiteY97" fmla="*/ 206863 h 403483"/>
                <a:gd name="connsiteX98" fmla="*/ 356958 w 387343"/>
                <a:gd name="connsiteY98" fmla="*/ 216546 h 403483"/>
                <a:gd name="connsiteX99" fmla="*/ 358572 w 387343"/>
                <a:gd name="connsiteY99" fmla="*/ 219774 h 403483"/>
                <a:gd name="connsiteX100" fmla="*/ 360186 w 387343"/>
                <a:gd name="connsiteY100" fmla="*/ 223002 h 403483"/>
                <a:gd name="connsiteX101" fmla="*/ 360186 w 387343"/>
                <a:gd name="connsiteY101" fmla="*/ 224616 h 403483"/>
                <a:gd name="connsiteX102" fmla="*/ 366642 w 387343"/>
                <a:gd name="connsiteY102" fmla="*/ 231072 h 403483"/>
                <a:gd name="connsiteX103" fmla="*/ 369870 w 387343"/>
                <a:gd name="connsiteY103" fmla="*/ 234299 h 403483"/>
                <a:gd name="connsiteX104" fmla="*/ 374712 w 387343"/>
                <a:gd name="connsiteY104" fmla="*/ 234299 h 403483"/>
                <a:gd name="connsiteX105" fmla="*/ 376326 w 387343"/>
                <a:gd name="connsiteY105" fmla="*/ 247211 h 403483"/>
                <a:gd name="connsiteX106" fmla="*/ 376326 w 387343"/>
                <a:gd name="connsiteY106" fmla="*/ 250439 h 403483"/>
                <a:gd name="connsiteX107" fmla="*/ 381167 w 387343"/>
                <a:gd name="connsiteY107" fmla="*/ 260123 h 403483"/>
                <a:gd name="connsiteX108" fmla="*/ 382781 w 387343"/>
                <a:gd name="connsiteY108" fmla="*/ 261736 h 403483"/>
                <a:gd name="connsiteX109" fmla="*/ 384395 w 387343"/>
                <a:gd name="connsiteY109" fmla="*/ 264964 h 403483"/>
                <a:gd name="connsiteX110" fmla="*/ 386009 w 387343"/>
                <a:gd name="connsiteY110" fmla="*/ 266578 h 403483"/>
                <a:gd name="connsiteX111" fmla="*/ 386009 w 387343"/>
                <a:gd name="connsiteY111" fmla="*/ 274648 h 403483"/>
                <a:gd name="connsiteX112" fmla="*/ 382781 w 387343"/>
                <a:gd name="connsiteY112" fmla="*/ 297243 h 403483"/>
                <a:gd name="connsiteX113" fmla="*/ 374712 w 387343"/>
                <a:gd name="connsiteY113" fmla="*/ 326294 h 403483"/>
                <a:gd name="connsiteX114" fmla="*/ 374712 w 387343"/>
                <a:gd name="connsiteY114" fmla="*/ 335977 h 403483"/>
                <a:gd name="connsiteX115" fmla="*/ 373098 w 387343"/>
                <a:gd name="connsiteY115" fmla="*/ 340819 h 403483"/>
                <a:gd name="connsiteX116" fmla="*/ 361800 w 387343"/>
                <a:gd name="connsiteY116" fmla="*/ 355344 h 403483"/>
                <a:gd name="connsiteX117" fmla="*/ 345661 w 387343"/>
                <a:gd name="connsiteY117" fmla="*/ 363414 h 403483"/>
                <a:gd name="connsiteX118" fmla="*/ 344047 w 387343"/>
                <a:gd name="connsiteY118" fmla="*/ 365028 h 403483"/>
                <a:gd name="connsiteX119" fmla="*/ 342433 w 387343"/>
                <a:gd name="connsiteY119" fmla="*/ 365028 h 403483"/>
                <a:gd name="connsiteX120" fmla="*/ 340819 w 387343"/>
                <a:gd name="connsiteY120" fmla="*/ 366642 h 403483"/>
                <a:gd name="connsiteX121" fmla="*/ 340819 w 387343"/>
                <a:gd name="connsiteY121" fmla="*/ 368256 h 403483"/>
                <a:gd name="connsiteX122" fmla="*/ 340819 w 387343"/>
                <a:gd name="connsiteY122" fmla="*/ 368256 h 403483"/>
                <a:gd name="connsiteX123" fmla="*/ 339205 w 387343"/>
                <a:gd name="connsiteY123" fmla="*/ 369870 h 403483"/>
                <a:gd name="connsiteX124" fmla="*/ 335977 w 387343"/>
                <a:gd name="connsiteY124" fmla="*/ 369870 h 403483"/>
                <a:gd name="connsiteX125" fmla="*/ 331135 w 387343"/>
                <a:gd name="connsiteY125" fmla="*/ 369870 h 403483"/>
                <a:gd name="connsiteX126" fmla="*/ 327908 w 387343"/>
                <a:gd name="connsiteY126" fmla="*/ 368256 h 403483"/>
                <a:gd name="connsiteX127" fmla="*/ 287559 w 387343"/>
                <a:gd name="connsiteY127" fmla="*/ 369870 h 403483"/>
                <a:gd name="connsiteX128" fmla="*/ 285945 w 387343"/>
                <a:gd name="connsiteY128" fmla="*/ 369870 h 403483"/>
                <a:gd name="connsiteX129" fmla="*/ 279490 w 387343"/>
                <a:gd name="connsiteY129" fmla="*/ 368256 h 403483"/>
                <a:gd name="connsiteX130" fmla="*/ 274648 w 387343"/>
                <a:gd name="connsiteY130" fmla="*/ 368256 h 403483"/>
                <a:gd name="connsiteX131" fmla="*/ 273034 w 387343"/>
                <a:gd name="connsiteY131" fmla="*/ 368256 h 403483"/>
                <a:gd name="connsiteX132" fmla="*/ 271420 w 387343"/>
                <a:gd name="connsiteY132" fmla="*/ 368256 h 403483"/>
                <a:gd name="connsiteX133" fmla="*/ 250439 w 387343"/>
                <a:gd name="connsiteY133" fmla="*/ 381167 h 403483"/>
                <a:gd name="connsiteX134" fmla="*/ 232686 w 387343"/>
                <a:gd name="connsiteY134" fmla="*/ 398921 h 403483"/>
                <a:gd name="connsiteX135" fmla="*/ 227844 w 387343"/>
                <a:gd name="connsiteY135" fmla="*/ 400535 h 403483"/>
                <a:gd name="connsiteX136" fmla="*/ 206863 w 387343"/>
                <a:gd name="connsiteY136" fmla="*/ 400535 h 403483"/>
                <a:gd name="connsiteX137" fmla="*/ 203635 w 387343"/>
                <a:gd name="connsiteY137" fmla="*/ 392465 h 403483"/>
                <a:gd name="connsiteX138" fmla="*/ 198793 w 387343"/>
                <a:gd name="connsiteY138" fmla="*/ 387623 h 403483"/>
                <a:gd name="connsiteX139" fmla="*/ 197179 w 387343"/>
                <a:gd name="connsiteY139" fmla="*/ 386009 h 403483"/>
                <a:gd name="connsiteX140" fmla="*/ 195565 w 387343"/>
                <a:gd name="connsiteY140" fmla="*/ 386009 h 403483"/>
                <a:gd name="connsiteX141" fmla="*/ 193951 w 387343"/>
                <a:gd name="connsiteY141" fmla="*/ 386009 h 403483"/>
                <a:gd name="connsiteX142" fmla="*/ 192337 w 387343"/>
                <a:gd name="connsiteY142" fmla="*/ 386009 h 403483"/>
                <a:gd name="connsiteX143" fmla="*/ 192337 w 387343"/>
                <a:gd name="connsiteY143" fmla="*/ 384395 h 403483"/>
                <a:gd name="connsiteX144" fmla="*/ 189109 w 387343"/>
                <a:gd name="connsiteY144" fmla="*/ 361800 h 403483"/>
                <a:gd name="connsiteX145" fmla="*/ 189109 w 387343"/>
                <a:gd name="connsiteY145" fmla="*/ 360186 h 403483"/>
                <a:gd name="connsiteX146" fmla="*/ 190723 w 387343"/>
                <a:gd name="connsiteY146" fmla="*/ 358572 h 403483"/>
                <a:gd name="connsiteX147" fmla="*/ 206863 w 387343"/>
                <a:gd name="connsiteY147" fmla="*/ 342433 h 403483"/>
                <a:gd name="connsiteX148" fmla="*/ 208477 w 387343"/>
                <a:gd name="connsiteY148" fmla="*/ 339205 h 403483"/>
                <a:gd name="connsiteX149" fmla="*/ 210091 w 387343"/>
                <a:gd name="connsiteY149" fmla="*/ 335977 h 403483"/>
                <a:gd name="connsiteX150" fmla="*/ 211704 w 387343"/>
                <a:gd name="connsiteY150" fmla="*/ 327908 h 403483"/>
                <a:gd name="connsiteX151" fmla="*/ 211704 w 387343"/>
                <a:gd name="connsiteY151" fmla="*/ 323066 h 403483"/>
                <a:gd name="connsiteX152" fmla="*/ 211704 w 387343"/>
                <a:gd name="connsiteY152" fmla="*/ 308540 h 403483"/>
                <a:gd name="connsiteX153" fmla="*/ 210091 w 387343"/>
                <a:gd name="connsiteY153" fmla="*/ 292401 h 403483"/>
                <a:gd name="connsiteX154" fmla="*/ 211704 w 387343"/>
                <a:gd name="connsiteY154" fmla="*/ 221388 h 403483"/>
                <a:gd name="connsiteX155" fmla="*/ 213318 w 387343"/>
                <a:gd name="connsiteY155" fmla="*/ 221388 h 403483"/>
                <a:gd name="connsiteX156" fmla="*/ 213318 w 387343"/>
                <a:gd name="connsiteY156" fmla="*/ 219774 h 403483"/>
                <a:gd name="connsiteX157" fmla="*/ 214932 w 387343"/>
                <a:gd name="connsiteY157" fmla="*/ 219774 h 403483"/>
                <a:gd name="connsiteX158" fmla="*/ 221388 w 387343"/>
                <a:gd name="connsiteY158" fmla="*/ 216546 h 403483"/>
                <a:gd name="connsiteX159" fmla="*/ 234300 w 387343"/>
                <a:gd name="connsiteY159" fmla="*/ 210091 h 403483"/>
                <a:gd name="connsiteX160" fmla="*/ 234300 w 387343"/>
                <a:gd name="connsiteY160" fmla="*/ 210091 h 403483"/>
                <a:gd name="connsiteX161" fmla="*/ 237527 w 387343"/>
                <a:gd name="connsiteY161" fmla="*/ 206863 h 403483"/>
                <a:gd name="connsiteX162" fmla="*/ 237527 w 387343"/>
                <a:gd name="connsiteY162" fmla="*/ 205249 h 403483"/>
                <a:gd name="connsiteX163" fmla="*/ 237527 w 387343"/>
                <a:gd name="connsiteY163" fmla="*/ 203635 h 403483"/>
                <a:gd name="connsiteX164" fmla="*/ 235913 w 387343"/>
                <a:gd name="connsiteY164" fmla="*/ 203635 h 403483"/>
                <a:gd name="connsiteX165" fmla="*/ 234300 w 387343"/>
                <a:gd name="connsiteY165" fmla="*/ 200407 h 403483"/>
                <a:gd name="connsiteX166" fmla="*/ 229458 w 387343"/>
                <a:gd name="connsiteY166" fmla="*/ 197179 h 403483"/>
                <a:gd name="connsiteX167" fmla="*/ 223002 w 387343"/>
                <a:gd name="connsiteY167" fmla="*/ 192337 h 403483"/>
                <a:gd name="connsiteX168" fmla="*/ 223002 w 387343"/>
                <a:gd name="connsiteY168" fmla="*/ 192337 h 403483"/>
                <a:gd name="connsiteX169" fmla="*/ 221388 w 387343"/>
                <a:gd name="connsiteY169" fmla="*/ 190723 h 403483"/>
                <a:gd name="connsiteX170" fmla="*/ 219774 w 387343"/>
                <a:gd name="connsiteY170" fmla="*/ 187496 h 403483"/>
                <a:gd name="connsiteX171" fmla="*/ 219774 w 387343"/>
                <a:gd name="connsiteY171" fmla="*/ 185882 h 403483"/>
                <a:gd name="connsiteX172" fmla="*/ 221388 w 387343"/>
                <a:gd name="connsiteY172" fmla="*/ 185882 h 403483"/>
                <a:gd name="connsiteX173" fmla="*/ 221388 w 387343"/>
                <a:gd name="connsiteY173" fmla="*/ 184268 h 403483"/>
                <a:gd name="connsiteX174" fmla="*/ 224616 w 387343"/>
                <a:gd name="connsiteY174" fmla="*/ 184268 h 403483"/>
                <a:gd name="connsiteX175" fmla="*/ 226230 w 387343"/>
                <a:gd name="connsiteY175" fmla="*/ 182654 h 403483"/>
                <a:gd name="connsiteX176" fmla="*/ 227844 w 387343"/>
                <a:gd name="connsiteY176" fmla="*/ 181040 h 403483"/>
                <a:gd name="connsiteX177" fmla="*/ 229458 w 387343"/>
                <a:gd name="connsiteY177" fmla="*/ 177812 h 403483"/>
                <a:gd name="connsiteX178" fmla="*/ 229458 w 387343"/>
                <a:gd name="connsiteY178" fmla="*/ 176198 h 403483"/>
                <a:gd name="connsiteX179" fmla="*/ 227844 w 387343"/>
                <a:gd name="connsiteY179" fmla="*/ 174584 h 403483"/>
                <a:gd name="connsiteX180" fmla="*/ 221388 w 387343"/>
                <a:gd name="connsiteY180" fmla="*/ 169742 h 403483"/>
                <a:gd name="connsiteX181" fmla="*/ 219774 w 387343"/>
                <a:gd name="connsiteY181" fmla="*/ 168128 h 403483"/>
                <a:gd name="connsiteX182" fmla="*/ 216546 w 387343"/>
                <a:gd name="connsiteY182" fmla="*/ 166514 h 403483"/>
                <a:gd name="connsiteX183" fmla="*/ 211704 w 387343"/>
                <a:gd name="connsiteY183" fmla="*/ 166514 h 403483"/>
                <a:gd name="connsiteX184" fmla="*/ 210091 w 387343"/>
                <a:gd name="connsiteY184" fmla="*/ 166514 h 403483"/>
                <a:gd name="connsiteX185" fmla="*/ 198793 w 387343"/>
                <a:gd name="connsiteY185" fmla="*/ 160059 h 403483"/>
                <a:gd name="connsiteX186" fmla="*/ 197179 w 387343"/>
                <a:gd name="connsiteY186" fmla="*/ 160059 h 403483"/>
                <a:gd name="connsiteX187" fmla="*/ 195565 w 387343"/>
                <a:gd name="connsiteY187" fmla="*/ 158445 h 403483"/>
                <a:gd name="connsiteX188" fmla="*/ 190723 w 387343"/>
                <a:gd name="connsiteY188" fmla="*/ 151989 h 403483"/>
                <a:gd name="connsiteX189" fmla="*/ 190723 w 387343"/>
                <a:gd name="connsiteY189" fmla="*/ 150375 h 403483"/>
                <a:gd name="connsiteX190" fmla="*/ 179426 w 387343"/>
                <a:gd name="connsiteY190" fmla="*/ 140691 h 403483"/>
                <a:gd name="connsiteX191" fmla="*/ 156831 w 387343"/>
                <a:gd name="connsiteY191" fmla="*/ 114869 h 403483"/>
                <a:gd name="connsiteX192" fmla="*/ 155217 w 387343"/>
                <a:gd name="connsiteY192" fmla="*/ 113255 h 403483"/>
                <a:gd name="connsiteX193" fmla="*/ 153603 w 387343"/>
                <a:gd name="connsiteY193" fmla="*/ 111641 h 403483"/>
                <a:gd name="connsiteX194" fmla="*/ 150375 w 387343"/>
                <a:gd name="connsiteY194" fmla="*/ 111641 h 403483"/>
                <a:gd name="connsiteX195" fmla="*/ 148761 w 387343"/>
                <a:gd name="connsiteY195" fmla="*/ 111641 h 403483"/>
                <a:gd name="connsiteX196" fmla="*/ 140691 w 387343"/>
                <a:gd name="connsiteY196" fmla="*/ 110027 h 403483"/>
                <a:gd name="connsiteX197" fmla="*/ 137464 w 387343"/>
                <a:gd name="connsiteY197" fmla="*/ 111641 h 403483"/>
                <a:gd name="connsiteX198" fmla="*/ 137464 w 387343"/>
                <a:gd name="connsiteY198" fmla="*/ 111641 h 403483"/>
                <a:gd name="connsiteX199" fmla="*/ 135850 w 387343"/>
                <a:gd name="connsiteY199" fmla="*/ 113255 h 403483"/>
                <a:gd name="connsiteX200" fmla="*/ 134236 w 387343"/>
                <a:gd name="connsiteY200" fmla="*/ 114869 h 403483"/>
                <a:gd name="connsiteX201" fmla="*/ 132622 w 387343"/>
                <a:gd name="connsiteY201" fmla="*/ 116482 h 403483"/>
                <a:gd name="connsiteX202" fmla="*/ 131008 w 387343"/>
                <a:gd name="connsiteY202" fmla="*/ 116482 h 403483"/>
                <a:gd name="connsiteX203" fmla="*/ 129394 w 387343"/>
                <a:gd name="connsiteY203" fmla="*/ 116482 h 403483"/>
                <a:gd name="connsiteX204" fmla="*/ 129394 w 387343"/>
                <a:gd name="connsiteY204" fmla="*/ 118096 h 403483"/>
                <a:gd name="connsiteX205" fmla="*/ 127780 w 387343"/>
                <a:gd name="connsiteY205" fmla="*/ 118096 h 403483"/>
                <a:gd name="connsiteX206" fmla="*/ 126166 w 387343"/>
                <a:gd name="connsiteY206" fmla="*/ 118096 h 403483"/>
                <a:gd name="connsiteX207" fmla="*/ 122938 w 387343"/>
                <a:gd name="connsiteY207" fmla="*/ 116482 h 403483"/>
                <a:gd name="connsiteX208" fmla="*/ 119710 w 387343"/>
                <a:gd name="connsiteY208" fmla="*/ 116482 h 403483"/>
                <a:gd name="connsiteX209" fmla="*/ 116482 w 387343"/>
                <a:gd name="connsiteY209" fmla="*/ 116482 h 403483"/>
                <a:gd name="connsiteX210" fmla="*/ 114869 w 387343"/>
                <a:gd name="connsiteY210" fmla="*/ 116482 h 403483"/>
                <a:gd name="connsiteX211" fmla="*/ 113255 w 387343"/>
                <a:gd name="connsiteY211" fmla="*/ 116482 h 403483"/>
                <a:gd name="connsiteX212" fmla="*/ 111641 w 387343"/>
                <a:gd name="connsiteY212" fmla="*/ 116482 h 403483"/>
                <a:gd name="connsiteX213" fmla="*/ 110027 w 387343"/>
                <a:gd name="connsiteY213" fmla="*/ 114869 h 403483"/>
                <a:gd name="connsiteX214" fmla="*/ 108413 w 387343"/>
                <a:gd name="connsiteY214" fmla="*/ 113255 h 403483"/>
                <a:gd name="connsiteX215" fmla="*/ 106799 w 387343"/>
                <a:gd name="connsiteY215" fmla="*/ 113255 h 403483"/>
                <a:gd name="connsiteX216" fmla="*/ 106799 w 387343"/>
                <a:gd name="connsiteY216" fmla="*/ 113255 h 403483"/>
                <a:gd name="connsiteX217" fmla="*/ 105185 w 387343"/>
                <a:gd name="connsiteY217" fmla="*/ 114869 h 403483"/>
                <a:gd name="connsiteX218" fmla="*/ 105185 w 387343"/>
                <a:gd name="connsiteY218" fmla="*/ 114869 h 403483"/>
                <a:gd name="connsiteX219" fmla="*/ 103571 w 387343"/>
                <a:gd name="connsiteY219" fmla="*/ 116482 h 403483"/>
                <a:gd name="connsiteX220" fmla="*/ 105185 w 387343"/>
                <a:gd name="connsiteY220" fmla="*/ 122938 h 403483"/>
                <a:gd name="connsiteX221" fmla="*/ 105185 w 387343"/>
                <a:gd name="connsiteY221" fmla="*/ 124552 h 403483"/>
                <a:gd name="connsiteX222" fmla="*/ 103571 w 387343"/>
                <a:gd name="connsiteY222" fmla="*/ 127780 h 403483"/>
                <a:gd name="connsiteX223" fmla="*/ 101957 w 387343"/>
                <a:gd name="connsiteY223" fmla="*/ 129394 h 403483"/>
                <a:gd name="connsiteX224" fmla="*/ 101957 w 387343"/>
                <a:gd name="connsiteY224" fmla="*/ 135850 h 403483"/>
                <a:gd name="connsiteX225" fmla="*/ 101957 w 387343"/>
                <a:gd name="connsiteY225" fmla="*/ 135850 h 403483"/>
                <a:gd name="connsiteX226" fmla="*/ 101957 w 387343"/>
                <a:gd name="connsiteY226" fmla="*/ 137464 h 403483"/>
                <a:gd name="connsiteX227" fmla="*/ 100343 w 387343"/>
                <a:gd name="connsiteY227" fmla="*/ 140691 h 403483"/>
                <a:gd name="connsiteX228" fmla="*/ 100343 w 387343"/>
                <a:gd name="connsiteY228" fmla="*/ 140691 h 403483"/>
                <a:gd name="connsiteX229" fmla="*/ 98729 w 387343"/>
                <a:gd name="connsiteY229" fmla="*/ 142305 h 403483"/>
                <a:gd name="connsiteX230" fmla="*/ 97115 w 387343"/>
                <a:gd name="connsiteY230" fmla="*/ 143919 h 403483"/>
                <a:gd name="connsiteX231" fmla="*/ 95501 w 387343"/>
                <a:gd name="connsiteY231" fmla="*/ 143919 h 403483"/>
                <a:gd name="connsiteX232" fmla="*/ 93887 w 387343"/>
                <a:gd name="connsiteY232" fmla="*/ 147147 h 403483"/>
                <a:gd name="connsiteX233" fmla="*/ 92274 w 387343"/>
                <a:gd name="connsiteY233" fmla="*/ 148761 h 403483"/>
                <a:gd name="connsiteX234" fmla="*/ 92274 w 387343"/>
                <a:gd name="connsiteY234" fmla="*/ 150375 h 403483"/>
                <a:gd name="connsiteX235" fmla="*/ 90660 w 387343"/>
                <a:gd name="connsiteY235" fmla="*/ 150375 h 403483"/>
                <a:gd name="connsiteX236" fmla="*/ 90660 w 387343"/>
                <a:gd name="connsiteY236" fmla="*/ 151989 h 403483"/>
                <a:gd name="connsiteX237" fmla="*/ 89046 w 387343"/>
                <a:gd name="connsiteY237" fmla="*/ 151989 h 403483"/>
                <a:gd name="connsiteX238" fmla="*/ 82590 w 387343"/>
                <a:gd name="connsiteY238" fmla="*/ 151989 h 403483"/>
                <a:gd name="connsiteX239" fmla="*/ 76134 w 387343"/>
                <a:gd name="connsiteY239" fmla="*/ 155217 h 403483"/>
                <a:gd name="connsiteX240" fmla="*/ 74520 w 387343"/>
                <a:gd name="connsiteY240" fmla="*/ 155217 h 403483"/>
                <a:gd name="connsiteX241" fmla="*/ 74520 w 387343"/>
                <a:gd name="connsiteY241" fmla="*/ 155217 h 403483"/>
                <a:gd name="connsiteX242" fmla="*/ 66451 w 387343"/>
                <a:gd name="connsiteY242" fmla="*/ 145533 h 403483"/>
                <a:gd name="connsiteX243" fmla="*/ 64837 w 387343"/>
                <a:gd name="connsiteY243" fmla="*/ 142305 h 403483"/>
                <a:gd name="connsiteX244" fmla="*/ 64837 w 387343"/>
                <a:gd name="connsiteY244" fmla="*/ 140691 h 403483"/>
                <a:gd name="connsiteX245" fmla="*/ 68065 w 387343"/>
                <a:gd name="connsiteY245" fmla="*/ 137464 h 403483"/>
                <a:gd name="connsiteX246" fmla="*/ 68065 w 387343"/>
                <a:gd name="connsiteY246" fmla="*/ 135850 h 403483"/>
                <a:gd name="connsiteX247" fmla="*/ 68065 w 387343"/>
                <a:gd name="connsiteY247" fmla="*/ 134236 h 403483"/>
                <a:gd name="connsiteX248" fmla="*/ 68065 w 387343"/>
                <a:gd name="connsiteY248" fmla="*/ 129394 h 403483"/>
                <a:gd name="connsiteX249" fmla="*/ 66451 w 387343"/>
                <a:gd name="connsiteY249" fmla="*/ 127780 h 403483"/>
                <a:gd name="connsiteX250" fmla="*/ 66451 w 387343"/>
                <a:gd name="connsiteY250" fmla="*/ 126166 h 403483"/>
                <a:gd name="connsiteX251" fmla="*/ 63223 w 387343"/>
                <a:gd name="connsiteY251" fmla="*/ 124552 h 403483"/>
                <a:gd name="connsiteX252" fmla="*/ 61609 w 387343"/>
                <a:gd name="connsiteY252" fmla="*/ 122938 h 403483"/>
                <a:gd name="connsiteX253" fmla="*/ 58381 w 387343"/>
                <a:gd name="connsiteY253" fmla="*/ 121324 h 403483"/>
                <a:gd name="connsiteX254" fmla="*/ 56767 w 387343"/>
                <a:gd name="connsiteY254" fmla="*/ 121324 h 403483"/>
                <a:gd name="connsiteX255" fmla="*/ 55153 w 387343"/>
                <a:gd name="connsiteY255" fmla="*/ 121324 h 403483"/>
                <a:gd name="connsiteX256" fmla="*/ 53539 w 387343"/>
                <a:gd name="connsiteY256" fmla="*/ 121324 h 403483"/>
                <a:gd name="connsiteX257" fmla="*/ 48697 w 387343"/>
                <a:gd name="connsiteY257" fmla="*/ 124552 h 403483"/>
                <a:gd name="connsiteX258" fmla="*/ 45469 w 387343"/>
                <a:gd name="connsiteY258" fmla="*/ 124552 h 403483"/>
                <a:gd name="connsiteX259" fmla="*/ 42242 w 387343"/>
                <a:gd name="connsiteY259" fmla="*/ 122938 h 403483"/>
                <a:gd name="connsiteX260" fmla="*/ 37400 w 387343"/>
                <a:gd name="connsiteY260" fmla="*/ 118096 h 403483"/>
                <a:gd name="connsiteX261" fmla="*/ 22874 w 387343"/>
                <a:gd name="connsiteY261" fmla="*/ 98729 h 403483"/>
                <a:gd name="connsiteX262" fmla="*/ 21260 w 387343"/>
                <a:gd name="connsiteY262" fmla="*/ 98729 h 403483"/>
                <a:gd name="connsiteX263" fmla="*/ 19647 w 387343"/>
                <a:gd name="connsiteY263" fmla="*/ 97115 h 403483"/>
                <a:gd name="connsiteX264" fmla="*/ 18033 w 387343"/>
                <a:gd name="connsiteY264" fmla="*/ 97115 h 403483"/>
                <a:gd name="connsiteX265" fmla="*/ 16419 w 387343"/>
                <a:gd name="connsiteY265" fmla="*/ 98729 h 403483"/>
                <a:gd name="connsiteX266" fmla="*/ 14805 w 387343"/>
                <a:gd name="connsiteY266" fmla="*/ 98729 h 403483"/>
                <a:gd name="connsiteX267" fmla="*/ 13191 w 387343"/>
                <a:gd name="connsiteY267" fmla="*/ 98729 h 403483"/>
                <a:gd name="connsiteX268" fmla="*/ 9963 w 387343"/>
                <a:gd name="connsiteY268" fmla="*/ 98729 h 403483"/>
                <a:gd name="connsiteX269" fmla="*/ 9963 w 387343"/>
                <a:gd name="connsiteY269" fmla="*/ 97115 h 403483"/>
                <a:gd name="connsiteX270" fmla="*/ 8349 w 387343"/>
                <a:gd name="connsiteY270" fmla="*/ 95501 h 403483"/>
                <a:gd name="connsiteX271" fmla="*/ 8349 w 387343"/>
                <a:gd name="connsiteY271" fmla="*/ 93887 h 403483"/>
                <a:gd name="connsiteX272" fmla="*/ 6735 w 387343"/>
                <a:gd name="connsiteY272" fmla="*/ 90660 h 403483"/>
                <a:gd name="connsiteX273" fmla="*/ 6735 w 387343"/>
                <a:gd name="connsiteY273" fmla="*/ 87432 h 403483"/>
                <a:gd name="connsiteX274" fmla="*/ 6735 w 387343"/>
                <a:gd name="connsiteY274" fmla="*/ 85818 h 403483"/>
                <a:gd name="connsiteX275" fmla="*/ 8349 w 387343"/>
                <a:gd name="connsiteY275" fmla="*/ 85818 h 403483"/>
                <a:gd name="connsiteX276" fmla="*/ 9963 w 387343"/>
                <a:gd name="connsiteY276" fmla="*/ 82590 h 403483"/>
                <a:gd name="connsiteX277" fmla="*/ 11577 w 387343"/>
                <a:gd name="connsiteY277" fmla="*/ 80976 h 403483"/>
                <a:gd name="connsiteX278" fmla="*/ 11577 w 387343"/>
                <a:gd name="connsiteY278" fmla="*/ 79362 h 403483"/>
                <a:gd name="connsiteX279" fmla="*/ 13191 w 387343"/>
                <a:gd name="connsiteY279" fmla="*/ 79362 h 403483"/>
                <a:gd name="connsiteX280" fmla="*/ 14805 w 387343"/>
                <a:gd name="connsiteY280" fmla="*/ 77748 h 403483"/>
                <a:gd name="connsiteX281" fmla="*/ 14805 w 387343"/>
                <a:gd name="connsiteY281" fmla="*/ 76134 h 403483"/>
                <a:gd name="connsiteX282" fmla="*/ 16419 w 387343"/>
                <a:gd name="connsiteY282" fmla="*/ 76134 h 403483"/>
                <a:gd name="connsiteX283" fmla="*/ 16419 w 387343"/>
                <a:gd name="connsiteY283" fmla="*/ 74520 h 403483"/>
                <a:gd name="connsiteX284" fmla="*/ 18033 w 387343"/>
                <a:gd name="connsiteY284" fmla="*/ 71292 h 403483"/>
                <a:gd name="connsiteX285" fmla="*/ 18033 w 387343"/>
                <a:gd name="connsiteY285" fmla="*/ 68064 h 403483"/>
                <a:gd name="connsiteX286" fmla="*/ 16419 w 387343"/>
                <a:gd name="connsiteY286" fmla="*/ 58381 h 403483"/>
                <a:gd name="connsiteX287" fmla="*/ 16419 w 387343"/>
                <a:gd name="connsiteY287" fmla="*/ 55153 h 403483"/>
                <a:gd name="connsiteX288" fmla="*/ 14805 w 387343"/>
                <a:gd name="connsiteY288" fmla="*/ 53539 h 403483"/>
                <a:gd name="connsiteX289" fmla="*/ 13191 w 387343"/>
                <a:gd name="connsiteY289" fmla="*/ 43855 h 403483"/>
                <a:gd name="connsiteX290" fmla="*/ 11577 w 387343"/>
                <a:gd name="connsiteY290" fmla="*/ 40628 h 403483"/>
                <a:gd name="connsiteX291" fmla="*/ 9963 w 387343"/>
                <a:gd name="connsiteY291" fmla="*/ 37400 h 403483"/>
                <a:gd name="connsiteX292" fmla="*/ 9963 w 387343"/>
                <a:gd name="connsiteY292" fmla="*/ 37400 h 403483"/>
                <a:gd name="connsiteX293" fmla="*/ 5121 w 387343"/>
                <a:gd name="connsiteY293" fmla="*/ 34172 h 403483"/>
                <a:gd name="connsiteX294" fmla="*/ 6735 w 387343"/>
                <a:gd name="connsiteY294" fmla="*/ 34172 h 403483"/>
                <a:gd name="connsiteX295" fmla="*/ 9963 w 387343"/>
                <a:gd name="connsiteY295" fmla="*/ 24488 h 403483"/>
                <a:gd name="connsiteX296" fmla="*/ 9963 w 387343"/>
                <a:gd name="connsiteY296" fmla="*/ 18033 h 403483"/>
                <a:gd name="connsiteX297" fmla="*/ 11577 w 387343"/>
                <a:gd name="connsiteY297" fmla="*/ 13191 h 403483"/>
                <a:gd name="connsiteX298" fmla="*/ 18033 w 387343"/>
                <a:gd name="connsiteY298" fmla="*/ 6735 h 403483"/>
                <a:gd name="connsiteX299" fmla="*/ 19647 w 387343"/>
                <a:gd name="connsiteY299" fmla="*/ 6735 h 403483"/>
                <a:gd name="connsiteX300" fmla="*/ 21260 w 387343"/>
                <a:gd name="connsiteY300" fmla="*/ 5121 h 403483"/>
                <a:gd name="connsiteX301" fmla="*/ 22874 w 387343"/>
                <a:gd name="connsiteY301" fmla="*/ 5121 h 403483"/>
                <a:gd name="connsiteX302" fmla="*/ 24488 w 387343"/>
                <a:gd name="connsiteY302" fmla="*/ 5121 h 403483"/>
                <a:gd name="connsiteX303" fmla="*/ 24488 w 387343"/>
                <a:gd name="connsiteY303" fmla="*/ 6735 h 403483"/>
                <a:gd name="connsiteX304" fmla="*/ 30944 w 387343"/>
                <a:gd name="connsiteY304" fmla="*/ 13191 h 403483"/>
                <a:gd name="connsiteX305" fmla="*/ 32558 w 387343"/>
                <a:gd name="connsiteY305" fmla="*/ 13191 h 403483"/>
                <a:gd name="connsiteX306" fmla="*/ 34172 w 387343"/>
                <a:gd name="connsiteY306" fmla="*/ 14805 h 403483"/>
                <a:gd name="connsiteX307" fmla="*/ 40628 w 387343"/>
                <a:gd name="connsiteY307" fmla="*/ 16419 h 403483"/>
                <a:gd name="connsiteX308" fmla="*/ 42242 w 387343"/>
                <a:gd name="connsiteY308" fmla="*/ 16419 h 403483"/>
                <a:gd name="connsiteX309" fmla="*/ 47083 w 387343"/>
                <a:gd name="connsiteY309" fmla="*/ 18033 h 403483"/>
                <a:gd name="connsiteX310" fmla="*/ 50311 w 387343"/>
                <a:gd name="connsiteY310" fmla="*/ 18033 h 403483"/>
                <a:gd name="connsiteX311" fmla="*/ 53539 w 387343"/>
                <a:gd name="connsiteY311" fmla="*/ 19646 h 403483"/>
                <a:gd name="connsiteX312" fmla="*/ 55153 w 387343"/>
                <a:gd name="connsiteY312" fmla="*/ 19646 h 403483"/>
                <a:gd name="connsiteX313" fmla="*/ 55153 w 387343"/>
                <a:gd name="connsiteY313" fmla="*/ 21260 h 403483"/>
                <a:gd name="connsiteX314" fmla="*/ 55153 w 387343"/>
                <a:gd name="connsiteY314" fmla="*/ 22874 h 403483"/>
                <a:gd name="connsiteX315" fmla="*/ 58381 w 387343"/>
                <a:gd name="connsiteY315" fmla="*/ 32558 h 403483"/>
                <a:gd name="connsiteX316" fmla="*/ 95501 w 387343"/>
                <a:gd name="connsiteY316" fmla="*/ 40628 h 403483"/>
                <a:gd name="connsiteX317" fmla="*/ 100343 w 387343"/>
                <a:gd name="connsiteY317" fmla="*/ 43855 h 403483"/>
                <a:gd name="connsiteX318" fmla="*/ 103571 w 387343"/>
                <a:gd name="connsiteY318" fmla="*/ 47083 h 403483"/>
                <a:gd name="connsiteX319" fmla="*/ 105185 w 387343"/>
                <a:gd name="connsiteY319" fmla="*/ 47083 h 403483"/>
                <a:gd name="connsiteX320" fmla="*/ 111641 w 387343"/>
                <a:gd name="connsiteY320" fmla="*/ 50311 h 403483"/>
                <a:gd name="connsiteX321" fmla="*/ 113255 w 387343"/>
                <a:gd name="connsiteY321" fmla="*/ 50311 h 40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</a:cxnLst>
              <a:rect l="l" t="t" r="r" b="b"/>
              <a:pathLst>
                <a:path w="387343" h="403483">
                  <a:moveTo>
                    <a:pt x="132622" y="55153"/>
                  </a:moveTo>
                  <a:lnTo>
                    <a:pt x="137464" y="55153"/>
                  </a:lnTo>
                  <a:lnTo>
                    <a:pt x="140691" y="55153"/>
                  </a:lnTo>
                  <a:lnTo>
                    <a:pt x="140691" y="51925"/>
                  </a:lnTo>
                  <a:lnTo>
                    <a:pt x="139078" y="47083"/>
                  </a:lnTo>
                  <a:lnTo>
                    <a:pt x="137464" y="40628"/>
                  </a:lnTo>
                  <a:lnTo>
                    <a:pt x="137464" y="40628"/>
                  </a:lnTo>
                  <a:lnTo>
                    <a:pt x="137464" y="39014"/>
                  </a:lnTo>
                  <a:lnTo>
                    <a:pt x="139078" y="39014"/>
                  </a:lnTo>
                  <a:lnTo>
                    <a:pt x="143919" y="37400"/>
                  </a:lnTo>
                  <a:lnTo>
                    <a:pt x="147147" y="35786"/>
                  </a:lnTo>
                  <a:lnTo>
                    <a:pt x="148761" y="35786"/>
                  </a:lnTo>
                  <a:lnTo>
                    <a:pt x="153603" y="39014"/>
                  </a:lnTo>
                  <a:lnTo>
                    <a:pt x="168128" y="45469"/>
                  </a:lnTo>
                  <a:lnTo>
                    <a:pt x="174584" y="48697"/>
                  </a:lnTo>
                  <a:lnTo>
                    <a:pt x="202021" y="51925"/>
                  </a:lnTo>
                  <a:lnTo>
                    <a:pt x="229458" y="64837"/>
                  </a:lnTo>
                  <a:lnTo>
                    <a:pt x="258509" y="66451"/>
                  </a:lnTo>
                  <a:lnTo>
                    <a:pt x="263350" y="68064"/>
                  </a:lnTo>
                  <a:lnTo>
                    <a:pt x="264964" y="69678"/>
                  </a:lnTo>
                  <a:lnTo>
                    <a:pt x="266578" y="69678"/>
                  </a:lnTo>
                  <a:lnTo>
                    <a:pt x="271420" y="68064"/>
                  </a:lnTo>
                  <a:lnTo>
                    <a:pt x="276262" y="68064"/>
                  </a:lnTo>
                  <a:lnTo>
                    <a:pt x="289173" y="63223"/>
                  </a:lnTo>
                  <a:lnTo>
                    <a:pt x="294015" y="59995"/>
                  </a:lnTo>
                  <a:lnTo>
                    <a:pt x="295629" y="58381"/>
                  </a:lnTo>
                  <a:lnTo>
                    <a:pt x="295629" y="56767"/>
                  </a:lnTo>
                  <a:lnTo>
                    <a:pt x="294015" y="51925"/>
                  </a:lnTo>
                  <a:lnTo>
                    <a:pt x="294015" y="51925"/>
                  </a:lnTo>
                  <a:lnTo>
                    <a:pt x="294015" y="50311"/>
                  </a:lnTo>
                  <a:lnTo>
                    <a:pt x="295629" y="48697"/>
                  </a:lnTo>
                  <a:lnTo>
                    <a:pt x="295629" y="48697"/>
                  </a:lnTo>
                  <a:lnTo>
                    <a:pt x="297243" y="48697"/>
                  </a:lnTo>
                  <a:lnTo>
                    <a:pt x="298857" y="48697"/>
                  </a:lnTo>
                  <a:lnTo>
                    <a:pt x="305313" y="50311"/>
                  </a:lnTo>
                  <a:lnTo>
                    <a:pt x="308540" y="51925"/>
                  </a:lnTo>
                  <a:lnTo>
                    <a:pt x="318224" y="53539"/>
                  </a:lnTo>
                  <a:lnTo>
                    <a:pt x="321452" y="53539"/>
                  </a:lnTo>
                  <a:lnTo>
                    <a:pt x="323066" y="55153"/>
                  </a:lnTo>
                  <a:lnTo>
                    <a:pt x="329522" y="61609"/>
                  </a:lnTo>
                  <a:lnTo>
                    <a:pt x="331135" y="63223"/>
                  </a:lnTo>
                  <a:lnTo>
                    <a:pt x="337591" y="61609"/>
                  </a:lnTo>
                  <a:lnTo>
                    <a:pt x="358572" y="51925"/>
                  </a:lnTo>
                  <a:lnTo>
                    <a:pt x="356958" y="55153"/>
                  </a:lnTo>
                  <a:lnTo>
                    <a:pt x="356958" y="56767"/>
                  </a:lnTo>
                  <a:lnTo>
                    <a:pt x="355344" y="58381"/>
                  </a:lnTo>
                  <a:lnTo>
                    <a:pt x="352117" y="61609"/>
                  </a:lnTo>
                  <a:lnTo>
                    <a:pt x="352117" y="63223"/>
                  </a:lnTo>
                  <a:lnTo>
                    <a:pt x="352117" y="63223"/>
                  </a:lnTo>
                  <a:lnTo>
                    <a:pt x="352117" y="66451"/>
                  </a:lnTo>
                  <a:lnTo>
                    <a:pt x="353731" y="68064"/>
                  </a:lnTo>
                  <a:lnTo>
                    <a:pt x="356958" y="69678"/>
                  </a:lnTo>
                  <a:lnTo>
                    <a:pt x="358572" y="69678"/>
                  </a:lnTo>
                  <a:lnTo>
                    <a:pt x="363414" y="69678"/>
                  </a:lnTo>
                  <a:lnTo>
                    <a:pt x="363414" y="71292"/>
                  </a:lnTo>
                  <a:lnTo>
                    <a:pt x="365028" y="76134"/>
                  </a:lnTo>
                  <a:lnTo>
                    <a:pt x="363414" y="93887"/>
                  </a:lnTo>
                  <a:lnTo>
                    <a:pt x="361800" y="97115"/>
                  </a:lnTo>
                  <a:lnTo>
                    <a:pt x="358572" y="100343"/>
                  </a:lnTo>
                  <a:lnTo>
                    <a:pt x="358572" y="101957"/>
                  </a:lnTo>
                  <a:lnTo>
                    <a:pt x="358572" y="103571"/>
                  </a:lnTo>
                  <a:lnTo>
                    <a:pt x="360186" y="105185"/>
                  </a:lnTo>
                  <a:lnTo>
                    <a:pt x="366642" y="116482"/>
                  </a:lnTo>
                  <a:lnTo>
                    <a:pt x="361800" y="119710"/>
                  </a:lnTo>
                  <a:lnTo>
                    <a:pt x="360186" y="122938"/>
                  </a:lnTo>
                  <a:lnTo>
                    <a:pt x="358572" y="124552"/>
                  </a:lnTo>
                  <a:lnTo>
                    <a:pt x="358572" y="126166"/>
                  </a:lnTo>
                  <a:lnTo>
                    <a:pt x="358572" y="129394"/>
                  </a:lnTo>
                  <a:lnTo>
                    <a:pt x="358572" y="135850"/>
                  </a:lnTo>
                  <a:lnTo>
                    <a:pt x="361800" y="143919"/>
                  </a:lnTo>
                  <a:lnTo>
                    <a:pt x="361800" y="147147"/>
                  </a:lnTo>
                  <a:lnTo>
                    <a:pt x="361800" y="148761"/>
                  </a:lnTo>
                  <a:lnTo>
                    <a:pt x="361800" y="151989"/>
                  </a:lnTo>
                  <a:lnTo>
                    <a:pt x="360186" y="155217"/>
                  </a:lnTo>
                  <a:lnTo>
                    <a:pt x="360186" y="156831"/>
                  </a:lnTo>
                  <a:lnTo>
                    <a:pt x="360186" y="158445"/>
                  </a:lnTo>
                  <a:lnTo>
                    <a:pt x="363414" y="166514"/>
                  </a:lnTo>
                  <a:lnTo>
                    <a:pt x="363414" y="168128"/>
                  </a:lnTo>
                  <a:lnTo>
                    <a:pt x="363414" y="172970"/>
                  </a:lnTo>
                  <a:lnTo>
                    <a:pt x="363414" y="174584"/>
                  </a:lnTo>
                  <a:lnTo>
                    <a:pt x="361800" y="177812"/>
                  </a:lnTo>
                  <a:lnTo>
                    <a:pt x="361800" y="177812"/>
                  </a:lnTo>
                  <a:lnTo>
                    <a:pt x="360186" y="179426"/>
                  </a:lnTo>
                  <a:lnTo>
                    <a:pt x="356958" y="184268"/>
                  </a:lnTo>
                  <a:lnTo>
                    <a:pt x="356958" y="185882"/>
                  </a:lnTo>
                  <a:lnTo>
                    <a:pt x="356958" y="187496"/>
                  </a:lnTo>
                  <a:lnTo>
                    <a:pt x="358572" y="189109"/>
                  </a:lnTo>
                  <a:lnTo>
                    <a:pt x="360186" y="192337"/>
                  </a:lnTo>
                  <a:lnTo>
                    <a:pt x="360186" y="193951"/>
                  </a:lnTo>
                  <a:lnTo>
                    <a:pt x="360186" y="195565"/>
                  </a:lnTo>
                  <a:lnTo>
                    <a:pt x="358572" y="197179"/>
                  </a:lnTo>
                  <a:lnTo>
                    <a:pt x="358572" y="198793"/>
                  </a:lnTo>
                  <a:lnTo>
                    <a:pt x="356958" y="198793"/>
                  </a:lnTo>
                  <a:lnTo>
                    <a:pt x="355344" y="200407"/>
                  </a:lnTo>
                  <a:lnTo>
                    <a:pt x="353731" y="200407"/>
                  </a:lnTo>
                  <a:lnTo>
                    <a:pt x="353731" y="202021"/>
                  </a:lnTo>
                  <a:lnTo>
                    <a:pt x="353731" y="205249"/>
                  </a:lnTo>
                  <a:lnTo>
                    <a:pt x="353731" y="206863"/>
                  </a:lnTo>
                  <a:lnTo>
                    <a:pt x="356958" y="216546"/>
                  </a:lnTo>
                  <a:lnTo>
                    <a:pt x="358572" y="219774"/>
                  </a:lnTo>
                  <a:lnTo>
                    <a:pt x="360186" y="223002"/>
                  </a:lnTo>
                  <a:lnTo>
                    <a:pt x="360186" y="224616"/>
                  </a:lnTo>
                  <a:lnTo>
                    <a:pt x="366642" y="231072"/>
                  </a:lnTo>
                  <a:lnTo>
                    <a:pt x="369870" y="234299"/>
                  </a:lnTo>
                  <a:lnTo>
                    <a:pt x="374712" y="234299"/>
                  </a:lnTo>
                  <a:lnTo>
                    <a:pt x="376326" y="247211"/>
                  </a:lnTo>
                  <a:lnTo>
                    <a:pt x="376326" y="250439"/>
                  </a:lnTo>
                  <a:lnTo>
                    <a:pt x="381167" y="260123"/>
                  </a:lnTo>
                  <a:lnTo>
                    <a:pt x="382781" y="261736"/>
                  </a:lnTo>
                  <a:lnTo>
                    <a:pt x="384395" y="264964"/>
                  </a:lnTo>
                  <a:lnTo>
                    <a:pt x="386009" y="266578"/>
                  </a:lnTo>
                  <a:lnTo>
                    <a:pt x="386009" y="274648"/>
                  </a:lnTo>
                  <a:lnTo>
                    <a:pt x="382781" y="297243"/>
                  </a:lnTo>
                  <a:lnTo>
                    <a:pt x="374712" y="326294"/>
                  </a:lnTo>
                  <a:lnTo>
                    <a:pt x="374712" y="335977"/>
                  </a:lnTo>
                  <a:lnTo>
                    <a:pt x="373098" y="340819"/>
                  </a:lnTo>
                  <a:lnTo>
                    <a:pt x="361800" y="355344"/>
                  </a:lnTo>
                  <a:lnTo>
                    <a:pt x="345661" y="363414"/>
                  </a:lnTo>
                  <a:lnTo>
                    <a:pt x="344047" y="365028"/>
                  </a:lnTo>
                  <a:lnTo>
                    <a:pt x="342433" y="365028"/>
                  </a:lnTo>
                  <a:lnTo>
                    <a:pt x="340819" y="366642"/>
                  </a:lnTo>
                  <a:lnTo>
                    <a:pt x="340819" y="368256"/>
                  </a:lnTo>
                  <a:lnTo>
                    <a:pt x="340819" y="368256"/>
                  </a:lnTo>
                  <a:lnTo>
                    <a:pt x="339205" y="369870"/>
                  </a:lnTo>
                  <a:lnTo>
                    <a:pt x="335977" y="369870"/>
                  </a:lnTo>
                  <a:lnTo>
                    <a:pt x="331135" y="369870"/>
                  </a:lnTo>
                  <a:lnTo>
                    <a:pt x="327908" y="368256"/>
                  </a:lnTo>
                  <a:lnTo>
                    <a:pt x="287559" y="369870"/>
                  </a:lnTo>
                  <a:lnTo>
                    <a:pt x="285945" y="369870"/>
                  </a:lnTo>
                  <a:lnTo>
                    <a:pt x="279490" y="368256"/>
                  </a:lnTo>
                  <a:lnTo>
                    <a:pt x="274648" y="368256"/>
                  </a:lnTo>
                  <a:lnTo>
                    <a:pt x="273034" y="368256"/>
                  </a:lnTo>
                  <a:lnTo>
                    <a:pt x="271420" y="368256"/>
                  </a:lnTo>
                  <a:lnTo>
                    <a:pt x="250439" y="381167"/>
                  </a:lnTo>
                  <a:lnTo>
                    <a:pt x="232686" y="398921"/>
                  </a:lnTo>
                  <a:lnTo>
                    <a:pt x="227844" y="400535"/>
                  </a:lnTo>
                  <a:lnTo>
                    <a:pt x="206863" y="400535"/>
                  </a:lnTo>
                  <a:lnTo>
                    <a:pt x="203635" y="392465"/>
                  </a:lnTo>
                  <a:lnTo>
                    <a:pt x="198793" y="387623"/>
                  </a:lnTo>
                  <a:lnTo>
                    <a:pt x="197179" y="386009"/>
                  </a:lnTo>
                  <a:lnTo>
                    <a:pt x="195565" y="386009"/>
                  </a:lnTo>
                  <a:lnTo>
                    <a:pt x="193951" y="386009"/>
                  </a:lnTo>
                  <a:lnTo>
                    <a:pt x="192337" y="386009"/>
                  </a:lnTo>
                  <a:lnTo>
                    <a:pt x="192337" y="384395"/>
                  </a:lnTo>
                  <a:lnTo>
                    <a:pt x="189109" y="361800"/>
                  </a:lnTo>
                  <a:lnTo>
                    <a:pt x="189109" y="360186"/>
                  </a:lnTo>
                  <a:lnTo>
                    <a:pt x="190723" y="358572"/>
                  </a:lnTo>
                  <a:lnTo>
                    <a:pt x="206863" y="342433"/>
                  </a:lnTo>
                  <a:lnTo>
                    <a:pt x="208477" y="339205"/>
                  </a:lnTo>
                  <a:lnTo>
                    <a:pt x="210091" y="335977"/>
                  </a:lnTo>
                  <a:lnTo>
                    <a:pt x="211704" y="327908"/>
                  </a:lnTo>
                  <a:lnTo>
                    <a:pt x="211704" y="323066"/>
                  </a:lnTo>
                  <a:lnTo>
                    <a:pt x="211704" y="308540"/>
                  </a:lnTo>
                  <a:lnTo>
                    <a:pt x="210091" y="292401"/>
                  </a:lnTo>
                  <a:lnTo>
                    <a:pt x="211704" y="221388"/>
                  </a:lnTo>
                  <a:lnTo>
                    <a:pt x="213318" y="221388"/>
                  </a:lnTo>
                  <a:lnTo>
                    <a:pt x="213318" y="219774"/>
                  </a:lnTo>
                  <a:lnTo>
                    <a:pt x="214932" y="219774"/>
                  </a:lnTo>
                  <a:lnTo>
                    <a:pt x="221388" y="216546"/>
                  </a:lnTo>
                  <a:lnTo>
                    <a:pt x="234300" y="210091"/>
                  </a:lnTo>
                  <a:lnTo>
                    <a:pt x="234300" y="210091"/>
                  </a:lnTo>
                  <a:lnTo>
                    <a:pt x="237527" y="206863"/>
                  </a:lnTo>
                  <a:lnTo>
                    <a:pt x="237527" y="205249"/>
                  </a:lnTo>
                  <a:lnTo>
                    <a:pt x="237527" y="203635"/>
                  </a:lnTo>
                  <a:lnTo>
                    <a:pt x="235913" y="203635"/>
                  </a:lnTo>
                  <a:lnTo>
                    <a:pt x="234300" y="200407"/>
                  </a:lnTo>
                  <a:lnTo>
                    <a:pt x="229458" y="197179"/>
                  </a:lnTo>
                  <a:lnTo>
                    <a:pt x="223002" y="192337"/>
                  </a:lnTo>
                  <a:lnTo>
                    <a:pt x="223002" y="192337"/>
                  </a:lnTo>
                  <a:lnTo>
                    <a:pt x="221388" y="190723"/>
                  </a:lnTo>
                  <a:lnTo>
                    <a:pt x="219774" y="187496"/>
                  </a:lnTo>
                  <a:lnTo>
                    <a:pt x="219774" y="185882"/>
                  </a:lnTo>
                  <a:lnTo>
                    <a:pt x="221388" y="185882"/>
                  </a:lnTo>
                  <a:lnTo>
                    <a:pt x="221388" y="184268"/>
                  </a:lnTo>
                  <a:lnTo>
                    <a:pt x="224616" y="184268"/>
                  </a:lnTo>
                  <a:lnTo>
                    <a:pt x="226230" y="182654"/>
                  </a:lnTo>
                  <a:lnTo>
                    <a:pt x="227844" y="181040"/>
                  </a:lnTo>
                  <a:lnTo>
                    <a:pt x="229458" y="177812"/>
                  </a:lnTo>
                  <a:lnTo>
                    <a:pt x="229458" y="176198"/>
                  </a:lnTo>
                  <a:lnTo>
                    <a:pt x="227844" y="174584"/>
                  </a:lnTo>
                  <a:lnTo>
                    <a:pt x="221388" y="169742"/>
                  </a:lnTo>
                  <a:lnTo>
                    <a:pt x="219774" y="168128"/>
                  </a:lnTo>
                  <a:lnTo>
                    <a:pt x="216546" y="166514"/>
                  </a:lnTo>
                  <a:lnTo>
                    <a:pt x="211704" y="166514"/>
                  </a:lnTo>
                  <a:lnTo>
                    <a:pt x="210091" y="166514"/>
                  </a:lnTo>
                  <a:lnTo>
                    <a:pt x="198793" y="160059"/>
                  </a:lnTo>
                  <a:lnTo>
                    <a:pt x="197179" y="160059"/>
                  </a:lnTo>
                  <a:lnTo>
                    <a:pt x="195565" y="158445"/>
                  </a:lnTo>
                  <a:lnTo>
                    <a:pt x="190723" y="151989"/>
                  </a:lnTo>
                  <a:lnTo>
                    <a:pt x="190723" y="150375"/>
                  </a:lnTo>
                  <a:lnTo>
                    <a:pt x="179426" y="140691"/>
                  </a:lnTo>
                  <a:lnTo>
                    <a:pt x="156831" y="114869"/>
                  </a:lnTo>
                  <a:lnTo>
                    <a:pt x="155217" y="113255"/>
                  </a:lnTo>
                  <a:lnTo>
                    <a:pt x="153603" y="111641"/>
                  </a:lnTo>
                  <a:lnTo>
                    <a:pt x="150375" y="111641"/>
                  </a:lnTo>
                  <a:lnTo>
                    <a:pt x="148761" y="111641"/>
                  </a:lnTo>
                  <a:lnTo>
                    <a:pt x="140691" y="110027"/>
                  </a:lnTo>
                  <a:lnTo>
                    <a:pt x="137464" y="111641"/>
                  </a:lnTo>
                  <a:lnTo>
                    <a:pt x="137464" y="111641"/>
                  </a:lnTo>
                  <a:lnTo>
                    <a:pt x="135850" y="113255"/>
                  </a:lnTo>
                  <a:lnTo>
                    <a:pt x="134236" y="114869"/>
                  </a:lnTo>
                  <a:lnTo>
                    <a:pt x="132622" y="116482"/>
                  </a:lnTo>
                  <a:lnTo>
                    <a:pt x="131008" y="116482"/>
                  </a:lnTo>
                  <a:lnTo>
                    <a:pt x="129394" y="116482"/>
                  </a:lnTo>
                  <a:lnTo>
                    <a:pt x="129394" y="118096"/>
                  </a:lnTo>
                  <a:lnTo>
                    <a:pt x="127780" y="118096"/>
                  </a:lnTo>
                  <a:lnTo>
                    <a:pt x="126166" y="118096"/>
                  </a:lnTo>
                  <a:lnTo>
                    <a:pt x="122938" y="116482"/>
                  </a:lnTo>
                  <a:lnTo>
                    <a:pt x="119710" y="116482"/>
                  </a:lnTo>
                  <a:lnTo>
                    <a:pt x="116482" y="116482"/>
                  </a:lnTo>
                  <a:lnTo>
                    <a:pt x="114869" y="116482"/>
                  </a:lnTo>
                  <a:lnTo>
                    <a:pt x="113255" y="116482"/>
                  </a:lnTo>
                  <a:lnTo>
                    <a:pt x="111641" y="116482"/>
                  </a:lnTo>
                  <a:lnTo>
                    <a:pt x="110027" y="114869"/>
                  </a:lnTo>
                  <a:lnTo>
                    <a:pt x="108413" y="113255"/>
                  </a:lnTo>
                  <a:lnTo>
                    <a:pt x="106799" y="113255"/>
                  </a:lnTo>
                  <a:lnTo>
                    <a:pt x="106799" y="113255"/>
                  </a:lnTo>
                  <a:lnTo>
                    <a:pt x="105185" y="114869"/>
                  </a:lnTo>
                  <a:lnTo>
                    <a:pt x="105185" y="114869"/>
                  </a:lnTo>
                  <a:lnTo>
                    <a:pt x="103571" y="116482"/>
                  </a:lnTo>
                  <a:lnTo>
                    <a:pt x="105185" y="122938"/>
                  </a:lnTo>
                  <a:lnTo>
                    <a:pt x="105185" y="124552"/>
                  </a:lnTo>
                  <a:lnTo>
                    <a:pt x="103571" y="127780"/>
                  </a:lnTo>
                  <a:lnTo>
                    <a:pt x="101957" y="129394"/>
                  </a:lnTo>
                  <a:lnTo>
                    <a:pt x="101957" y="135850"/>
                  </a:lnTo>
                  <a:lnTo>
                    <a:pt x="101957" y="135850"/>
                  </a:lnTo>
                  <a:lnTo>
                    <a:pt x="101957" y="137464"/>
                  </a:lnTo>
                  <a:lnTo>
                    <a:pt x="100343" y="140691"/>
                  </a:lnTo>
                  <a:lnTo>
                    <a:pt x="100343" y="140691"/>
                  </a:lnTo>
                  <a:lnTo>
                    <a:pt x="98729" y="142305"/>
                  </a:lnTo>
                  <a:lnTo>
                    <a:pt x="97115" y="143919"/>
                  </a:lnTo>
                  <a:lnTo>
                    <a:pt x="95501" y="143919"/>
                  </a:lnTo>
                  <a:lnTo>
                    <a:pt x="93887" y="147147"/>
                  </a:lnTo>
                  <a:lnTo>
                    <a:pt x="92274" y="148761"/>
                  </a:lnTo>
                  <a:lnTo>
                    <a:pt x="92274" y="150375"/>
                  </a:lnTo>
                  <a:lnTo>
                    <a:pt x="90660" y="150375"/>
                  </a:lnTo>
                  <a:lnTo>
                    <a:pt x="90660" y="151989"/>
                  </a:lnTo>
                  <a:lnTo>
                    <a:pt x="89046" y="151989"/>
                  </a:lnTo>
                  <a:lnTo>
                    <a:pt x="82590" y="151989"/>
                  </a:lnTo>
                  <a:lnTo>
                    <a:pt x="76134" y="155217"/>
                  </a:lnTo>
                  <a:lnTo>
                    <a:pt x="74520" y="155217"/>
                  </a:lnTo>
                  <a:lnTo>
                    <a:pt x="74520" y="155217"/>
                  </a:lnTo>
                  <a:lnTo>
                    <a:pt x="66451" y="145533"/>
                  </a:lnTo>
                  <a:lnTo>
                    <a:pt x="64837" y="142305"/>
                  </a:lnTo>
                  <a:lnTo>
                    <a:pt x="64837" y="140691"/>
                  </a:lnTo>
                  <a:lnTo>
                    <a:pt x="68065" y="137464"/>
                  </a:lnTo>
                  <a:lnTo>
                    <a:pt x="68065" y="135850"/>
                  </a:lnTo>
                  <a:lnTo>
                    <a:pt x="68065" y="134236"/>
                  </a:lnTo>
                  <a:lnTo>
                    <a:pt x="68065" y="129394"/>
                  </a:lnTo>
                  <a:lnTo>
                    <a:pt x="66451" y="127780"/>
                  </a:lnTo>
                  <a:lnTo>
                    <a:pt x="66451" y="126166"/>
                  </a:lnTo>
                  <a:lnTo>
                    <a:pt x="63223" y="124552"/>
                  </a:lnTo>
                  <a:lnTo>
                    <a:pt x="61609" y="122938"/>
                  </a:lnTo>
                  <a:lnTo>
                    <a:pt x="58381" y="121324"/>
                  </a:lnTo>
                  <a:lnTo>
                    <a:pt x="56767" y="121324"/>
                  </a:lnTo>
                  <a:lnTo>
                    <a:pt x="55153" y="121324"/>
                  </a:lnTo>
                  <a:lnTo>
                    <a:pt x="53539" y="121324"/>
                  </a:lnTo>
                  <a:lnTo>
                    <a:pt x="48697" y="124552"/>
                  </a:lnTo>
                  <a:lnTo>
                    <a:pt x="45469" y="124552"/>
                  </a:lnTo>
                  <a:lnTo>
                    <a:pt x="42242" y="122938"/>
                  </a:lnTo>
                  <a:lnTo>
                    <a:pt x="37400" y="118096"/>
                  </a:lnTo>
                  <a:lnTo>
                    <a:pt x="22874" y="98729"/>
                  </a:lnTo>
                  <a:lnTo>
                    <a:pt x="21260" y="98729"/>
                  </a:lnTo>
                  <a:lnTo>
                    <a:pt x="19647" y="97115"/>
                  </a:lnTo>
                  <a:lnTo>
                    <a:pt x="18033" y="97115"/>
                  </a:lnTo>
                  <a:lnTo>
                    <a:pt x="16419" y="98729"/>
                  </a:lnTo>
                  <a:lnTo>
                    <a:pt x="14805" y="98729"/>
                  </a:lnTo>
                  <a:lnTo>
                    <a:pt x="13191" y="98729"/>
                  </a:lnTo>
                  <a:lnTo>
                    <a:pt x="9963" y="98729"/>
                  </a:lnTo>
                  <a:lnTo>
                    <a:pt x="9963" y="97115"/>
                  </a:lnTo>
                  <a:lnTo>
                    <a:pt x="8349" y="95501"/>
                  </a:lnTo>
                  <a:lnTo>
                    <a:pt x="8349" y="93887"/>
                  </a:lnTo>
                  <a:lnTo>
                    <a:pt x="6735" y="90660"/>
                  </a:lnTo>
                  <a:lnTo>
                    <a:pt x="6735" y="87432"/>
                  </a:lnTo>
                  <a:lnTo>
                    <a:pt x="6735" y="85818"/>
                  </a:lnTo>
                  <a:lnTo>
                    <a:pt x="8349" y="85818"/>
                  </a:lnTo>
                  <a:lnTo>
                    <a:pt x="9963" y="82590"/>
                  </a:lnTo>
                  <a:lnTo>
                    <a:pt x="11577" y="80976"/>
                  </a:lnTo>
                  <a:lnTo>
                    <a:pt x="11577" y="79362"/>
                  </a:lnTo>
                  <a:lnTo>
                    <a:pt x="13191" y="79362"/>
                  </a:lnTo>
                  <a:lnTo>
                    <a:pt x="14805" y="77748"/>
                  </a:lnTo>
                  <a:lnTo>
                    <a:pt x="14805" y="76134"/>
                  </a:lnTo>
                  <a:lnTo>
                    <a:pt x="16419" y="76134"/>
                  </a:lnTo>
                  <a:lnTo>
                    <a:pt x="16419" y="74520"/>
                  </a:lnTo>
                  <a:lnTo>
                    <a:pt x="18033" y="71292"/>
                  </a:lnTo>
                  <a:lnTo>
                    <a:pt x="18033" y="68064"/>
                  </a:lnTo>
                  <a:lnTo>
                    <a:pt x="16419" y="58381"/>
                  </a:lnTo>
                  <a:lnTo>
                    <a:pt x="16419" y="55153"/>
                  </a:lnTo>
                  <a:lnTo>
                    <a:pt x="14805" y="53539"/>
                  </a:lnTo>
                  <a:lnTo>
                    <a:pt x="13191" y="43855"/>
                  </a:lnTo>
                  <a:lnTo>
                    <a:pt x="11577" y="40628"/>
                  </a:lnTo>
                  <a:lnTo>
                    <a:pt x="9963" y="37400"/>
                  </a:lnTo>
                  <a:lnTo>
                    <a:pt x="9963" y="37400"/>
                  </a:lnTo>
                  <a:lnTo>
                    <a:pt x="5121" y="34172"/>
                  </a:lnTo>
                  <a:lnTo>
                    <a:pt x="6735" y="34172"/>
                  </a:lnTo>
                  <a:lnTo>
                    <a:pt x="9963" y="24488"/>
                  </a:lnTo>
                  <a:lnTo>
                    <a:pt x="9963" y="18033"/>
                  </a:lnTo>
                  <a:lnTo>
                    <a:pt x="11577" y="13191"/>
                  </a:lnTo>
                  <a:lnTo>
                    <a:pt x="18033" y="6735"/>
                  </a:lnTo>
                  <a:lnTo>
                    <a:pt x="19647" y="6735"/>
                  </a:lnTo>
                  <a:lnTo>
                    <a:pt x="21260" y="5121"/>
                  </a:lnTo>
                  <a:lnTo>
                    <a:pt x="22874" y="5121"/>
                  </a:lnTo>
                  <a:lnTo>
                    <a:pt x="24488" y="5121"/>
                  </a:lnTo>
                  <a:lnTo>
                    <a:pt x="24488" y="6735"/>
                  </a:lnTo>
                  <a:lnTo>
                    <a:pt x="30944" y="13191"/>
                  </a:lnTo>
                  <a:lnTo>
                    <a:pt x="32558" y="13191"/>
                  </a:lnTo>
                  <a:lnTo>
                    <a:pt x="34172" y="14805"/>
                  </a:lnTo>
                  <a:lnTo>
                    <a:pt x="40628" y="16419"/>
                  </a:lnTo>
                  <a:lnTo>
                    <a:pt x="42242" y="16419"/>
                  </a:lnTo>
                  <a:lnTo>
                    <a:pt x="47083" y="18033"/>
                  </a:lnTo>
                  <a:lnTo>
                    <a:pt x="50311" y="18033"/>
                  </a:lnTo>
                  <a:lnTo>
                    <a:pt x="53539" y="19646"/>
                  </a:lnTo>
                  <a:lnTo>
                    <a:pt x="55153" y="19646"/>
                  </a:lnTo>
                  <a:lnTo>
                    <a:pt x="55153" y="21260"/>
                  </a:lnTo>
                  <a:lnTo>
                    <a:pt x="55153" y="22874"/>
                  </a:lnTo>
                  <a:lnTo>
                    <a:pt x="58381" y="32558"/>
                  </a:lnTo>
                  <a:lnTo>
                    <a:pt x="95501" y="40628"/>
                  </a:lnTo>
                  <a:lnTo>
                    <a:pt x="100343" y="43855"/>
                  </a:lnTo>
                  <a:lnTo>
                    <a:pt x="103571" y="47083"/>
                  </a:lnTo>
                  <a:lnTo>
                    <a:pt x="105185" y="47083"/>
                  </a:lnTo>
                  <a:lnTo>
                    <a:pt x="111641" y="50311"/>
                  </a:lnTo>
                  <a:lnTo>
                    <a:pt x="113255" y="5031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940D4F9C-F0B6-4619-B73F-1A8AE1C869F8}"/>
                </a:ext>
              </a:extLst>
            </p:cNvPr>
            <p:cNvSpPr/>
            <p:nvPr/>
          </p:nvSpPr>
          <p:spPr>
            <a:xfrm>
              <a:off x="7557843" y="1690415"/>
              <a:ext cx="548737" cy="1000638"/>
            </a:xfrm>
            <a:custGeom>
              <a:avLst/>
              <a:gdLst>
                <a:gd name="connsiteX0" fmla="*/ 321452 w 548736"/>
                <a:gd name="connsiteY0" fmla="*/ 113255 h 1000638"/>
                <a:gd name="connsiteX1" fmla="*/ 329522 w 548736"/>
                <a:gd name="connsiteY1" fmla="*/ 113255 h 1000638"/>
                <a:gd name="connsiteX2" fmla="*/ 332749 w 548736"/>
                <a:gd name="connsiteY2" fmla="*/ 113255 h 1000638"/>
                <a:gd name="connsiteX3" fmla="*/ 347275 w 548736"/>
                <a:gd name="connsiteY3" fmla="*/ 106799 h 1000638"/>
                <a:gd name="connsiteX4" fmla="*/ 350503 w 548736"/>
                <a:gd name="connsiteY4" fmla="*/ 106799 h 1000638"/>
                <a:gd name="connsiteX5" fmla="*/ 350503 w 548736"/>
                <a:gd name="connsiteY5" fmla="*/ 106799 h 1000638"/>
                <a:gd name="connsiteX6" fmla="*/ 353731 w 548736"/>
                <a:gd name="connsiteY6" fmla="*/ 105185 h 1000638"/>
                <a:gd name="connsiteX7" fmla="*/ 366642 w 548736"/>
                <a:gd name="connsiteY7" fmla="*/ 93887 h 1000638"/>
                <a:gd name="connsiteX8" fmla="*/ 368256 w 548736"/>
                <a:gd name="connsiteY8" fmla="*/ 92274 h 1000638"/>
                <a:gd name="connsiteX9" fmla="*/ 368256 w 548736"/>
                <a:gd name="connsiteY9" fmla="*/ 90659 h 1000638"/>
                <a:gd name="connsiteX10" fmla="*/ 371484 w 548736"/>
                <a:gd name="connsiteY10" fmla="*/ 80976 h 1000638"/>
                <a:gd name="connsiteX11" fmla="*/ 371484 w 548736"/>
                <a:gd name="connsiteY11" fmla="*/ 79362 h 1000638"/>
                <a:gd name="connsiteX12" fmla="*/ 373098 w 548736"/>
                <a:gd name="connsiteY12" fmla="*/ 79362 h 1000638"/>
                <a:gd name="connsiteX13" fmla="*/ 374712 w 548736"/>
                <a:gd name="connsiteY13" fmla="*/ 76134 h 1000638"/>
                <a:gd name="connsiteX14" fmla="*/ 376326 w 548736"/>
                <a:gd name="connsiteY14" fmla="*/ 74520 h 1000638"/>
                <a:gd name="connsiteX15" fmla="*/ 376326 w 548736"/>
                <a:gd name="connsiteY15" fmla="*/ 74520 h 1000638"/>
                <a:gd name="connsiteX16" fmla="*/ 376326 w 548736"/>
                <a:gd name="connsiteY16" fmla="*/ 69678 h 1000638"/>
                <a:gd name="connsiteX17" fmla="*/ 376326 w 548736"/>
                <a:gd name="connsiteY17" fmla="*/ 66450 h 1000638"/>
                <a:gd name="connsiteX18" fmla="*/ 376326 w 548736"/>
                <a:gd name="connsiteY18" fmla="*/ 61609 h 1000638"/>
                <a:gd name="connsiteX19" fmla="*/ 377940 w 548736"/>
                <a:gd name="connsiteY19" fmla="*/ 61609 h 1000638"/>
                <a:gd name="connsiteX20" fmla="*/ 377940 w 548736"/>
                <a:gd name="connsiteY20" fmla="*/ 59995 h 1000638"/>
                <a:gd name="connsiteX21" fmla="*/ 381167 w 548736"/>
                <a:gd name="connsiteY21" fmla="*/ 53539 h 1000638"/>
                <a:gd name="connsiteX22" fmla="*/ 382781 w 548736"/>
                <a:gd name="connsiteY22" fmla="*/ 51925 h 1000638"/>
                <a:gd name="connsiteX23" fmla="*/ 386009 w 548736"/>
                <a:gd name="connsiteY23" fmla="*/ 50311 h 1000638"/>
                <a:gd name="connsiteX24" fmla="*/ 389237 w 548736"/>
                <a:gd name="connsiteY24" fmla="*/ 50311 h 1000638"/>
                <a:gd name="connsiteX25" fmla="*/ 390851 w 548736"/>
                <a:gd name="connsiteY25" fmla="*/ 48697 h 1000638"/>
                <a:gd name="connsiteX26" fmla="*/ 392465 w 548736"/>
                <a:gd name="connsiteY26" fmla="*/ 48697 h 1000638"/>
                <a:gd name="connsiteX27" fmla="*/ 394079 w 548736"/>
                <a:gd name="connsiteY27" fmla="*/ 48697 h 1000638"/>
                <a:gd name="connsiteX28" fmla="*/ 398921 w 548736"/>
                <a:gd name="connsiteY28" fmla="*/ 50311 h 1000638"/>
                <a:gd name="connsiteX29" fmla="*/ 400535 w 548736"/>
                <a:gd name="connsiteY29" fmla="*/ 50311 h 1000638"/>
                <a:gd name="connsiteX30" fmla="*/ 403762 w 548736"/>
                <a:gd name="connsiteY30" fmla="*/ 50311 h 1000638"/>
                <a:gd name="connsiteX31" fmla="*/ 405376 w 548736"/>
                <a:gd name="connsiteY31" fmla="*/ 50311 h 1000638"/>
                <a:gd name="connsiteX32" fmla="*/ 410218 w 548736"/>
                <a:gd name="connsiteY32" fmla="*/ 51925 h 1000638"/>
                <a:gd name="connsiteX33" fmla="*/ 423130 w 548736"/>
                <a:gd name="connsiteY33" fmla="*/ 63223 h 1000638"/>
                <a:gd name="connsiteX34" fmla="*/ 421516 w 548736"/>
                <a:gd name="connsiteY34" fmla="*/ 68065 h 1000638"/>
                <a:gd name="connsiteX35" fmla="*/ 423130 w 548736"/>
                <a:gd name="connsiteY35" fmla="*/ 71292 h 1000638"/>
                <a:gd name="connsiteX36" fmla="*/ 424744 w 548736"/>
                <a:gd name="connsiteY36" fmla="*/ 76134 h 1000638"/>
                <a:gd name="connsiteX37" fmla="*/ 427971 w 548736"/>
                <a:gd name="connsiteY37" fmla="*/ 80976 h 1000638"/>
                <a:gd name="connsiteX38" fmla="*/ 429585 w 548736"/>
                <a:gd name="connsiteY38" fmla="*/ 85818 h 1000638"/>
                <a:gd name="connsiteX39" fmla="*/ 431199 w 548736"/>
                <a:gd name="connsiteY39" fmla="*/ 101957 h 1000638"/>
                <a:gd name="connsiteX40" fmla="*/ 431199 w 548736"/>
                <a:gd name="connsiteY40" fmla="*/ 105185 h 1000638"/>
                <a:gd name="connsiteX41" fmla="*/ 429585 w 548736"/>
                <a:gd name="connsiteY41" fmla="*/ 106799 h 1000638"/>
                <a:gd name="connsiteX42" fmla="*/ 427971 w 548736"/>
                <a:gd name="connsiteY42" fmla="*/ 111641 h 1000638"/>
                <a:gd name="connsiteX43" fmla="*/ 424744 w 548736"/>
                <a:gd name="connsiteY43" fmla="*/ 124552 h 1000638"/>
                <a:gd name="connsiteX44" fmla="*/ 423130 w 548736"/>
                <a:gd name="connsiteY44" fmla="*/ 137464 h 1000638"/>
                <a:gd name="connsiteX45" fmla="*/ 423130 w 548736"/>
                <a:gd name="connsiteY45" fmla="*/ 140691 h 1000638"/>
                <a:gd name="connsiteX46" fmla="*/ 424744 w 548736"/>
                <a:gd name="connsiteY46" fmla="*/ 142305 h 1000638"/>
                <a:gd name="connsiteX47" fmla="*/ 427971 w 548736"/>
                <a:gd name="connsiteY47" fmla="*/ 143919 h 1000638"/>
                <a:gd name="connsiteX48" fmla="*/ 429585 w 548736"/>
                <a:gd name="connsiteY48" fmla="*/ 145533 h 1000638"/>
                <a:gd name="connsiteX49" fmla="*/ 431199 w 548736"/>
                <a:gd name="connsiteY49" fmla="*/ 147147 h 1000638"/>
                <a:gd name="connsiteX50" fmla="*/ 432813 w 548736"/>
                <a:gd name="connsiteY50" fmla="*/ 150375 h 1000638"/>
                <a:gd name="connsiteX51" fmla="*/ 434427 w 548736"/>
                <a:gd name="connsiteY51" fmla="*/ 151989 h 1000638"/>
                <a:gd name="connsiteX52" fmla="*/ 436041 w 548736"/>
                <a:gd name="connsiteY52" fmla="*/ 153603 h 1000638"/>
                <a:gd name="connsiteX53" fmla="*/ 437655 w 548736"/>
                <a:gd name="connsiteY53" fmla="*/ 155217 h 1000638"/>
                <a:gd name="connsiteX54" fmla="*/ 440883 w 548736"/>
                <a:gd name="connsiteY54" fmla="*/ 156831 h 1000638"/>
                <a:gd name="connsiteX55" fmla="*/ 442497 w 548736"/>
                <a:gd name="connsiteY55" fmla="*/ 156831 h 1000638"/>
                <a:gd name="connsiteX56" fmla="*/ 444111 w 548736"/>
                <a:gd name="connsiteY56" fmla="*/ 158445 h 1000638"/>
                <a:gd name="connsiteX57" fmla="*/ 447339 w 548736"/>
                <a:gd name="connsiteY57" fmla="*/ 158445 h 1000638"/>
                <a:gd name="connsiteX58" fmla="*/ 448953 w 548736"/>
                <a:gd name="connsiteY58" fmla="*/ 158445 h 1000638"/>
                <a:gd name="connsiteX59" fmla="*/ 450566 w 548736"/>
                <a:gd name="connsiteY59" fmla="*/ 158445 h 1000638"/>
                <a:gd name="connsiteX60" fmla="*/ 452180 w 548736"/>
                <a:gd name="connsiteY60" fmla="*/ 158445 h 1000638"/>
                <a:gd name="connsiteX61" fmla="*/ 453794 w 548736"/>
                <a:gd name="connsiteY61" fmla="*/ 160059 h 1000638"/>
                <a:gd name="connsiteX62" fmla="*/ 455408 w 548736"/>
                <a:gd name="connsiteY62" fmla="*/ 160059 h 1000638"/>
                <a:gd name="connsiteX63" fmla="*/ 457022 w 548736"/>
                <a:gd name="connsiteY63" fmla="*/ 163286 h 1000638"/>
                <a:gd name="connsiteX64" fmla="*/ 458636 w 548736"/>
                <a:gd name="connsiteY64" fmla="*/ 163286 h 1000638"/>
                <a:gd name="connsiteX65" fmla="*/ 460250 w 548736"/>
                <a:gd name="connsiteY65" fmla="*/ 163286 h 1000638"/>
                <a:gd name="connsiteX66" fmla="*/ 463478 w 548736"/>
                <a:gd name="connsiteY66" fmla="*/ 163286 h 1000638"/>
                <a:gd name="connsiteX67" fmla="*/ 465092 w 548736"/>
                <a:gd name="connsiteY67" fmla="*/ 163286 h 1000638"/>
                <a:gd name="connsiteX68" fmla="*/ 466706 w 548736"/>
                <a:gd name="connsiteY68" fmla="*/ 163286 h 1000638"/>
                <a:gd name="connsiteX69" fmla="*/ 469934 w 548736"/>
                <a:gd name="connsiteY69" fmla="*/ 164900 h 1000638"/>
                <a:gd name="connsiteX70" fmla="*/ 471548 w 548736"/>
                <a:gd name="connsiteY70" fmla="*/ 164900 h 1000638"/>
                <a:gd name="connsiteX71" fmla="*/ 473162 w 548736"/>
                <a:gd name="connsiteY71" fmla="*/ 166514 h 1000638"/>
                <a:gd name="connsiteX72" fmla="*/ 481231 w 548736"/>
                <a:gd name="connsiteY72" fmla="*/ 171356 h 1000638"/>
                <a:gd name="connsiteX73" fmla="*/ 482845 w 548736"/>
                <a:gd name="connsiteY73" fmla="*/ 171356 h 1000638"/>
                <a:gd name="connsiteX74" fmla="*/ 482845 w 548736"/>
                <a:gd name="connsiteY74" fmla="*/ 171356 h 1000638"/>
                <a:gd name="connsiteX75" fmla="*/ 484459 w 548736"/>
                <a:gd name="connsiteY75" fmla="*/ 171356 h 1000638"/>
                <a:gd name="connsiteX76" fmla="*/ 487687 w 548736"/>
                <a:gd name="connsiteY76" fmla="*/ 166514 h 1000638"/>
                <a:gd name="connsiteX77" fmla="*/ 492529 w 548736"/>
                <a:gd name="connsiteY77" fmla="*/ 161673 h 1000638"/>
                <a:gd name="connsiteX78" fmla="*/ 494143 w 548736"/>
                <a:gd name="connsiteY78" fmla="*/ 160059 h 1000638"/>
                <a:gd name="connsiteX79" fmla="*/ 494143 w 548736"/>
                <a:gd name="connsiteY79" fmla="*/ 160059 h 1000638"/>
                <a:gd name="connsiteX80" fmla="*/ 495757 w 548736"/>
                <a:gd name="connsiteY80" fmla="*/ 155217 h 1000638"/>
                <a:gd name="connsiteX81" fmla="*/ 495757 w 548736"/>
                <a:gd name="connsiteY81" fmla="*/ 153603 h 1000638"/>
                <a:gd name="connsiteX82" fmla="*/ 497371 w 548736"/>
                <a:gd name="connsiteY82" fmla="*/ 151989 h 1000638"/>
                <a:gd name="connsiteX83" fmla="*/ 497371 w 548736"/>
                <a:gd name="connsiteY83" fmla="*/ 150375 h 1000638"/>
                <a:gd name="connsiteX84" fmla="*/ 498984 w 548736"/>
                <a:gd name="connsiteY84" fmla="*/ 148761 h 1000638"/>
                <a:gd name="connsiteX85" fmla="*/ 500598 w 548736"/>
                <a:gd name="connsiteY85" fmla="*/ 147147 h 1000638"/>
                <a:gd name="connsiteX86" fmla="*/ 503826 w 548736"/>
                <a:gd name="connsiteY86" fmla="*/ 147147 h 1000638"/>
                <a:gd name="connsiteX87" fmla="*/ 503826 w 548736"/>
                <a:gd name="connsiteY87" fmla="*/ 145533 h 1000638"/>
                <a:gd name="connsiteX88" fmla="*/ 505440 w 548736"/>
                <a:gd name="connsiteY88" fmla="*/ 145533 h 1000638"/>
                <a:gd name="connsiteX89" fmla="*/ 515124 w 548736"/>
                <a:gd name="connsiteY89" fmla="*/ 145533 h 1000638"/>
                <a:gd name="connsiteX90" fmla="*/ 518352 w 548736"/>
                <a:gd name="connsiteY90" fmla="*/ 147147 h 1000638"/>
                <a:gd name="connsiteX91" fmla="*/ 519966 w 548736"/>
                <a:gd name="connsiteY91" fmla="*/ 148761 h 1000638"/>
                <a:gd name="connsiteX92" fmla="*/ 519966 w 548736"/>
                <a:gd name="connsiteY92" fmla="*/ 148761 h 1000638"/>
                <a:gd name="connsiteX93" fmla="*/ 521580 w 548736"/>
                <a:gd name="connsiteY93" fmla="*/ 151989 h 1000638"/>
                <a:gd name="connsiteX94" fmla="*/ 521580 w 548736"/>
                <a:gd name="connsiteY94" fmla="*/ 153603 h 1000638"/>
                <a:gd name="connsiteX95" fmla="*/ 521580 w 548736"/>
                <a:gd name="connsiteY95" fmla="*/ 156831 h 1000638"/>
                <a:gd name="connsiteX96" fmla="*/ 519966 w 548736"/>
                <a:gd name="connsiteY96" fmla="*/ 163286 h 1000638"/>
                <a:gd name="connsiteX97" fmla="*/ 521580 w 548736"/>
                <a:gd name="connsiteY97" fmla="*/ 166514 h 1000638"/>
                <a:gd name="connsiteX98" fmla="*/ 521580 w 548736"/>
                <a:gd name="connsiteY98" fmla="*/ 169742 h 1000638"/>
                <a:gd name="connsiteX99" fmla="*/ 523193 w 548736"/>
                <a:gd name="connsiteY99" fmla="*/ 176198 h 1000638"/>
                <a:gd name="connsiteX100" fmla="*/ 524807 w 548736"/>
                <a:gd name="connsiteY100" fmla="*/ 179426 h 1000638"/>
                <a:gd name="connsiteX101" fmla="*/ 537719 w 548736"/>
                <a:gd name="connsiteY101" fmla="*/ 202021 h 1000638"/>
                <a:gd name="connsiteX102" fmla="*/ 537719 w 548736"/>
                <a:gd name="connsiteY102" fmla="*/ 243983 h 1000638"/>
                <a:gd name="connsiteX103" fmla="*/ 537719 w 548736"/>
                <a:gd name="connsiteY103" fmla="*/ 250439 h 1000638"/>
                <a:gd name="connsiteX104" fmla="*/ 537719 w 548736"/>
                <a:gd name="connsiteY104" fmla="*/ 252053 h 1000638"/>
                <a:gd name="connsiteX105" fmla="*/ 539333 w 548736"/>
                <a:gd name="connsiteY105" fmla="*/ 252053 h 1000638"/>
                <a:gd name="connsiteX106" fmla="*/ 540947 w 548736"/>
                <a:gd name="connsiteY106" fmla="*/ 255281 h 1000638"/>
                <a:gd name="connsiteX107" fmla="*/ 540947 w 548736"/>
                <a:gd name="connsiteY107" fmla="*/ 256895 h 1000638"/>
                <a:gd name="connsiteX108" fmla="*/ 540947 w 548736"/>
                <a:gd name="connsiteY108" fmla="*/ 258508 h 1000638"/>
                <a:gd name="connsiteX109" fmla="*/ 539333 w 548736"/>
                <a:gd name="connsiteY109" fmla="*/ 260122 h 1000638"/>
                <a:gd name="connsiteX110" fmla="*/ 539333 w 548736"/>
                <a:gd name="connsiteY110" fmla="*/ 261736 h 1000638"/>
                <a:gd name="connsiteX111" fmla="*/ 537719 w 548736"/>
                <a:gd name="connsiteY111" fmla="*/ 263350 h 1000638"/>
                <a:gd name="connsiteX112" fmla="*/ 531263 w 548736"/>
                <a:gd name="connsiteY112" fmla="*/ 268192 h 1000638"/>
                <a:gd name="connsiteX113" fmla="*/ 531263 w 548736"/>
                <a:gd name="connsiteY113" fmla="*/ 268192 h 1000638"/>
                <a:gd name="connsiteX114" fmla="*/ 524807 w 548736"/>
                <a:gd name="connsiteY114" fmla="*/ 281104 h 1000638"/>
                <a:gd name="connsiteX115" fmla="*/ 523193 w 548736"/>
                <a:gd name="connsiteY115" fmla="*/ 282717 h 1000638"/>
                <a:gd name="connsiteX116" fmla="*/ 523193 w 548736"/>
                <a:gd name="connsiteY116" fmla="*/ 285945 h 1000638"/>
                <a:gd name="connsiteX117" fmla="*/ 524807 w 548736"/>
                <a:gd name="connsiteY117" fmla="*/ 289173 h 1000638"/>
                <a:gd name="connsiteX118" fmla="*/ 524807 w 548736"/>
                <a:gd name="connsiteY118" fmla="*/ 298857 h 1000638"/>
                <a:gd name="connsiteX119" fmla="*/ 524807 w 548736"/>
                <a:gd name="connsiteY119" fmla="*/ 306926 h 1000638"/>
                <a:gd name="connsiteX120" fmla="*/ 524807 w 548736"/>
                <a:gd name="connsiteY120" fmla="*/ 310154 h 1000638"/>
                <a:gd name="connsiteX121" fmla="*/ 519966 w 548736"/>
                <a:gd name="connsiteY121" fmla="*/ 319838 h 1000638"/>
                <a:gd name="connsiteX122" fmla="*/ 519966 w 548736"/>
                <a:gd name="connsiteY122" fmla="*/ 321452 h 1000638"/>
                <a:gd name="connsiteX123" fmla="*/ 519966 w 548736"/>
                <a:gd name="connsiteY123" fmla="*/ 323066 h 1000638"/>
                <a:gd name="connsiteX124" fmla="*/ 521580 w 548736"/>
                <a:gd name="connsiteY124" fmla="*/ 326294 h 1000638"/>
                <a:gd name="connsiteX125" fmla="*/ 523193 w 548736"/>
                <a:gd name="connsiteY125" fmla="*/ 331135 h 1000638"/>
                <a:gd name="connsiteX126" fmla="*/ 523193 w 548736"/>
                <a:gd name="connsiteY126" fmla="*/ 332749 h 1000638"/>
                <a:gd name="connsiteX127" fmla="*/ 524807 w 548736"/>
                <a:gd name="connsiteY127" fmla="*/ 332749 h 1000638"/>
                <a:gd name="connsiteX128" fmla="*/ 532877 w 548736"/>
                <a:gd name="connsiteY128" fmla="*/ 334363 h 1000638"/>
                <a:gd name="connsiteX129" fmla="*/ 532877 w 548736"/>
                <a:gd name="connsiteY129" fmla="*/ 335977 h 1000638"/>
                <a:gd name="connsiteX130" fmla="*/ 534491 w 548736"/>
                <a:gd name="connsiteY130" fmla="*/ 335977 h 1000638"/>
                <a:gd name="connsiteX131" fmla="*/ 536105 w 548736"/>
                <a:gd name="connsiteY131" fmla="*/ 337591 h 1000638"/>
                <a:gd name="connsiteX132" fmla="*/ 539333 w 548736"/>
                <a:gd name="connsiteY132" fmla="*/ 340819 h 1000638"/>
                <a:gd name="connsiteX133" fmla="*/ 542561 w 548736"/>
                <a:gd name="connsiteY133" fmla="*/ 345661 h 1000638"/>
                <a:gd name="connsiteX134" fmla="*/ 544175 w 548736"/>
                <a:gd name="connsiteY134" fmla="*/ 347275 h 1000638"/>
                <a:gd name="connsiteX135" fmla="*/ 545789 w 548736"/>
                <a:gd name="connsiteY135" fmla="*/ 347275 h 1000638"/>
                <a:gd name="connsiteX136" fmla="*/ 549016 w 548736"/>
                <a:gd name="connsiteY136" fmla="*/ 348889 h 1000638"/>
                <a:gd name="connsiteX137" fmla="*/ 544175 w 548736"/>
                <a:gd name="connsiteY137" fmla="*/ 358572 h 1000638"/>
                <a:gd name="connsiteX138" fmla="*/ 542561 w 548736"/>
                <a:gd name="connsiteY138" fmla="*/ 365028 h 1000638"/>
                <a:gd name="connsiteX139" fmla="*/ 542561 w 548736"/>
                <a:gd name="connsiteY139" fmla="*/ 373098 h 1000638"/>
                <a:gd name="connsiteX140" fmla="*/ 542561 w 548736"/>
                <a:gd name="connsiteY140" fmla="*/ 376326 h 1000638"/>
                <a:gd name="connsiteX141" fmla="*/ 542561 w 548736"/>
                <a:gd name="connsiteY141" fmla="*/ 377940 h 1000638"/>
                <a:gd name="connsiteX142" fmla="*/ 539333 w 548736"/>
                <a:gd name="connsiteY142" fmla="*/ 382781 h 1000638"/>
                <a:gd name="connsiteX143" fmla="*/ 537719 w 548736"/>
                <a:gd name="connsiteY143" fmla="*/ 384395 h 1000638"/>
                <a:gd name="connsiteX144" fmla="*/ 537719 w 548736"/>
                <a:gd name="connsiteY144" fmla="*/ 386009 h 1000638"/>
                <a:gd name="connsiteX145" fmla="*/ 532877 w 548736"/>
                <a:gd name="connsiteY145" fmla="*/ 387623 h 1000638"/>
                <a:gd name="connsiteX146" fmla="*/ 531263 w 548736"/>
                <a:gd name="connsiteY146" fmla="*/ 389237 h 1000638"/>
                <a:gd name="connsiteX147" fmla="*/ 531263 w 548736"/>
                <a:gd name="connsiteY147" fmla="*/ 392465 h 1000638"/>
                <a:gd name="connsiteX148" fmla="*/ 529649 w 548736"/>
                <a:gd name="connsiteY148" fmla="*/ 397307 h 1000638"/>
                <a:gd name="connsiteX149" fmla="*/ 531263 w 548736"/>
                <a:gd name="connsiteY149" fmla="*/ 403762 h 1000638"/>
                <a:gd name="connsiteX150" fmla="*/ 531263 w 548736"/>
                <a:gd name="connsiteY150" fmla="*/ 405376 h 1000638"/>
                <a:gd name="connsiteX151" fmla="*/ 531263 w 548736"/>
                <a:gd name="connsiteY151" fmla="*/ 408604 h 1000638"/>
                <a:gd name="connsiteX152" fmla="*/ 531263 w 548736"/>
                <a:gd name="connsiteY152" fmla="*/ 413446 h 1000638"/>
                <a:gd name="connsiteX153" fmla="*/ 524807 w 548736"/>
                <a:gd name="connsiteY153" fmla="*/ 421516 h 1000638"/>
                <a:gd name="connsiteX154" fmla="*/ 519966 w 548736"/>
                <a:gd name="connsiteY154" fmla="*/ 434427 h 1000638"/>
                <a:gd name="connsiteX155" fmla="*/ 518352 w 548736"/>
                <a:gd name="connsiteY155" fmla="*/ 436041 h 1000638"/>
                <a:gd name="connsiteX156" fmla="*/ 516738 w 548736"/>
                <a:gd name="connsiteY156" fmla="*/ 437655 h 1000638"/>
                <a:gd name="connsiteX157" fmla="*/ 516738 w 548736"/>
                <a:gd name="connsiteY157" fmla="*/ 437655 h 1000638"/>
                <a:gd name="connsiteX158" fmla="*/ 515124 w 548736"/>
                <a:gd name="connsiteY158" fmla="*/ 439269 h 1000638"/>
                <a:gd name="connsiteX159" fmla="*/ 513510 w 548736"/>
                <a:gd name="connsiteY159" fmla="*/ 439269 h 1000638"/>
                <a:gd name="connsiteX160" fmla="*/ 511896 w 548736"/>
                <a:gd name="connsiteY160" fmla="*/ 442497 h 1000638"/>
                <a:gd name="connsiteX161" fmla="*/ 511896 w 548736"/>
                <a:gd name="connsiteY161" fmla="*/ 444111 h 1000638"/>
                <a:gd name="connsiteX162" fmla="*/ 511896 w 548736"/>
                <a:gd name="connsiteY162" fmla="*/ 447339 h 1000638"/>
                <a:gd name="connsiteX163" fmla="*/ 511896 w 548736"/>
                <a:gd name="connsiteY163" fmla="*/ 453794 h 1000638"/>
                <a:gd name="connsiteX164" fmla="*/ 511896 w 548736"/>
                <a:gd name="connsiteY164" fmla="*/ 458636 h 1000638"/>
                <a:gd name="connsiteX165" fmla="*/ 511896 w 548736"/>
                <a:gd name="connsiteY165" fmla="*/ 460250 h 1000638"/>
                <a:gd name="connsiteX166" fmla="*/ 513510 w 548736"/>
                <a:gd name="connsiteY166" fmla="*/ 465092 h 1000638"/>
                <a:gd name="connsiteX167" fmla="*/ 513510 w 548736"/>
                <a:gd name="connsiteY167" fmla="*/ 466706 h 1000638"/>
                <a:gd name="connsiteX168" fmla="*/ 515124 w 548736"/>
                <a:gd name="connsiteY168" fmla="*/ 473162 h 1000638"/>
                <a:gd name="connsiteX169" fmla="*/ 515124 w 548736"/>
                <a:gd name="connsiteY169" fmla="*/ 474775 h 1000638"/>
                <a:gd name="connsiteX170" fmla="*/ 513510 w 548736"/>
                <a:gd name="connsiteY170" fmla="*/ 478003 h 1000638"/>
                <a:gd name="connsiteX171" fmla="*/ 511896 w 548736"/>
                <a:gd name="connsiteY171" fmla="*/ 482845 h 1000638"/>
                <a:gd name="connsiteX172" fmla="*/ 510282 w 548736"/>
                <a:gd name="connsiteY172" fmla="*/ 484459 h 1000638"/>
                <a:gd name="connsiteX173" fmla="*/ 508668 w 548736"/>
                <a:gd name="connsiteY173" fmla="*/ 486073 h 1000638"/>
                <a:gd name="connsiteX174" fmla="*/ 505440 w 548736"/>
                <a:gd name="connsiteY174" fmla="*/ 489301 h 1000638"/>
                <a:gd name="connsiteX175" fmla="*/ 503826 w 548736"/>
                <a:gd name="connsiteY175" fmla="*/ 489301 h 1000638"/>
                <a:gd name="connsiteX176" fmla="*/ 500598 w 548736"/>
                <a:gd name="connsiteY176" fmla="*/ 490915 h 1000638"/>
                <a:gd name="connsiteX177" fmla="*/ 489301 w 548736"/>
                <a:gd name="connsiteY177" fmla="*/ 490915 h 1000638"/>
                <a:gd name="connsiteX178" fmla="*/ 487687 w 548736"/>
                <a:gd name="connsiteY178" fmla="*/ 490915 h 1000638"/>
                <a:gd name="connsiteX179" fmla="*/ 486073 w 548736"/>
                <a:gd name="connsiteY179" fmla="*/ 492529 h 1000638"/>
                <a:gd name="connsiteX180" fmla="*/ 484459 w 548736"/>
                <a:gd name="connsiteY180" fmla="*/ 492529 h 1000638"/>
                <a:gd name="connsiteX181" fmla="*/ 484459 w 548736"/>
                <a:gd name="connsiteY181" fmla="*/ 494143 h 1000638"/>
                <a:gd name="connsiteX182" fmla="*/ 482845 w 548736"/>
                <a:gd name="connsiteY182" fmla="*/ 494143 h 1000638"/>
                <a:gd name="connsiteX183" fmla="*/ 481231 w 548736"/>
                <a:gd name="connsiteY183" fmla="*/ 498984 h 1000638"/>
                <a:gd name="connsiteX184" fmla="*/ 481231 w 548736"/>
                <a:gd name="connsiteY184" fmla="*/ 498984 h 1000638"/>
                <a:gd name="connsiteX185" fmla="*/ 479617 w 548736"/>
                <a:gd name="connsiteY185" fmla="*/ 500598 h 1000638"/>
                <a:gd name="connsiteX186" fmla="*/ 479617 w 548736"/>
                <a:gd name="connsiteY186" fmla="*/ 500598 h 1000638"/>
                <a:gd name="connsiteX187" fmla="*/ 478003 w 548736"/>
                <a:gd name="connsiteY187" fmla="*/ 502212 h 1000638"/>
                <a:gd name="connsiteX188" fmla="*/ 476389 w 548736"/>
                <a:gd name="connsiteY188" fmla="*/ 502212 h 1000638"/>
                <a:gd name="connsiteX189" fmla="*/ 473162 w 548736"/>
                <a:gd name="connsiteY189" fmla="*/ 503826 h 1000638"/>
                <a:gd name="connsiteX190" fmla="*/ 469934 w 548736"/>
                <a:gd name="connsiteY190" fmla="*/ 507054 h 1000638"/>
                <a:gd name="connsiteX191" fmla="*/ 461864 w 548736"/>
                <a:gd name="connsiteY191" fmla="*/ 511896 h 1000638"/>
                <a:gd name="connsiteX192" fmla="*/ 457022 w 548736"/>
                <a:gd name="connsiteY192" fmla="*/ 513510 h 1000638"/>
                <a:gd name="connsiteX193" fmla="*/ 452180 w 548736"/>
                <a:gd name="connsiteY193" fmla="*/ 513510 h 1000638"/>
                <a:gd name="connsiteX194" fmla="*/ 448953 w 548736"/>
                <a:gd name="connsiteY194" fmla="*/ 513510 h 1000638"/>
                <a:gd name="connsiteX195" fmla="*/ 447339 w 548736"/>
                <a:gd name="connsiteY195" fmla="*/ 513510 h 1000638"/>
                <a:gd name="connsiteX196" fmla="*/ 442497 w 548736"/>
                <a:gd name="connsiteY196" fmla="*/ 511896 h 1000638"/>
                <a:gd name="connsiteX197" fmla="*/ 439269 w 548736"/>
                <a:gd name="connsiteY197" fmla="*/ 510282 h 1000638"/>
                <a:gd name="connsiteX198" fmla="*/ 437655 w 548736"/>
                <a:gd name="connsiteY198" fmla="*/ 510282 h 1000638"/>
                <a:gd name="connsiteX199" fmla="*/ 436041 w 548736"/>
                <a:gd name="connsiteY199" fmla="*/ 510282 h 1000638"/>
                <a:gd name="connsiteX200" fmla="*/ 431199 w 548736"/>
                <a:gd name="connsiteY200" fmla="*/ 511896 h 1000638"/>
                <a:gd name="connsiteX201" fmla="*/ 429585 w 548736"/>
                <a:gd name="connsiteY201" fmla="*/ 511896 h 1000638"/>
                <a:gd name="connsiteX202" fmla="*/ 427971 w 548736"/>
                <a:gd name="connsiteY202" fmla="*/ 511896 h 1000638"/>
                <a:gd name="connsiteX203" fmla="*/ 424744 w 548736"/>
                <a:gd name="connsiteY203" fmla="*/ 511896 h 1000638"/>
                <a:gd name="connsiteX204" fmla="*/ 423130 w 548736"/>
                <a:gd name="connsiteY204" fmla="*/ 510282 h 1000638"/>
                <a:gd name="connsiteX205" fmla="*/ 419902 w 548736"/>
                <a:gd name="connsiteY205" fmla="*/ 510282 h 1000638"/>
                <a:gd name="connsiteX206" fmla="*/ 419902 w 548736"/>
                <a:gd name="connsiteY206" fmla="*/ 510282 h 1000638"/>
                <a:gd name="connsiteX207" fmla="*/ 418288 w 548736"/>
                <a:gd name="connsiteY207" fmla="*/ 510282 h 1000638"/>
                <a:gd name="connsiteX208" fmla="*/ 418288 w 548736"/>
                <a:gd name="connsiteY208" fmla="*/ 510282 h 1000638"/>
                <a:gd name="connsiteX209" fmla="*/ 416674 w 548736"/>
                <a:gd name="connsiteY209" fmla="*/ 513510 h 1000638"/>
                <a:gd name="connsiteX210" fmla="*/ 415060 w 548736"/>
                <a:gd name="connsiteY210" fmla="*/ 515124 h 1000638"/>
                <a:gd name="connsiteX211" fmla="*/ 413446 w 548736"/>
                <a:gd name="connsiteY211" fmla="*/ 518352 h 1000638"/>
                <a:gd name="connsiteX212" fmla="*/ 413446 w 548736"/>
                <a:gd name="connsiteY212" fmla="*/ 519966 h 1000638"/>
                <a:gd name="connsiteX213" fmla="*/ 413446 w 548736"/>
                <a:gd name="connsiteY213" fmla="*/ 524807 h 1000638"/>
                <a:gd name="connsiteX214" fmla="*/ 416674 w 548736"/>
                <a:gd name="connsiteY214" fmla="*/ 534491 h 1000638"/>
                <a:gd name="connsiteX215" fmla="*/ 418288 w 548736"/>
                <a:gd name="connsiteY215" fmla="*/ 536105 h 1000638"/>
                <a:gd name="connsiteX216" fmla="*/ 419902 w 548736"/>
                <a:gd name="connsiteY216" fmla="*/ 536105 h 1000638"/>
                <a:gd name="connsiteX217" fmla="*/ 421516 w 548736"/>
                <a:gd name="connsiteY217" fmla="*/ 537719 h 1000638"/>
                <a:gd name="connsiteX218" fmla="*/ 421516 w 548736"/>
                <a:gd name="connsiteY218" fmla="*/ 539333 h 1000638"/>
                <a:gd name="connsiteX219" fmla="*/ 423130 w 548736"/>
                <a:gd name="connsiteY219" fmla="*/ 540947 h 1000638"/>
                <a:gd name="connsiteX220" fmla="*/ 423130 w 548736"/>
                <a:gd name="connsiteY220" fmla="*/ 542561 h 1000638"/>
                <a:gd name="connsiteX221" fmla="*/ 423130 w 548736"/>
                <a:gd name="connsiteY221" fmla="*/ 545789 h 1000638"/>
                <a:gd name="connsiteX222" fmla="*/ 423130 w 548736"/>
                <a:gd name="connsiteY222" fmla="*/ 553858 h 1000638"/>
                <a:gd name="connsiteX223" fmla="*/ 423130 w 548736"/>
                <a:gd name="connsiteY223" fmla="*/ 558700 h 1000638"/>
                <a:gd name="connsiteX224" fmla="*/ 421516 w 548736"/>
                <a:gd name="connsiteY224" fmla="*/ 561928 h 1000638"/>
                <a:gd name="connsiteX225" fmla="*/ 421516 w 548736"/>
                <a:gd name="connsiteY225" fmla="*/ 565156 h 1000638"/>
                <a:gd name="connsiteX226" fmla="*/ 421516 w 548736"/>
                <a:gd name="connsiteY226" fmla="*/ 571611 h 1000638"/>
                <a:gd name="connsiteX227" fmla="*/ 421516 w 548736"/>
                <a:gd name="connsiteY227" fmla="*/ 573225 h 1000638"/>
                <a:gd name="connsiteX228" fmla="*/ 416674 w 548736"/>
                <a:gd name="connsiteY228" fmla="*/ 587751 h 1000638"/>
                <a:gd name="connsiteX229" fmla="*/ 416674 w 548736"/>
                <a:gd name="connsiteY229" fmla="*/ 594206 h 1000638"/>
                <a:gd name="connsiteX230" fmla="*/ 418288 w 548736"/>
                <a:gd name="connsiteY230" fmla="*/ 608732 h 1000638"/>
                <a:gd name="connsiteX231" fmla="*/ 419902 w 548736"/>
                <a:gd name="connsiteY231" fmla="*/ 613574 h 1000638"/>
                <a:gd name="connsiteX232" fmla="*/ 423130 w 548736"/>
                <a:gd name="connsiteY232" fmla="*/ 616802 h 1000638"/>
                <a:gd name="connsiteX233" fmla="*/ 424744 w 548736"/>
                <a:gd name="connsiteY233" fmla="*/ 618415 h 1000638"/>
                <a:gd name="connsiteX234" fmla="*/ 426357 w 548736"/>
                <a:gd name="connsiteY234" fmla="*/ 620029 h 1000638"/>
                <a:gd name="connsiteX235" fmla="*/ 427971 w 548736"/>
                <a:gd name="connsiteY235" fmla="*/ 621643 h 1000638"/>
                <a:gd name="connsiteX236" fmla="*/ 427971 w 548736"/>
                <a:gd name="connsiteY236" fmla="*/ 624871 h 1000638"/>
                <a:gd name="connsiteX237" fmla="*/ 427971 w 548736"/>
                <a:gd name="connsiteY237" fmla="*/ 632941 h 1000638"/>
                <a:gd name="connsiteX238" fmla="*/ 426357 w 548736"/>
                <a:gd name="connsiteY238" fmla="*/ 634555 h 1000638"/>
                <a:gd name="connsiteX239" fmla="*/ 426357 w 548736"/>
                <a:gd name="connsiteY239" fmla="*/ 637783 h 1000638"/>
                <a:gd name="connsiteX240" fmla="*/ 424744 w 548736"/>
                <a:gd name="connsiteY240" fmla="*/ 639397 h 1000638"/>
                <a:gd name="connsiteX241" fmla="*/ 423130 w 548736"/>
                <a:gd name="connsiteY241" fmla="*/ 644238 h 1000638"/>
                <a:gd name="connsiteX242" fmla="*/ 423130 w 548736"/>
                <a:gd name="connsiteY242" fmla="*/ 645852 h 1000638"/>
                <a:gd name="connsiteX243" fmla="*/ 421516 w 548736"/>
                <a:gd name="connsiteY243" fmla="*/ 649080 h 1000638"/>
                <a:gd name="connsiteX244" fmla="*/ 421516 w 548736"/>
                <a:gd name="connsiteY244" fmla="*/ 650694 h 1000638"/>
                <a:gd name="connsiteX245" fmla="*/ 427971 w 548736"/>
                <a:gd name="connsiteY245" fmla="*/ 687814 h 1000638"/>
                <a:gd name="connsiteX246" fmla="*/ 429585 w 548736"/>
                <a:gd name="connsiteY246" fmla="*/ 689429 h 1000638"/>
                <a:gd name="connsiteX247" fmla="*/ 431199 w 548736"/>
                <a:gd name="connsiteY247" fmla="*/ 692656 h 1000638"/>
                <a:gd name="connsiteX248" fmla="*/ 432813 w 548736"/>
                <a:gd name="connsiteY248" fmla="*/ 694270 h 1000638"/>
                <a:gd name="connsiteX249" fmla="*/ 436041 w 548736"/>
                <a:gd name="connsiteY249" fmla="*/ 695884 h 1000638"/>
                <a:gd name="connsiteX250" fmla="*/ 439269 w 548736"/>
                <a:gd name="connsiteY250" fmla="*/ 695884 h 1000638"/>
                <a:gd name="connsiteX251" fmla="*/ 439269 w 548736"/>
                <a:gd name="connsiteY251" fmla="*/ 695884 h 1000638"/>
                <a:gd name="connsiteX252" fmla="*/ 440883 w 548736"/>
                <a:gd name="connsiteY252" fmla="*/ 695884 h 1000638"/>
                <a:gd name="connsiteX253" fmla="*/ 442497 w 548736"/>
                <a:gd name="connsiteY253" fmla="*/ 699112 h 1000638"/>
                <a:gd name="connsiteX254" fmla="*/ 444111 w 548736"/>
                <a:gd name="connsiteY254" fmla="*/ 699112 h 1000638"/>
                <a:gd name="connsiteX255" fmla="*/ 444111 w 548736"/>
                <a:gd name="connsiteY255" fmla="*/ 700726 h 1000638"/>
                <a:gd name="connsiteX256" fmla="*/ 444111 w 548736"/>
                <a:gd name="connsiteY256" fmla="*/ 702340 h 1000638"/>
                <a:gd name="connsiteX257" fmla="*/ 444111 w 548736"/>
                <a:gd name="connsiteY257" fmla="*/ 705568 h 1000638"/>
                <a:gd name="connsiteX258" fmla="*/ 444111 w 548736"/>
                <a:gd name="connsiteY258" fmla="*/ 712023 h 1000638"/>
                <a:gd name="connsiteX259" fmla="*/ 442497 w 548736"/>
                <a:gd name="connsiteY259" fmla="*/ 715251 h 1000638"/>
                <a:gd name="connsiteX260" fmla="*/ 442497 w 548736"/>
                <a:gd name="connsiteY260" fmla="*/ 716865 h 1000638"/>
                <a:gd name="connsiteX261" fmla="*/ 442497 w 548736"/>
                <a:gd name="connsiteY261" fmla="*/ 720093 h 1000638"/>
                <a:gd name="connsiteX262" fmla="*/ 447339 w 548736"/>
                <a:gd name="connsiteY262" fmla="*/ 724935 h 1000638"/>
                <a:gd name="connsiteX263" fmla="*/ 447339 w 548736"/>
                <a:gd name="connsiteY263" fmla="*/ 726549 h 1000638"/>
                <a:gd name="connsiteX264" fmla="*/ 448953 w 548736"/>
                <a:gd name="connsiteY264" fmla="*/ 728163 h 1000638"/>
                <a:gd name="connsiteX265" fmla="*/ 448953 w 548736"/>
                <a:gd name="connsiteY265" fmla="*/ 729777 h 1000638"/>
                <a:gd name="connsiteX266" fmla="*/ 447339 w 548736"/>
                <a:gd name="connsiteY266" fmla="*/ 737846 h 1000638"/>
                <a:gd name="connsiteX267" fmla="*/ 447339 w 548736"/>
                <a:gd name="connsiteY267" fmla="*/ 750758 h 1000638"/>
                <a:gd name="connsiteX268" fmla="*/ 450566 w 548736"/>
                <a:gd name="connsiteY268" fmla="*/ 762055 h 1000638"/>
                <a:gd name="connsiteX269" fmla="*/ 450566 w 548736"/>
                <a:gd name="connsiteY269" fmla="*/ 763669 h 1000638"/>
                <a:gd name="connsiteX270" fmla="*/ 450566 w 548736"/>
                <a:gd name="connsiteY270" fmla="*/ 765283 h 1000638"/>
                <a:gd name="connsiteX271" fmla="*/ 452180 w 548736"/>
                <a:gd name="connsiteY271" fmla="*/ 768511 h 1000638"/>
                <a:gd name="connsiteX272" fmla="*/ 455408 w 548736"/>
                <a:gd name="connsiteY272" fmla="*/ 771739 h 1000638"/>
                <a:gd name="connsiteX273" fmla="*/ 460250 w 548736"/>
                <a:gd name="connsiteY273" fmla="*/ 774967 h 1000638"/>
                <a:gd name="connsiteX274" fmla="*/ 463478 w 548736"/>
                <a:gd name="connsiteY274" fmla="*/ 776581 h 1000638"/>
                <a:gd name="connsiteX275" fmla="*/ 463478 w 548736"/>
                <a:gd name="connsiteY275" fmla="*/ 778195 h 1000638"/>
                <a:gd name="connsiteX276" fmla="*/ 465092 w 548736"/>
                <a:gd name="connsiteY276" fmla="*/ 781423 h 1000638"/>
                <a:gd name="connsiteX277" fmla="*/ 463478 w 548736"/>
                <a:gd name="connsiteY277" fmla="*/ 789492 h 1000638"/>
                <a:gd name="connsiteX278" fmla="*/ 463478 w 548736"/>
                <a:gd name="connsiteY278" fmla="*/ 799176 h 1000638"/>
                <a:gd name="connsiteX279" fmla="*/ 465092 w 548736"/>
                <a:gd name="connsiteY279" fmla="*/ 804018 h 1000638"/>
                <a:gd name="connsiteX280" fmla="*/ 465092 w 548736"/>
                <a:gd name="connsiteY280" fmla="*/ 807246 h 1000638"/>
                <a:gd name="connsiteX281" fmla="*/ 465092 w 548736"/>
                <a:gd name="connsiteY281" fmla="*/ 808859 h 1000638"/>
                <a:gd name="connsiteX282" fmla="*/ 465092 w 548736"/>
                <a:gd name="connsiteY282" fmla="*/ 810473 h 1000638"/>
                <a:gd name="connsiteX283" fmla="*/ 463478 w 548736"/>
                <a:gd name="connsiteY283" fmla="*/ 813701 h 1000638"/>
                <a:gd name="connsiteX284" fmla="*/ 461864 w 548736"/>
                <a:gd name="connsiteY284" fmla="*/ 816929 h 1000638"/>
                <a:gd name="connsiteX285" fmla="*/ 460250 w 548736"/>
                <a:gd name="connsiteY285" fmla="*/ 824999 h 1000638"/>
                <a:gd name="connsiteX286" fmla="*/ 458636 w 548736"/>
                <a:gd name="connsiteY286" fmla="*/ 828227 h 1000638"/>
                <a:gd name="connsiteX287" fmla="*/ 458636 w 548736"/>
                <a:gd name="connsiteY287" fmla="*/ 839524 h 1000638"/>
                <a:gd name="connsiteX288" fmla="*/ 458636 w 548736"/>
                <a:gd name="connsiteY288" fmla="*/ 841138 h 1000638"/>
                <a:gd name="connsiteX289" fmla="*/ 458636 w 548736"/>
                <a:gd name="connsiteY289" fmla="*/ 844366 h 1000638"/>
                <a:gd name="connsiteX290" fmla="*/ 457022 w 548736"/>
                <a:gd name="connsiteY290" fmla="*/ 845980 h 1000638"/>
                <a:gd name="connsiteX291" fmla="*/ 453794 w 548736"/>
                <a:gd name="connsiteY291" fmla="*/ 850822 h 1000638"/>
                <a:gd name="connsiteX292" fmla="*/ 452180 w 548736"/>
                <a:gd name="connsiteY292" fmla="*/ 855663 h 1000638"/>
                <a:gd name="connsiteX293" fmla="*/ 450566 w 548736"/>
                <a:gd name="connsiteY293" fmla="*/ 855663 h 1000638"/>
                <a:gd name="connsiteX294" fmla="*/ 450566 w 548736"/>
                <a:gd name="connsiteY294" fmla="*/ 858891 h 1000638"/>
                <a:gd name="connsiteX295" fmla="*/ 447339 w 548736"/>
                <a:gd name="connsiteY295" fmla="*/ 865347 h 1000638"/>
                <a:gd name="connsiteX296" fmla="*/ 445725 w 548736"/>
                <a:gd name="connsiteY296" fmla="*/ 866961 h 1000638"/>
                <a:gd name="connsiteX297" fmla="*/ 444111 w 548736"/>
                <a:gd name="connsiteY297" fmla="*/ 868575 h 1000638"/>
                <a:gd name="connsiteX298" fmla="*/ 439269 w 548736"/>
                <a:gd name="connsiteY298" fmla="*/ 871803 h 1000638"/>
                <a:gd name="connsiteX299" fmla="*/ 436041 w 548736"/>
                <a:gd name="connsiteY299" fmla="*/ 875031 h 1000638"/>
                <a:gd name="connsiteX300" fmla="*/ 434427 w 548736"/>
                <a:gd name="connsiteY300" fmla="*/ 876645 h 1000638"/>
                <a:gd name="connsiteX301" fmla="*/ 434427 w 548736"/>
                <a:gd name="connsiteY301" fmla="*/ 878259 h 1000638"/>
                <a:gd name="connsiteX302" fmla="*/ 434427 w 548736"/>
                <a:gd name="connsiteY302" fmla="*/ 889556 h 1000638"/>
                <a:gd name="connsiteX303" fmla="*/ 434427 w 548736"/>
                <a:gd name="connsiteY303" fmla="*/ 891170 h 1000638"/>
                <a:gd name="connsiteX304" fmla="*/ 436041 w 548736"/>
                <a:gd name="connsiteY304" fmla="*/ 892784 h 1000638"/>
                <a:gd name="connsiteX305" fmla="*/ 436041 w 548736"/>
                <a:gd name="connsiteY305" fmla="*/ 892784 h 1000638"/>
                <a:gd name="connsiteX306" fmla="*/ 437655 w 548736"/>
                <a:gd name="connsiteY306" fmla="*/ 894398 h 1000638"/>
                <a:gd name="connsiteX307" fmla="*/ 440883 w 548736"/>
                <a:gd name="connsiteY307" fmla="*/ 897626 h 1000638"/>
                <a:gd name="connsiteX308" fmla="*/ 442497 w 548736"/>
                <a:gd name="connsiteY308" fmla="*/ 897626 h 1000638"/>
                <a:gd name="connsiteX309" fmla="*/ 442497 w 548736"/>
                <a:gd name="connsiteY309" fmla="*/ 899240 h 1000638"/>
                <a:gd name="connsiteX310" fmla="*/ 444111 w 548736"/>
                <a:gd name="connsiteY310" fmla="*/ 900854 h 1000638"/>
                <a:gd name="connsiteX311" fmla="*/ 442497 w 548736"/>
                <a:gd name="connsiteY311" fmla="*/ 902468 h 1000638"/>
                <a:gd name="connsiteX312" fmla="*/ 442497 w 548736"/>
                <a:gd name="connsiteY312" fmla="*/ 904081 h 1000638"/>
                <a:gd name="connsiteX313" fmla="*/ 440883 w 548736"/>
                <a:gd name="connsiteY313" fmla="*/ 908923 h 1000638"/>
                <a:gd name="connsiteX314" fmla="*/ 439269 w 548736"/>
                <a:gd name="connsiteY314" fmla="*/ 913765 h 1000638"/>
                <a:gd name="connsiteX315" fmla="*/ 437655 w 548736"/>
                <a:gd name="connsiteY315" fmla="*/ 929904 h 1000638"/>
                <a:gd name="connsiteX316" fmla="*/ 437655 w 548736"/>
                <a:gd name="connsiteY316" fmla="*/ 931518 h 1000638"/>
                <a:gd name="connsiteX317" fmla="*/ 437655 w 548736"/>
                <a:gd name="connsiteY317" fmla="*/ 933132 h 1000638"/>
                <a:gd name="connsiteX318" fmla="*/ 439269 w 548736"/>
                <a:gd name="connsiteY318" fmla="*/ 934746 h 1000638"/>
                <a:gd name="connsiteX319" fmla="*/ 439269 w 548736"/>
                <a:gd name="connsiteY319" fmla="*/ 936360 h 1000638"/>
                <a:gd name="connsiteX320" fmla="*/ 439269 w 548736"/>
                <a:gd name="connsiteY320" fmla="*/ 937974 h 1000638"/>
                <a:gd name="connsiteX321" fmla="*/ 439269 w 548736"/>
                <a:gd name="connsiteY321" fmla="*/ 941202 h 1000638"/>
                <a:gd name="connsiteX322" fmla="*/ 436041 w 548736"/>
                <a:gd name="connsiteY322" fmla="*/ 944430 h 1000638"/>
                <a:gd name="connsiteX323" fmla="*/ 434427 w 548736"/>
                <a:gd name="connsiteY323" fmla="*/ 946044 h 1000638"/>
                <a:gd name="connsiteX324" fmla="*/ 432813 w 548736"/>
                <a:gd name="connsiteY324" fmla="*/ 949272 h 1000638"/>
                <a:gd name="connsiteX325" fmla="*/ 432813 w 548736"/>
                <a:gd name="connsiteY325" fmla="*/ 952499 h 1000638"/>
                <a:gd name="connsiteX326" fmla="*/ 427971 w 548736"/>
                <a:gd name="connsiteY326" fmla="*/ 970253 h 1000638"/>
                <a:gd name="connsiteX327" fmla="*/ 426357 w 548736"/>
                <a:gd name="connsiteY327" fmla="*/ 978322 h 1000638"/>
                <a:gd name="connsiteX328" fmla="*/ 426357 w 548736"/>
                <a:gd name="connsiteY328" fmla="*/ 981550 h 1000638"/>
                <a:gd name="connsiteX329" fmla="*/ 426357 w 548736"/>
                <a:gd name="connsiteY329" fmla="*/ 984778 h 1000638"/>
                <a:gd name="connsiteX330" fmla="*/ 424744 w 548736"/>
                <a:gd name="connsiteY330" fmla="*/ 988006 h 1000638"/>
                <a:gd name="connsiteX331" fmla="*/ 419902 w 548736"/>
                <a:gd name="connsiteY331" fmla="*/ 994462 h 1000638"/>
                <a:gd name="connsiteX332" fmla="*/ 416674 w 548736"/>
                <a:gd name="connsiteY332" fmla="*/ 1000918 h 1000638"/>
                <a:gd name="connsiteX333" fmla="*/ 410218 w 548736"/>
                <a:gd name="connsiteY333" fmla="*/ 1005759 h 1000638"/>
                <a:gd name="connsiteX334" fmla="*/ 394079 w 548736"/>
                <a:gd name="connsiteY334" fmla="*/ 992848 h 1000638"/>
                <a:gd name="connsiteX335" fmla="*/ 389237 w 548736"/>
                <a:gd name="connsiteY335" fmla="*/ 989620 h 1000638"/>
                <a:gd name="connsiteX336" fmla="*/ 379553 w 548736"/>
                <a:gd name="connsiteY336" fmla="*/ 986392 h 1000638"/>
                <a:gd name="connsiteX337" fmla="*/ 377940 w 548736"/>
                <a:gd name="connsiteY337" fmla="*/ 984778 h 1000638"/>
                <a:gd name="connsiteX338" fmla="*/ 376326 w 548736"/>
                <a:gd name="connsiteY338" fmla="*/ 983164 h 1000638"/>
                <a:gd name="connsiteX339" fmla="*/ 374712 w 548736"/>
                <a:gd name="connsiteY339" fmla="*/ 975095 h 1000638"/>
                <a:gd name="connsiteX340" fmla="*/ 371484 w 548736"/>
                <a:gd name="connsiteY340" fmla="*/ 970253 h 1000638"/>
                <a:gd name="connsiteX341" fmla="*/ 355344 w 548736"/>
                <a:gd name="connsiteY341" fmla="*/ 950886 h 1000638"/>
                <a:gd name="connsiteX342" fmla="*/ 344047 w 548736"/>
                <a:gd name="connsiteY342" fmla="*/ 931518 h 1000638"/>
                <a:gd name="connsiteX343" fmla="*/ 342433 w 548736"/>
                <a:gd name="connsiteY343" fmla="*/ 929904 h 1000638"/>
                <a:gd name="connsiteX344" fmla="*/ 339205 w 548736"/>
                <a:gd name="connsiteY344" fmla="*/ 928290 h 1000638"/>
                <a:gd name="connsiteX345" fmla="*/ 335977 w 548736"/>
                <a:gd name="connsiteY345" fmla="*/ 925063 h 1000638"/>
                <a:gd name="connsiteX346" fmla="*/ 334363 w 548736"/>
                <a:gd name="connsiteY346" fmla="*/ 923449 h 1000638"/>
                <a:gd name="connsiteX347" fmla="*/ 332749 w 548736"/>
                <a:gd name="connsiteY347" fmla="*/ 921835 h 1000638"/>
                <a:gd name="connsiteX348" fmla="*/ 332749 w 548736"/>
                <a:gd name="connsiteY348" fmla="*/ 921835 h 1000638"/>
                <a:gd name="connsiteX349" fmla="*/ 331136 w 548736"/>
                <a:gd name="connsiteY349" fmla="*/ 913765 h 1000638"/>
                <a:gd name="connsiteX350" fmla="*/ 329522 w 548736"/>
                <a:gd name="connsiteY350" fmla="*/ 910537 h 1000638"/>
                <a:gd name="connsiteX351" fmla="*/ 329522 w 548736"/>
                <a:gd name="connsiteY351" fmla="*/ 908923 h 1000638"/>
                <a:gd name="connsiteX352" fmla="*/ 327908 w 548736"/>
                <a:gd name="connsiteY352" fmla="*/ 907309 h 1000638"/>
                <a:gd name="connsiteX353" fmla="*/ 313382 w 548736"/>
                <a:gd name="connsiteY353" fmla="*/ 899240 h 1000638"/>
                <a:gd name="connsiteX354" fmla="*/ 313382 w 548736"/>
                <a:gd name="connsiteY354" fmla="*/ 897626 h 1000638"/>
                <a:gd name="connsiteX355" fmla="*/ 313382 w 548736"/>
                <a:gd name="connsiteY355" fmla="*/ 896012 h 1000638"/>
                <a:gd name="connsiteX356" fmla="*/ 313382 w 548736"/>
                <a:gd name="connsiteY356" fmla="*/ 896012 h 1000638"/>
                <a:gd name="connsiteX357" fmla="*/ 313382 w 548736"/>
                <a:gd name="connsiteY357" fmla="*/ 896012 h 1000638"/>
                <a:gd name="connsiteX358" fmla="*/ 314996 w 548736"/>
                <a:gd name="connsiteY358" fmla="*/ 894398 h 1000638"/>
                <a:gd name="connsiteX359" fmla="*/ 316610 w 548736"/>
                <a:gd name="connsiteY359" fmla="*/ 894398 h 1000638"/>
                <a:gd name="connsiteX360" fmla="*/ 316610 w 548736"/>
                <a:gd name="connsiteY360" fmla="*/ 892784 h 1000638"/>
                <a:gd name="connsiteX361" fmla="*/ 316610 w 548736"/>
                <a:gd name="connsiteY361" fmla="*/ 889556 h 1000638"/>
                <a:gd name="connsiteX362" fmla="*/ 290787 w 548736"/>
                <a:gd name="connsiteY362" fmla="*/ 849208 h 1000638"/>
                <a:gd name="connsiteX363" fmla="*/ 289173 w 548736"/>
                <a:gd name="connsiteY363" fmla="*/ 847594 h 1000638"/>
                <a:gd name="connsiteX364" fmla="*/ 287559 w 548736"/>
                <a:gd name="connsiteY364" fmla="*/ 847594 h 1000638"/>
                <a:gd name="connsiteX365" fmla="*/ 285945 w 548736"/>
                <a:gd name="connsiteY365" fmla="*/ 847594 h 1000638"/>
                <a:gd name="connsiteX366" fmla="*/ 284331 w 548736"/>
                <a:gd name="connsiteY366" fmla="*/ 847594 h 1000638"/>
                <a:gd name="connsiteX367" fmla="*/ 282718 w 548736"/>
                <a:gd name="connsiteY367" fmla="*/ 845980 h 1000638"/>
                <a:gd name="connsiteX368" fmla="*/ 277876 w 548736"/>
                <a:gd name="connsiteY368" fmla="*/ 842752 h 1000638"/>
                <a:gd name="connsiteX369" fmla="*/ 276262 w 548736"/>
                <a:gd name="connsiteY369" fmla="*/ 842752 h 1000638"/>
                <a:gd name="connsiteX370" fmla="*/ 274648 w 548736"/>
                <a:gd name="connsiteY370" fmla="*/ 842752 h 1000638"/>
                <a:gd name="connsiteX371" fmla="*/ 273034 w 548736"/>
                <a:gd name="connsiteY371" fmla="*/ 842752 h 1000638"/>
                <a:gd name="connsiteX372" fmla="*/ 269806 w 548736"/>
                <a:gd name="connsiteY372" fmla="*/ 841138 h 1000638"/>
                <a:gd name="connsiteX373" fmla="*/ 261736 w 548736"/>
                <a:gd name="connsiteY373" fmla="*/ 833068 h 1000638"/>
                <a:gd name="connsiteX374" fmla="*/ 256895 w 548736"/>
                <a:gd name="connsiteY374" fmla="*/ 833068 h 1000638"/>
                <a:gd name="connsiteX375" fmla="*/ 245597 w 548736"/>
                <a:gd name="connsiteY375" fmla="*/ 826613 h 1000638"/>
                <a:gd name="connsiteX376" fmla="*/ 243983 w 548736"/>
                <a:gd name="connsiteY376" fmla="*/ 812087 h 1000638"/>
                <a:gd name="connsiteX377" fmla="*/ 245597 w 548736"/>
                <a:gd name="connsiteY377" fmla="*/ 804018 h 1000638"/>
                <a:gd name="connsiteX378" fmla="*/ 256895 w 548736"/>
                <a:gd name="connsiteY378" fmla="*/ 763669 h 1000638"/>
                <a:gd name="connsiteX379" fmla="*/ 258509 w 548736"/>
                <a:gd name="connsiteY379" fmla="*/ 757214 h 1000638"/>
                <a:gd name="connsiteX380" fmla="*/ 255281 w 548736"/>
                <a:gd name="connsiteY380" fmla="*/ 741074 h 1000638"/>
                <a:gd name="connsiteX381" fmla="*/ 255281 w 548736"/>
                <a:gd name="connsiteY381" fmla="*/ 731391 h 1000638"/>
                <a:gd name="connsiteX382" fmla="*/ 260122 w 548736"/>
                <a:gd name="connsiteY382" fmla="*/ 715251 h 1000638"/>
                <a:gd name="connsiteX383" fmla="*/ 260122 w 548736"/>
                <a:gd name="connsiteY383" fmla="*/ 708796 h 1000638"/>
                <a:gd name="connsiteX384" fmla="*/ 258509 w 548736"/>
                <a:gd name="connsiteY384" fmla="*/ 700726 h 1000638"/>
                <a:gd name="connsiteX385" fmla="*/ 247211 w 548736"/>
                <a:gd name="connsiteY385" fmla="*/ 686201 h 1000638"/>
                <a:gd name="connsiteX386" fmla="*/ 247211 w 548736"/>
                <a:gd name="connsiteY386" fmla="*/ 681359 h 1000638"/>
                <a:gd name="connsiteX387" fmla="*/ 250439 w 548736"/>
                <a:gd name="connsiteY387" fmla="*/ 678131 h 1000638"/>
                <a:gd name="connsiteX388" fmla="*/ 255281 w 548736"/>
                <a:gd name="connsiteY388" fmla="*/ 678131 h 1000638"/>
                <a:gd name="connsiteX389" fmla="*/ 258509 w 548736"/>
                <a:gd name="connsiteY389" fmla="*/ 679745 h 1000638"/>
                <a:gd name="connsiteX390" fmla="*/ 263350 w 548736"/>
                <a:gd name="connsiteY390" fmla="*/ 681359 h 1000638"/>
                <a:gd name="connsiteX391" fmla="*/ 268192 w 548736"/>
                <a:gd name="connsiteY391" fmla="*/ 681359 h 1000638"/>
                <a:gd name="connsiteX392" fmla="*/ 271420 w 548736"/>
                <a:gd name="connsiteY392" fmla="*/ 681359 h 1000638"/>
                <a:gd name="connsiteX393" fmla="*/ 274648 w 548736"/>
                <a:gd name="connsiteY393" fmla="*/ 679745 h 1000638"/>
                <a:gd name="connsiteX394" fmla="*/ 277876 w 548736"/>
                <a:gd name="connsiteY394" fmla="*/ 676517 h 1000638"/>
                <a:gd name="connsiteX395" fmla="*/ 282718 w 548736"/>
                <a:gd name="connsiteY395" fmla="*/ 668447 h 1000638"/>
                <a:gd name="connsiteX396" fmla="*/ 285945 w 548736"/>
                <a:gd name="connsiteY396" fmla="*/ 660378 h 1000638"/>
                <a:gd name="connsiteX397" fmla="*/ 289173 w 548736"/>
                <a:gd name="connsiteY397" fmla="*/ 653922 h 1000638"/>
                <a:gd name="connsiteX398" fmla="*/ 297243 w 548736"/>
                <a:gd name="connsiteY398" fmla="*/ 649080 h 1000638"/>
                <a:gd name="connsiteX399" fmla="*/ 303699 w 548736"/>
                <a:gd name="connsiteY399" fmla="*/ 649080 h 1000638"/>
                <a:gd name="connsiteX400" fmla="*/ 326294 w 548736"/>
                <a:gd name="connsiteY400" fmla="*/ 652308 h 1000638"/>
                <a:gd name="connsiteX401" fmla="*/ 331136 w 548736"/>
                <a:gd name="connsiteY401" fmla="*/ 653922 h 1000638"/>
                <a:gd name="connsiteX402" fmla="*/ 332749 w 548736"/>
                <a:gd name="connsiteY402" fmla="*/ 657150 h 1000638"/>
                <a:gd name="connsiteX403" fmla="*/ 335977 w 548736"/>
                <a:gd name="connsiteY403" fmla="*/ 658764 h 1000638"/>
                <a:gd name="connsiteX404" fmla="*/ 342433 w 548736"/>
                <a:gd name="connsiteY404" fmla="*/ 658764 h 1000638"/>
                <a:gd name="connsiteX405" fmla="*/ 345661 w 548736"/>
                <a:gd name="connsiteY405" fmla="*/ 655536 h 1000638"/>
                <a:gd name="connsiteX406" fmla="*/ 353731 w 548736"/>
                <a:gd name="connsiteY406" fmla="*/ 645852 h 1000638"/>
                <a:gd name="connsiteX407" fmla="*/ 355344 w 548736"/>
                <a:gd name="connsiteY407" fmla="*/ 642624 h 1000638"/>
                <a:gd name="connsiteX408" fmla="*/ 355344 w 548736"/>
                <a:gd name="connsiteY408" fmla="*/ 632941 h 1000638"/>
                <a:gd name="connsiteX409" fmla="*/ 356958 w 548736"/>
                <a:gd name="connsiteY409" fmla="*/ 624871 h 1000638"/>
                <a:gd name="connsiteX410" fmla="*/ 358572 w 548736"/>
                <a:gd name="connsiteY410" fmla="*/ 616802 h 1000638"/>
                <a:gd name="connsiteX411" fmla="*/ 363414 w 548736"/>
                <a:gd name="connsiteY411" fmla="*/ 610346 h 1000638"/>
                <a:gd name="connsiteX412" fmla="*/ 374712 w 548736"/>
                <a:gd name="connsiteY412" fmla="*/ 597434 h 1000638"/>
                <a:gd name="connsiteX413" fmla="*/ 376326 w 548736"/>
                <a:gd name="connsiteY413" fmla="*/ 590979 h 1000638"/>
                <a:gd name="connsiteX414" fmla="*/ 377940 w 548736"/>
                <a:gd name="connsiteY414" fmla="*/ 573225 h 1000638"/>
                <a:gd name="connsiteX415" fmla="*/ 381167 w 548736"/>
                <a:gd name="connsiteY415" fmla="*/ 555472 h 1000638"/>
                <a:gd name="connsiteX416" fmla="*/ 381167 w 548736"/>
                <a:gd name="connsiteY416" fmla="*/ 549016 h 1000638"/>
                <a:gd name="connsiteX417" fmla="*/ 374712 w 548736"/>
                <a:gd name="connsiteY417" fmla="*/ 539333 h 1000638"/>
                <a:gd name="connsiteX418" fmla="*/ 366642 w 548736"/>
                <a:gd name="connsiteY418" fmla="*/ 532877 h 1000638"/>
                <a:gd name="connsiteX419" fmla="*/ 358572 w 548736"/>
                <a:gd name="connsiteY419" fmla="*/ 526421 h 1000638"/>
                <a:gd name="connsiteX420" fmla="*/ 356958 w 548736"/>
                <a:gd name="connsiteY420" fmla="*/ 513510 h 1000638"/>
                <a:gd name="connsiteX421" fmla="*/ 348889 w 548736"/>
                <a:gd name="connsiteY421" fmla="*/ 519966 h 1000638"/>
                <a:gd name="connsiteX422" fmla="*/ 345661 w 548736"/>
                <a:gd name="connsiteY422" fmla="*/ 526421 h 1000638"/>
                <a:gd name="connsiteX423" fmla="*/ 344047 w 548736"/>
                <a:gd name="connsiteY423" fmla="*/ 542561 h 1000638"/>
                <a:gd name="connsiteX424" fmla="*/ 337591 w 548736"/>
                <a:gd name="connsiteY424" fmla="*/ 552244 h 1000638"/>
                <a:gd name="connsiteX425" fmla="*/ 314996 w 548736"/>
                <a:gd name="connsiteY425" fmla="*/ 569998 h 1000638"/>
                <a:gd name="connsiteX426" fmla="*/ 303699 w 548736"/>
                <a:gd name="connsiteY426" fmla="*/ 587751 h 1000638"/>
                <a:gd name="connsiteX427" fmla="*/ 297243 w 548736"/>
                <a:gd name="connsiteY427" fmla="*/ 590979 h 1000638"/>
                <a:gd name="connsiteX428" fmla="*/ 290787 w 548736"/>
                <a:gd name="connsiteY428" fmla="*/ 586137 h 1000638"/>
                <a:gd name="connsiteX429" fmla="*/ 287559 w 548736"/>
                <a:gd name="connsiteY429" fmla="*/ 581295 h 1000638"/>
                <a:gd name="connsiteX430" fmla="*/ 282718 w 548736"/>
                <a:gd name="connsiteY430" fmla="*/ 552244 h 1000638"/>
                <a:gd name="connsiteX431" fmla="*/ 277876 w 548736"/>
                <a:gd name="connsiteY431" fmla="*/ 540947 h 1000638"/>
                <a:gd name="connsiteX432" fmla="*/ 277876 w 548736"/>
                <a:gd name="connsiteY432" fmla="*/ 536105 h 1000638"/>
                <a:gd name="connsiteX433" fmla="*/ 281104 w 548736"/>
                <a:gd name="connsiteY433" fmla="*/ 528035 h 1000638"/>
                <a:gd name="connsiteX434" fmla="*/ 281104 w 548736"/>
                <a:gd name="connsiteY434" fmla="*/ 524807 h 1000638"/>
                <a:gd name="connsiteX435" fmla="*/ 279490 w 548736"/>
                <a:gd name="connsiteY435" fmla="*/ 516738 h 1000638"/>
                <a:gd name="connsiteX436" fmla="*/ 255281 w 548736"/>
                <a:gd name="connsiteY436" fmla="*/ 486073 h 1000638"/>
                <a:gd name="connsiteX437" fmla="*/ 253667 w 548736"/>
                <a:gd name="connsiteY437" fmla="*/ 481231 h 1000638"/>
                <a:gd name="connsiteX438" fmla="*/ 253667 w 548736"/>
                <a:gd name="connsiteY438" fmla="*/ 478003 h 1000638"/>
                <a:gd name="connsiteX439" fmla="*/ 253667 w 548736"/>
                <a:gd name="connsiteY439" fmla="*/ 473162 h 1000638"/>
                <a:gd name="connsiteX440" fmla="*/ 255281 w 548736"/>
                <a:gd name="connsiteY440" fmla="*/ 469934 h 1000638"/>
                <a:gd name="connsiteX441" fmla="*/ 253667 w 548736"/>
                <a:gd name="connsiteY441" fmla="*/ 466706 h 1000638"/>
                <a:gd name="connsiteX442" fmla="*/ 252053 w 548736"/>
                <a:gd name="connsiteY442" fmla="*/ 461864 h 1000638"/>
                <a:gd name="connsiteX443" fmla="*/ 247211 w 548736"/>
                <a:gd name="connsiteY443" fmla="*/ 455408 h 1000638"/>
                <a:gd name="connsiteX444" fmla="*/ 234300 w 548736"/>
                <a:gd name="connsiteY444" fmla="*/ 445725 h 1000638"/>
                <a:gd name="connsiteX445" fmla="*/ 227844 w 548736"/>
                <a:gd name="connsiteY445" fmla="*/ 437655 h 1000638"/>
                <a:gd name="connsiteX446" fmla="*/ 226230 w 548736"/>
                <a:gd name="connsiteY446" fmla="*/ 427971 h 1000638"/>
                <a:gd name="connsiteX447" fmla="*/ 223002 w 548736"/>
                <a:gd name="connsiteY447" fmla="*/ 423130 h 1000638"/>
                <a:gd name="connsiteX448" fmla="*/ 211704 w 548736"/>
                <a:gd name="connsiteY448" fmla="*/ 413446 h 1000638"/>
                <a:gd name="connsiteX449" fmla="*/ 211704 w 548736"/>
                <a:gd name="connsiteY449" fmla="*/ 406990 h 1000638"/>
                <a:gd name="connsiteX450" fmla="*/ 214932 w 548736"/>
                <a:gd name="connsiteY450" fmla="*/ 398921 h 1000638"/>
                <a:gd name="connsiteX451" fmla="*/ 219774 w 548736"/>
                <a:gd name="connsiteY451" fmla="*/ 392465 h 1000638"/>
                <a:gd name="connsiteX452" fmla="*/ 224616 w 548736"/>
                <a:gd name="connsiteY452" fmla="*/ 390851 h 1000638"/>
                <a:gd name="connsiteX453" fmla="*/ 231072 w 548736"/>
                <a:gd name="connsiteY453" fmla="*/ 387623 h 1000638"/>
                <a:gd name="connsiteX454" fmla="*/ 235913 w 548736"/>
                <a:gd name="connsiteY454" fmla="*/ 382781 h 1000638"/>
                <a:gd name="connsiteX455" fmla="*/ 235913 w 548736"/>
                <a:gd name="connsiteY455" fmla="*/ 377940 h 1000638"/>
                <a:gd name="connsiteX456" fmla="*/ 234300 w 548736"/>
                <a:gd name="connsiteY456" fmla="*/ 374712 h 1000638"/>
                <a:gd name="connsiteX457" fmla="*/ 229458 w 548736"/>
                <a:gd name="connsiteY457" fmla="*/ 373098 h 1000638"/>
                <a:gd name="connsiteX458" fmla="*/ 226230 w 548736"/>
                <a:gd name="connsiteY458" fmla="*/ 371484 h 1000638"/>
                <a:gd name="connsiteX459" fmla="*/ 224616 w 548736"/>
                <a:gd name="connsiteY459" fmla="*/ 366642 h 1000638"/>
                <a:gd name="connsiteX460" fmla="*/ 226230 w 548736"/>
                <a:gd name="connsiteY460" fmla="*/ 361800 h 1000638"/>
                <a:gd name="connsiteX461" fmla="*/ 229458 w 548736"/>
                <a:gd name="connsiteY461" fmla="*/ 358572 h 1000638"/>
                <a:gd name="connsiteX462" fmla="*/ 232686 w 548736"/>
                <a:gd name="connsiteY462" fmla="*/ 360186 h 1000638"/>
                <a:gd name="connsiteX463" fmla="*/ 237527 w 548736"/>
                <a:gd name="connsiteY463" fmla="*/ 363414 h 1000638"/>
                <a:gd name="connsiteX464" fmla="*/ 234300 w 548736"/>
                <a:gd name="connsiteY464" fmla="*/ 352117 h 1000638"/>
                <a:gd name="connsiteX465" fmla="*/ 232686 w 548736"/>
                <a:gd name="connsiteY465" fmla="*/ 347275 h 1000638"/>
                <a:gd name="connsiteX466" fmla="*/ 229458 w 548736"/>
                <a:gd name="connsiteY466" fmla="*/ 344047 h 1000638"/>
                <a:gd name="connsiteX467" fmla="*/ 223002 w 548736"/>
                <a:gd name="connsiteY467" fmla="*/ 342433 h 1000638"/>
                <a:gd name="connsiteX468" fmla="*/ 221388 w 548736"/>
                <a:gd name="connsiteY468" fmla="*/ 335977 h 1000638"/>
                <a:gd name="connsiteX469" fmla="*/ 221388 w 548736"/>
                <a:gd name="connsiteY469" fmla="*/ 329522 h 1000638"/>
                <a:gd name="connsiteX470" fmla="*/ 219774 w 548736"/>
                <a:gd name="connsiteY470" fmla="*/ 324680 h 1000638"/>
                <a:gd name="connsiteX471" fmla="*/ 214932 w 548736"/>
                <a:gd name="connsiteY471" fmla="*/ 319838 h 1000638"/>
                <a:gd name="connsiteX472" fmla="*/ 208477 w 548736"/>
                <a:gd name="connsiteY472" fmla="*/ 305313 h 1000638"/>
                <a:gd name="connsiteX473" fmla="*/ 205249 w 548736"/>
                <a:gd name="connsiteY473" fmla="*/ 300471 h 1000638"/>
                <a:gd name="connsiteX474" fmla="*/ 197179 w 548736"/>
                <a:gd name="connsiteY474" fmla="*/ 292401 h 1000638"/>
                <a:gd name="connsiteX475" fmla="*/ 190723 w 548736"/>
                <a:gd name="connsiteY475" fmla="*/ 289173 h 1000638"/>
                <a:gd name="connsiteX476" fmla="*/ 182654 w 548736"/>
                <a:gd name="connsiteY476" fmla="*/ 285945 h 1000638"/>
                <a:gd name="connsiteX477" fmla="*/ 164900 w 548736"/>
                <a:gd name="connsiteY477" fmla="*/ 285945 h 1000638"/>
                <a:gd name="connsiteX478" fmla="*/ 158445 w 548736"/>
                <a:gd name="connsiteY478" fmla="*/ 284331 h 1000638"/>
                <a:gd name="connsiteX479" fmla="*/ 153603 w 548736"/>
                <a:gd name="connsiteY479" fmla="*/ 279490 h 1000638"/>
                <a:gd name="connsiteX480" fmla="*/ 148761 w 548736"/>
                <a:gd name="connsiteY480" fmla="*/ 269806 h 1000638"/>
                <a:gd name="connsiteX481" fmla="*/ 148761 w 548736"/>
                <a:gd name="connsiteY481" fmla="*/ 268192 h 1000638"/>
                <a:gd name="connsiteX482" fmla="*/ 151989 w 548736"/>
                <a:gd name="connsiteY482" fmla="*/ 264964 h 1000638"/>
                <a:gd name="connsiteX483" fmla="*/ 150375 w 548736"/>
                <a:gd name="connsiteY483" fmla="*/ 261736 h 1000638"/>
                <a:gd name="connsiteX484" fmla="*/ 140691 w 548736"/>
                <a:gd name="connsiteY484" fmla="*/ 261736 h 1000638"/>
                <a:gd name="connsiteX485" fmla="*/ 140691 w 548736"/>
                <a:gd name="connsiteY485" fmla="*/ 258508 h 1000638"/>
                <a:gd name="connsiteX486" fmla="*/ 142305 w 548736"/>
                <a:gd name="connsiteY486" fmla="*/ 253667 h 1000638"/>
                <a:gd name="connsiteX487" fmla="*/ 145533 w 548736"/>
                <a:gd name="connsiteY487" fmla="*/ 250439 h 1000638"/>
                <a:gd name="connsiteX488" fmla="*/ 135850 w 548736"/>
                <a:gd name="connsiteY488" fmla="*/ 243983 h 1000638"/>
                <a:gd name="connsiteX489" fmla="*/ 122938 w 548736"/>
                <a:gd name="connsiteY489" fmla="*/ 224616 h 1000638"/>
                <a:gd name="connsiteX490" fmla="*/ 116482 w 548736"/>
                <a:gd name="connsiteY490" fmla="*/ 219774 h 1000638"/>
                <a:gd name="connsiteX491" fmla="*/ 110027 w 548736"/>
                <a:gd name="connsiteY491" fmla="*/ 216546 h 1000638"/>
                <a:gd name="connsiteX492" fmla="*/ 77748 w 548736"/>
                <a:gd name="connsiteY492" fmla="*/ 184268 h 1000638"/>
                <a:gd name="connsiteX493" fmla="*/ 74520 w 548736"/>
                <a:gd name="connsiteY493" fmla="*/ 181040 h 1000638"/>
                <a:gd name="connsiteX494" fmla="*/ 74520 w 548736"/>
                <a:gd name="connsiteY494" fmla="*/ 176198 h 1000638"/>
                <a:gd name="connsiteX495" fmla="*/ 74520 w 548736"/>
                <a:gd name="connsiteY495" fmla="*/ 168128 h 1000638"/>
                <a:gd name="connsiteX496" fmla="*/ 76134 w 548736"/>
                <a:gd name="connsiteY496" fmla="*/ 163286 h 1000638"/>
                <a:gd name="connsiteX497" fmla="*/ 72906 w 548736"/>
                <a:gd name="connsiteY497" fmla="*/ 156831 h 1000638"/>
                <a:gd name="connsiteX498" fmla="*/ 68065 w 548736"/>
                <a:gd name="connsiteY498" fmla="*/ 153603 h 1000638"/>
                <a:gd name="connsiteX499" fmla="*/ 63223 w 548736"/>
                <a:gd name="connsiteY499" fmla="*/ 151989 h 1000638"/>
                <a:gd name="connsiteX500" fmla="*/ 58381 w 548736"/>
                <a:gd name="connsiteY500" fmla="*/ 148761 h 1000638"/>
                <a:gd name="connsiteX501" fmla="*/ 53539 w 548736"/>
                <a:gd name="connsiteY501" fmla="*/ 143919 h 1000638"/>
                <a:gd name="connsiteX502" fmla="*/ 50311 w 548736"/>
                <a:gd name="connsiteY502" fmla="*/ 139077 h 1000638"/>
                <a:gd name="connsiteX503" fmla="*/ 47083 w 548736"/>
                <a:gd name="connsiteY503" fmla="*/ 127780 h 1000638"/>
                <a:gd name="connsiteX504" fmla="*/ 37400 w 548736"/>
                <a:gd name="connsiteY504" fmla="*/ 114868 h 1000638"/>
                <a:gd name="connsiteX505" fmla="*/ 35786 w 548736"/>
                <a:gd name="connsiteY505" fmla="*/ 108413 h 1000638"/>
                <a:gd name="connsiteX506" fmla="*/ 32558 w 548736"/>
                <a:gd name="connsiteY506" fmla="*/ 103571 h 1000638"/>
                <a:gd name="connsiteX507" fmla="*/ 29330 w 548736"/>
                <a:gd name="connsiteY507" fmla="*/ 101957 h 1000638"/>
                <a:gd name="connsiteX508" fmla="*/ 19647 w 548736"/>
                <a:gd name="connsiteY508" fmla="*/ 97115 h 1000638"/>
                <a:gd name="connsiteX509" fmla="*/ 14805 w 548736"/>
                <a:gd name="connsiteY509" fmla="*/ 93887 h 1000638"/>
                <a:gd name="connsiteX510" fmla="*/ 5121 w 548736"/>
                <a:gd name="connsiteY510" fmla="*/ 84204 h 1000638"/>
                <a:gd name="connsiteX511" fmla="*/ 5121 w 548736"/>
                <a:gd name="connsiteY511" fmla="*/ 84204 h 1000638"/>
                <a:gd name="connsiteX512" fmla="*/ 11577 w 548736"/>
                <a:gd name="connsiteY512" fmla="*/ 79362 h 1000638"/>
                <a:gd name="connsiteX513" fmla="*/ 27716 w 548736"/>
                <a:gd name="connsiteY513" fmla="*/ 77748 h 1000638"/>
                <a:gd name="connsiteX514" fmla="*/ 32558 w 548736"/>
                <a:gd name="connsiteY514" fmla="*/ 76134 h 1000638"/>
                <a:gd name="connsiteX515" fmla="*/ 32558 w 548736"/>
                <a:gd name="connsiteY515" fmla="*/ 76134 h 1000638"/>
                <a:gd name="connsiteX516" fmla="*/ 39014 w 548736"/>
                <a:gd name="connsiteY516" fmla="*/ 71292 h 1000638"/>
                <a:gd name="connsiteX517" fmla="*/ 79362 w 548736"/>
                <a:gd name="connsiteY517" fmla="*/ 51925 h 1000638"/>
                <a:gd name="connsiteX518" fmla="*/ 84204 w 548736"/>
                <a:gd name="connsiteY518" fmla="*/ 48697 h 1000638"/>
                <a:gd name="connsiteX519" fmla="*/ 87432 w 548736"/>
                <a:gd name="connsiteY519" fmla="*/ 48697 h 1000638"/>
                <a:gd name="connsiteX520" fmla="*/ 101957 w 548736"/>
                <a:gd name="connsiteY520" fmla="*/ 48697 h 1000638"/>
                <a:gd name="connsiteX521" fmla="*/ 113255 w 548736"/>
                <a:gd name="connsiteY521" fmla="*/ 48697 h 1000638"/>
                <a:gd name="connsiteX522" fmla="*/ 114869 w 548736"/>
                <a:gd name="connsiteY522" fmla="*/ 48697 h 1000638"/>
                <a:gd name="connsiteX523" fmla="*/ 116482 w 548736"/>
                <a:gd name="connsiteY523" fmla="*/ 48697 h 1000638"/>
                <a:gd name="connsiteX524" fmla="*/ 118096 w 548736"/>
                <a:gd name="connsiteY524" fmla="*/ 47083 h 1000638"/>
                <a:gd name="connsiteX525" fmla="*/ 121324 w 548736"/>
                <a:gd name="connsiteY525" fmla="*/ 40628 h 1000638"/>
                <a:gd name="connsiteX526" fmla="*/ 126166 w 548736"/>
                <a:gd name="connsiteY526" fmla="*/ 37400 h 1000638"/>
                <a:gd name="connsiteX527" fmla="*/ 129394 w 548736"/>
                <a:gd name="connsiteY527" fmla="*/ 35786 h 1000638"/>
                <a:gd name="connsiteX528" fmla="*/ 131008 w 548736"/>
                <a:gd name="connsiteY528" fmla="*/ 34172 h 1000638"/>
                <a:gd name="connsiteX529" fmla="*/ 134236 w 548736"/>
                <a:gd name="connsiteY529" fmla="*/ 32558 h 1000638"/>
                <a:gd name="connsiteX530" fmla="*/ 153603 w 548736"/>
                <a:gd name="connsiteY530" fmla="*/ 29330 h 1000638"/>
                <a:gd name="connsiteX531" fmla="*/ 151989 w 548736"/>
                <a:gd name="connsiteY531" fmla="*/ 35786 h 1000638"/>
                <a:gd name="connsiteX532" fmla="*/ 148761 w 548736"/>
                <a:gd name="connsiteY532" fmla="*/ 39014 h 1000638"/>
                <a:gd name="connsiteX533" fmla="*/ 140691 w 548736"/>
                <a:gd name="connsiteY533" fmla="*/ 43856 h 1000638"/>
                <a:gd name="connsiteX534" fmla="*/ 139078 w 548736"/>
                <a:gd name="connsiteY534" fmla="*/ 45469 h 1000638"/>
                <a:gd name="connsiteX535" fmla="*/ 139078 w 548736"/>
                <a:gd name="connsiteY535" fmla="*/ 47083 h 1000638"/>
                <a:gd name="connsiteX536" fmla="*/ 137464 w 548736"/>
                <a:gd name="connsiteY536" fmla="*/ 50311 h 1000638"/>
                <a:gd name="connsiteX537" fmla="*/ 137464 w 548736"/>
                <a:gd name="connsiteY537" fmla="*/ 53539 h 1000638"/>
                <a:gd name="connsiteX538" fmla="*/ 137464 w 548736"/>
                <a:gd name="connsiteY538" fmla="*/ 69678 h 1000638"/>
                <a:gd name="connsiteX539" fmla="*/ 137464 w 548736"/>
                <a:gd name="connsiteY539" fmla="*/ 74520 h 1000638"/>
                <a:gd name="connsiteX540" fmla="*/ 139078 w 548736"/>
                <a:gd name="connsiteY540" fmla="*/ 76134 h 1000638"/>
                <a:gd name="connsiteX541" fmla="*/ 139078 w 548736"/>
                <a:gd name="connsiteY541" fmla="*/ 77748 h 1000638"/>
                <a:gd name="connsiteX542" fmla="*/ 140691 w 548736"/>
                <a:gd name="connsiteY542" fmla="*/ 77748 h 1000638"/>
                <a:gd name="connsiteX543" fmla="*/ 142305 w 548736"/>
                <a:gd name="connsiteY543" fmla="*/ 77748 h 1000638"/>
                <a:gd name="connsiteX544" fmla="*/ 143919 w 548736"/>
                <a:gd name="connsiteY544" fmla="*/ 77748 h 1000638"/>
                <a:gd name="connsiteX545" fmla="*/ 145533 w 548736"/>
                <a:gd name="connsiteY545" fmla="*/ 76134 h 1000638"/>
                <a:gd name="connsiteX546" fmla="*/ 147147 w 548736"/>
                <a:gd name="connsiteY546" fmla="*/ 76134 h 1000638"/>
                <a:gd name="connsiteX547" fmla="*/ 147147 w 548736"/>
                <a:gd name="connsiteY547" fmla="*/ 76134 h 1000638"/>
                <a:gd name="connsiteX548" fmla="*/ 148761 w 548736"/>
                <a:gd name="connsiteY548" fmla="*/ 76134 h 1000638"/>
                <a:gd name="connsiteX549" fmla="*/ 153603 w 548736"/>
                <a:gd name="connsiteY549" fmla="*/ 77748 h 1000638"/>
                <a:gd name="connsiteX550" fmla="*/ 155217 w 548736"/>
                <a:gd name="connsiteY550" fmla="*/ 77748 h 1000638"/>
                <a:gd name="connsiteX551" fmla="*/ 155217 w 548736"/>
                <a:gd name="connsiteY551" fmla="*/ 79362 h 1000638"/>
                <a:gd name="connsiteX552" fmla="*/ 155217 w 548736"/>
                <a:gd name="connsiteY552" fmla="*/ 80976 h 1000638"/>
                <a:gd name="connsiteX553" fmla="*/ 161673 w 548736"/>
                <a:gd name="connsiteY553" fmla="*/ 97115 h 1000638"/>
                <a:gd name="connsiteX554" fmla="*/ 161673 w 548736"/>
                <a:gd name="connsiteY554" fmla="*/ 100343 h 1000638"/>
                <a:gd name="connsiteX555" fmla="*/ 163287 w 548736"/>
                <a:gd name="connsiteY555" fmla="*/ 103571 h 1000638"/>
                <a:gd name="connsiteX556" fmla="*/ 161673 w 548736"/>
                <a:gd name="connsiteY556" fmla="*/ 113255 h 1000638"/>
                <a:gd name="connsiteX557" fmla="*/ 158445 w 548736"/>
                <a:gd name="connsiteY557" fmla="*/ 126166 h 1000638"/>
                <a:gd name="connsiteX558" fmla="*/ 158445 w 548736"/>
                <a:gd name="connsiteY558" fmla="*/ 129394 h 1000638"/>
                <a:gd name="connsiteX559" fmla="*/ 160059 w 548736"/>
                <a:gd name="connsiteY559" fmla="*/ 131008 h 1000638"/>
                <a:gd name="connsiteX560" fmla="*/ 160059 w 548736"/>
                <a:gd name="connsiteY560" fmla="*/ 131008 h 1000638"/>
                <a:gd name="connsiteX561" fmla="*/ 163287 w 548736"/>
                <a:gd name="connsiteY561" fmla="*/ 132622 h 1000638"/>
                <a:gd name="connsiteX562" fmla="*/ 164900 w 548736"/>
                <a:gd name="connsiteY562" fmla="*/ 132622 h 1000638"/>
                <a:gd name="connsiteX563" fmla="*/ 166514 w 548736"/>
                <a:gd name="connsiteY563" fmla="*/ 134236 h 1000638"/>
                <a:gd name="connsiteX564" fmla="*/ 166514 w 548736"/>
                <a:gd name="connsiteY564" fmla="*/ 135850 h 1000638"/>
                <a:gd name="connsiteX565" fmla="*/ 166514 w 548736"/>
                <a:gd name="connsiteY565" fmla="*/ 139077 h 1000638"/>
                <a:gd name="connsiteX566" fmla="*/ 166514 w 548736"/>
                <a:gd name="connsiteY566" fmla="*/ 139077 h 1000638"/>
                <a:gd name="connsiteX567" fmla="*/ 164900 w 548736"/>
                <a:gd name="connsiteY567" fmla="*/ 140691 h 1000638"/>
                <a:gd name="connsiteX568" fmla="*/ 161673 w 548736"/>
                <a:gd name="connsiteY568" fmla="*/ 142305 h 1000638"/>
                <a:gd name="connsiteX569" fmla="*/ 160059 w 548736"/>
                <a:gd name="connsiteY569" fmla="*/ 143919 h 1000638"/>
                <a:gd name="connsiteX570" fmla="*/ 158445 w 548736"/>
                <a:gd name="connsiteY570" fmla="*/ 145533 h 1000638"/>
                <a:gd name="connsiteX571" fmla="*/ 158445 w 548736"/>
                <a:gd name="connsiteY571" fmla="*/ 147147 h 1000638"/>
                <a:gd name="connsiteX572" fmla="*/ 158445 w 548736"/>
                <a:gd name="connsiteY572" fmla="*/ 148761 h 1000638"/>
                <a:gd name="connsiteX573" fmla="*/ 163287 w 548736"/>
                <a:gd name="connsiteY573" fmla="*/ 153603 h 1000638"/>
                <a:gd name="connsiteX574" fmla="*/ 163287 w 548736"/>
                <a:gd name="connsiteY574" fmla="*/ 155217 h 1000638"/>
                <a:gd name="connsiteX575" fmla="*/ 164900 w 548736"/>
                <a:gd name="connsiteY575" fmla="*/ 155217 h 1000638"/>
                <a:gd name="connsiteX576" fmla="*/ 168128 w 548736"/>
                <a:gd name="connsiteY576" fmla="*/ 169742 h 1000638"/>
                <a:gd name="connsiteX577" fmla="*/ 168128 w 548736"/>
                <a:gd name="connsiteY577" fmla="*/ 172970 h 1000638"/>
                <a:gd name="connsiteX578" fmla="*/ 168128 w 548736"/>
                <a:gd name="connsiteY578" fmla="*/ 176198 h 1000638"/>
                <a:gd name="connsiteX579" fmla="*/ 166514 w 548736"/>
                <a:gd name="connsiteY579" fmla="*/ 177812 h 1000638"/>
                <a:gd name="connsiteX580" fmla="*/ 166514 w 548736"/>
                <a:gd name="connsiteY580" fmla="*/ 181040 h 1000638"/>
                <a:gd name="connsiteX581" fmla="*/ 166514 w 548736"/>
                <a:gd name="connsiteY581" fmla="*/ 182654 h 1000638"/>
                <a:gd name="connsiteX582" fmla="*/ 166514 w 548736"/>
                <a:gd name="connsiteY582" fmla="*/ 184268 h 1000638"/>
                <a:gd name="connsiteX583" fmla="*/ 166514 w 548736"/>
                <a:gd name="connsiteY583" fmla="*/ 185882 h 1000638"/>
                <a:gd name="connsiteX584" fmla="*/ 168128 w 548736"/>
                <a:gd name="connsiteY584" fmla="*/ 185882 h 1000638"/>
                <a:gd name="connsiteX585" fmla="*/ 169742 w 548736"/>
                <a:gd name="connsiteY585" fmla="*/ 187495 h 1000638"/>
                <a:gd name="connsiteX586" fmla="*/ 171356 w 548736"/>
                <a:gd name="connsiteY586" fmla="*/ 189109 h 1000638"/>
                <a:gd name="connsiteX587" fmla="*/ 177812 w 548736"/>
                <a:gd name="connsiteY587" fmla="*/ 192337 h 1000638"/>
                <a:gd name="connsiteX588" fmla="*/ 177812 w 548736"/>
                <a:gd name="connsiteY588" fmla="*/ 192337 h 1000638"/>
                <a:gd name="connsiteX589" fmla="*/ 179426 w 548736"/>
                <a:gd name="connsiteY589" fmla="*/ 192337 h 1000638"/>
                <a:gd name="connsiteX590" fmla="*/ 182654 w 548736"/>
                <a:gd name="connsiteY590" fmla="*/ 195565 h 1000638"/>
                <a:gd name="connsiteX591" fmla="*/ 182654 w 548736"/>
                <a:gd name="connsiteY591" fmla="*/ 197179 h 1000638"/>
                <a:gd name="connsiteX592" fmla="*/ 184268 w 548736"/>
                <a:gd name="connsiteY592" fmla="*/ 197179 h 1000638"/>
                <a:gd name="connsiteX593" fmla="*/ 187495 w 548736"/>
                <a:gd name="connsiteY593" fmla="*/ 198793 h 1000638"/>
                <a:gd name="connsiteX594" fmla="*/ 189109 w 548736"/>
                <a:gd name="connsiteY594" fmla="*/ 200407 h 1000638"/>
                <a:gd name="connsiteX595" fmla="*/ 190723 w 548736"/>
                <a:gd name="connsiteY595" fmla="*/ 200407 h 1000638"/>
                <a:gd name="connsiteX596" fmla="*/ 192337 w 548736"/>
                <a:gd name="connsiteY596" fmla="*/ 202021 h 1000638"/>
                <a:gd name="connsiteX597" fmla="*/ 193951 w 548736"/>
                <a:gd name="connsiteY597" fmla="*/ 203635 h 1000638"/>
                <a:gd name="connsiteX598" fmla="*/ 195565 w 548736"/>
                <a:gd name="connsiteY598" fmla="*/ 205249 h 1000638"/>
                <a:gd name="connsiteX599" fmla="*/ 197179 w 548736"/>
                <a:gd name="connsiteY599" fmla="*/ 205249 h 1000638"/>
                <a:gd name="connsiteX600" fmla="*/ 198793 w 548736"/>
                <a:gd name="connsiteY600" fmla="*/ 205249 h 1000638"/>
                <a:gd name="connsiteX601" fmla="*/ 202021 w 548736"/>
                <a:gd name="connsiteY601" fmla="*/ 205249 h 1000638"/>
                <a:gd name="connsiteX602" fmla="*/ 203635 w 548736"/>
                <a:gd name="connsiteY602" fmla="*/ 205249 h 1000638"/>
                <a:gd name="connsiteX603" fmla="*/ 205249 w 548736"/>
                <a:gd name="connsiteY603" fmla="*/ 205249 h 1000638"/>
                <a:gd name="connsiteX604" fmla="*/ 216546 w 548736"/>
                <a:gd name="connsiteY604" fmla="*/ 198793 h 1000638"/>
                <a:gd name="connsiteX605" fmla="*/ 218160 w 548736"/>
                <a:gd name="connsiteY605" fmla="*/ 197179 h 1000638"/>
                <a:gd name="connsiteX606" fmla="*/ 219774 w 548736"/>
                <a:gd name="connsiteY606" fmla="*/ 197179 h 1000638"/>
                <a:gd name="connsiteX607" fmla="*/ 226230 w 548736"/>
                <a:gd name="connsiteY607" fmla="*/ 197179 h 1000638"/>
                <a:gd name="connsiteX608" fmla="*/ 231072 w 548736"/>
                <a:gd name="connsiteY608" fmla="*/ 197179 h 1000638"/>
                <a:gd name="connsiteX609" fmla="*/ 240755 w 548736"/>
                <a:gd name="connsiteY609" fmla="*/ 193951 h 1000638"/>
                <a:gd name="connsiteX610" fmla="*/ 243983 w 548736"/>
                <a:gd name="connsiteY610" fmla="*/ 192337 h 1000638"/>
                <a:gd name="connsiteX611" fmla="*/ 250439 w 548736"/>
                <a:gd name="connsiteY611" fmla="*/ 192337 h 1000638"/>
                <a:gd name="connsiteX612" fmla="*/ 252053 w 548736"/>
                <a:gd name="connsiteY612" fmla="*/ 190723 h 1000638"/>
                <a:gd name="connsiteX613" fmla="*/ 253667 w 548736"/>
                <a:gd name="connsiteY613" fmla="*/ 189109 h 1000638"/>
                <a:gd name="connsiteX614" fmla="*/ 253667 w 548736"/>
                <a:gd name="connsiteY614" fmla="*/ 189109 h 1000638"/>
                <a:gd name="connsiteX615" fmla="*/ 255281 w 548736"/>
                <a:gd name="connsiteY615" fmla="*/ 187495 h 1000638"/>
                <a:gd name="connsiteX616" fmla="*/ 256895 w 548736"/>
                <a:gd name="connsiteY616" fmla="*/ 179426 h 1000638"/>
                <a:gd name="connsiteX617" fmla="*/ 256895 w 548736"/>
                <a:gd name="connsiteY617" fmla="*/ 177812 h 1000638"/>
                <a:gd name="connsiteX618" fmla="*/ 255281 w 548736"/>
                <a:gd name="connsiteY618" fmla="*/ 174584 h 1000638"/>
                <a:gd name="connsiteX619" fmla="*/ 255281 w 548736"/>
                <a:gd name="connsiteY619" fmla="*/ 172970 h 1000638"/>
                <a:gd name="connsiteX620" fmla="*/ 255281 w 548736"/>
                <a:gd name="connsiteY620" fmla="*/ 171356 h 1000638"/>
                <a:gd name="connsiteX621" fmla="*/ 256895 w 548736"/>
                <a:gd name="connsiteY621" fmla="*/ 169742 h 1000638"/>
                <a:gd name="connsiteX622" fmla="*/ 255281 w 548736"/>
                <a:gd name="connsiteY622" fmla="*/ 168128 h 1000638"/>
                <a:gd name="connsiteX623" fmla="*/ 255281 w 548736"/>
                <a:gd name="connsiteY623" fmla="*/ 166514 h 1000638"/>
                <a:gd name="connsiteX624" fmla="*/ 255281 w 548736"/>
                <a:gd name="connsiteY624" fmla="*/ 166514 h 1000638"/>
                <a:gd name="connsiteX625" fmla="*/ 253667 w 548736"/>
                <a:gd name="connsiteY625" fmla="*/ 164900 h 1000638"/>
                <a:gd name="connsiteX626" fmla="*/ 250439 w 548736"/>
                <a:gd name="connsiteY626" fmla="*/ 164900 h 1000638"/>
                <a:gd name="connsiteX627" fmla="*/ 248825 w 548736"/>
                <a:gd name="connsiteY627" fmla="*/ 163286 h 1000638"/>
                <a:gd name="connsiteX628" fmla="*/ 248825 w 548736"/>
                <a:gd name="connsiteY628" fmla="*/ 163286 h 1000638"/>
                <a:gd name="connsiteX629" fmla="*/ 247211 w 548736"/>
                <a:gd name="connsiteY629" fmla="*/ 161673 h 1000638"/>
                <a:gd name="connsiteX630" fmla="*/ 247211 w 548736"/>
                <a:gd name="connsiteY630" fmla="*/ 160059 h 1000638"/>
                <a:gd name="connsiteX631" fmla="*/ 248825 w 548736"/>
                <a:gd name="connsiteY631" fmla="*/ 160059 h 1000638"/>
                <a:gd name="connsiteX632" fmla="*/ 248825 w 548736"/>
                <a:gd name="connsiteY632" fmla="*/ 158445 h 1000638"/>
                <a:gd name="connsiteX633" fmla="*/ 252053 w 548736"/>
                <a:gd name="connsiteY633" fmla="*/ 153603 h 1000638"/>
                <a:gd name="connsiteX634" fmla="*/ 253667 w 548736"/>
                <a:gd name="connsiteY634" fmla="*/ 148761 h 1000638"/>
                <a:gd name="connsiteX635" fmla="*/ 253667 w 548736"/>
                <a:gd name="connsiteY635" fmla="*/ 145533 h 1000638"/>
                <a:gd name="connsiteX636" fmla="*/ 253667 w 548736"/>
                <a:gd name="connsiteY636" fmla="*/ 142305 h 1000638"/>
                <a:gd name="connsiteX637" fmla="*/ 253667 w 548736"/>
                <a:gd name="connsiteY637" fmla="*/ 140691 h 1000638"/>
                <a:gd name="connsiteX638" fmla="*/ 253667 w 548736"/>
                <a:gd name="connsiteY638" fmla="*/ 137464 h 1000638"/>
                <a:gd name="connsiteX639" fmla="*/ 253667 w 548736"/>
                <a:gd name="connsiteY639" fmla="*/ 135850 h 1000638"/>
                <a:gd name="connsiteX640" fmla="*/ 252053 w 548736"/>
                <a:gd name="connsiteY640" fmla="*/ 132622 h 1000638"/>
                <a:gd name="connsiteX641" fmla="*/ 250439 w 548736"/>
                <a:gd name="connsiteY641" fmla="*/ 131008 h 1000638"/>
                <a:gd name="connsiteX642" fmla="*/ 243983 w 548736"/>
                <a:gd name="connsiteY642" fmla="*/ 124552 h 1000638"/>
                <a:gd name="connsiteX643" fmla="*/ 243983 w 548736"/>
                <a:gd name="connsiteY643" fmla="*/ 124552 h 1000638"/>
                <a:gd name="connsiteX644" fmla="*/ 242369 w 548736"/>
                <a:gd name="connsiteY644" fmla="*/ 122938 h 1000638"/>
                <a:gd name="connsiteX645" fmla="*/ 242369 w 548736"/>
                <a:gd name="connsiteY645" fmla="*/ 121324 h 1000638"/>
                <a:gd name="connsiteX646" fmla="*/ 240755 w 548736"/>
                <a:gd name="connsiteY646" fmla="*/ 118096 h 1000638"/>
                <a:gd name="connsiteX647" fmla="*/ 240755 w 548736"/>
                <a:gd name="connsiteY647" fmla="*/ 111641 h 1000638"/>
                <a:gd name="connsiteX648" fmla="*/ 240755 w 548736"/>
                <a:gd name="connsiteY648" fmla="*/ 106799 h 1000638"/>
                <a:gd name="connsiteX649" fmla="*/ 242369 w 548736"/>
                <a:gd name="connsiteY649" fmla="*/ 100343 h 1000638"/>
                <a:gd name="connsiteX650" fmla="*/ 245597 w 548736"/>
                <a:gd name="connsiteY650" fmla="*/ 90659 h 1000638"/>
                <a:gd name="connsiteX651" fmla="*/ 248825 w 548736"/>
                <a:gd name="connsiteY651" fmla="*/ 85818 h 1000638"/>
                <a:gd name="connsiteX652" fmla="*/ 248825 w 548736"/>
                <a:gd name="connsiteY652" fmla="*/ 85818 h 1000638"/>
                <a:gd name="connsiteX653" fmla="*/ 250439 w 548736"/>
                <a:gd name="connsiteY653" fmla="*/ 84204 h 1000638"/>
                <a:gd name="connsiteX654" fmla="*/ 250439 w 548736"/>
                <a:gd name="connsiteY654" fmla="*/ 84204 h 1000638"/>
                <a:gd name="connsiteX655" fmla="*/ 252053 w 548736"/>
                <a:gd name="connsiteY655" fmla="*/ 82590 h 1000638"/>
                <a:gd name="connsiteX656" fmla="*/ 258509 w 548736"/>
                <a:gd name="connsiteY656" fmla="*/ 80976 h 1000638"/>
                <a:gd name="connsiteX657" fmla="*/ 260122 w 548736"/>
                <a:gd name="connsiteY657" fmla="*/ 79362 h 1000638"/>
                <a:gd name="connsiteX658" fmla="*/ 268192 w 548736"/>
                <a:gd name="connsiteY658" fmla="*/ 79362 h 1000638"/>
                <a:gd name="connsiteX659" fmla="*/ 269806 w 548736"/>
                <a:gd name="connsiteY659" fmla="*/ 77748 h 1000638"/>
                <a:gd name="connsiteX660" fmla="*/ 271420 w 548736"/>
                <a:gd name="connsiteY660" fmla="*/ 77748 h 1000638"/>
                <a:gd name="connsiteX661" fmla="*/ 273034 w 548736"/>
                <a:gd name="connsiteY661" fmla="*/ 74520 h 1000638"/>
                <a:gd name="connsiteX662" fmla="*/ 274648 w 548736"/>
                <a:gd name="connsiteY662" fmla="*/ 71292 h 1000638"/>
                <a:gd name="connsiteX663" fmla="*/ 276262 w 548736"/>
                <a:gd name="connsiteY663" fmla="*/ 69678 h 1000638"/>
                <a:gd name="connsiteX664" fmla="*/ 276262 w 548736"/>
                <a:gd name="connsiteY664" fmla="*/ 68065 h 1000638"/>
                <a:gd name="connsiteX665" fmla="*/ 276262 w 548736"/>
                <a:gd name="connsiteY665" fmla="*/ 66450 h 1000638"/>
                <a:gd name="connsiteX666" fmla="*/ 276262 w 548736"/>
                <a:gd name="connsiteY666" fmla="*/ 64837 h 1000638"/>
                <a:gd name="connsiteX667" fmla="*/ 276262 w 548736"/>
                <a:gd name="connsiteY667" fmla="*/ 61609 h 1000638"/>
                <a:gd name="connsiteX668" fmla="*/ 276262 w 548736"/>
                <a:gd name="connsiteY668" fmla="*/ 59995 h 1000638"/>
                <a:gd name="connsiteX669" fmla="*/ 274648 w 548736"/>
                <a:gd name="connsiteY669" fmla="*/ 58381 h 1000638"/>
                <a:gd name="connsiteX670" fmla="*/ 273034 w 548736"/>
                <a:gd name="connsiteY670" fmla="*/ 56767 h 1000638"/>
                <a:gd name="connsiteX671" fmla="*/ 273034 w 548736"/>
                <a:gd name="connsiteY671" fmla="*/ 55153 h 1000638"/>
                <a:gd name="connsiteX672" fmla="*/ 271420 w 548736"/>
                <a:gd name="connsiteY672" fmla="*/ 53539 h 1000638"/>
                <a:gd name="connsiteX673" fmla="*/ 271420 w 548736"/>
                <a:gd name="connsiteY673" fmla="*/ 50311 h 1000638"/>
                <a:gd name="connsiteX674" fmla="*/ 271420 w 548736"/>
                <a:gd name="connsiteY674" fmla="*/ 48697 h 1000638"/>
                <a:gd name="connsiteX675" fmla="*/ 271420 w 548736"/>
                <a:gd name="connsiteY675" fmla="*/ 47083 h 1000638"/>
                <a:gd name="connsiteX676" fmla="*/ 271420 w 548736"/>
                <a:gd name="connsiteY676" fmla="*/ 45469 h 1000638"/>
                <a:gd name="connsiteX677" fmla="*/ 269806 w 548736"/>
                <a:gd name="connsiteY677" fmla="*/ 45469 h 1000638"/>
                <a:gd name="connsiteX678" fmla="*/ 269806 w 548736"/>
                <a:gd name="connsiteY678" fmla="*/ 43856 h 1000638"/>
                <a:gd name="connsiteX679" fmla="*/ 269806 w 548736"/>
                <a:gd name="connsiteY679" fmla="*/ 42242 h 1000638"/>
                <a:gd name="connsiteX680" fmla="*/ 271420 w 548736"/>
                <a:gd name="connsiteY680" fmla="*/ 40628 h 1000638"/>
                <a:gd name="connsiteX681" fmla="*/ 273034 w 548736"/>
                <a:gd name="connsiteY681" fmla="*/ 39014 h 1000638"/>
                <a:gd name="connsiteX682" fmla="*/ 274648 w 548736"/>
                <a:gd name="connsiteY682" fmla="*/ 37400 h 1000638"/>
                <a:gd name="connsiteX683" fmla="*/ 274648 w 548736"/>
                <a:gd name="connsiteY683" fmla="*/ 37400 h 1000638"/>
                <a:gd name="connsiteX684" fmla="*/ 277876 w 548736"/>
                <a:gd name="connsiteY684" fmla="*/ 34172 h 1000638"/>
                <a:gd name="connsiteX685" fmla="*/ 279490 w 548736"/>
                <a:gd name="connsiteY685" fmla="*/ 32558 h 1000638"/>
                <a:gd name="connsiteX686" fmla="*/ 281104 w 548736"/>
                <a:gd name="connsiteY686" fmla="*/ 30944 h 1000638"/>
                <a:gd name="connsiteX687" fmla="*/ 282718 w 548736"/>
                <a:gd name="connsiteY687" fmla="*/ 30944 h 1000638"/>
                <a:gd name="connsiteX688" fmla="*/ 284331 w 548736"/>
                <a:gd name="connsiteY688" fmla="*/ 29330 h 1000638"/>
                <a:gd name="connsiteX689" fmla="*/ 285945 w 548736"/>
                <a:gd name="connsiteY689" fmla="*/ 27716 h 1000638"/>
                <a:gd name="connsiteX690" fmla="*/ 285945 w 548736"/>
                <a:gd name="connsiteY690" fmla="*/ 26102 h 1000638"/>
                <a:gd name="connsiteX691" fmla="*/ 285945 w 548736"/>
                <a:gd name="connsiteY691" fmla="*/ 24488 h 1000638"/>
                <a:gd name="connsiteX692" fmla="*/ 285945 w 548736"/>
                <a:gd name="connsiteY692" fmla="*/ 22874 h 1000638"/>
                <a:gd name="connsiteX693" fmla="*/ 284331 w 548736"/>
                <a:gd name="connsiteY693" fmla="*/ 21260 h 1000638"/>
                <a:gd name="connsiteX694" fmla="*/ 285945 w 548736"/>
                <a:gd name="connsiteY694" fmla="*/ 19647 h 1000638"/>
                <a:gd name="connsiteX695" fmla="*/ 285945 w 548736"/>
                <a:gd name="connsiteY695" fmla="*/ 18033 h 1000638"/>
                <a:gd name="connsiteX696" fmla="*/ 287559 w 548736"/>
                <a:gd name="connsiteY696" fmla="*/ 16419 h 1000638"/>
                <a:gd name="connsiteX697" fmla="*/ 287559 w 548736"/>
                <a:gd name="connsiteY697" fmla="*/ 14805 h 1000638"/>
                <a:gd name="connsiteX698" fmla="*/ 289173 w 548736"/>
                <a:gd name="connsiteY698" fmla="*/ 13191 h 1000638"/>
                <a:gd name="connsiteX699" fmla="*/ 289173 w 548736"/>
                <a:gd name="connsiteY699" fmla="*/ 13191 h 1000638"/>
                <a:gd name="connsiteX700" fmla="*/ 290787 w 548736"/>
                <a:gd name="connsiteY700" fmla="*/ 11577 h 1000638"/>
                <a:gd name="connsiteX701" fmla="*/ 300471 w 548736"/>
                <a:gd name="connsiteY701" fmla="*/ 9963 h 1000638"/>
                <a:gd name="connsiteX702" fmla="*/ 303699 w 548736"/>
                <a:gd name="connsiteY702" fmla="*/ 6735 h 1000638"/>
                <a:gd name="connsiteX703" fmla="*/ 308540 w 548736"/>
                <a:gd name="connsiteY703" fmla="*/ 5121 h 1000638"/>
                <a:gd name="connsiteX704" fmla="*/ 319838 w 548736"/>
                <a:gd name="connsiteY704" fmla="*/ 22874 h 1000638"/>
                <a:gd name="connsiteX705" fmla="*/ 321452 w 548736"/>
                <a:gd name="connsiteY705" fmla="*/ 27716 h 1000638"/>
                <a:gd name="connsiteX706" fmla="*/ 321452 w 548736"/>
                <a:gd name="connsiteY706" fmla="*/ 32558 h 1000638"/>
                <a:gd name="connsiteX707" fmla="*/ 318224 w 548736"/>
                <a:gd name="connsiteY707" fmla="*/ 37400 h 1000638"/>
                <a:gd name="connsiteX708" fmla="*/ 310154 w 548736"/>
                <a:gd name="connsiteY708" fmla="*/ 39014 h 1000638"/>
                <a:gd name="connsiteX709" fmla="*/ 306926 w 548736"/>
                <a:gd name="connsiteY709" fmla="*/ 40628 h 1000638"/>
                <a:gd name="connsiteX710" fmla="*/ 303699 w 548736"/>
                <a:gd name="connsiteY710" fmla="*/ 45469 h 1000638"/>
                <a:gd name="connsiteX711" fmla="*/ 303699 w 548736"/>
                <a:gd name="connsiteY711" fmla="*/ 51925 h 1000638"/>
                <a:gd name="connsiteX712" fmla="*/ 306926 w 548736"/>
                <a:gd name="connsiteY712" fmla="*/ 55153 h 1000638"/>
                <a:gd name="connsiteX713" fmla="*/ 305313 w 548736"/>
                <a:gd name="connsiteY713" fmla="*/ 63223 h 1000638"/>
                <a:gd name="connsiteX714" fmla="*/ 305313 w 548736"/>
                <a:gd name="connsiteY714" fmla="*/ 69678 h 1000638"/>
                <a:gd name="connsiteX715" fmla="*/ 308540 w 548736"/>
                <a:gd name="connsiteY715" fmla="*/ 74520 h 1000638"/>
                <a:gd name="connsiteX716" fmla="*/ 310154 w 548736"/>
                <a:gd name="connsiteY716" fmla="*/ 80976 h 1000638"/>
                <a:gd name="connsiteX717" fmla="*/ 310154 w 548736"/>
                <a:gd name="connsiteY717" fmla="*/ 105185 h 1000638"/>
                <a:gd name="connsiteX718" fmla="*/ 313382 w 548736"/>
                <a:gd name="connsiteY718" fmla="*/ 111641 h 100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</a:cxnLst>
              <a:rect l="l" t="t" r="r" b="b"/>
              <a:pathLst>
                <a:path w="548736" h="1000638">
                  <a:moveTo>
                    <a:pt x="321452" y="113255"/>
                  </a:moveTo>
                  <a:lnTo>
                    <a:pt x="329522" y="113255"/>
                  </a:lnTo>
                  <a:lnTo>
                    <a:pt x="332749" y="113255"/>
                  </a:lnTo>
                  <a:lnTo>
                    <a:pt x="347275" y="106799"/>
                  </a:lnTo>
                  <a:lnTo>
                    <a:pt x="350503" y="106799"/>
                  </a:lnTo>
                  <a:lnTo>
                    <a:pt x="350503" y="106799"/>
                  </a:lnTo>
                  <a:lnTo>
                    <a:pt x="353731" y="105185"/>
                  </a:lnTo>
                  <a:lnTo>
                    <a:pt x="366642" y="93887"/>
                  </a:lnTo>
                  <a:lnTo>
                    <a:pt x="368256" y="92274"/>
                  </a:lnTo>
                  <a:lnTo>
                    <a:pt x="368256" y="90659"/>
                  </a:lnTo>
                  <a:lnTo>
                    <a:pt x="371484" y="80976"/>
                  </a:lnTo>
                  <a:lnTo>
                    <a:pt x="371484" y="79362"/>
                  </a:lnTo>
                  <a:lnTo>
                    <a:pt x="373098" y="79362"/>
                  </a:lnTo>
                  <a:lnTo>
                    <a:pt x="374712" y="76134"/>
                  </a:lnTo>
                  <a:lnTo>
                    <a:pt x="376326" y="74520"/>
                  </a:lnTo>
                  <a:lnTo>
                    <a:pt x="376326" y="74520"/>
                  </a:lnTo>
                  <a:lnTo>
                    <a:pt x="376326" y="69678"/>
                  </a:lnTo>
                  <a:lnTo>
                    <a:pt x="376326" y="66450"/>
                  </a:lnTo>
                  <a:lnTo>
                    <a:pt x="376326" y="61609"/>
                  </a:lnTo>
                  <a:lnTo>
                    <a:pt x="377940" y="61609"/>
                  </a:lnTo>
                  <a:lnTo>
                    <a:pt x="377940" y="59995"/>
                  </a:lnTo>
                  <a:lnTo>
                    <a:pt x="381167" y="53539"/>
                  </a:lnTo>
                  <a:lnTo>
                    <a:pt x="382781" y="51925"/>
                  </a:lnTo>
                  <a:lnTo>
                    <a:pt x="386009" y="50311"/>
                  </a:lnTo>
                  <a:lnTo>
                    <a:pt x="389237" y="50311"/>
                  </a:lnTo>
                  <a:lnTo>
                    <a:pt x="390851" y="48697"/>
                  </a:lnTo>
                  <a:lnTo>
                    <a:pt x="392465" y="48697"/>
                  </a:lnTo>
                  <a:lnTo>
                    <a:pt x="394079" y="48697"/>
                  </a:lnTo>
                  <a:lnTo>
                    <a:pt x="398921" y="50311"/>
                  </a:lnTo>
                  <a:lnTo>
                    <a:pt x="400535" y="50311"/>
                  </a:lnTo>
                  <a:lnTo>
                    <a:pt x="403762" y="50311"/>
                  </a:lnTo>
                  <a:lnTo>
                    <a:pt x="405376" y="50311"/>
                  </a:lnTo>
                  <a:lnTo>
                    <a:pt x="410218" y="51925"/>
                  </a:lnTo>
                  <a:lnTo>
                    <a:pt x="423130" y="63223"/>
                  </a:lnTo>
                  <a:lnTo>
                    <a:pt x="421516" y="68065"/>
                  </a:lnTo>
                  <a:lnTo>
                    <a:pt x="423130" y="71292"/>
                  </a:lnTo>
                  <a:lnTo>
                    <a:pt x="424744" y="76134"/>
                  </a:lnTo>
                  <a:lnTo>
                    <a:pt x="427971" y="80976"/>
                  </a:lnTo>
                  <a:lnTo>
                    <a:pt x="429585" y="85818"/>
                  </a:lnTo>
                  <a:lnTo>
                    <a:pt x="431199" y="101957"/>
                  </a:lnTo>
                  <a:lnTo>
                    <a:pt x="431199" y="105185"/>
                  </a:lnTo>
                  <a:lnTo>
                    <a:pt x="429585" y="106799"/>
                  </a:lnTo>
                  <a:lnTo>
                    <a:pt x="427971" y="111641"/>
                  </a:lnTo>
                  <a:lnTo>
                    <a:pt x="424744" y="124552"/>
                  </a:lnTo>
                  <a:lnTo>
                    <a:pt x="423130" y="137464"/>
                  </a:lnTo>
                  <a:lnTo>
                    <a:pt x="423130" y="140691"/>
                  </a:lnTo>
                  <a:lnTo>
                    <a:pt x="424744" y="142305"/>
                  </a:lnTo>
                  <a:lnTo>
                    <a:pt x="427971" y="143919"/>
                  </a:lnTo>
                  <a:lnTo>
                    <a:pt x="429585" y="145533"/>
                  </a:lnTo>
                  <a:lnTo>
                    <a:pt x="431199" y="147147"/>
                  </a:lnTo>
                  <a:lnTo>
                    <a:pt x="432813" y="150375"/>
                  </a:lnTo>
                  <a:lnTo>
                    <a:pt x="434427" y="151989"/>
                  </a:lnTo>
                  <a:lnTo>
                    <a:pt x="436041" y="153603"/>
                  </a:lnTo>
                  <a:lnTo>
                    <a:pt x="437655" y="155217"/>
                  </a:lnTo>
                  <a:lnTo>
                    <a:pt x="440883" y="156831"/>
                  </a:lnTo>
                  <a:lnTo>
                    <a:pt x="442497" y="156831"/>
                  </a:lnTo>
                  <a:lnTo>
                    <a:pt x="444111" y="158445"/>
                  </a:lnTo>
                  <a:lnTo>
                    <a:pt x="447339" y="158445"/>
                  </a:lnTo>
                  <a:lnTo>
                    <a:pt x="448953" y="158445"/>
                  </a:lnTo>
                  <a:lnTo>
                    <a:pt x="450566" y="158445"/>
                  </a:lnTo>
                  <a:lnTo>
                    <a:pt x="452180" y="158445"/>
                  </a:lnTo>
                  <a:lnTo>
                    <a:pt x="453794" y="160059"/>
                  </a:lnTo>
                  <a:lnTo>
                    <a:pt x="455408" y="160059"/>
                  </a:lnTo>
                  <a:lnTo>
                    <a:pt x="457022" y="163286"/>
                  </a:lnTo>
                  <a:lnTo>
                    <a:pt x="458636" y="163286"/>
                  </a:lnTo>
                  <a:lnTo>
                    <a:pt x="460250" y="163286"/>
                  </a:lnTo>
                  <a:lnTo>
                    <a:pt x="463478" y="163286"/>
                  </a:lnTo>
                  <a:lnTo>
                    <a:pt x="465092" y="163286"/>
                  </a:lnTo>
                  <a:lnTo>
                    <a:pt x="466706" y="163286"/>
                  </a:lnTo>
                  <a:lnTo>
                    <a:pt x="469934" y="164900"/>
                  </a:lnTo>
                  <a:lnTo>
                    <a:pt x="471548" y="164900"/>
                  </a:lnTo>
                  <a:lnTo>
                    <a:pt x="473162" y="166514"/>
                  </a:lnTo>
                  <a:lnTo>
                    <a:pt x="481231" y="171356"/>
                  </a:lnTo>
                  <a:lnTo>
                    <a:pt x="482845" y="171356"/>
                  </a:lnTo>
                  <a:lnTo>
                    <a:pt x="482845" y="171356"/>
                  </a:lnTo>
                  <a:lnTo>
                    <a:pt x="484459" y="171356"/>
                  </a:lnTo>
                  <a:lnTo>
                    <a:pt x="487687" y="166514"/>
                  </a:lnTo>
                  <a:lnTo>
                    <a:pt x="492529" y="161673"/>
                  </a:lnTo>
                  <a:lnTo>
                    <a:pt x="494143" y="160059"/>
                  </a:lnTo>
                  <a:lnTo>
                    <a:pt x="494143" y="160059"/>
                  </a:lnTo>
                  <a:lnTo>
                    <a:pt x="495757" y="155217"/>
                  </a:lnTo>
                  <a:lnTo>
                    <a:pt x="495757" y="153603"/>
                  </a:lnTo>
                  <a:lnTo>
                    <a:pt x="497371" y="151989"/>
                  </a:lnTo>
                  <a:lnTo>
                    <a:pt x="497371" y="150375"/>
                  </a:lnTo>
                  <a:lnTo>
                    <a:pt x="498984" y="148761"/>
                  </a:lnTo>
                  <a:lnTo>
                    <a:pt x="500598" y="147147"/>
                  </a:lnTo>
                  <a:lnTo>
                    <a:pt x="503826" y="147147"/>
                  </a:lnTo>
                  <a:lnTo>
                    <a:pt x="503826" y="145533"/>
                  </a:lnTo>
                  <a:lnTo>
                    <a:pt x="505440" y="145533"/>
                  </a:lnTo>
                  <a:lnTo>
                    <a:pt x="515124" y="145533"/>
                  </a:lnTo>
                  <a:lnTo>
                    <a:pt x="518352" y="147147"/>
                  </a:lnTo>
                  <a:lnTo>
                    <a:pt x="519966" y="148761"/>
                  </a:lnTo>
                  <a:lnTo>
                    <a:pt x="519966" y="148761"/>
                  </a:lnTo>
                  <a:lnTo>
                    <a:pt x="521580" y="151989"/>
                  </a:lnTo>
                  <a:lnTo>
                    <a:pt x="521580" y="153603"/>
                  </a:lnTo>
                  <a:lnTo>
                    <a:pt x="521580" y="156831"/>
                  </a:lnTo>
                  <a:lnTo>
                    <a:pt x="519966" y="163286"/>
                  </a:lnTo>
                  <a:lnTo>
                    <a:pt x="521580" y="166514"/>
                  </a:lnTo>
                  <a:lnTo>
                    <a:pt x="521580" y="169742"/>
                  </a:lnTo>
                  <a:lnTo>
                    <a:pt x="523193" y="176198"/>
                  </a:lnTo>
                  <a:lnTo>
                    <a:pt x="524807" y="179426"/>
                  </a:lnTo>
                  <a:lnTo>
                    <a:pt x="537719" y="202021"/>
                  </a:lnTo>
                  <a:lnTo>
                    <a:pt x="537719" y="243983"/>
                  </a:lnTo>
                  <a:lnTo>
                    <a:pt x="537719" y="250439"/>
                  </a:lnTo>
                  <a:lnTo>
                    <a:pt x="537719" y="252053"/>
                  </a:lnTo>
                  <a:lnTo>
                    <a:pt x="539333" y="252053"/>
                  </a:lnTo>
                  <a:lnTo>
                    <a:pt x="540947" y="255281"/>
                  </a:lnTo>
                  <a:lnTo>
                    <a:pt x="540947" y="256895"/>
                  </a:lnTo>
                  <a:lnTo>
                    <a:pt x="540947" y="258508"/>
                  </a:lnTo>
                  <a:lnTo>
                    <a:pt x="539333" y="260122"/>
                  </a:lnTo>
                  <a:lnTo>
                    <a:pt x="539333" y="261736"/>
                  </a:lnTo>
                  <a:lnTo>
                    <a:pt x="537719" y="263350"/>
                  </a:lnTo>
                  <a:lnTo>
                    <a:pt x="531263" y="268192"/>
                  </a:lnTo>
                  <a:lnTo>
                    <a:pt x="531263" y="268192"/>
                  </a:lnTo>
                  <a:lnTo>
                    <a:pt x="524807" y="281104"/>
                  </a:lnTo>
                  <a:lnTo>
                    <a:pt x="523193" y="282717"/>
                  </a:lnTo>
                  <a:lnTo>
                    <a:pt x="523193" y="285945"/>
                  </a:lnTo>
                  <a:lnTo>
                    <a:pt x="524807" y="289173"/>
                  </a:lnTo>
                  <a:lnTo>
                    <a:pt x="524807" y="298857"/>
                  </a:lnTo>
                  <a:lnTo>
                    <a:pt x="524807" y="306926"/>
                  </a:lnTo>
                  <a:lnTo>
                    <a:pt x="524807" y="310154"/>
                  </a:lnTo>
                  <a:lnTo>
                    <a:pt x="519966" y="319838"/>
                  </a:lnTo>
                  <a:lnTo>
                    <a:pt x="519966" y="321452"/>
                  </a:lnTo>
                  <a:lnTo>
                    <a:pt x="519966" y="323066"/>
                  </a:lnTo>
                  <a:lnTo>
                    <a:pt x="521580" y="326294"/>
                  </a:lnTo>
                  <a:lnTo>
                    <a:pt x="523193" y="331135"/>
                  </a:lnTo>
                  <a:lnTo>
                    <a:pt x="523193" y="332749"/>
                  </a:lnTo>
                  <a:lnTo>
                    <a:pt x="524807" y="332749"/>
                  </a:lnTo>
                  <a:lnTo>
                    <a:pt x="532877" y="334363"/>
                  </a:lnTo>
                  <a:lnTo>
                    <a:pt x="532877" y="335977"/>
                  </a:lnTo>
                  <a:lnTo>
                    <a:pt x="534491" y="335977"/>
                  </a:lnTo>
                  <a:lnTo>
                    <a:pt x="536105" y="337591"/>
                  </a:lnTo>
                  <a:lnTo>
                    <a:pt x="539333" y="340819"/>
                  </a:lnTo>
                  <a:lnTo>
                    <a:pt x="542561" y="345661"/>
                  </a:lnTo>
                  <a:lnTo>
                    <a:pt x="544175" y="347275"/>
                  </a:lnTo>
                  <a:lnTo>
                    <a:pt x="545789" y="347275"/>
                  </a:lnTo>
                  <a:lnTo>
                    <a:pt x="549016" y="348889"/>
                  </a:lnTo>
                  <a:lnTo>
                    <a:pt x="544175" y="358572"/>
                  </a:lnTo>
                  <a:lnTo>
                    <a:pt x="542561" y="365028"/>
                  </a:lnTo>
                  <a:lnTo>
                    <a:pt x="542561" y="373098"/>
                  </a:lnTo>
                  <a:lnTo>
                    <a:pt x="542561" y="376326"/>
                  </a:lnTo>
                  <a:lnTo>
                    <a:pt x="542561" y="377940"/>
                  </a:lnTo>
                  <a:lnTo>
                    <a:pt x="539333" y="382781"/>
                  </a:lnTo>
                  <a:lnTo>
                    <a:pt x="537719" y="384395"/>
                  </a:lnTo>
                  <a:lnTo>
                    <a:pt x="537719" y="386009"/>
                  </a:lnTo>
                  <a:lnTo>
                    <a:pt x="532877" y="387623"/>
                  </a:lnTo>
                  <a:lnTo>
                    <a:pt x="531263" y="389237"/>
                  </a:lnTo>
                  <a:lnTo>
                    <a:pt x="531263" y="392465"/>
                  </a:lnTo>
                  <a:lnTo>
                    <a:pt x="529649" y="397307"/>
                  </a:lnTo>
                  <a:lnTo>
                    <a:pt x="531263" y="403762"/>
                  </a:lnTo>
                  <a:lnTo>
                    <a:pt x="531263" y="405376"/>
                  </a:lnTo>
                  <a:lnTo>
                    <a:pt x="531263" y="408604"/>
                  </a:lnTo>
                  <a:lnTo>
                    <a:pt x="531263" y="413446"/>
                  </a:lnTo>
                  <a:lnTo>
                    <a:pt x="524807" y="421516"/>
                  </a:lnTo>
                  <a:lnTo>
                    <a:pt x="519966" y="434427"/>
                  </a:lnTo>
                  <a:lnTo>
                    <a:pt x="518352" y="436041"/>
                  </a:lnTo>
                  <a:lnTo>
                    <a:pt x="516738" y="437655"/>
                  </a:lnTo>
                  <a:lnTo>
                    <a:pt x="516738" y="437655"/>
                  </a:lnTo>
                  <a:lnTo>
                    <a:pt x="515124" y="439269"/>
                  </a:lnTo>
                  <a:lnTo>
                    <a:pt x="513510" y="439269"/>
                  </a:lnTo>
                  <a:lnTo>
                    <a:pt x="511896" y="442497"/>
                  </a:lnTo>
                  <a:lnTo>
                    <a:pt x="511896" y="444111"/>
                  </a:lnTo>
                  <a:lnTo>
                    <a:pt x="511896" y="447339"/>
                  </a:lnTo>
                  <a:lnTo>
                    <a:pt x="511896" y="453794"/>
                  </a:lnTo>
                  <a:lnTo>
                    <a:pt x="511896" y="458636"/>
                  </a:lnTo>
                  <a:lnTo>
                    <a:pt x="511896" y="460250"/>
                  </a:lnTo>
                  <a:lnTo>
                    <a:pt x="513510" y="465092"/>
                  </a:lnTo>
                  <a:lnTo>
                    <a:pt x="513510" y="466706"/>
                  </a:lnTo>
                  <a:lnTo>
                    <a:pt x="515124" y="473162"/>
                  </a:lnTo>
                  <a:lnTo>
                    <a:pt x="515124" y="474775"/>
                  </a:lnTo>
                  <a:lnTo>
                    <a:pt x="513510" y="478003"/>
                  </a:lnTo>
                  <a:lnTo>
                    <a:pt x="511896" y="482845"/>
                  </a:lnTo>
                  <a:lnTo>
                    <a:pt x="510282" y="484459"/>
                  </a:lnTo>
                  <a:lnTo>
                    <a:pt x="508668" y="486073"/>
                  </a:lnTo>
                  <a:lnTo>
                    <a:pt x="505440" y="489301"/>
                  </a:lnTo>
                  <a:lnTo>
                    <a:pt x="503826" y="489301"/>
                  </a:lnTo>
                  <a:lnTo>
                    <a:pt x="500598" y="490915"/>
                  </a:lnTo>
                  <a:lnTo>
                    <a:pt x="489301" y="490915"/>
                  </a:lnTo>
                  <a:lnTo>
                    <a:pt x="487687" y="490915"/>
                  </a:lnTo>
                  <a:lnTo>
                    <a:pt x="486073" y="492529"/>
                  </a:lnTo>
                  <a:lnTo>
                    <a:pt x="484459" y="492529"/>
                  </a:lnTo>
                  <a:lnTo>
                    <a:pt x="484459" y="494143"/>
                  </a:lnTo>
                  <a:lnTo>
                    <a:pt x="482845" y="494143"/>
                  </a:lnTo>
                  <a:lnTo>
                    <a:pt x="481231" y="498984"/>
                  </a:lnTo>
                  <a:lnTo>
                    <a:pt x="481231" y="498984"/>
                  </a:lnTo>
                  <a:lnTo>
                    <a:pt x="479617" y="500598"/>
                  </a:lnTo>
                  <a:lnTo>
                    <a:pt x="479617" y="500598"/>
                  </a:lnTo>
                  <a:lnTo>
                    <a:pt x="478003" y="502212"/>
                  </a:lnTo>
                  <a:lnTo>
                    <a:pt x="476389" y="502212"/>
                  </a:lnTo>
                  <a:lnTo>
                    <a:pt x="473162" y="503826"/>
                  </a:lnTo>
                  <a:lnTo>
                    <a:pt x="469934" y="507054"/>
                  </a:lnTo>
                  <a:lnTo>
                    <a:pt x="461864" y="511896"/>
                  </a:lnTo>
                  <a:lnTo>
                    <a:pt x="457022" y="513510"/>
                  </a:lnTo>
                  <a:lnTo>
                    <a:pt x="452180" y="513510"/>
                  </a:lnTo>
                  <a:lnTo>
                    <a:pt x="448953" y="513510"/>
                  </a:lnTo>
                  <a:lnTo>
                    <a:pt x="447339" y="513510"/>
                  </a:lnTo>
                  <a:lnTo>
                    <a:pt x="442497" y="511896"/>
                  </a:lnTo>
                  <a:lnTo>
                    <a:pt x="439269" y="510282"/>
                  </a:lnTo>
                  <a:lnTo>
                    <a:pt x="437655" y="510282"/>
                  </a:lnTo>
                  <a:lnTo>
                    <a:pt x="436041" y="510282"/>
                  </a:lnTo>
                  <a:lnTo>
                    <a:pt x="431199" y="511896"/>
                  </a:lnTo>
                  <a:lnTo>
                    <a:pt x="429585" y="511896"/>
                  </a:lnTo>
                  <a:lnTo>
                    <a:pt x="427971" y="511896"/>
                  </a:lnTo>
                  <a:lnTo>
                    <a:pt x="424744" y="511896"/>
                  </a:lnTo>
                  <a:lnTo>
                    <a:pt x="423130" y="510282"/>
                  </a:lnTo>
                  <a:lnTo>
                    <a:pt x="419902" y="510282"/>
                  </a:lnTo>
                  <a:lnTo>
                    <a:pt x="419902" y="510282"/>
                  </a:lnTo>
                  <a:lnTo>
                    <a:pt x="418288" y="510282"/>
                  </a:lnTo>
                  <a:lnTo>
                    <a:pt x="418288" y="510282"/>
                  </a:lnTo>
                  <a:lnTo>
                    <a:pt x="416674" y="513510"/>
                  </a:lnTo>
                  <a:lnTo>
                    <a:pt x="415060" y="515124"/>
                  </a:lnTo>
                  <a:lnTo>
                    <a:pt x="413446" y="518352"/>
                  </a:lnTo>
                  <a:lnTo>
                    <a:pt x="413446" y="519966"/>
                  </a:lnTo>
                  <a:lnTo>
                    <a:pt x="413446" y="524807"/>
                  </a:lnTo>
                  <a:lnTo>
                    <a:pt x="416674" y="534491"/>
                  </a:lnTo>
                  <a:lnTo>
                    <a:pt x="418288" y="536105"/>
                  </a:lnTo>
                  <a:lnTo>
                    <a:pt x="419902" y="536105"/>
                  </a:lnTo>
                  <a:lnTo>
                    <a:pt x="421516" y="537719"/>
                  </a:lnTo>
                  <a:lnTo>
                    <a:pt x="421516" y="539333"/>
                  </a:lnTo>
                  <a:lnTo>
                    <a:pt x="423130" y="540947"/>
                  </a:lnTo>
                  <a:lnTo>
                    <a:pt x="423130" y="542561"/>
                  </a:lnTo>
                  <a:lnTo>
                    <a:pt x="423130" y="545789"/>
                  </a:lnTo>
                  <a:lnTo>
                    <a:pt x="423130" y="553858"/>
                  </a:lnTo>
                  <a:lnTo>
                    <a:pt x="423130" y="558700"/>
                  </a:lnTo>
                  <a:lnTo>
                    <a:pt x="421516" y="561928"/>
                  </a:lnTo>
                  <a:lnTo>
                    <a:pt x="421516" y="565156"/>
                  </a:lnTo>
                  <a:lnTo>
                    <a:pt x="421516" y="571611"/>
                  </a:lnTo>
                  <a:lnTo>
                    <a:pt x="421516" y="573225"/>
                  </a:lnTo>
                  <a:lnTo>
                    <a:pt x="416674" y="587751"/>
                  </a:lnTo>
                  <a:lnTo>
                    <a:pt x="416674" y="594206"/>
                  </a:lnTo>
                  <a:lnTo>
                    <a:pt x="418288" y="608732"/>
                  </a:lnTo>
                  <a:lnTo>
                    <a:pt x="419902" y="613574"/>
                  </a:lnTo>
                  <a:lnTo>
                    <a:pt x="423130" y="616802"/>
                  </a:lnTo>
                  <a:lnTo>
                    <a:pt x="424744" y="618415"/>
                  </a:lnTo>
                  <a:lnTo>
                    <a:pt x="426357" y="620029"/>
                  </a:lnTo>
                  <a:lnTo>
                    <a:pt x="427971" y="621643"/>
                  </a:lnTo>
                  <a:lnTo>
                    <a:pt x="427971" y="624871"/>
                  </a:lnTo>
                  <a:lnTo>
                    <a:pt x="427971" y="632941"/>
                  </a:lnTo>
                  <a:lnTo>
                    <a:pt x="426357" y="634555"/>
                  </a:lnTo>
                  <a:lnTo>
                    <a:pt x="426357" y="637783"/>
                  </a:lnTo>
                  <a:lnTo>
                    <a:pt x="424744" y="639397"/>
                  </a:lnTo>
                  <a:lnTo>
                    <a:pt x="423130" y="644238"/>
                  </a:lnTo>
                  <a:lnTo>
                    <a:pt x="423130" y="645852"/>
                  </a:lnTo>
                  <a:lnTo>
                    <a:pt x="421516" y="649080"/>
                  </a:lnTo>
                  <a:lnTo>
                    <a:pt x="421516" y="650694"/>
                  </a:lnTo>
                  <a:lnTo>
                    <a:pt x="427971" y="687814"/>
                  </a:lnTo>
                  <a:lnTo>
                    <a:pt x="429585" y="689429"/>
                  </a:lnTo>
                  <a:lnTo>
                    <a:pt x="431199" y="692656"/>
                  </a:lnTo>
                  <a:lnTo>
                    <a:pt x="432813" y="694270"/>
                  </a:lnTo>
                  <a:lnTo>
                    <a:pt x="436041" y="695884"/>
                  </a:lnTo>
                  <a:lnTo>
                    <a:pt x="439269" y="695884"/>
                  </a:lnTo>
                  <a:lnTo>
                    <a:pt x="439269" y="695884"/>
                  </a:lnTo>
                  <a:lnTo>
                    <a:pt x="440883" y="695884"/>
                  </a:lnTo>
                  <a:lnTo>
                    <a:pt x="442497" y="699112"/>
                  </a:lnTo>
                  <a:lnTo>
                    <a:pt x="444111" y="699112"/>
                  </a:lnTo>
                  <a:lnTo>
                    <a:pt x="444111" y="700726"/>
                  </a:lnTo>
                  <a:lnTo>
                    <a:pt x="444111" y="702340"/>
                  </a:lnTo>
                  <a:lnTo>
                    <a:pt x="444111" y="705568"/>
                  </a:lnTo>
                  <a:lnTo>
                    <a:pt x="444111" y="712023"/>
                  </a:lnTo>
                  <a:lnTo>
                    <a:pt x="442497" y="715251"/>
                  </a:lnTo>
                  <a:lnTo>
                    <a:pt x="442497" y="716865"/>
                  </a:lnTo>
                  <a:lnTo>
                    <a:pt x="442497" y="720093"/>
                  </a:lnTo>
                  <a:lnTo>
                    <a:pt x="447339" y="724935"/>
                  </a:lnTo>
                  <a:lnTo>
                    <a:pt x="447339" y="726549"/>
                  </a:lnTo>
                  <a:lnTo>
                    <a:pt x="448953" y="728163"/>
                  </a:lnTo>
                  <a:lnTo>
                    <a:pt x="448953" y="729777"/>
                  </a:lnTo>
                  <a:lnTo>
                    <a:pt x="447339" y="737846"/>
                  </a:lnTo>
                  <a:lnTo>
                    <a:pt x="447339" y="750758"/>
                  </a:lnTo>
                  <a:lnTo>
                    <a:pt x="450566" y="762055"/>
                  </a:lnTo>
                  <a:lnTo>
                    <a:pt x="450566" y="763669"/>
                  </a:lnTo>
                  <a:lnTo>
                    <a:pt x="450566" y="765283"/>
                  </a:lnTo>
                  <a:lnTo>
                    <a:pt x="452180" y="768511"/>
                  </a:lnTo>
                  <a:lnTo>
                    <a:pt x="455408" y="771739"/>
                  </a:lnTo>
                  <a:lnTo>
                    <a:pt x="460250" y="774967"/>
                  </a:lnTo>
                  <a:lnTo>
                    <a:pt x="463478" y="776581"/>
                  </a:lnTo>
                  <a:lnTo>
                    <a:pt x="463478" y="778195"/>
                  </a:lnTo>
                  <a:lnTo>
                    <a:pt x="465092" y="781423"/>
                  </a:lnTo>
                  <a:lnTo>
                    <a:pt x="463478" y="789492"/>
                  </a:lnTo>
                  <a:lnTo>
                    <a:pt x="463478" y="799176"/>
                  </a:lnTo>
                  <a:lnTo>
                    <a:pt x="465092" y="804018"/>
                  </a:lnTo>
                  <a:lnTo>
                    <a:pt x="465092" y="807246"/>
                  </a:lnTo>
                  <a:lnTo>
                    <a:pt x="465092" y="808859"/>
                  </a:lnTo>
                  <a:lnTo>
                    <a:pt x="465092" y="810473"/>
                  </a:lnTo>
                  <a:lnTo>
                    <a:pt x="463478" y="813701"/>
                  </a:lnTo>
                  <a:lnTo>
                    <a:pt x="461864" y="816929"/>
                  </a:lnTo>
                  <a:lnTo>
                    <a:pt x="460250" y="824999"/>
                  </a:lnTo>
                  <a:lnTo>
                    <a:pt x="458636" y="828227"/>
                  </a:lnTo>
                  <a:lnTo>
                    <a:pt x="458636" y="839524"/>
                  </a:lnTo>
                  <a:lnTo>
                    <a:pt x="458636" y="841138"/>
                  </a:lnTo>
                  <a:lnTo>
                    <a:pt x="458636" y="844366"/>
                  </a:lnTo>
                  <a:lnTo>
                    <a:pt x="457022" y="845980"/>
                  </a:lnTo>
                  <a:lnTo>
                    <a:pt x="453794" y="850822"/>
                  </a:lnTo>
                  <a:lnTo>
                    <a:pt x="452180" y="855663"/>
                  </a:lnTo>
                  <a:lnTo>
                    <a:pt x="450566" y="855663"/>
                  </a:lnTo>
                  <a:lnTo>
                    <a:pt x="450566" y="858891"/>
                  </a:lnTo>
                  <a:lnTo>
                    <a:pt x="447339" y="865347"/>
                  </a:lnTo>
                  <a:lnTo>
                    <a:pt x="445725" y="866961"/>
                  </a:lnTo>
                  <a:lnTo>
                    <a:pt x="444111" y="868575"/>
                  </a:lnTo>
                  <a:lnTo>
                    <a:pt x="439269" y="871803"/>
                  </a:lnTo>
                  <a:lnTo>
                    <a:pt x="436041" y="875031"/>
                  </a:lnTo>
                  <a:lnTo>
                    <a:pt x="434427" y="876645"/>
                  </a:lnTo>
                  <a:lnTo>
                    <a:pt x="434427" y="878259"/>
                  </a:lnTo>
                  <a:lnTo>
                    <a:pt x="434427" y="889556"/>
                  </a:lnTo>
                  <a:lnTo>
                    <a:pt x="434427" y="891170"/>
                  </a:lnTo>
                  <a:lnTo>
                    <a:pt x="436041" y="892784"/>
                  </a:lnTo>
                  <a:lnTo>
                    <a:pt x="436041" y="892784"/>
                  </a:lnTo>
                  <a:lnTo>
                    <a:pt x="437655" y="894398"/>
                  </a:lnTo>
                  <a:lnTo>
                    <a:pt x="440883" y="897626"/>
                  </a:lnTo>
                  <a:lnTo>
                    <a:pt x="442497" y="897626"/>
                  </a:lnTo>
                  <a:lnTo>
                    <a:pt x="442497" y="899240"/>
                  </a:lnTo>
                  <a:lnTo>
                    <a:pt x="444111" y="900854"/>
                  </a:lnTo>
                  <a:lnTo>
                    <a:pt x="442497" y="902468"/>
                  </a:lnTo>
                  <a:lnTo>
                    <a:pt x="442497" y="904081"/>
                  </a:lnTo>
                  <a:lnTo>
                    <a:pt x="440883" y="908923"/>
                  </a:lnTo>
                  <a:lnTo>
                    <a:pt x="439269" y="913765"/>
                  </a:lnTo>
                  <a:lnTo>
                    <a:pt x="437655" y="929904"/>
                  </a:lnTo>
                  <a:lnTo>
                    <a:pt x="437655" y="931518"/>
                  </a:lnTo>
                  <a:lnTo>
                    <a:pt x="437655" y="933132"/>
                  </a:lnTo>
                  <a:lnTo>
                    <a:pt x="439269" y="934746"/>
                  </a:lnTo>
                  <a:lnTo>
                    <a:pt x="439269" y="936360"/>
                  </a:lnTo>
                  <a:lnTo>
                    <a:pt x="439269" y="937974"/>
                  </a:lnTo>
                  <a:lnTo>
                    <a:pt x="439269" y="941202"/>
                  </a:lnTo>
                  <a:lnTo>
                    <a:pt x="436041" y="944430"/>
                  </a:lnTo>
                  <a:lnTo>
                    <a:pt x="434427" y="946044"/>
                  </a:lnTo>
                  <a:lnTo>
                    <a:pt x="432813" y="949272"/>
                  </a:lnTo>
                  <a:lnTo>
                    <a:pt x="432813" y="952499"/>
                  </a:lnTo>
                  <a:lnTo>
                    <a:pt x="427971" y="970253"/>
                  </a:lnTo>
                  <a:lnTo>
                    <a:pt x="426357" y="978322"/>
                  </a:lnTo>
                  <a:lnTo>
                    <a:pt x="426357" y="981550"/>
                  </a:lnTo>
                  <a:lnTo>
                    <a:pt x="426357" y="984778"/>
                  </a:lnTo>
                  <a:lnTo>
                    <a:pt x="424744" y="988006"/>
                  </a:lnTo>
                  <a:lnTo>
                    <a:pt x="419902" y="994462"/>
                  </a:lnTo>
                  <a:lnTo>
                    <a:pt x="416674" y="1000918"/>
                  </a:lnTo>
                  <a:lnTo>
                    <a:pt x="410218" y="1005759"/>
                  </a:lnTo>
                  <a:lnTo>
                    <a:pt x="394079" y="992848"/>
                  </a:lnTo>
                  <a:lnTo>
                    <a:pt x="389237" y="989620"/>
                  </a:lnTo>
                  <a:lnTo>
                    <a:pt x="379553" y="986392"/>
                  </a:lnTo>
                  <a:lnTo>
                    <a:pt x="377940" y="984778"/>
                  </a:lnTo>
                  <a:lnTo>
                    <a:pt x="376326" y="983164"/>
                  </a:lnTo>
                  <a:lnTo>
                    <a:pt x="374712" y="975095"/>
                  </a:lnTo>
                  <a:lnTo>
                    <a:pt x="371484" y="970253"/>
                  </a:lnTo>
                  <a:lnTo>
                    <a:pt x="355344" y="950886"/>
                  </a:lnTo>
                  <a:lnTo>
                    <a:pt x="344047" y="931518"/>
                  </a:lnTo>
                  <a:lnTo>
                    <a:pt x="342433" y="929904"/>
                  </a:lnTo>
                  <a:lnTo>
                    <a:pt x="339205" y="928290"/>
                  </a:lnTo>
                  <a:lnTo>
                    <a:pt x="335977" y="925063"/>
                  </a:lnTo>
                  <a:lnTo>
                    <a:pt x="334363" y="923449"/>
                  </a:lnTo>
                  <a:lnTo>
                    <a:pt x="332749" y="921835"/>
                  </a:lnTo>
                  <a:lnTo>
                    <a:pt x="332749" y="921835"/>
                  </a:lnTo>
                  <a:lnTo>
                    <a:pt x="331136" y="913765"/>
                  </a:lnTo>
                  <a:lnTo>
                    <a:pt x="329522" y="910537"/>
                  </a:lnTo>
                  <a:lnTo>
                    <a:pt x="329522" y="908923"/>
                  </a:lnTo>
                  <a:lnTo>
                    <a:pt x="327908" y="907309"/>
                  </a:lnTo>
                  <a:lnTo>
                    <a:pt x="313382" y="899240"/>
                  </a:lnTo>
                  <a:lnTo>
                    <a:pt x="313382" y="897626"/>
                  </a:lnTo>
                  <a:lnTo>
                    <a:pt x="313382" y="896012"/>
                  </a:lnTo>
                  <a:lnTo>
                    <a:pt x="313382" y="896012"/>
                  </a:lnTo>
                  <a:lnTo>
                    <a:pt x="313382" y="896012"/>
                  </a:lnTo>
                  <a:lnTo>
                    <a:pt x="314996" y="894398"/>
                  </a:lnTo>
                  <a:lnTo>
                    <a:pt x="316610" y="894398"/>
                  </a:lnTo>
                  <a:lnTo>
                    <a:pt x="316610" y="892784"/>
                  </a:lnTo>
                  <a:lnTo>
                    <a:pt x="316610" y="889556"/>
                  </a:lnTo>
                  <a:lnTo>
                    <a:pt x="290787" y="849208"/>
                  </a:lnTo>
                  <a:lnTo>
                    <a:pt x="289173" y="847594"/>
                  </a:lnTo>
                  <a:lnTo>
                    <a:pt x="287559" y="847594"/>
                  </a:lnTo>
                  <a:lnTo>
                    <a:pt x="285945" y="847594"/>
                  </a:lnTo>
                  <a:lnTo>
                    <a:pt x="284331" y="847594"/>
                  </a:lnTo>
                  <a:lnTo>
                    <a:pt x="282718" y="845980"/>
                  </a:lnTo>
                  <a:lnTo>
                    <a:pt x="277876" y="842752"/>
                  </a:lnTo>
                  <a:lnTo>
                    <a:pt x="276262" y="842752"/>
                  </a:lnTo>
                  <a:lnTo>
                    <a:pt x="274648" y="842752"/>
                  </a:lnTo>
                  <a:lnTo>
                    <a:pt x="273034" y="842752"/>
                  </a:lnTo>
                  <a:lnTo>
                    <a:pt x="269806" y="841138"/>
                  </a:lnTo>
                  <a:lnTo>
                    <a:pt x="261736" y="833068"/>
                  </a:lnTo>
                  <a:lnTo>
                    <a:pt x="256895" y="833068"/>
                  </a:lnTo>
                  <a:lnTo>
                    <a:pt x="245597" y="826613"/>
                  </a:lnTo>
                  <a:lnTo>
                    <a:pt x="243983" y="812087"/>
                  </a:lnTo>
                  <a:lnTo>
                    <a:pt x="245597" y="804018"/>
                  </a:lnTo>
                  <a:lnTo>
                    <a:pt x="256895" y="763669"/>
                  </a:lnTo>
                  <a:lnTo>
                    <a:pt x="258509" y="757214"/>
                  </a:lnTo>
                  <a:lnTo>
                    <a:pt x="255281" y="741074"/>
                  </a:lnTo>
                  <a:lnTo>
                    <a:pt x="255281" y="731391"/>
                  </a:lnTo>
                  <a:lnTo>
                    <a:pt x="260122" y="715251"/>
                  </a:lnTo>
                  <a:lnTo>
                    <a:pt x="260122" y="708796"/>
                  </a:lnTo>
                  <a:lnTo>
                    <a:pt x="258509" y="700726"/>
                  </a:lnTo>
                  <a:lnTo>
                    <a:pt x="247211" y="686201"/>
                  </a:lnTo>
                  <a:lnTo>
                    <a:pt x="247211" y="681359"/>
                  </a:lnTo>
                  <a:lnTo>
                    <a:pt x="250439" y="678131"/>
                  </a:lnTo>
                  <a:lnTo>
                    <a:pt x="255281" y="678131"/>
                  </a:lnTo>
                  <a:lnTo>
                    <a:pt x="258509" y="679745"/>
                  </a:lnTo>
                  <a:lnTo>
                    <a:pt x="263350" y="681359"/>
                  </a:lnTo>
                  <a:lnTo>
                    <a:pt x="268192" y="681359"/>
                  </a:lnTo>
                  <a:lnTo>
                    <a:pt x="271420" y="681359"/>
                  </a:lnTo>
                  <a:lnTo>
                    <a:pt x="274648" y="679745"/>
                  </a:lnTo>
                  <a:lnTo>
                    <a:pt x="277876" y="676517"/>
                  </a:lnTo>
                  <a:lnTo>
                    <a:pt x="282718" y="668447"/>
                  </a:lnTo>
                  <a:lnTo>
                    <a:pt x="285945" y="660378"/>
                  </a:lnTo>
                  <a:lnTo>
                    <a:pt x="289173" y="653922"/>
                  </a:lnTo>
                  <a:lnTo>
                    <a:pt x="297243" y="649080"/>
                  </a:lnTo>
                  <a:lnTo>
                    <a:pt x="303699" y="649080"/>
                  </a:lnTo>
                  <a:lnTo>
                    <a:pt x="326294" y="652308"/>
                  </a:lnTo>
                  <a:lnTo>
                    <a:pt x="331136" y="653922"/>
                  </a:lnTo>
                  <a:lnTo>
                    <a:pt x="332749" y="657150"/>
                  </a:lnTo>
                  <a:lnTo>
                    <a:pt x="335977" y="658764"/>
                  </a:lnTo>
                  <a:lnTo>
                    <a:pt x="342433" y="658764"/>
                  </a:lnTo>
                  <a:lnTo>
                    <a:pt x="345661" y="655536"/>
                  </a:lnTo>
                  <a:lnTo>
                    <a:pt x="353731" y="645852"/>
                  </a:lnTo>
                  <a:lnTo>
                    <a:pt x="355344" y="642624"/>
                  </a:lnTo>
                  <a:lnTo>
                    <a:pt x="355344" y="632941"/>
                  </a:lnTo>
                  <a:lnTo>
                    <a:pt x="356958" y="624871"/>
                  </a:lnTo>
                  <a:lnTo>
                    <a:pt x="358572" y="616802"/>
                  </a:lnTo>
                  <a:lnTo>
                    <a:pt x="363414" y="610346"/>
                  </a:lnTo>
                  <a:lnTo>
                    <a:pt x="374712" y="597434"/>
                  </a:lnTo>
                  <a:lnTo>
                    <a:pt x="376326" y="590979"/>
                  </a:lnTo>
                  <a:lnTo>
                    <a:pt x="377940" y="573225"/>
                  </a:lnTo>
                  <a:lnTo>
                    <a:pt x="381167" y="555472"/>
                  </a:lnTo>
                  <a:lnTo>
                    <a:pt x="381167" y="549016"/>
                  </a:lnTo>
                  <a:lnTo>
                    <a:pt x="374712" y="539333"/>
                  </a:lnTo>
                  <a:lnTo>
                    <a:pt x="366642" y="532877"/>
                  </a:lnTo>
                  <a:lnTo>
                    <a:pt x="358572" y="526421"/>
                  </a:lnTo>
                  <a:lnTo>
                    <a:pt x="356958" y="513510"/>
                  </a:lnTo>
                  <a:lnTo>
                    <a:pt x="348889" y="519966"/>
                  </a:lnTo>
                  <a:lnTo>
                    <a:pt x="345661" y="526421"/>
                  </a:lnTo>
                  <a:lnTo>
                    <a:pt x="344047" y="542561"/>
                  </a:lnTo>
                  <a:lnTo>
                    <a:pt x="337591" y="552244"/>
                  </a:lnTo>
                  <a:lnTo>
                    <a:pt x="314996" y="569998"/>
                  </a:lnTo>
                  <a:lnTo>
                    <a:pt x="303699" y="587751"/>
                  </a:lnTo>
                  <a:lnTo>
                    <a:pt x="297243" y="590979"/>
                  </a:lnTo>
                  <a:lnTo>
                    <a:pt x="290787" y="586137"/>
                  </a:lnTo>
                  <a:lnTo>
                    <a:pt x="287559" y="581295"/>
                  </a:lnTo>
                  <a:lnTo>
                    <a:pt x="282718" y="552244"/>
                  </a:lnTo>
                  <a:lnTo>
                    <a:pt x="277876" y="540947"/>
                  </a:lnTo>
                  <a:lnTo>
                    <a:pt x="277876" y="536105"/>
                  </a:lnTo>
                  <a:lnTo>
                    <a:pt x="281104" y="528035"/>
                  </a:lnTo>
                  <a:lnTo>
                    <a:pt x="281104" y="524807"/>
                  </a:lnTo>
                  <a:lnTo>
                    <a:pt x="279490" y="516738"/>
                  </a:lnTo>
                  <a:lnTo>
                    <a:pt x="255281" y="486073"/>
                  </a:lnTo>
                  <a:lnTo>
                    <a:pt x="253667" y="481231"/>
                  </a:lnTo>
                  <a:lnTo>
                    <a:pt x="253667" y="478003"/>
                  </a:lnTo>
                  <a:lnTo>
                    <a:pt x="253667" y="473162"/>
                  </a:lnTo>
                  <a:lnTo>
                    <a:pt x="255281" y="469934"/>
                  </a:lnTo>
                  <a:lnTo>
                    <a:pt x="253667" y="466706"/>
                  </a:lnTo>
                  <a:lnTo>
                    <a:pt x="252053" y="461864"/>
                  </a:lnTo>
                  <a:lnTo>
                    <a:pt x="247211" y="455408"/>
                  </a:lnTo>
                  <a:lnTo>
                    <a:pt x="234300" y="445725"/>
                  </a:lnTo>
                  <a:lnTo>
                    <a:pt x="227844" y="437655"/>
                  </a:lnTo>
                  <a:lnTo>
                    <a:pt x="226230" y="427971"/>
                  </a:lnTo>
                  <a:lnTo>
                    <a:pt x="223002" y="423130"/>
                  </a:lnTo>
                  <a:lnTo>
                    <a:pt x="211704" y="413446"/>
                  </a:lnTo>
                  <a:lnTo>
                    <a:pt x="211704" y="406990"/>
                  </a:lnTo>
                  <a:lnTo>
                    <a:pt x="214932" y="398921"/>
                  </a:lnTo>
                  <a:lnTo>
                    <a:pt x="219774" y="392465"/>
                  </a:lnTo>
                  <a:lnTo>
                    <a:pt x="224616" y="390851"/>
                  </a:lnTo>
                  <a:lnTo>
                    <a:pt x="231072" y="387623"/>
                  </a:lnTo>
                  <a:lnTo>
                    <a:pt x="235913" y="382781"/>
                  </a:lnTo>
                  <a:lnTo>
                    <a:pt x="235913" y="377940"/>
                  </a:lnTo>
                  <a:lnTo>
                    <a:pt x="234300" y="374712"/>
                  </a:lnTo>
                  <a:lnTo>
                    <a:pt x="229458" y="373098"/>
                  </a:lnTo>
                  <a:lnTo>
                    <a:pt x="226230" y="371484"/>
                  </a:lnTo>
                  <a:lnTo>
                    <a:pt x="224616" y="366642"/>
                  </a:lnTo>
                  <a:lnTo>
                    <a:pt x="226230" y="361800"/>
                  </a:lnTo>
                  <a:lnTo>
                    <a:pt x="229458" y="358572"/>
                  </a:lnTo>
                  <a:lnTo>
                    <a:pt x="232686" y="360186"/>
                  </a:lnTo>
                  <a:lnTo>
                    <a:pt x="237527" y="363414"/>
                  </a:lnTo>
                  <a:lnTo>
                    <a:pt x="234300" y="352117"/>
                  </a:lnTo>
                  <a:lnTo>
                    <a:pt x="232686" y="347275"/>
                  </a:lnTo>
                  <a:lnTo>
                    <a:pt x="229458" y="344047"/>
                  </a:lnTo>
                  <a:lnTo>
                    <a:pt x="223002" y="342433"/>
                  </a:lnTo>
                  <a:lnTo>
                    <a:pt x="221388" y="335977"/>
                  </a:lnTo>
                  <a:lnTo>
                    <a:pt x="221388" y="329522"/>
                  </a:lnTo>
                  <a:lnTo>
                    <a:pt x="219774" y="324680"/>
                  </a:lnTo>
                  <a:lnTo>
                    <a:pt x="214932" y="319838"/>
                  </a:lnTo>
                  <a:lnTo>
                    <a:pt x="208477" y="305313"/>
                  </a:lnTo>
                  <a:lnTo>
                    <a:pt x="205249" y="300471"/>
                  </a:lnTo>
                  <a:lnTo>
                    <a:pt x="197179" y="292401"/>
                  </a:lnTo>
                  <a:lnTo>
                    <a:pt x="190723" y="289173"/>
                  </a:lnTo>
                  <a:lnTo>
                    <a:pt x="182654" y="285945"/>
                  </a:lnTo>
                  <a:lnTo>
                    <a:pt x="164900" y="285945"/>
                  </a:lnTo>
                  <a:lnTo>
                    <a:pt x="158445" y="284331"/>
                  </a:lnTo>
                  <a:lnTo>
                    <a:pt x="153603" y="279490"/>
                  </a:lnTo>
                  <a:lnTo>
                    <a:pt x="148761" y="269806"/>
                  </a:lnTo>
                  <a:lnTo>
                    <a:pt x="148761" y="268192"/>
                  </a:lnTo>
                  <a:lnTo>
                    <a:pt x="151989" y="264964"/>
                  </a:lnTo>
                  <a:lnTo>
                    <a:pt x="150375" y="261736"/>
                  </a:lnTo>
                  <a:lnTo>
                    <a:pt x="140691" y="261736"/>
                  </a:lnTo>
                  <a:lnTo>
                    <a:pt x="140691" y="258508"/>
                  </a:lnTo>
                  <a:lnTo>
                    <a:pt x="142305" y="253667"/>
                  </a:lnTo>
                  <a:lnTo>
                    <a:pt x="145533" y="250439"/>
                  </a:lnTo>
                  <a:lnTo>
                    <a:pt x="135850" y="243983"/>
                  </a:lnTo>
                  <a:lnTo>
                    <a:pt x="122938" y="224616"/>
                  </a:lnTo>
                  <a:lnTo>
                    <a:pt x="116482" y="219774"/>
                  </a:lnTo>
                  <a:lnTo>
                    <a:pt x="110027" y="216546"/>
                  </a:lnTo>
                  <a:lnTo>
                    <a:pt x="77748" y="184268"/>
                  </a:lnTo>
                  <a:lnTo>
                    <a:pt x="74520" y="181040"/>
                  </a:lnTo>
                  <a:lnTo>
                    <a:pt x="74520" y="176198"/>
                  </a:lnTo>
                  <a:lnTo>
                    <a:pt x="74520" y="168128"/>
                  </a:lnTo>
                  <a:lnTo>
                    <a:pt x="76134" y="163286"/>
                  </a:lnTo>
                  <a:lnTo>
                    <a:pt x="72906" y="156831"/>
                  </a:lnTo>
                  <a:lnTo>
                    <a:pt x="68065" y="153603"/>
                  </a:lnTo>
                  <a:lnTo>
                    <a:pt x="63223" y="151989"/>
                  </a:lnTo>
                  <a:lnTo>
                    <a:pt x="58381" y="148761"/>
                  </a:lnTo>
                  <a:lnTo>
                    <a:pt x="53539" y="143919"/>
                  </a:lnTo>
                  <a:lnTo>
                    <a:pt x="50311" y="139077"/>
                  </a:lnTo>
                  <a:lnTo>
                    <a:pt x="47083" y="127780"/>
                  </a:lnTo>
                  <a:lnTo>
                    <a:pt x="37400" y="114868"/>
                  </a:lnTo>
                  <a:lnTo>
                    <a:pt x="35786" y="108413"/>
                  </a:lnTo>
                  <a:lnTo>
                    <a:pt x="32558" y="103571"/>
                  </a:lnTo>
                  <a:lnTo>
                    <a:pt x="29330" y="101957"/>
                  </a:lnTo>
                  <a:lnTo>
                    <a:pt x="19647" y="97115"/>
                  </a:lnTo>
                  <a:lnTo>
                    <a:pt x="14805" y="93887"/>
                  </a:lnTo>
                  <a:lnTo>
                    <a:pt x="5121" y="84204"/>
                  </a:lnTo>
                  <a:lnTo>
                    <a:pt x="5121" y="84204"/>
                  </a:lnTo>
                  <a:lnTo>
                    <a:pt x="11577" y="79362"/>
                  </a:lnTo>
                  <a:lnTo>
                    <a:pt x="27716" y="77748"/>
                  </a:lnTo>
                  <a:lnTo>
                    <a:pt x="32558" y="76134"/>
                  </a:lnTo>
                  <a:lnTo>
                    <a:pt x="32558" y="76134"/>
                  </a:lnTo>
                  <a:lnTo>
                    <a:pt x="39014" y="71292"/>
                  </a:lnTo>
                  <a:lnTo>
                    <a:pt x="79362" y="51925"/>
                  </a:lnTo>
                  <a:lnTo>
                    <a:pt x="84204" y="48697"/>
                  </a:lnTo>
                  <a:lnTo>
                    <a:pt x="87432" y="48697"/>
                  </a:lnTo>
                  <a:lnTo>
                    <a:pt x="101957" y="48697"/>
                  </a:lnTo>
                  <a:lnTo>
                    <a:pt x="113255" y="48697"/>
                  </a:lnTo>
                  <a:lnTo>
                    <a:pt x="114869" y="48697"/>
                  </a:lnTo>
                  <a:lnTo>
                    <a:pt x="116482" y="48697"/>
                  </a:lnTo>
                  <a:lnTo>
                    <a:pt x="118096" y="47083"/>
                  </a:lnTo>
                  <a:lnTo>
                    <a:pt x="121324" y="40628"/>
                  </a:lnTo>
                  <a:lnTo>
                    <a:pt x="126166" y="37400"/>
                  </a:lnTo>
                  <a:lnTo>
                    <a:pt x="129394" y="35786"/>
                  </a:lnTo>
                  <a:lnTo>
                    <a:pt x="131008" y="34172"/>
                  </a:lnTo>
                  <a:lnTo>
                    <a:pt x="134236" y="32558"/>
                  </a:lnTo>
                  <a:lnTo>
                    <a:pt x="153603" y="29330"/>
                  </a:lnTo>
                  <a:lnTo>
                    <a:pt x="151989" y="35786"/>
                  </a:lnTo>
                  <a:lnTo>
                    <a:pt x="148761" y="39014"/>
                  </a:lnTo>
                  <a:lnTo>
                    <a:pt x="140691" y="43856"/>
                  </a:lnTo>
                  <a:lnTo>
                    <a:pt x="139078" y="45469"/>
                  </a:lnTo>
                  <a:lnTo>
                    <a:pt x="139078" y="47083"/>
                  </a:lnTo>
                  <a:lnTo>
                    <a:pt x="137464" y="50311"/>
                  </a:lnTo>
                  <a:lnTo>
                    <a:pt x="137464" y="53539"/>
                  </a:lnTo>
                  <a:lnTo>
                    <a:pt x="137464" y="69678"/>
                  </a:lnTo>
                  <a:lnTo>
                    <a:pt x="137464" y="74520"/>
                  </a:lnTo>
                  <a:lnTo>
                    <a:pt x="139078" y="76134"/>
                  </a:lnTo>
                  <a:lnTo>
                    <a:pt x="139078" y="77748"/>
                  </a:lnTo>
                  <a:lnTo>
                    <a:pt x="140691" y="77748"/>
                  </a:lnTo>
                  <a:lnTo>
                    <a:pt x="142305" y="77748"/>
                  </a:lnTo>
                  <a:lnTo>
                    <a:pt x="143919" y="77748"/>
                  </a:lnTo>
                  <a:lnTo>
                    <a:pt x="145533" y="76134"/>
                  </a:lnTo>
                  <a:lnTo>
                    <a:pt x="147147" y="76134"/>
                  </a:lnTo>
                  <a:lnTo>
                    <a:pt x="147147" y="76134"/>
                  </a:lnTo>
                  <a:lnTo>
                    <a:pt x="148761" y="76134"/>
                  </a:lnTo>
                  <a:lnTo>
                    <a:pt x="153603" y="77748"/>
                  </a:lnTo>
                  <a:lnTo>
                    <a:pt x="155217" y="77748"/>
                  </a:lnTo>
                  <a:lnTo>
                    <a:pt x="155217" y="79362"/>
                  </a:lnTo>
                  <a:lnTo>
                    <a:pt x="155217" y="80976"/>
                  </a:lnTo>
                  <a:lnTo>
                    <a:pt x="161673" y="97115"/>
                  </a:lnTo>
                  <a:lnTo>
                    <a:pt x="161673" y="100343"/>
                  </a:lnTo>
                  <a:lnTo>
                    <a:pt x="163287" y="103571"/>
                  </a:lnTo>
                  <a:lnTo>
                    <a:pt x="161673" y="113255"/>
                  </a:lnTo>
                  <a:lnTo>
                    <a:pt x="158445" y="126166"/>
                  </a:lnTo>
                  <a:lnTo>
                    <a:pt x="158445" y="129394"/>
                  </a:lnTo>
                  <a:lnTo>
                    <a:pt x="160059" y="131008"/>
                  </a:lnTo>
                  <a:lnTo>
                    <a:pt x="160059" y="131008"/>
                  </a:lnTo>
                  <a:lnTo>
                    <a:pt x="163287" y="132622"/>
                  </a:lnTo>
                  <a:lnTo>
                    <a:pt x="164900" y="132622"/>
                  </a:lnTo>
                  <a:lnTo>
                    <a:pt x="166514" y="134236"/>
                  </a:lnTo>
                  <a:lnTo>
                    <a:pt x="166514" y="135850"/>
                  </a:lnTo>
                  <a:lnTo>
                    <a:pt x="166514" y="139077"/>
                  </a:lnTo>
                  <a:lnTo>
                    <a:pt x="166514" y="139077"/>
                  </a:lnTo>
                  <a:lnTo>
                    <a:pt x="164900" y="140691"/>
                  </a:lnTo>
                  <a:lnTo>
                    <a:pt x="161673" y="142305"/>
                  </a:lnTo>
                  <a:lnTo>
                    <a:pt x="160059" y="143919"/>
                  </a:lnTo>
                  <a:lnTo>
                    <a:pt x="158445" y="145533"/>
                  </a:lnTo>
                  <a:lnTo>
                    <a:pt x="158445" y="147147"/>
                  </a:lnTo>
                  <a:lnTo>
                    <a:pt x="158445" y="148761"/>
                  </a:lnTo>
                  <a:lnTo>
                    <a:pt x="163287" y="153603"/>
                  </a:lnTo>
                  <a:lnTo>
                    <a:pt x="163287" y="155217"/>
                  </a:lnTo>
                  <a:lnTo>
                    <a:pt x="164900" y="155217"/>
                  </a:lnTo>
                  <a:lnTo>
                    <a:pt x="168128" y="169742"/>
                  </a:lnTo>
                  <a:lnTo>
                    <a:pt x="168128" y="172970"/>
                  </a:lnTo>
                  <a:lnTo>
                    <a:pt x="168128" y="176198"/>
                  </a:lnTo>
                  <a:lnTo>
                    <a:pt x="166514" y="177812"/>
                  </a:lnTo>
                  <a:lnTo>
                    <a:pt x="166514" y="181040"/>
                  </a:lnTo>
                  <a:lnTo>
                    <a:pt x="166514" y="182654"/>
                  </a:lnTo>
                  <a:lnTo>
                    <a:pt x="166514" y="184268"/>
                  </a:lnTo>
                  <a:lnTo>
                    <a:pt x="166514" y="185882"/>
                  </a:lnTo>
                  <a:lnTo>
                    <a:pt x="168128" y="185882"/>
                  </a:lnTo>
                  <a:lnTo>
                    <a:pt x="169742" y="187495"/>
                  </a:lnTo>
                  <a:lnTo>
                    <a:pt x="171356" y="189109"/>
                  </a:lnTo>
                  <a:lnTo>
                    <a:pt x="177812" y="192337"/>
                  </a:lnTo>
                  <a:lnTo>
                    <a:pt x="177812" y="192337"/>
                  </a:lnTo>
                  <a:lnTo>
                    <a:pt x="179426" y="192337"/>
                  </a:lnTo>
                  <a:lnTo>
                    <a:pt x="182654" y="195565"/>
                  </a:lnTo>
                  <a:lnTo>
                    <a:pt x="182654" y="197179"/>
                  </a:lnTo>
                  <a:lnTo>
                    <a:pt x="184268" y="197179"/>
                  </a:lnTo>
                  <a:lnTo>
                    <a:pt x="187495" y="198793"/>
                  </a:lnTo>
                  <a:lnTo>
                    <a:pt x="189109" y="200407"/>
                  </a:lnTo>
                  <a:lnTo>
                    <a:pt x="190723" y="200407"/>
                  </a:lnTo>
                  <a:lnTo>
                    <a:pt x="192337" y="202021"/>
                  </a:lnTo>
                  <a:lnTo>
                    <a:pt x="193951" y="203635"/>
                  </a:lnTo>
                  <a:lnTo>
                    <a:pt x="195565" y="205249"/>
                  </a:lnTo>
                  <a:lnTo>
                    <a:pt x="197179" y="205249"/>
                  </a:lnTo>
                  <a:lnTo>
                    <a:pt x="198793" y="205249"/>
                  </a:lnTo>
                  <a:lnTo>
                    <a:pt x="202021" y="205249"/>
                  </a:lnTo>
                  <a:lnTo>
                    <a:pt x="203635" y="205249"/>
                  </a:lnTo>
                  <a:lnTo>
                    <a:pt x="205249" y="205249"/>
                  </a:lnTo>
                  <a:lnTo>
                    <a:pt x="216546" y="198793"/>
                  </a:lnTo>
                  <a:lnTo>
                    <a:pt x="218160" y="197179"/>
                  </a:lnTo>
                  <a:lnTo>
                    <a:pt x="219774" y="197179"/>
                  </a:lnTo>
                  <a:lnTo>
                    <a:pt x="226230" y="197179"/>
                  </a:lnTo>
                  <a:lnTo>
                    <a:pt x="231072" y="197179"/>
                  </a:lnTo>
                  <a:lnTo>
                    <a:pt x="240755" y="193951"/>
                  </a:lnTo>
                  <a:lnTo>
                    <a:pt x="243983" y="192337"/>
                  </a:lnTo>
                  <a:lnTo>
                    <a:pt x="250439" y="192337"/>
                  </a:lnTo>
                  <a:lnTo>
                    <a:pt x="252053" y="190723"/>
                  </a:lnTo>
                  <a:lnTo>
                    <a:pt x="253667" y="189109"/>
                  </a:lnTo>
                  <a:lnTo>
                    <a:pt x="253667" y="189109"/>
                  </a:lnTo>
                  <a:lnTo>
                    <a:pt x="255281" y="187495"/>
                  </a:lnTo>
                  <a:lnTo>
                    <a:pt x="256895" y="179426"/>
                  </a:lnTo>
                  <a:lnTo>
                    <a:pt x="256895" y="177812"/>
                  </a:lnTo>
                  <a:lnTo>
                    <a:pt x="255281" y="174584"/>
                  </a:lnTo>
                  <a:lnTo>
                    <a:pt x="255281" y="172970"/>
                  </a:lnTo>
                  <a:lnTo>
                    <a:pt x="255281" y="171356"/>
                  </a:lnTo>
                  <a:lnTo>
                    <a:pt x="256895" y="169742"/>
                  </a:lnTo>
                  <a:lnTo>
                    <a:pt x="255281" y="168128"/>
                  </a:lnTo>
                  <a:lnTo>
                    <a:pt x="255281" y="166514"/>
                  </a:lnTo>
                  <a:lnTo>
                    <a:pt x="255281" y="166514"/>
                  </a:lnTo>
                  <a:lnTo>
                    <a:pt x="253667" y="164900"/>
                  </a:lnTo>
                  <a:lnTo>
                    <a:pt x="250439" y="164900"/>
                  </a:lnTo>
                  <a:lnTo>
                    <a:pt x="248825" y="163286"/>
                  </a:lnTo>
                  <a:lnTo>
                    <a:pt x="248825" y="163286"/>
                  </a:lnTo>
                  <a:lnTo>
                    <a:pt x="247211" y="161673"/>
                  </a:lnTo>
                  <a:lnTo>
                    <a:pt x="247211" y="160059"/>
                  </a:lnTo>
                  <a:lnTo>
                    <a:pt x="248825" y="160059"/>
                  </a:lnTo>
                  <a:lnTo>
                    <a:pt x="248825" y="158445"/>
                  </a:lnTo>
                  <a:lnTo>
                    <a:pt x="252053" y="153603"/>
                  </a:lnTo>
                  <a:lnTo>
                    <a:pt x="253667" y="148761"/>
                  </a:lnTo>
                  <a:lnTo>
                    <a:pt x="253667" y="145533"/>
                  </a:lnTo>
                  <a:lnTo>
                    <a:pt x="253667" y="142305"/>
                  </a:lnTo>
                  <a:lnTo>
                    <a:pt x="253667" y="140691"/>
                  </a:lnTo>
                  <a:lnTo>
                    <a:pt x="253667" y="137464"/>
                  </a:lnTo>
                  <a:lnTo>
                    <a:pt x="253667" y="135850"/>
                  </a:lnTo>
                  <a:lnTo>
                    <a:pt x="252053" y="132622"/>
                  </a:lnTo>
                  <a:lnTo>
                    <a:pt x="250439" y="131008"/>
                  </a:lnTo>
                  <a:lnTo>
                    <a:pt x="243983" y="124552"/>
                  </a:lnTo>
                  <a:lnTo>
                    <a:pt x="243983" y="124552"/>
                  </a:lnTo>
                  <a:lnTo>
                    <a:pt x="242369" y="122938"/>
                  </a:lnTo>
                  <a:lnTo>
                    <a:pt x="242369" y="121324"/>
                  </a:lnTo>
                  <a:lnTo>
                    <a:pt x="240755" y="118096"/>
                  </a:lnTo>
                  <a:lnTo>
                    <a:pt x="240755" y="111641"/>
                  </a:lnTo>
                  <a:lnTo>
                    <a:pt x="240755" y="106799"/>
                  </a:lnTo>
                  <a:lnTo>
                    <a:pt x="242369" y="100343"/>
                  </a:lnTo>
                  <a:lnTo>
                    <a:pt x="245597" y="90659"/>
                  </a:lnTo>
                  <a:lnTo>
                    <a:pt x="248825" y="85818"/>
                  </a:lnTo>
                  <a:lnTo>
                    <a:pt x="248825" y="85818"/>
                  </a:lnTo>
                  <a:lnTo>
                    <a:pt x="250439" y="84204"/>
                  </a:lnTo>
                  <a:lnTo>
                    <a:pt x="250439" y="84204"/>
                  </a:lnTo>
                  <a:lnTo>
                    <a:pt x="252053" y="82590"/>
                  </a:lnTo>
                  <a:lnTo>
                    <a:pt x="258509" y="80976"/>
                  </a:lnTo>
                  <a:lnTo>
                    <a:pt x="260122" y="79362"/>
                  </a:lnTo>
                  <a:lnTo>
                    <a:pt x="268192" y="79362"/>
                  </a:lnTo>
                  <a:lnTo>
                    <a:pt x="269806" y="77748"/>
                  </a:lnTo>
                  <a:lnTo>
                    <a:pt x="271420" y="77748"/>
                  </a:lnTo>
                  <a:lnTo>
                    <a:pt x="273034" y="74520"/>
                  </a:lnTo>
                  <a:lnTo>
                    <a:pt x="274648" y="71292"/>
                  </a:lnTo>
                  <a:lnTo>
                    <a:pt x="276262" y="69678"/>
                  </a:lnTo>
                  <a:lnTo>
                    <a:pt x="276262" y="68065"/>
                  </a:lnTo>
                  <a:lnTo>
                    <a:pt x="276262" y="66450"/>
                  </a:lnTo>
                  <a:lnTo>
                    <a:pt x="276262" y="64837"/>
                  </a:lnTo>
                  <a:lnTo>
                    <a:pt x="276262" y="61609"/>
                  </a:lnTo>
                  <a:lnTo>
                    <a:pt x="276262" y="59995"/>
                  </a:lnTo>
                  <a:lnTo>
                    <a:pt x="274648" y="58381"/>
                  </a:lnTo>
                  <a:lnTo>
                    <a:pt x="273034" y="56767"/>
                  </a:lnTo>
                  <a:lnTo>
                    <a:pt x="273034" y="55153"/>
                  </a:lnTo>
                  <a:lnTo>
                    <a:pt x="271420" y="53539"/>
                  </a:lnTo>
                  <a:lnTo>
                    <a:pt x="271420" y="50311"/>
                  </a:lnTo>
                  <a:lnTo>
                    <a:pt x="271420" y="48697"/>
                  </a:lnTo>
                  <a:lnTo>
                    <a:pt x="271420" y="47083"/>
                  </a:lnTo>
                  <a:lnTo>
                    <a:pt x="271420" y="45469"/>
                  </a:lnTo>
                  <a:lnTo>
                    <a:pt x="269806" y="45469"/>
                  </a:lnTo>
                  <a:lnTo>
                    <a:pt x="269806" y="43856"/>
                  </a:lnTo>
                  <a:lnTo>
                    <a:pt x="269806" y="42242"/>
                  </a:lnTo>
                  <a:lnTo>
                    <a:pt x="271420" y="40628"/>
                  </a:lnTo>
                  <a:lnTo>
                    <a:pt x="273034" y="39014"/>
                  </a:lnTo>
                  <a:lnTo>
                    <a:pt x="274648" y="37400"/>
                  </a:lnTo>
                  <a:lnTo>
                    <a:pt x="274648" y="37400"/>
                  </a:lnTo>
                  <a:lnTo>
                    <a:pt x="277876" y="34172"/>
                  </a:lnTo>
                  <a:lnTo>
                    <a:pt x="279490" y="32558"/>
                  </a:lnTo>
                  <a:lnTo>
                    <a:pt x="281104" y="30944"/>
                  </a:lnTo>
                  <a:lnTo>
                    <a:pt x="282718" y="30944"/>
                  </a:lnTo>
                  <a:lnTo>
                    <a:pt x="284331" y="29330"/>
                  </a:lnTo>
                  <a:lnTo>
                    <a:pt x="285945" y="27716"/>
                  </a:lnTo>
                  <a:lnTo>
                    <a:pt x="285945" y="26102"/>
                  </a:lnTo>
                  <a:lnTo>
                    <a:pt x="285945" y="24488"/>
                  </a:lnTo>
                  <a:lnTo>
                    <a:pt x="285945" y="22874"/>
                  </a:lnTo>
                  <a:lnTo>
                    <a:pt x="284331" y="21260"/>
                  </a:lnTo>
                  <a:lnTo>
                    <a:pt x="285945" y="19647"/>
                  </a:lnTo>
                  <a:lnTo>
                    <a:pt x="285945" y="18033"/>
                  </a:lnTo>
                  <a:lnTo>
                    <a:pt x="287559" y="16419"/>
                  </a:lnTo>
                  <a:lnTo>
                    <a:pt x="287559" y="14805"/>
                  </a:lnTo>
                  <a:lnTo>
                    <a:pt x="289173" y="13191"/>
                  </a:lnTo>
                  <a:lnTo>
                    <a:pt x="289173" y="13191"/>
                  </a:lnTo>
                  <a:lnTo>
                    <a:pt x="290787" y="11577"/>
                  </a:lnTo>
                  <a:lnTo>
                    <a:pt x="300471" y="9963"/>
                  </a:lnTo>
                  <a:lnTo>
                    <a:pt x="303699" y="6735"/>
                  </a:lnTo>
                  <a:lnTo>
                    <a:pt x="308540" y="5121"/>
                  </a:lnTo>
                  <a:lnTo>
                    <a:pt x="319838" y="22874"/>
                  </a:lnTo>
                  <a:lnTo>
                    <a:pt x="321452" y="27716"/>
                  </a:lnTo>
                  <a:lnTo>
                    <a:pt x="321452" y="32558"/>
                  </a:lnTo>
                  <a:lnTo>
                    <a:pt x="318224" y="37400"/>
                  </a:lnTo>
                  <a:lnTo>
                    <a:pt x="310154" y="39014"/>
                  </a:lnTo>
                  <a:lnTo>
                    <a:pt x="306926" y="40628"/>
                  </a:lnTo>
                  <a:lnTo>
                    <a:pt x="303699" y="45469"/>
                  </a:lnTo>
                  <a:lnTo>
                    <a:pt x="303699" y="51925"/>
                  </a:lnTo>
                  <a:lnTo>
                    <a:pt x="306926" y="55153"/>
                  </a:lnTo>
                  <a:lnTo>
                    <a:pt x="305313" y="63223"/>
                  </a:lnTo>
                  <a:lnTo>
                    <a:pt x="305313" y="69678"/>
                  </a:lnTo>
                  <a:lnTo>
                    <a:pt x="308540" y="74520"/>
                  </a:lnTo>
                  <a:lnTo>
                    <a:pt x="310154" y="80976"/>
                  </a:lnTo>
                  <a:lnTo>
                    <a:pt x="310154" y="105185"/>
                  </a:lnTo>
                  <a:lnTo>
                    <a:pt x="313382" y="11164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6DC10F0-6E90-4734-9696-AD52B5FED833}"/>
                </a:ext>
              </a:extLst>
            </p:cNvPr>
            <p:cNvSpPr/>
            <p:nvPr/>
          </p:nvSpPr>
          <p:spPr>
            <a:xfrm>
              <a:off x="7962940" y="2474786"/>
              <a:ext cx="419622" cy="322786"/>
            </a:xfrm>
            <a:custGeom>
              <a:avLst/>
              <a:gdLst>
                <a:gd name="connsiteX0" fmla="*/ 206863 w 419622"/>
                <a:gd name="connsiteY0" fmla="*/ 87432 h 322786"/>
                <a:gd name="connsiteX1" fmla="*/ 208477 w 419622"/>
                <a:gd name="connsiteY1" fmla="*/ 87432 h 322786"/>
                <a:gd name="connsiteX2" fmla="*/ 210091 w 419622"/>
                <a:gd name="connsiteY2" fmla="*/ 87432 h 322786"/>
                <a:gd name="connsiteX3" fmla="*/ 216546 w 419622"/>
                <a:gd name="connsiteY3" fmla="*/ 82590 h 322786"/>
                <a:gd name="connsiteX4" fmla="*/ 221388 w 419622"/>
                <a:gd name="connsiteY4" fmla="*/ 79362 h 322786"/>
                <a:gd name="connsiteX5" fmla="*/ 224616 w 419622"/>
                <a:gd name="connsiteY5" fmla="*/ 79362 h 322786"/>
                <a:gd name="connsiteX6" fmla="*/ 226230 w 419622"/>
                <a:gd name="connsiteY6" fmla="*/ 76134 h 322786"/>
                <a:gd name="connsiteX7" fmla="*/ 229458 w 419622"/>
                <a:gd name="connsiteY7" fmla="*/ 69678 h 322786"/>
                <a:gd name="connsiteX8" fmla="*/ 232686 w 419622"/>
                <a:gd name="connsiteY8" fmla="*/ 66451 h 322786"/>
                <a:gd name="connsiteX9" fmla="*/ 234300 w 419622"/>
                <a:gd name="connsiteY9" fmla="*/ 64837 h 322786"/>
                <a:gd name="connsiteX10" fmla="*/ 234300 w 419622"/>
                <a:gd name="connsiteY10" fmla="*/ 64837 h 322786"/>
                <a:gd name="connsiteX11" fmla="*/ 237527 w 419622"/>
                <a:gd name="connsiteY11" fmla="*/ 63223 h 322786"/>
                <a:gd name="connsiteX12" fmla="*/ 243983 w 419622"/>
                <a:gd name="connsiteY12" fmla="*/ 61609 h 322786"/>
                <a:gd name="connsiteX13" fmla="*/ 248825 w 419622"/>
                <a:gd name="connsiteY13" fmla="*/ 59995 h 322786"/>
                <a:gd name="connsiteX14" fmla="*/ 252053 w 419622"/>
                <a:gd name="connsiteY14" fmla="*/ 58381 h 322786"/>
                <a:gd name="connsiteX15" fmla="*/ 260122 w 419622"/>
                <a:gd name="connsiteY15" fmla="*/ 48697 h 322786"/>
                <a:gd name="connsiteX16" fmla="*/ 263350 w 419622"/>
                <a:gd name="connsiteY16" fmla="*/ 47083 h 322786"/>
                <a:gd name="connsiteX17" fmla="*/ 263350 w 419622"/>
                <a:gd name="connsiteY17" fmla="*/ 47083 h 322786"/>
                <a:gd name="connsiteX18" fmla="*/ 276262 w 419622"/>
                <a:gd name="connsiteY18" fmla="*/ 42242 h 322786"/>
                <a:gd name="connsiteX19" fmla="*/ 277876 w 419622"/>
                <a:gd name="connsiteY19" fmla="*/ 42242 h 322786"/>
                <a:gd name="connsiteX20" fmla="*/ 279490 w 419622"/>
                <a:gd name="connsiteY20" fmla="*/ 42242 h 322786"/>
                <a:gd name="connsiteX21" fmla="*/ 282718 w 419622"/>
                <a:gd name="connsiteY21" fmla="*/ 42242 h 322786"/>
                <a:gd name="connsiteX22" fmla="*/ 284331 w 419622"/>
                <a:gd name="connsiteY22" fmla="*/ 42242 h 322786"/>
                <a:gd name="connsiteX23" fmla="*/ 287559 w 419622"/>
                <a:gd name="connsiteY23" fmla="*/ 40628 h 322786"/>
                <a:gd name="connsiteX24" fmla="*/ 290787 w 419622"/>
                <a:gd name="connsiteY24" fmla="*/ 42242 h 322786"/>
                <a:gd name="connsiteX25" fmla="*/ 294015 w 419622"/>
                <a:gd name="connsiteY25" fmla="*/ 45469 h 322786"/>
                <a:gd name="connsiteX26" fmla="*/ 303699 w 419622"/>
                <a:gd name="connsiteY26" fmla="*/ 55153 h 322786"/>
                <a:gd name="connsiteX27" fmla="*/ 306927 w 419622"/>
                <a:gd name="connsiteY27" fmla="*/ 56767 h 322786"/>
                <a:gd name="connsiteX28" fmla="*/ 314996 w 419622"/>
                <a:gd name="connsiteY28" fmla="*/ 61609 h 322786"/>
                <a:gd name="connsiteX29" fmla="*/ 319838 w 419622"/>
                <a:gd name="connsiteY29" fmla="*/ 63223 h 322786"/>
                <a:gd name="connsiteX30" fmla="*/ 321452 w 419622"/>
                <a:gd name="connsiteY30" fmla="*/ 63223 h 322786"/>
                <a:gd name="connsiteX31" fmla="*/ 323066 w 419622"/>
                <a:gd name="connsiteY31" fmla="*/ 63223 h 322786"/>
                <a:gd name="connsiteX32" fmla="*/ 324680 w 419622"/>
                <a:gd name="connsiteY32" fmla="*/ 63223 h 322786"/>
                <a:gd name="connsiteX33" fmla="*/ 326294 w 419622"/>
                <a:gd name="connsiteY33" fmla="*/ 61609 h 322786"/>
                <a:gd name="connsiteX34" fmla="*/ 329522 w 419622"/>
                <a:gd name="connsiteY34" fmla="*/ 59995 h 322786"/>
                <a:gd name="connsiteX35" fmla="*/ 329522 w 419622"/>
                <a:gd name="connsiteY35" fmla="*/ 58381 h 322786"/>
                <a:gd name="connsiteX36" fmla="*/ 332749 w 419622"/>
                <a:gd name="connsiteY36" fmla="*/ 58381 h 322786"/>
                <a:gd name="connsiteX37" fmla="*/ 335977 w 419622"/>
                <a:gd name="connsiteY37" fmla="*/ 58381 h 322786"/>
                <a:gd name="connsiteX38" fmla="*/ 335977 w 419622"/>
                <a:gd name="connsiteY38" fmla="*/ 58381 h 322786"/>
                <a:gd name="connsiteX39" fmla="*/ 337591 w 419622"/>
                <a:gd name="connsiteY39" fmla="*/ 59995 h 322786"/>
                <a:gd name="connsiteX40" fmla="*/ 339205 w 419622"/>
                <a:gd name="connsiteY40" fmla="*/ 64837 h 322786"/>
                <a:gd name="connsiteX41" fmla="*/ 342433 w 419622"/>
                <a:gd name="connsiteY41" fmla="*/ 85818 h 322786"/>
                <a:gd name="connsiteX42" fmla="*/ 344047 w 419622"/>
                <a:gd name="connsiteY42" fmla="*/ 87432 h 322786"/>
                <a:gd name="connsiteX43" fmla="*/ 352117 w 419622"/>
                <a:gd name="connsiteY43" fmla="*/ 100343 h 322786"/>
                <a:gd name="connsiteX44" fmla="*/ 356958 w 419622"/>
                <a:gd name="connsiteY44" fmla="*/ 103571 h 322786"/>
                <a:gd name="connsiteX45" fmla="*/ 358572 w 419622"/>
                <a:gd name="connsiteY45" fmla="*/ 105185 h 322786"/>
                <a:gd name="connsiteX46" fmla="*/ 368256 w 419622"/>
                <a:gd name="connsiteY46" fmla="*/ 108413 h 322786"/>
                <a:gd name="connsiteX47" fmla="*/ 368256 w 419622"/>
                <a:gd name="connsiteY47" fmla="*/ 108413 h 322786"/>
                <a:gd name="connsiteX48" fmla="*/ 369870 w 419622"/>
                <a:gd name="connsiteY48" fmla="*/ 108413 h 322786"/>
                <a:gd name="connsiteX49" fmla="*/ 371484 w 419622"/>
                <a:gd name="connsiteY49" fmla="*/ 106799 h 322786"/>
                <a:gd name="connsiteX50" fmla="*/ 373098 w 419622"/>
                <a:gd name="connsiteY50" fmla="*/ 106799 h 322786"/>
                <a:gd name="connsiteX51" fmla="*/ 374712 w 419622"/>
                <a:gd name="connsiteY51" fmla="*/ 106799 h 322786"/>
                <a:gd name="connsiteX52" fmla="*/ 376326 w 419622"/>
                <a:gd name="connsiteY52" fmla="*/ 106799 h 322786"/>
                <a:gd name="connsiteX53" fmla="*/ 377940 w 419622"/>
                <a:gd name="connsiteY53" fmla="*/ 106799 h 322786"/>
                <a:gd name="connsiteX54" fmla="*/ 381167 w 419622"/>
                <a:gd name="connsiteY54" fmla="*/ 110027 h 322786"/>
                <a:gd name="connsiteX55" fmla="*/ 408604 w 419622"/>
                <a:gd name="connsiteY55" fmla="*/ 132622 h 322786"/>
                <a:gd name="connsiteX56" fmla="*/ 413446 w 419622"/>
                <a:gd name="connsiteY56" fmla="*/ 143919 h 322786"/>
                <a:gd name="connsiteX57" fmla="*/ 413446 w 419622"/>
                <a:gd name="connsiteY57" fmla="*/ 150375 h 322786"/>
                <a:gd name="connsiteX58" fmla="*/ 411832 w 419622"/>
                <a:gd name="connsiteY58" fmla="*/ 151989 h 322786"/>
                <a:gd name="connsiteX59" fmla="*/ 410218 w 419622"/>
                <a:gd name="connsiteY59" fmla="*/ 151989 h 322786"/>
                <a:gd name="connsiteX60" fmla="*/ 406990 w 419622"/>
                <a:gd name="connsiteY60" fmla="*/ 150375 h 322786"/>
                <a:gd name="connsiteX61" fmla="*/ 405376 w 419622"/>
                <a:gd name="connsiteY61" fmla="*/ 150375 h 322786"/>
                <a:gd name="connsiteX62" fmla="*/ 403762 w 419622"/>
                <a:gd name="connsiteY62" fmla="*/ 150375 h 322786"/>
                <a:gd name="connsiteX63" fmla="*/ 403762 w 419622"/>
                <a:gd name="connsiteY63" fmla="*/ 151989 h 322786"/>
                <a:gd name="connsiteX64" fmla="*/ 402149 w 419622"/>
                <a:gd name="connsiteY64" fmla="*/ 153603 h 322786"/>
                <a:gd name="connsiteX65" fmla="*/ 403762 w 419622"/>
                <a:gd name="connsiteY65" fmla="*/ 155217 h 322786"/>
                <a:gd name="connsiteX66" fmla="*/ 403762 w 419622"/>
                <a:gd name="connsiteY66" fmla="*/ 156831 h 322786"/>
                <a:gd name="connsiteX67" fmla="*/ 403762 w 419622"/>
                <a:gd name="connsiteY67" fmla="*/ 156831 h 322786"/>
                <a:gd name="connsiteX68" fmla="*/ 405376 w 419622"/>
                <a:gd name="connsiteY68" fmla="*/ 158445 h 322786"/>
                <a:gd name="connsiteX69" fmla="*/ 410218 w 419622"/>
                <a:gd name="connsiteY69" fmla="*/ 161673 h 322786"/>
                <a:gd name="connsiteX70" fmla="*/ 411832 w 419622"/>
                <a:gd name="connsiteY70" fmla="*/ 163287 h 322786"/>
                <a:gd name="connsiteX71" fmla="*/ 413446 w 419622"/>
                <a:gd name="connsiteY71" fmla="*/ 166514 h 322786"/>
                <a:gd name="connsiteX72" fmla="*/ 418288 w 419622"/>
                <a:gd name="connsiteY72" fmla="*/ 172970 h 322786"/>
                <a:gd name="connsiteX73" fmla="*/ 418288 w 419622"/>
                <a:gd name="connsiteY73" fmla="*/ 174584 h 322786"/>
                <a:gd name="connsiteX74" fmla="*/ 418288 w 419622"/>
                <a:gd name="connsiteY74" fmla="*/ 176198 h 322786"/>
                <a:gd name="connsiteX75" fmla="*/ 418288 w 419622"/>
                <a:gd name="connsiteY75" fmla="*/ 184268 h 322786"/>
                <a:gd name="connsiteX76" fmla="*/ 418288 w 419622"/>
                <a:gd name="connsiteY76" fmla="*/ 187496 h 322786"/>
                <a:gd name="connsiteX77" fmla="*/ 413446 w 419622"/>
                <a:gd name="connsiteY77" fmla="*/ 195565 h 322786"/>
                <a:gd name="connsiteX78" fmla="*/ 415060 w 419622"/>
                <a:gd name="connsiteY78" fmla="*/ 202021 h 322786"/>
                <a:gd name="connsiteX79" fmla="*/ 419902 w 419622"/>
                <a:gd name="connsiteY79" fmla="*/ 202021 h 322786"/>
                <a:gd name="connsiteX80" fmla="*/ 413446 w 419622"/>
                <a:gd name="connsiteY80" fmla="*/ 205249 h 322786"/>
                <a:gd name="connsiteX81" fmla="*/ 411832 w 419622"/>
                <a:gd name="connsiteY81" fmla="*/ 205249 h 322786"/>
                <a:gd name="connsiteX82" fmla="*/ 410218 w 419622"/>
                <a:gd name="connsiteY82" fmla="*/ 203635 h 322786"/>
                <a:gd name="connsiteX83" fmla="*/ 410218 w 419622"/>
                <a:gd name="connsiteY83" fmla="*/ 203635 h 322786"/>
                <a:gd name="connsiteX84" fmla="*/ 408604 w 419622"/>
                <a:gd name="connsiteY84" fmla="*/ 200407 h 322786"/>
                <a:gd name="connsiteX85" fmla="*/ 408604 w 419622"/>
                <a:gd name="connsiteY85" fmla="*/ 198793 h 322786"/>
                <a:gd name="connsiteX86" fmla="*/ 408604 w 419622"/>
                <a:gd name="connsiteY86" fmla="*/ 198793 h 322786"/>
                <a:gd name="connsiteX87" fmla="*/ 406990 w 419622"/>
                <a:gd name="connsiteY87" fmla="*/ 197179 h 322786"/>
                <a:gd name="connsiteX88" fmla="*/ 405376 w 419622"/>
                <a:gd name="connsiteY88" fmla="*/ 197179 h 322786"/>
                <a:gd name="connsiteX89" fmla="*/ 397307 w 419622"/>
                <a:gd name="connsiteY89" fmla="*/ 193951 h 322786"/>
                <a:gd name="connsiteX90" fmla="*/ 390851 w 419622"/>
                <a:gd name="connsiteY90" fmla="*/ 192337 h 322786"/>
                <a:gd name="connsiteX91" fmla="*/ 389237 w 419622"/>
                <a:gd name="connsiteY91" fmla="*/ 192337 h 322786"/>
                <a:gd name="connsiteX92" fmla="*/ 386009 w 419622"/>
                <a:gd name="connsiteY92" fmla="*/ 192337 h 322786"/>
                <a:gd name="connsiteX93" fmla="*/ 382781 w 419622"/>
                <a:gd name="connsiteY93" fmla="*/ 193951 h 322786"/>
                <a:gd name="connsiteX94" fmla="*/ 381167 w 419622"/>
                <a:gd name="connsiteY94" fmla="*/ 193951 h 322786"/>
                <a:gd name="connsiteX95" fmla="*/ 376326 w 419622"/>
                <a:gd name="connsiteY95" fmla="*/ 192337 h 322786"/>
                <a:gd name="connsiteX96" fmla="*/ 373098 w 419622"/>
                <a:gd name="connsiteY96" fmla="*/ 192337 h 322786"/>
                <a:gd name="connsiteX97" fmla="*/ 366642 w 419622"/>
                <a:gd name="connsiteY97" fmla="*/ 192337 h 322786"/>
                <a:gd name="connsiteX98" fmla="*/ 356958 w 419622"/>
                <a:gd name="connsiteY98" fmla="*/ 193951 h 322786"/>
                <a:gd name="connsiteX99" fmla="*/ 352117 w 419622"/>
                <a:gd name="connsiteY99" fmla="*/ 195565 h 322786"/>
                <a:gd name="connsiteX100" fmla="*/ 350503 w 419622"/>
                <a:gd name="connsiteY100" fmla="*/ 195565 h 322786"/>
                <a:gd name="connsiteX101" fmla="*/ 348889 w 419622"/>
                <a:gd name="connsiteY101" fmla="*/ 195565 h 322786"/>
                <a:gd name="connsiteX102" fmla="*/ 347275 w 419622"/>
                <a:gd name="connsiteY102" fmla="*/ 195565 h 322786"/>
                <a:gd name="connsiteX103" fmla="*/ 347275 w 419622"/>
                <a:gd name="connsiteY103" fmla="*/ 195565 h 322786"/>
                <a:gd name="connsiteX104" fmla="*/ 342433 w 419622"/>
                <a:gd name="connsiteY104" fmla="*/ 190723 h 322786"/>
                <a:gd name="connsiteX105" fmla="*/ 342433 w 419622"/>
                <a:gd name="connsiteY105" fmla="*/ 190723 h 322786"/>
                <a:gd name="connsiteX106" fmla="*/ 340819 w 419622"/>
                <a:gd name="connsiteY106" fmla="*/ 190723 h 322786"/>
                <a:gd name="connsiteX107" fmla="*/ 339205 w 419622"/>
                <a:gd name="connsiteY107" fmla="*/ 189109 h 322786"/>
                <a:gd name="connsiteX108" fmla="*/ 314996 w 419622"/>
                <a:gd name="connsiteY108" fmla="*/ 185882 h 322786"/>
                <a:gd name="connsiteX109" fmla="*/ 306927 w 419622"/>
                <a:gd name="connsiteY109" fmla="*/ 185882 h 322786"/>
                <a:gd name="connsiteX110" fmla="*/ 306927 w 419622"/>
                <a:gd name="connsiteY110" fmla="*/ 185882 h 322786"/>
                <a:gd name="connsiteX111" fmla="*/ 302085 w 419622"/>
                <a:gd name="connsiteY111" fmla="*/ 184268 h 322786"/>
                <a:gd name="connsiteX112" fmla="*/ 300471 w 419622"/>
                <a:gd name="connsiteY112" fmla="*/ 184268 h 322786"/>
                <a:gd name="connsiteX113" fmla="*/ 300471 w 419622"/>
                <a:gd name="connsiteY113" fmla="*/ 184268 h 322786"/>
                <a:gd name="connsiteX114" fmla="*/ 298857 w 419622"/>
                <a:gd name="connsiteY114" fmla="*/ 185882 h 322786"/>
                <a:gd name="connsiteX115" fmla="*/ 297243 w 419622"/>
                <a:gd name="connsiteY115" fmla="*/ 187496 h 322786"/>
                <a:gd name="connsiteX116" fmla="*/ 295629 w 419622"/>
                <a:gd name="connsiteY116" fmla="*/ 187496 h 322786"/>
                <a:gd name="connsiteX117" fmla="*/ 294015 w 419622"/>
                <a:gd name="connsiteY117" fmla="*/ 189109 h 322786"/>
                <a:gd name="connsiteX118" fmla="*/ 289173 w 419622"/>
                <a:gd name="connsiteY118" fmla="*/ 190723 h 322786"/>
                <a:gd name="connsiteX119" fmla="*/ 287559 w 419622"/>
                <a:gd name="connsiteY119" fmla="*/ 192337 h 322786"/>
                <a:gd name="connsiteX120" fmla="*/ 287559 w 419622"/>
                <a:gd name="connsiteY120" fmla="*/ 192337 h 322786"/>
                <a:gd name="connsiteX121" fmla="*/ 285945 w 419622"/>
                <a:gd name="connsiteY121" fmla="*/ 193951 h 322786"/>
                <a:gd name="connsiteX122" fmla="*/ 284331 w 419622"/>
                <a:gd name="connsiteY122" fmla="*/ 197179 h 322786"/>
                <a:gd name="connsiteX123" fmla="*/ 284331 w 419622"/>
                <a:gd name="connsiteY123" fmla="*/ 198793 h 322786"/>
                <a:gd name="connsiteX124" fmla="*/ 284331 w 419622"/>
                <a:gd name="connsiteY124" fmla="*/ 202021 h 322786"/>
                <a:gd name="connsiteX125" fmla="*/ 285945 w 419622"/>
                <a:gd name="connsiteY125" fmla="*/ 205249 h 322786"/>
                <a:gd name="connsiteX126" fmla="*/ 289173 w 419622"/>
                <a:gd name="connsiteY126" fmla="*/ 211705 h 322786"/>
                <a:gd name="connsiteX127" fmla="*/ 289173 w 419622"/>
                <a:gd name="connsiteY127" fmla="*/ 213318 h 322786"/>
                <a:gd name="connsiteX128" fmla="*/ 290787 w 419622"/>
                <a:gd name="connsiteY128" fmla="*/ 224616 h 322786"/>
                <a:gd name="connsiteX129" fmla="*/ 292401 w 419622"/>
                <a:gd name="connsiteY129" fmla="*/ 229458 h 322786"/>
                <a:gd name="connsiteX130" fmla="*/ 294015 w 419622"/>
                <a:gd name="connsiteY130" fmla="*/ 232686 h 322786"/>
                <a:gd name="connsiteX131" fmla="*/ 295629 w 419622"/>
                <a:gd name="connsiteY131" fmla="*/ 234299 h 322786"/>
                <a:gd name="connsiteX132" fmla="*/ 295629 w 419622"/>
                <a:gd name="connsiteY132" fmla="*/ 237527 h 322786"/>
                <a:gd name="connsiteX133" fmla="*/ 297243 w 419622"/>
                <a:gd name="connsiteY133" fmla="*/ 239141 h 322786"/>
                <a:gd name="connsiteX134" fmla="*/ 298857 w 419622"/>
                <a:gd name="connsiteY134" fmla="*/ 243983 h 322786"/>
                <a:gd name="connsiteX135" fmla="*/ 314996 w 419622"/>
                <a:gd name="connsiteY135" fmla="*/ 269806 h 322786"/>
                <a:gd name="connsiteX136" fmla="*/ 318224 w 419622"/>
                <a:gd name="connsiteY136" fmla="*/ 273034 h 322786"/>
                <a:gd name="connsiteX137" fmla="*/ 319838 w 419622"/>
                <a:gd name="connsiteY137" fmla="*/ 273034 h 322786"/>
                <a:gd name="connsiteX138" fmla="*/ 319838 w 419622"/>
                <a:gd name="connsiteY138" fmla="*/ 274648 h 322786"/>
                <a:gd name="connsiteX139" fmla="*/ 318224 w 419622"/>
                <a:gd name="connsiteY139" fmla="*/ 277876 h 322786"/>
                <a:gd name="connsiteX140" fmla="*/ 314996 w 419622"/>
                <a:gd name="connsiteY140" fmla="*/ 281104 h 322786"/>
                <a:gd name="connsiteX141" fmla="*/ 314996 w 419622"/>
                <a:gd name="connsiteY141" fmla="*/ 284332 h 322786"/>
                <a:gd name="connsiteX142" fmla="*/ 313382 w 419622"/>
                <a:gd name="connsiteY142" fmla="*/ 287559 h 322786"/>
                <a:gd name="connsiteX143" fmla="*/ 311768 w 419622"/>
                <a:gd name="connsiteY143" fmla="*/ 289173 h 322786"/>
                <a:gd name="connsiteX144" fmla="*/ 305313 w 419622"/>
                <a:gd name="connsiteY144" fmla="*/ 294015 h 322786"/>
                <a:gd name="connsiteX145" fmla="*/ 303699 w 419622"/>
                <a:gd name="connsiteY145" fmla="*/ 294015 h 322786"/>
                <a:gd name="connsiteX146" fmla="*/ 298857 w 419622"/>
                <a:gd name="connsiteY146" fmla="*/ 298857 h 322786"/>
                <a:gd name="connsiteX147" fmla="*/ 298857 w 419622"/>
                <a:gd name="connsiteY147" fmla="*/ 300471 h 322786"/>
                <a:gd name="connsiteX148" fmla="*/ 297243 w 419622"/>
                <a:gd name="connsiteY148" fmla="*/ 300471 h 322786"/>
                <a:gd name="connsiteX149" fmla="*/ 294015 w 419622"/>
                <a:gd name="connsiteY149" fmla="*/ 302085 h 322786"/>
                <a:gd name="connsiteX150" fmla="*/ 292401 w 419622"/>
                <a:gd name="connsiteY150" fmla="*/ 302085 h 322786"/>
                <a:gd name="connsiteX151" fmla="*/ 290787 w 419622"/>
                <a:gd name="connsiteY151" fmla="*/ 302085 h 322786"/>
                <a:gd name="connsiteX152" fmla="*/ 287559 w 419622"/>
                <a:gd name="connsiteY152" fmla="*/ 308540 h 322786"/>
                <a:gd name="connsiteX153" fmla="*/ 287559 w 419622"/>
                <a:gd name="connsiteY153" fmla="*/ 310154 h 322786"/>
                <a:gd name="connsiteX154" fmla="*/ 287559 w 419622"/>
                <a:gd name="connsiteY154" fmla="*/ 311768 h 322786"/>
                <a:gd name="connsiteX155" fmla="*/ 289173 w 419622"/>
                <a:gd name="connsiteY155" fmla="*/ 314996 h 322786"/>
                <a:gd name="connsiteX156" fmla="*/ 289173 w 419622"/>
                <a:gd name="connsiteY156" fmla="*/ 318224 h 322786"/>
                <a:gd name="connsiteX157" fmla="*/ 287559 w 419622"/>
                <a:gd name="connsiteY157" fmla="*/ 323066 h 322786"/>
                <a:gd name="connsiteX158" fmla="*/ 281104 w 419622"/>
                <a:gd name="connsiteY158" fmla="*/ 319838 h 322786"/>
                <a:gd name="connsiteX159" fmla="*/ 266578 w 419622"/>
                <a:gd name="connsiteY159" fmla="*/ 313382 h 322786"/>
                <a:gd name="connsiteX160" fmla="*/ 261736 w 419622"/>
                <a:gd name="connsiteY160" fmla="*/ 310154 h 322786"/>
                <a:gd name="connsiteX161" fmla="*/ 260122 w 419622"/>
                <a:gd name="connsiteY161" fmla="*/ 310154 h 322786"/>
                <a:gd name="connsiteX162" fmla="*/ 256895 w 419622"/>
                <a:gd name="connsiteY162" fmla="*/ 311768 h 322786"/>
                <a:gd name="connsiteX163" fmla="*/ 252053 w 419622"/>
                <a:gd name="connsiteY163" fmla="*/ 313382 h 322786"/>
                <a:gd name="connsiteX164" fmla="*/ 250439 w 419622"/>
                <a:gd name="connsiteY164" fmla="*/ 313382 h 322786"/>
                <a:gd name="connsiteX165" fmla="*/ 250439 w 419622"/>
                <a:gd name="connsiteY165" fmla="*/ 314996 h 322786"/>
                <a:gd name="connsiteX166" fmla="*/ 250439 w 419622"/>
                <a:gd name="connsiteY166" fmla="*/ 314996 h 322786"/>
                <a:gd name="connsiteX167" fmla="*/ 252053 w 419622"/>
                <a:gd name="connsiteY167" fmla="*/ 321452 h 322786"/>
                <a:gd name="connsiteX168" fmla="*/ 253667 w 419622"/>
                <a:gd name="connsiteY168" fmla="*/ 326294 h 322786"/>
                <a:gd name="connsiteX169" fmla="*/ 253667 w 419622"/>
                <a:gd name="connsiteY169" fmla="*/ 329522 h 322786"/>
                <a:gd name="connsiteX170" fmla="*/ 250439 w 419622"/>
                <a:gd name="connsiteY170" fmla="*/ 329522 h 322786"/>
                <a:gd name="connsiteX171" fmla="*/ 245597 w 419622"/>
                <a:gd name="connsiteY171" fmla="*/ 329522 h 322786"/>
                <a:gd name="connsiteX172" fmla="*/ 226230 w 419622"/>
                <a:gd name="connsiteY172" fmla="*/ 324680 h 322786"/>
                <a:gd name="connsiteX173" fmla="*/ 224616 w 419622"/>
                <a:gd name="connsiteY173" fmla="*/ 324680 h 322786"/>
                <a:gd name="connsiteX174" fmla="*/ 218160 w 419622"/>
                <a:gd name="connsiteY174" fmla="*/ 321452 h 322786"/>
                <a:gd name="connsiteX175" fmla="*/ 216546 w 419622"/>
                <a:gd name="connsiteY175" fmla="*/ 321452 h 322786"/>
                <a:gd name="connsiteX176" fmla="*/ 213318 w 419622"/>
                <a:gd name="connsiteY176" fmla="*/ 318224 h 322786"/>
                <a:gd name="connsiteX177" fmla="*/ 208477 w 419622"/>
                <a:gd name="connsiteY177" fmla="*/ 314996 h 322786"/>
                <a:gd name="connsiteX178" fmla="*/ 171356 w 419622"/>
                <a:gd name="connsiteY178" fmla="*/ 306926 h 322786"/>
                <a:gd name="connsiteX179" fmla="*/ 168128 w 419622"/>
                <a:gd name="connsiteY179" fmla="*/ 297243 h 322786"/>
                <a:gd name="connsiteX180" fmla="*/ 168128 w 419622"/>
                <a:gd name="connsiteY180" fmla="*/ 295629 h 322786"/>
                <a:gd name="connsiteX181" fmla="*/ 168128 w 419622"/>
                <a:gd name="connsiteY181" fmla="*/ 294015 h 322786"/>
                <a:gd name="connsiteX182" fmla="*/ 166514 w 419622"/>
                <a:gd name="connsiteY182" fmla="*/ 294015 h 322786"/>
                <a:gd name="connsiteX183" fmla="*/ 163286 w 419622"/>
                <a:gd name="connsiteY183" fmla="*/ 292401 h 322786"/>
                <a:gd name="connsiteX184" fmla="*/ 160059 w 419622"/>
                <a:gd name="connsiteY184" fmla="*/ 292401 h 322786"/>
                <a:gd name="connsiteX185" fmla="*/ 155217 w 419622"/>
                <a:gd name="connsiteY185" fmla="*/ 290787 h 322786"/>
                <a:gd name="connsiteX186" fmla="*/ 153603 w 419622"/>
                <a:gd name="connsiteY186" fmla="*/ 290787 h 322786"/>
                <a:gd name="connsiteX187" fmla="*/ 147147 w 419622"/>
                <a:gd name="connsiteY187" fmla="*/ 289173 h 322786"/>
                <a:gd name="connsiteX188" fmla="*/ 145533 w 419622"/>
                <a:gd name="connsiteY188" fmla="*/ 287559 h 322786"/>
                <a:gd name="connsiteX189" fmla="*/ 143919 w 419622"/>
                <a:gd name="connsiteY189" fmla="*/ 287559 h 322786"/>
                <a:gd name="connsiteX190" fmla="*/ 137464 w 419622"/>
                <a:gd name="connsiteY190" fmla="*/ 281104 h 322786"/>
                <a:gd name="connsiteX191" fmla="*/ 137464 w 419622"/>
                <a:gd name="connsiteY191" fmla="*/ 279490 h 322786"/>
                <a:gd name="connsiteX192" fmla="*/ 135850 w 419622"/>
                <a:gd name="connsiteY192" fmla="*/ 279490 h 322786"/>
                <a:gd name="connsiteX193" fmla="*/ 134236 w 419622"/>
                <a:gd name="connsiteY193" fmla="*/ 279490 h 322786"/>
                <a:gd name="connsiteX194" fmla="*/ 132622 w 419622"/>
                <a:gd name="connsiteY194" fmla="*/ 281104 h 322786"/>
                <a:gd name="connsiteX195" fmla="*/ 131008 w 419622"/>
                <a:gd name="connsiteY195" fmla="*/ 281104 h 322786"/>
                <a:gd name="connsiteX196" fmla="*/ 124552 w 419622"/>
                <a:gd name="connsiteY196" fmla="*/ 287559 h 322786"/>
                <a:gd name="connsiteX197" fmla="*/ 122938 w 419622"/>
                <a:gd name="connsiteY197" fmla="*/ 292401 h 322786"/>
                <a:gd name="connsiteX198" fmla="*/ 122938 w 419622"/>
                <a:gd name="connsiteY198" fmla="*/ 298857 h 322786"/>
                <a:gd name="connsiteX199" fmla="*/ 119710 w 419622"/>
                <a:gd name="connsiteY199" fmla="*/ 308540 h 322786"/>
                <a:gd name="connsiteX200" fmla="*/ 106799 w 419622"/>
                <a:gd name="connsiteY200" fmla="*/ 310154 h 322786"/>
                <a:gd name="connsiteX201" fmla="*/ 103571 w 419622"/>
                <a:gd name="connsiteY201" fmla="*/ 310154 h 322786"/>
                <a:gd name="connsiteX202" fmla="*/ 100343 w 419622"/>
                <a:gd name="connsiteY202" fmla="*/ 308540 h 322786"/>
                <a:gd name="connsiteX203" fmla="*/ 100343 w 419622"/>
                <a:gd name="connsiteY203" fmla="*/ 308540 h 322786"/>
                <a:gd name="connsiteX204" fmla="*/ 98729 w 419622"/>
                <a:gd name="connsiteY204" fmla="*/ 308540 h 322786"/>
                <a:gd name="connsiteX205" fmla="*/ 92274 w 419622"/>
                <a:gd name="connsiteY205" fmla="*/ 306926 h 322786"/>
                <a:gd name="connsiteX206" fmla="*/ 85818 w 419622"/>
                <a:gd name="connsiteY206" fmla="*/ 305313 h 322786"/>
                <a:gd name="connsiteX207" fmla="*/ 84204 w 419622"/>
                <a:gd name="connsiteY207" fmla="*/ 303699 h 322786"/>
                <a:gd name="connsiteX208" fmla="*/ 80976 w 419622"/>
                <a:gd name="connsiteY208" fmla="*/ 302085 h 322786"/>
                <a:gd name="connsiteX209" fmla="*/ 79362 w 419622"/>
                <a:gd name="connsiteY209" fmla="*/ 303699 h 322786"/>
                <a:gd name="connsiteX210" fmla="*/ 76134 w 419622"/>
                <a:gd name="connsiteY210" fmla="*/ 303699 h 322786"/>
                <a:gd name="connsiteX211" fmla="*/ 74520 w 419622"/>
                <a:gd name="connsiteY211" fmla="*/ 303699 h 322786"/>
                <a:gd name="connsiteX212" fmla="*/ 72906 w 419622"/>
                <a:gd name="connsiteY212" fmla="*/ 303699 h 322786"/>
                <a:gd name="connsiteX213" fmla="*/ 66451 w 419622"/>
                <a:gd name="connsiteY213" fmla="*/ 298857 h 322786"/>
                <a:gd name="connsiteX214" fmla="*/ 63223 w 419622"/>
                <a:gd name="connsiteY214" fmla="*/ 298857 h 322786"/>
                <a:gd name="connsiteX215" fmla="*/ 61609 w 419622"/>
                <a:gd name="connsiteY215" fmla="*/ 298857 h 322786"/>
                <a:gd name="connsiteX216" fmla="*/ 61609 w 419622"/>
                <a:gd name="connsiteY216" fmla="*/ 300471 h 322786"/>
                <a:gd name="connsiteX217" fmla="*/ 50311 w 419622"/>
                <a:gd name="connsiteY217" fmla="*/ 302085 h 322786"/>
                <a:gd name="connsiteX218" fmla="*/ 43856 w 419622"/>
                <a:gd name="connsiteY218" fmla="*/ 303699 h 322786"/>
                <a:gd name="connsiteX219" fmla="*/ 40628 w 419622"/>
                <a:gd name="connsiteY219" fmla="*/ 303699 h 322786"/>
                <a:gd name="connsiteX220" fmla="*/ 39014 w 419622"/>
                <a:gd name="connsiteY220" fmla="*/ 302085 h 322786"/>
                <a:gd name="connsiteX221" fmla="*/ 39014 w 419622"/>
                <a:gd name="connsiteY221" fmla="*/ 300471 h 322786"/>
                <a:gd name="connsiteX222" fmla="*/ 37400 w 419622"/>
                <a:gd name="connsiteY222" fmla="*/ 298857 h 322786"/>
                <a:gd name="connsiteX223" fmla="*/ 35786 w 419622"/>
                <a:gd name="connsiteY223" fmla="*/ 295629 h 322786"/>
                <a:gd name="connsiteX224" fmla="*/ 34172 w 419622"/>
                <a:gd name="connsiteY224" fmla="*/ 295629 h 322786"/>
                <a:gd name="connsiteX225" fmla="*/ 13191 w 419622"/>
                <a:gd name="connsiteY225" fmla="*/ 277876 h 322786"/>
                <a:gd name="connsiteX226" fmla="*/ 13191 w 419622"/>
                <a:gd name="connsiteY226" fmla="*/ 276262 h 322786"/>
                <a:gd name="connsiteX227" fmla="*/ 11577 w 419622"/>
                <a:gd name="connsiteY227" fmla="*/ 276262 h 322786"/>
                <a:gd name="connsiteX228" fmla="*/ 9963 w 419622"/>
                <a:gd name="connsiteY228" fmla="*/ 271420 h 322786"/>
                <a:gd name="connsiteX229" fmla="*/ 9963 w 419622"/>
                <a:gd name="connsiteY229" fmla="*/ 268192 h 322786"/>
                <a:gd name="connsiteX230" fmla="*/ 9963 w 419622"/>
                <a:gd name="connsiteY230" fmla="*/ 260123 h 322786"/>
                <a:gd name="connsiteX231" fmla="*/ 9963 w 419622"/>
                <a:gd name="connsiteY231" fmla="*/ 255281 h 322786"/>
                <a:gd name="connsiteX232" fmla="*/ 9963 w 419622"/>
                <a:gd name="connsiteY232" fmla="*/ 253667 h 322786"/>
                <a:gd name="connsiteX233" fmla="*/ 9963 w 419622"/>
                <a:gd name="connsiteY233" fmla="*/ 250439 h 322786"/>
                <a:gd name="connsiteX234" fmla="*/ 9963 w 419622"/>
                <a:gd name="connsiteY234" fmla="*/ 247211 h 322786"/>
                <a:gd name="connsiteX235" fmla="*/ 8349 w 419622"/>
                <a:gd name="connsiteY235" fmla="*/ 245597 h 322786"/>
                <a:gd name="connsiteX236" fmla="*/ 8349 w 419622"/>
                <a:gd name="connsiteY236" fmla="*/ 245597 h 322786"/>
                <a:gd name="connsiteX237" fmla="*/ 8349 w 419622"/>
                <a:gd name="connsiteY237" fmla="*/ 243983 h 322786"/>
                <a:gd name="connsiteX238" fmla="*/ 8349 w 419622"/>
                <a:gd name="connsiteY238" fmla="*/ 239141 h 322786"/>
                <a:gd name="connsiteX239" fmla="*/ 8349 w 419622"/>
                <a:gd name="connsiteY239" fmla="*/ 232686 h 322786"/>
                <a:gd name="connsiteX240" fmla="*/ 5121 w 419622"/>
                <a:gd name="connsiteY240" fmla="*/ 221388 h 322786"/>
                <a:gd name="connsiteX241" fmla="*/ 11577 w 419622"/>
                <a:gd name="connsiteY241" fmla="*/ 216546 h 322786"/>
                <a:gd name="connsiteX242" fmla="*/ 14805 w 419622"/>
                <a:gd name="connsiteY242" fmla="*/ 210091 h 322786"/>
                <a:gd name="connsiteX243" fmla="*/ 19647 w 419622"/>
                <a:gd name="connsiteY243" fmla="*/ 203635 h 322786"/>
                <a:gd name="connsiteX244" fmla="*/ 21260 w 419622"/>
                <a:gd name="connsiteY244" fmla="*/ 200407 h 322786"/>
                <a:gd name="connsiteX245" fmla="*/ 21260 w 419622"/>
                <a:gd name="connsiteY245" fmla="*/ 197179 h 322786"/>
                <a:gd name="connsiteX246" fmla="*/ 21260 w 419622"/>
                <a:gd name="connsiteY246" fmla="*/ 193951 h 322786"/>
                <a:gd name="connsiteX247" fmla="*/ 22874 w 419622"/>
                <a:gd name="connsiteY247" fmla="*/ 185882 h 322786"/>
                <a:gd name="connsiteX248" fmla="*/ 27716 w 419622"/>
                <a:gd name="connsiteY248" fmla="*/ 168128 h 322786"/>
                <a:gd name="connsiteX249" fmla="*/ 27716 w 419622"/>
                <a:gd name="connsiteY249" fmla="*/ 164900 h 322786"/>
                <a:gd name="connsiteX250" fmla="*/ 29330 w 419622"/>
                <a:gd name="connsiteY250" fmla="*/ 161673 h 322786"/>
                <a:gd name="connsiteX251" fmla="*/ 30944 w 419622"/>
                <a:gd name="connsiteY251" fmla="*/ 160059 h 322786"/>
                <a:gd name="connsiteX252" fmla="*/ 34172 w 419622"/>
                <a:gd name="connsiteY252" fmla="*/ 156831 h 322786"/>
                <a:gd name="connsiteX253" fmla="*/ 34172 w 419622"/>
                <a:gd name="connsiteY253" fmla="*/ 153603 h 322786"/>
                <a:gd name="connsiteX254" fmla="*/ 34172 w 419622"/>
                <a:gd name="connsiteY254" fmla="*/ 151989 h 322786"/>
                <a:gd name="connsiteX255" fmla="*/ 34172 w 419622"/>
                <a:gd name="connsiteY255" fmla="*/ 150375 h 322786"/>
                <a:gd name="connsiteX256" fmla="*/ 32558 w 419622"/>
                <a:gd name="connsiteY256" fmla="*/ 148761 h 322786"/>
                <a:gd name="connsiteX257" fmla="*/ 32558 w 419622"/>
                <a:gd name="connsiteY257" fmla="*/ 147147 h 322786"/>
                <a:gd name="connsiteX258" fmla="*/ 32558 w 419622"/>
                <a:gd name="connsiteY258" fmla="*/ 145533 h 322786"/>
                <a:gd name="connsiteX259" fmla="*/ 34172 w 419622"/>
                <a:gd name="connsiteY259" fmla="*/ 129394 h 322786"/>
                <a:gd name="connsiteX260" fmla="*/ 35786 w 419622"/>
                <a:gd name="connsiteY260" fmla="*/ 124552 h 322786"/>
                <a:gd name="connsiteX261" fmla="*/ 37400 w 419622"/>
                <a:gd name="connsiteY261" fmla="*/ 119710 h 322786"/>
                <a:gd name="connsiteX262" fmla="*/ 37400 w 419622"/>
                <a:gd name="connsiteY262" fmla="*/ 118096 h 322786"/>
                <a:gd name="connsiteX263" fmla="*/ 39014 w 419622"/>
                <a:gd name="connsiteY263" fmla="*/ 116482 h 322786"/>
                <a:gd name="connsiteX264" fmla="*/ 37400 w 419622"/>
                <a:gd name="connsiteY264" fmla="*/ 114869 h 322786"/>
                <a:gd name="connsiteX265" fmla="*/ 37400 w 419622"/>
                <a:gd name="connsiteY265" fmla="*/ 113255 h 322786"/>
                <a:gd name="connsiteX266" fmla="*/ 35786 w 419622"/>
                <a:gd name="connsiteY266" fmla="*/ 113255 h 322786"/>
                <a:gd name="connsiteX267" fmla="*/ 32558 w 419622"/>
                <a:gd name="connsiteY267" fmla="*/ 110027 h 322786"/>
                <a:gd name="connsiteX268" fmla="*/ 30944 w 419622"/>
                <a:gd name="connsiteY268" fmla="*/ 108413 h 322786"/>
                <a:gd name="connsiteX269" fmla="*/ 30944 w 419622"/>
                <a:gd name="connsiteY269" fmla="*/ 108413 h 322786"/>
                <a:gd name="connsiteX270" fmla="*/ 29330 w 419622"/>
                <a:gd name="connsiteY270" fmla="*/ 106799 h 322786"/>
                <a:gd name="connsiteX271" fmla="*/ 29330 w 419622"/>
                <a:gd name="connsiteY271" fmla="*/ 105185 h 322786"/>
                <a:gd name="connsiteX272" fmla="*/ 29330 w 419622"/>
                <a:gd name="connsiteY272" fmla="*/ 93887 h 322786"/>
                <a:gd name="connsiteX273" fmla="*/ 29330 w 419622"/>
                <a:gd name="connsiteY273" fmla="*/ 92274 h 322786"/>
                <a:gd name="connsiteX274" fmla="*/ 30944 w 419622"/>
                <a:gd name="connsiteY274" fmla="*/ 90660 h 322786"/>
                <a:gd name="connsiteX275" fmla="*/ 34172 w 419622"/>
                <a:gd name="connsiteY275" fmla="*/ 87432 h 322786"/>
                <a:gd name="connsiteX276" fmla="*/ 39014 w 419622"/>
                <a:gd name="connsiteY276" fmla="*/ 84204 h 322786"/>
                <a:gd name="connsiteX277" fmla="*/ 40628 w 419622"/>
                <a:gd name="connsiteY277" fmla="*/ 82590 h 322786"/>
                <a:gd name="connsiteX278" fmla="*/ 42242 w 419622"/>
                <a:gd name="connsiteY278" fmla="*/ 80976 h 322786"/>
                <a:gd name="connsiteX279" fmla="*/ 45469 w 419622"/>
                <a:gd name="connsiteY279" fmla="*/ 74520 h 322786"/>
                <a:gd name="connsiteX280" fmla="*/ 45469 w 419622"/>
                <a:gd name="connsiteY280" fmla="*/ 71292 h 322786"/>
                <a:gd name="connsiteX281" fmla="*/ 47083 w 419622"/>
                <a:gd name="connsiteY281" fmla="*/ 71292 h 322786"/>
                <a:gd name="connsiteX282" fmla="*/ 48697 w 419622"/>
                <a:gd name="connsiteY282" fmla="*/ 66451 h 322786"/>
                <a:gd name="connsiteX283" fmla="*/ 51925 w 419622"/>
                <a:gd name="connsiteY283" fmla="*/ 61609 h 322786"/>
                <a:gd name="connsiteX284" fmla="*/ 53539 w 419622"/>
                <a:gd name="connsiteY284" fmla="*/ 59995 h 322786"/>
                <a:gd name="connsiteX285" fmla="*/ 53539 w 419622"/>
                <a:gd name="connsiteY285" fmla="*/ 56767 h 322786"/>
                <a:gd name="connsiteX286" fmla="*/ 53539 w 419622"/>
                <a:gd name="connsiteY286" fmla="*/ 55153 h 322786"/>
                <a:gd name="connsiteX287" fmla="*/ 53539 w 419622"/>
                <a:gd name="connsiteY287" fmla="*/ 43856 h 322786"/>
                <a:gd name="connsiteX288" fmla="*/ 55153 w 419622"/>
                <a:gd name="connsiteY288" fmla="*/ 40628 h 322786"/>
                <a:gd name="connsiteX289" fmla="*/ 56767 w 419622"/>
                <a:gd name="connsiteY289" fmla="*/ 32558 h 322786"/>
                <a:gd name="connsiteX290" fmla="*/ 58381 w 419622"/>
                <a:gd name="connsiteY290" fmla="*/ 29330 h 322786"/>
                <a:gd name="connsiteX291" fmla="*/ 59995 w 419622"/>
                <a:gd name="connsiteY291" fmla="*/ 26102 h 322786"/>
                <a:gd name="connsiteX292" fmla="*/ 59995 w 419622"/>
                <a:gd name="connsiteY292" fmla="*/ 24488 h 322786"/>
                <a:gd name="connsiteX293" fmla="*/ 59995 w 419622"/>
                <a:gd name="connsiteY293" fmla="*/ 22874 h 322786"/>
                <a:gd name="connsiteX294" fmla="*/ 59995 w 419622"/>
                <a:gd name="connsiteY294" fmla="*/ 19647 h 322786"/>
                <a:gd name="connsiteX295" fmla="*/ 58381 w 419622"/>
                <a:gd name="connsiteY295" fmla="*/ 14805 h 322786"/>
                <a:gd name="connsiteX296" fmla="*/ 58381 w 419622"/>
                <a:gd name="connsiteY296" fmla="*/ 5121 h 322786"/>
                <a:gd name="connsiteX297" fmla="*/ 64837 w 419622"/>
                <a:gd name="connsiteY297" fmla="*/ 5121 h 322786"/>
                <a:gd name="connsiteX298" fmla="*/ 74520 w 419622"/>
                <a:gd name="connsiteY298" fmla="*/ 5121 h 322786"/>
                <a:gd name="connsiteX299" fmla="*/ 77748 w 419622"/>
                <a:gd name="connsiteY299" fmla="*/ 5121 h 322786"/>
                <a:gd name="connsiteX300" fmla="*/ 80976 w 419622"/>
                <a:gd name="connsiteY300" fmla="*/ 6735 h 322786"/>
                <a:gd name="connsiteX301" fmla="*/ 89046 w 419622"/>
                <a:gd name="connsiteY301" fmla="*/ 11577 h 322786"/>
                <a:gd name="connsiteX302" fmla="*/ 95501 w 419622"/>
                <a:gd name="connsiteY302" fmla="*/ 16419 h 322786"/>
                <a:gd name="connsiteX303" fmla="*/ 98729 w 419622"/>
                <a:gd name="connsiteY303" fmla="*/ 18033 h 322786"/>
                <a:gd name="connsiteX304" fmla="*/ 98729 w 419622"/>
                <a:gd name="connsiteY304" fmla="*/ 19647 h 322786"/>
                <a:gd name="connsiteX305" fmla="*/ 100343 w 419622"/>
                <a:gd name="connsiteY305" fmla="*/ 19647 h 322786"/>
                <a:gd name="connsiteX306" fmla="*/ 101957 w 419622"/>
                <a:gd name="connsiteY306" fmla="*/ 24488 h 322786"/>
                <a:gd name="connsiteX307" fmla="*/ 103571 w 419622"/>
                <a:gd name="connsiteY307" fmla="*/ 26102 h 322786"/>
                <a:gd name="connsiteX308" fmla="*/ 105185 w 419622"/>
                <a:gd name="connsiteY308" fmla="*/ 26102 h 322786"/>
                <a:gd name="connsiteX309" fmla="*/ 114869 w 419622"/>
                <a:gd name="connsiteY309" fmla="*/ 32558 h 322786"/>
                <a:gd name="connsiteX310" fmla="*/ 118096 w 419622"/>
                <a:gd name="connsiteY310" fmla="*/ 35786 h 322786"/>
                <a:gd name="connsiteX311" fmla="*/ 148761 w 419622"/>
                <a:gd name="connsiteY311" fmla="*/ 48697 h 322786"/>
                <a:gd name="connsiteX312" fmla="*/ 151989 w 419622"/>
                <a:gd name="connsiteY312" fmla="*/ 51925 h 322786"/>
                <a:gd name="connsiteX313" fmla="*/ 155217 w 419622"/>
                <a:gd name="connsiteY313" fmla="*/ 59995 h 322786"/>
                <a:gd name="connsiteX314" fmla="*/ 155217 w 419622"/>
                <a:gd name="connsiteY314" fmla="*/ 61609 h 322786"/>
                <a:gd name="connsiteX315" fmla="*/ 155217 w 419622"/>
                <a:gd name="connsiteY315" fmla="*/ 63223 h 322786"/>
                <a:gd name="connsiteX316" fmla="*/ 156831 w 419622"/>
                <a:gd name="connsiteY316" fmla="*/ 63223 h 322786"/>
                <a:gd name="connsiteX317" fmla="*/ 158445 w 419622"/>
                <a:gd name="connsiteY317" fmla="*/ 64837 h 322786"/>
                <a:gd name="connsiteX318" fmla="*/ 169742 w 419622"/>
                <a:gd name="connsiteY318" fmla="*/ 69678 h 322786"/>
                <a:gd name="connsiteX319" fmla="*/ 174584 w 419622"/>
                <a:gd name="connsiteY319" fmla="*/ 72906 h 322786"/>
                <a:gd name="connsiteX320" fmla="*/ 181040 w 419622"/>
                <a:gd name="connsiteY320" fmla="*/ 79362 h 322786"/>
                <a:gd name="connsiteX321" fmla="*/ 185882 w 419622"/>
                <a:gd name="connsiteY321" fmla="*/ 80976 h 322786"/>
                <a:gd name="connsiteX322" fmla="*/ 190723 w 419622"/>
                <a:gd name="connsiteY322" fmla="*/ 85818 h 322786"/>
                <a:gd name="connsiteX323" fmla="*/ 192337 w 419622"/>
                <a:gd name="connsiteY323" fmla="*/ 87432 h 322786"/>
                <a:gd name="connsiteX324" fmla="*/ 193951 w 419622"/>
                <a:gd name="connsiteY324" fmla="*/ 87432 h 322786"/>
                <a:gd name="connsiteX325" fmla="*/ 198793 w 419622"/>
                <a:gd name="connsiteY325" fmla="*/ 87432 h 322786"/>
                <a:gd name="connsiteX326" fmla="*/ 202021 w 419622"/>
                <a:gd name="connsiteY326" fmla="*/ 87432 h 32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419622" h="322786">
                  <a:moveTo>
                    <a:pt x="206863" y="87432"/>
                  </a:moveTo>
                  <a:lnTo>
                    <a:pt x="208477" y="87432"/>
                  </a:lnTo>
                  <a:lnTo>
                    <a:pt x="210091" y="87432"/>
                  </a:lnTo>
                  <a:lnTo>
                    <a:pt x="216546" y="82590"/>
                  </a:lnTo>
                  <a:lnTo>
                    <a:pt x="221388" y="79362"/>
                  </a:lnTo>
                  <a:lnTo>
                    <a:pt x="224616" y="79362"/>
                  </a:lnTo>
                  <a:lnTo>
                    <a:pt x="226230" y="76134"/>
                  </a:lnTo>
                  <a:lnTo>
                    <a:pt x="229458" y="69678"/>
                  </a:lnTo>
                  <a:lnTo>
                    <a:pt x="232686" y="66451"/>
                  </a:lnTo>
                  <a:lnTo>
                    <a:pt x="234300" y="64837"/>
                  </a:lnTo>
                  <a:lnTo>
                    <a:pt x="234300" y="64837"/>
                  </a:lnTo>
                  <a:lnTo>
                    <a:pt x="237527" y="63223"/>
                  </a:lnTo>
                  <a:lnTo>
                    <a:pt x="243983" y="61609"/>
                  </a:lnTo>
                  <a:lnTo>
                    <a:pt x="248825" y="59995"/>
                  </a:lnTo>
                  <a:lnTo>
                    <a:pt x="252053" y="58381"/>
                  </a:lnTo>
                  <a:lnTo>
                    <a:pt x="260122" y="48697"/>
                  </a:lnTo>
                  <a:lnTo>
                    <a:pt x="263350" y="47083"/>
                  </a:lnTo>
                  <a:lnTo>
                    <a:pt x="263350" y="47083"/>
                  </a:lnTo>
                  <a:lnTo>
                    <a:pt x="276262" y="42242"/>
                  </a:lnTo>
                  <a:lnTo>
                    <a:pt x="277876" y="42242"/>
                  </a:lnTo>
                  <a:lnTo>
                    <a:pt x="279490" y="42242"/>
                  </a:lnTo>
                  <a:lnTo>
                    <a:pt x="282718" y="42242"/>
                  </a:lnTo>
                  <a:lnTo>
                    <a:pt x="284331" y="42242"/>
                  </a:lnTo>
                  <a:lnTo>
                    <a:pt x="287559" y="40628"/>
                  </a:lnTo>
                  <a:lnTo>
                    <a:pt x="290787" y="42242"/>
                  </a:lnTo>
                  <a:lnTo>
                    <a:pt x="294015" y="45469"/>
                  </a:lnTo>
                  <a:lnTo>
                    <a:pt x="303699" y="55153"/>
                  </a:lnTo>
                  <a:lnTo>
                    <a:pt x="306927" y="56767"/>
                  </a:lnTo>
                  <a:lnTo>
                    <a:pt x="314996" y="61609"/>
                  </a:lnTo>
                  <a:lnTo>
                    <a:pt x="319838" y="63223"/>
                  </a:lnTo>
                  <a:lnTo>
                    <a:pt x="321452" y="63223"/>
                  </a:lnTo>
                  <a:lnTo>
                    <a:pt x="323066" y="63223"/>
                  </a:lnTo>
                  <a:lnTo>
                    <a:pt x="324680" y="63223"/>
                  </a:lnTo>
                  <a:lnTo>
                    <a:pt x="326294" y="61609"/>
                  </a:lnTo>
                  <a:lnTo>
                    <a:pt x="329522" y="59995"/>
                  </a:lnTo>
                  <a:lnTo>
                    <a:pt x="329522" y="58381"/>
                  </a:lnTo>
                  <a:lnTo>
                    <a:pt x="332749" y="58381"/>
                  </a:lnTo>
                  <a:lnTo>
                    <a:pt x="335977" y="58381"/>
                  </a:lnTo>
                  <a:lnTo>
                    <a:pt x="335977" y="58381"/>
                  </a:lnTo>
                  <a:lnTo>
                    <a:pt x="337591" y="59995"/>
                  </a:lnTo>
                  <a:lnTo>
                    <a:pt x="339205" y="64837"/>
                  </a:lnTo>
                  <a:lnTo>
                    <a:pt x="342433" y="85818"/>
                  </a:lnTo>
                  <a:lnTo>
                    <a:pt x="344047" y="87432"/>
                  </a:lnTo>
                  <a:lnTo>
                    <a:pt x="352117" y="100343"/>
                  </a:lnTo>
                  <a:lnTo>
                    <a:pt x="356958" y="103571"/>
                  </a:lnTo>
                  <a:lnTo>
                    <a:pt x="358572" y="105185"/>
                  </a:lnTo>
                  <a:lnTo>
                    <a:pt x="368256" y="108413"/>
                  </a:lnTo>
                  <a:lnTo>
                    <a:pt x="368256" y="108413"/>
                  </a:lnTo>
                  <a:lnTo>
                    <a:pt x="369870" y="108413"/>
                  </a:lnTo>
                  <a:lnTo>
                    <a:pt x="371484" y="106799"/>
                  </a:lnTo>
                  <a:lnTo>
                    <a:pt x="373098" y="106799"/>
                  </a:lnTo>
                  <a:lnTo>
                    <a:pt x="374712" y="106799"/>
                  </a:lnTo>
                  <a:lnTo>
                    <a:pt x="376326" y="106799"/>
                  </a:lnTo>
                  <a:lnTo>
                    <a:pt x="377940" y="106799"/>
                  </a:lnTo>
                  <a:lnTo>
                    <a:pt x="381167" y="110027"/>
                  </a:lnTo>
                  <a:lnTo>
                    <a:pt x="408604" y="132622"/>
                  </a:lnTo>
                  <a:lnTo>
                    <a:pt x="413446" y="143919"/>
                  </a:lnTo>
                  <a:lnTo>
                    <a:pt x="413446" y="150375"/>
                  </a:lnTo>
                  <a:lnTo>
                    <a:pt x="411832" y="151989"/>
                  </a:lnTo>
                  <a:lnTo>
                    <a:pt x="410218" y="151989"/>
                  </a:lnTo>
                  <a:lnTo>
                    <a:pt x="406990" y="150375"/>
                  </a:lnTo>
                  <a:lnTo>
                    <a:pt x="405376" y="150375"/>
                  </a:lnTo>
                  <a:lnTo>
                    <a:pt x="403762" y="150375"/>
                  </a:lnTo>
                  <a:lnTo>
                    <a:pt x="403762" y="151989"/>
                  </a:lnTo>
                  <a:lnTo>
                    <a:pt x="402149" y="153603"/>
                  </a:lnTo>
                  <a:lnTo>
                    <a:pt x="403762" y="155217"/>
                  </a:lnTo>
                  <a:lnTo>
                    <a:pt x="403762" y="156831"/>
                  </a:lnTo>
                  <a:lnTo>
                    <a:pt x="403762" y="156831"/>
                  </a:lnTo>
                  <a:lnTo>
                    <a:pt x="405376" y="158445"/>
                  </a:lnTo>
                  <a:lnTo>
                    <a:pt x="410218" y="161673"/>
                  </a:lnTo>
                  <a:lnTo>
                    <a:pt x="411832" y="163287"/>
                  </a:lnTo>
                  <a:lnTo>
                    <a:pt x="413446" y="166514"/>
                  </a:lnTo>
                  <a:lnTo>
                    <a:pt x="418288" y="172970"/>
                  </a:lnTo>
                  <a:lnTo>
                    <a:pt x="418288" y="174584"/>
                  </a:lnTo>
                  <a:lnTo>
                    <a:pt x="418288" y="176198"/>
                  </a:lnTo>
                  <a:lnTo>
                    <a:pt x="418288" y="184268"/>
                  </a:lnTo>
                  <a:lnTo>
                    <a:pt x="418288" y="187496"/>
                  </a:lnTo>
                  <a:lnTo>
                    <a:pt x="413446" y="195565"/>
                  </a:lnTo>
                  <a:lnTo>
                    <a:pt x="415060" y="202021"/>
                  </a:lnTo>
                  <a:lnTo>
                    <a:pt x="419902" y="202021"/>
                  </a:lnTo>
                  <a:lnTo>
                    <a:pt x="413446" y="205249"/>
                  </a:lnTo>
                  <a:lnTo>
                    <a:pt x="411832" y="205249"/>
                  </a:lnTo>
                  <a:lnTo>
                    <a:pt x="410218" y="203635"/>
                  </a:lnTo>
                  <a:lnTo>
                    <a:pt x="410218" y="203635"/>
                  </a:lnTo>
                  <a:lnTo>
                    <a:pt x="408604" y="200407"/>
                  </a:lnTo>
                  <a:lnTo>
                    <a:pt x="408604" y="198793"/>
                  </a:lnTo>
                  <a:lnTo>
                    <a:pt x="408604" y="198793"/>
                  </a:lnTo>
                  <a:lnTo>
                    <a:pt x="406990" y="197179"/>
                  </a:lnTo>
                  <a:lnTo>
                    <a:pt x="405376" y="197179"/>
                  </a:lnTo>
                  <a:lnTo>
                    <a:pt x="397307" y="193951"/>
                  </a:lnTo>
                  <a:lnTo>
                    <a:pt x="390851" y="192337"/>
                  </a:lnTo>
                  <a:lnTo>
                    <a:pt x="389237" y="192337"/>
                  </a:lnTo>
                  <a:lnTo>
                    <a:pt x="386009" y="192337"/>
                  </a:lnTo>
                  <a:lnTo>
                    <a:pt x="382781" y="193951"/>
                  </a:lnTo>
                  <a:lnTo>
                    <a:pt x="381167" y="193951"/>
                  </a:lnTo>
                  <a:lnTo>
                    <a:pt x="376326" y="192337"/>
                  </a:lnTo>
                  <a:lnTo>
                    <a:pt x="373098" y="192337"/>
                  </a:lnTo>
                  <a:lnTo>
                    <a:pt x="366642" y="192337"/>
                  </a:lnTo>
                  <a:lnTo>
                    <a:pt x="356958" y="193951"/>
                  </a:lnTo>
                  <a:lnTo>
                    <a:pt x="352117" y="195565"/>
                  </a:lnTo>
                  <a:lnTo>
                    <a:pt x="350503" y="195565"/>
                  </a:lnTo>
                  <a:lnTo>
                    <a:pt x="348889" y="195565"/>
                  </a:lnTo>
                  <a:lnTo>
                    <a:pt x="347275" y="195565"/>
                  </a:lnTo>
                  <a:lnTo>
                    <a:pt x="347275" y="195565"/>
                  </a:lnTo>
                  <a:lnTo>
                    <a:pt x="342433" y="190723"/>
                  </a:lnTo>
                  <a:lnTo>
                    <a:pt x="342433" y="190723"/>
                  </a:lnTo>
                  <a:lnTo>
                    <a:pt x="340819" y="190723"/>
                  </a:lnTo>
                  <a:lnTo>
                    <a:pt x="339205" y="189109"/>
                  </a:lnTo>
                  <a:lnTo>
                    <a:pt x="314996" y="185882"/>
                  </a:lnTo>
                  <a:lnTo>
                    <a:pt x="306927" y="185882"/>
                  </a:lnTo>
                  <a:lnTo>
                    <a:pt x="306927" y="185882"/>
                  </a:lnTo>
                  <a:lnTo>
                    <a:pt x="302085" y="184268"/>
                  </a:lnTo>
                  <a:lnTo>
                    <a:pt x="300471" y="184268"/>
                  </a:lnTo>
                  <a:lnTo>
                    <a:pt x="300471" y="184268"/>
                  </a:lnTo>
                  <a:lnTo>
                    <a:pt x="298857" y="185882"/>
                  </a:lnTo>
                  <a:lnTo>
                    <a:pt x="297243" y="187496"/>
                  </a:lnTo>
                  <a:lnTo>
                    <a:pt x="295629" y="187496"/>
                  </a:lnTo>
                  <a:lnTo>
                    <a:pt x="294015" y="189109"/>
                  </a:lnTo>
                  <a:lnTo>
                    <a:pt x="289173" y="190723"/>
                  </a:lnTo>
                  <a:lnTo>
                    <a:pt x="287559" y="192337"/>
                  </a:lnTo>
                  <a:lnTo>
                    <a:pt x="287559" y="192337"/>
                  </a:lnTo>
                  <a:lnTo>
                    <a:pt x="285945" y="193951"/>
                  </a:lnTo>
                  <a:lnTo>
                    <a:pt x="284331" y="197179"/>
                  </a:lnTo>
                  <a:lnTo>
                    <a:pt x="284331" y="198793"/>
                  </a:lnTo>
                  <a:lnTo>
                    <a:pt x="284331" y="202021"/>
                  </a:lnTo>
                  <a:lnTo>
                    <a:pt x="285945" y="205249"/>
                  </a:lnTo>
                  <a:lnTo>
                    <a:pt x="289173" y="211705"/>
                  </a:lnTo>
                  <a:lnTo>
                    <a:pt x="289173" y="213318"/>
                  </a:lnTo>
                  <a:lnTo>
                    <a:pt x="290787" y="224616"/>
                  </a:lnTo>
                  <a:lnTo>
                    <a:pt x="292401" y="229458"/>
                  </a:lnTo>
                  <a:lnTo>
                    <a:pt x="294015" y="232686"/>
                  </a:lnTo>
                  <a:lnTo>
                    <a:pt x="295629" y="234299"/>
                  </a:lnTo>
                  <a:lnTo>
                    <a:pt x="295629" y="237527"/>
                  </a:lnTo>
                  <a:lnTo>
                    <a:pt x="297243" y="239141"/>
                  </a:lnTo>
                  <a:lnTo>
                    <a:pt x="298857" y="243983"/>
                  </a:lnTo>
                  <a:lnTo>
                    <a:pt x="314996" y="269806"/>
                  </a:lnTo>
                  <a:lnTo>
                    <a:pt x="318224" y="273034"/>
                  </a:lnTo>
                  <a:lnTo>
                    <a:pt x="319838" y="273034"/>
                  </a:lnTo>
                  <a:lnTo>
                    <a:pt x="319838" y="274648"/>
                  </a:lnTo>
                  <a:lnTo>
                    <a:pt x="318224" y="277876"/>
                  </a:lnTo>
                  <a:lnTo>
                    <a:pt x="314996" y="281104"/>
                  </a:lnTo>
                  <a:lnTo>
                    <a:pt x="314996" y="284332"/>
                  </a:lnTo>
                  <a:lnTo>
                    <a:pt x="313382" y="287559"/>
                  </a:lnTo>
                  <a:lnTo>
                    <a:pt x="311768" y="289173"/>
                  </a:lnTo>
                  <a:lnTo>
                    <a:pt x="305313" y="294015"/>
                  </a:lnTo>
                  <a:lnTo>
                    <a:pt x="303699" y="294015"/>
                  </a:lnTo>
                  <a:lnTo>
                    <a:pt x="298857" y="298857"/>
                  </a:lnTo>
                  <a:lnTo>
                    <a:pt x="298857" y="300471"/>
                  </a:lnTo>
                  <a:lnTo>
                    <a:pt x="297243" y="300471"/>
                  </a:lnTo>
                  <a:lnTo>
                    <a:pt x="294015" y="302085"/>
                  </a:lnTo>
                  <a:lnTo>
                    <a:pt x="292401" y="302085"/>
                  </a:lnTo>
                  <a:lnTo>
                    <a:pt x="290787" y="302085"/>
                  </a:lnTo>
                  <a:lnTo>
                    <a:pt x="287559" y="308540"/>
                  </a:lnTo>
                  <a:lnTo>
                    <a:pt x="287559" y="310154"/>
                  </a:lnTo>
                  <a:lnTo>
                    <a:pt x="287559" y="311768"/>
                  </a:lnTo>
                  <a:lnTo>
                    <a:pt x="289173" y="314996"/>
                  </a:lnTo>
                  <a:lnTo>
                    <a:pt x="289173" y="318224"/>
                  </a:lnTo>
                  <a:lnTo>
                    <a:pt x="287559" y="323066"/>
                  </a:lnTo>
                  <a:lnTo>
                    <a:pt x="281104" y="319838"/>
                  </a:lnTo>
                  <a:lnTo>
                    <a:pt x="266578" y="313382"/>
                  </a:lnTo>
                  <a:lnTo>
                    <a:pt x="261736" y="310154"/>
                  </a:lnTo>
                  <a:lnTo>
                    <a:pt x="260122" y="310154"/>
                  </a:lnTo>
                  <a:lnTo>
                    <a:pt x="256895" y="311768"/>
                  </a:lnTo>
                  <a:lnTo>
                    <a:pt x="252053" y="313382"/>
                  </a:lnTo>
                  <a:lnTo>
                    <a:pt x="250439" y="313382"/>
                  </a:lnTo>
                  <a:lnTo>
                    <a:pt x="250439" y="314996"/>
                  </a:lnTo>
                  <a:lnTo>
                    <a:pt x="250439" y="314996"/>
                  </a:lnTo>
                  <a:lnTo>
                    <a:pt x="252053" y="321452"/>
                  </a:lnTo>
                  <a:lnTo>
                    <a:pt x="253667" y="326294"/>
                  </a:lnTo>
                  <a:lnTo>
                    <a:pt x="253667" y="329522"/>
                  </a:lnTo>
                  <a:lnTo>
                    <a:pt x="250439" y="329522"/>
                  </a:lnTo>
                  <a:lnTo>
                    <a:pt x="245597" y="329522"/>
                  </a:lnTo>
                  <a:lnTo>
                    <a:pt x="226230" y="324680"/>
                  </a:lnTo>
                  <a:lnTo>
                    <a:pt x="224616" y="324680"/>
                  </a:lnTo>
                  <a:lnTo>
                    <a:pt x="218160" y="321452"/>
                  </a:lnTo>
                  <a:lnTo>
                    <a:pt x="216546" y="321452"/>
                  </a:lnTo>
                  <a:lnTo>
                    <a:pt x="213318" y="318224"/>
                  </a:lnTo>
                  <a:lnTo>
                    <a:pt x="208477" y="314996"/>
                  </a:lnTo>
                  <a:lnTo>
                    <a:pt x="171356" y="306926"/>
                  </a:lnTo>
                  <a:lnTo>
                    <a:pt x="168128" y="297243"/>
                  </a:lnTo>
                  <a:lnTo>
                    <a:pt x="168128" y="295629"/>
                  </a:lnTo>
                  <a:lnTo>
                    <a:pt x="168128" y="294015"/>
                  </a:lnTo>
                  <a:lnTo>
                    <a:pt x="166514" y="294015"/>
                  </a:lnTo>
                  <a:lnTo>
                    <a:pt x="163286" y="292401"/>
                  </a:lnTo>
                  <a:lnTo>
                    <a:pt x="160059" y="292401"/>
                  </a:lnTo>
                  <a:lnTo>
                    <a:pt x="155217" y="290787"/>
                  </a:lnTo>
                  <a:lnTo>
                    <a:pt x="153603" y="290787"/>
                  </a:lnTo>
                  <a:lnTo>
                    <a:pt x="147147" y="289173"/>
                  </a:lnTo>
                  <a:lnTo>
                    <a:pt x="145533" y="287559"/>
                  </a:lnTo>
                  <a:lnTo>
                    <a:pt x="143919" y="287559"/>
                  </a:lnTo>
                  <a:lnTo>
                    <a:pt x="137464" y="281104"/>
                  </a:lnTo>
                  <a:lnTo>
                    <a:pt x="137464" y="279490"/>
                  </a:lnTo>
                  <a:lnTo>
                    <a:pt x="135850" y="279490"/>
                  </a:lnTo>
                  <a:lnTo>
                    <a:pt x="134236" y="279490"/>
                  </a:lnTo>
                  <a:lnTo>
                    <a:pt x="132622" y="281104"/>
                  </a:lnTo>
                  <a:lnTo>
                    <a:pt x="131008" y="281104"/>
                  </a:lnTo>
                  <a:lnTo>
                    <a:pt x="124552" y="287559"/>
                  </a:lnTo>
                  <a:lnTo>
                    <a:pt x="122938" y="292401"/>
                  </a:lnTo>
                  <a:lnTo>
                    <a:pt x="122938" y="298857"/>
                  </a:lnTo>
                  <a:lnTo>
                    <a:pt x="119710" y="308540"/>
                  </a:lnTo>
                  <a:lnTo>
                    <a:pt x="106799" y="310154"/>
                  </a:lnTo>
                  <a:lnTo>
                    <a:pt x="103571" y="310154"/>
                  </a:lnTo>
                  <a:lnTo>
                    <a:pt x="100343" y="308540"/>
                  </a:lnTo>
                  <a:lnTo>
                    <a:pt x="100343" y="308540"/>
                  </a:lnTo>
                  <a:lnTo>
                    <a:pt x="98729" y="308540"/>
                  </a:lnTo>
                  <a:lnTo>
                    <a:pt x="92274" y="306926"/>
                  </a:lnTo>
                  <a:lnTo>
                    <a:pt x="85818" y="305313"/>
                  </a:lnTo>
                  <a:lnTo>
                    <a:pt x="84204" y="303699"/>
                  </a:lnTo>
                  <a:lnTo>
                    <a:pt x="80976" y="302085"/>
                  </a:lnTo>
                  <a:lnTo>
                    <a:pt x="79362" y="303699"/>
                  </a:lnTo>
                  <a:lnTo>
                    <a:pt x="76134" y="303699"/>
                  </a:lnTo>
                  <a:lnTo>
                    <a:pt x="74520" y="303699"/>
                  </a:lnTo>
                  <a:lnTo>
                    <a:pt x="72906" y="303699"/>
                  </a:lnTo>
                  <a:lnTo>
                    <a:pt x="66451" y="298857"/>
                  </a:lnTo>
                  <a:lnTo>
                    <a:pt x="63223" y="298857"/>
                  </a:lnTo>
                  <a:lnTo>
                    <a:pt x="61609" y="298857"/>
                  </a:lnTo>
                  <a:lnTo>
                    <a:pt x="61609" y="300471"/>
                  </a:lnTo>
                  <a:lnTo>
                    <a:pt x="50311" y="302085"/>
                  </a:lnTo>
                  <a:lnTo>
                    <a:pt x="43856" y="303699"/>
                  </a:lnTo>
                  <a:lnTo>
                    <a:pt x="40628" y="303699"/>
                  </a:lnTo>
                  <a:lnTo>
                    <a:pt x="39014" y="302085"/>
                  </a:lnTo>
                  <a:lnTo>
                    <a:pt x="39014" y="300471"/>
                  </a:lnTo>
                  <a:lnTo>
                    <a:pt x="37400" y="298857"/>
                  </a:lnTo>
                  <a:lnTo>
                    <a:pt x="35786" y="295629"/>
                  </a:lnTo>
                  <a:lnTo>
                    <a:pt x="34172" y="295629"/>
                  </a:lnTo>
                  <a:lnTo>
                    <a:pt x="13191" y="277876"/>
                  </a:lnTo>
                  <a:lnTo>
                    <a:pt x="13191" y="276262"/>
                  </a:lnTo>
                  <a:lnTo>
                    <a:pt x="11577" y="276262"/>
                  </a:lnTo>
                  <a:lnTo>
                    <a:pt x="9963" y="271420"/>
                  </a:lnTo>
                  <a:lnTo>
                    <a:pt x="9963" y="268192"/>
                  </a:lnTo>
                  <a:lnTo>
                    <a:pt x="9963" y="260123"/>
                  </a:lnTo>
                  <a:lnTo>
                    <a:pt x="9963" y="255281"/>
                  </a:lnTo>
                  <a:lnTo>
                    <a:pt x="9963" y="253667"/>
                  </a:lnTo>
                  <a:lnTo>
                    <a:pt x="9963" y="250439"/>
                  </a:lnTo>
                  <a:lnTo>
                    <a:pt x="9963" y="247211"/>
                  </a:lnTo>
                  <a:lnTo>
                    <a:pt x="8349" y="245597"/>
                  </a:lnTo>
                  <a:lnTo>
                    <a:pt x="8349" y="245597"/>
                  </a:lnTo>
                  <a:lnTo>
                    <a:pt x="8349" y="243983"/>
                  </a:lnTo>
                  <a:lnTo>
                    <a:pt x="8349" y="239141"/>
                  </a:lnTo>
                  <a:lnTo>
                    <a:pt x="8349" y="232686"/>
                  </a:lnTo>
                  <a:lnTo>
                    <a:pt x="5121" y="221388"/>
                  </a:lnTo>
                  <a:lnTo>
                    <a:pt x="11577" y="216546"/>
                  </a:lnTo>
                  <a:lnTo>
                    <a:pt x="14805" y="210091"/>
                  </a:lnTo>
                  <a:lnTo>
                    <a:pt x="19647" y="203635"/>
                  </a:lnTo>
                  <a:lnTo>
                    <a:pt x="21260" y="200407"/>
                  </a:lnTo>
                  <a:lnTo>
                    <a:pt x="21260" y="197179"/>
                  </a:lnTo>
                  <a:lnTo>
                    <a:pt x="21260" y="193951"/>
                  </a:lnTo>
                  <a:lnTo>
                    <a:pt x="22874" y="185882"/>
                  </a:lnTo>
                  <a:lnTo>
                    <a:pt x="27716" y="168128"/>
                  </a:lnTo>
                  <a:lnTo>
                    <a:pt x="27716" y="164900"/>
                  </a:lnTo>
                  <a:lnTo>
                    <a:pt x="29330" y="161673"/>
                  </a:lnTo>
                  <a:lnTo>
                    <a:pt x="30944" y="160059"/>
                  </a:lnTo>
                  <a:lnTo>
                    <a:pt x="34172" y="156831"/>
                  </a:lnTo>
                  <a:lnTo>
                    <a:pt x="34172" y="153603"/>
                  </a:lnTo>
                  <a:lnTo>
                    <a:pt x="34172" y="151989"/>
                  </a:lnTo>
                  <a:lnTo>
                    <a:pt x="34172" y="150375"/>
                  </a:lnTo>
                  <a:lnTo>
                    <a:pt x="32558" y="148761"/>
                  </a:lnTo>
                  <a:lnTo>
                    <a:pt x="32558" y="147147"/>
                  </a:lnTo>
                  <a:lnTo>
                    <a:pt x="32558" y="145533"/>
                  </a:lnTo>
                  <a:lnTo>
                    <a:pt x="34172" y="129394"/>
                  </a:lnTo>
                  <a:lnTo>
                    <a:pt x="35786" y="124552"/>
                  </a:lnTo>
                  <a:lnTo>
                    <a:pt x="37400" y="119710"/>
                  </a:lnTo>
                  <a:lnTo>
                    <a:pt x="37400" y="118096"/>
                  </a:lnTo>
                  <a:lnTo>
                    <a:pt x="39014" y="116482"/>
                  </a:lnTo>
                  <a:lnTo>
                    <a:pt x="37400" y="114869"/>
                  </a:lnTo>
                  <a:lnTo>
                    <a:pt x="37400" y="113255"/>
                  </a:lnTo>
                  <a:lnTo>
                    <a:pt x="35786" y="113255"/>
                  </a:lnTo>
                  <a:lnTo>
                    <a:pt x="32558" y="110027"/>
                  </a:lnTo>
                  <a:lnTo>
                    <a:pt x="30944" y="108413"/>
                  </a:lnTo>
                  <a:lnTo>
                    <a:pt x="30944" y="108413"/>
                  </a:lnTo>
                  <a:lnTo>
                    <a:pt x="29330" y="106799"/>
                  </a:lnTo>
                  <a:lnTo>
                    <a:pt x="29330" y="105185"/>
                  </a:lnTo>
                  <a:lnTo>
                    <a:pt x="29330" y="93887"/>
                  </a:lnTo>
                  <a:lnTo>
                    <a:pt x="29330" y="92274"/>
                  </a:lnTo>
                  <a:lnTo>
                    <a:pt x="30944" y="90660"/>
                  </a:lnTo>
                  <a:lnTo>
                    <a:pt x="34172" y="87432"/>
                  </a:lnTo>
                  <a:lnTo>
                    <a:pt x="39014" y="84204"/>
                  </a:lnTo>
                  <a:lnTo>
                    <a:pt x="40628" y="82590"/>
                  </a:lnTo>
                  <a:lnTo>
                    <a:pt x="42242" y="80976"/>
                  </a:lnTo>
                  <a:lnTo>
                    <a:pt x="45469" y="74520"/>
                  </a:lnTo>
                  <a:lnTo>
                    <a:pt x="45469" y="71292"/>
                  </a:lnTo>
                  <a:lnTo>
                    <a:pt x="47083" y="71292"/>
                  </a:lnTo>
                  <a:lnTo>
                    <a:pt x="48697" y="66451"/>
                  </a:lnTo>
                  <a:lnTo>
                    <a:pt x="51925" y="61609"/>
                  </a:lnTo>
                  <a:lnTo>
                    <a:pt x="53539" y="59995"/>
                  </a:lnTo>
                  <a:lnTo>
                    <a:pt x="53539" y="56767"/>
                  </a:lnTo>
                  <a:lnTo>
                    <a:pt x="53539" y="55153"/>
                  </a:lnTo>
                  <a:lnTo>
                    <a:pt x="53539" y="43856"/>
                  </a:lnTo>
                  <a:lnTo>
                    <a:pt x="55153" y="40628"/>
                  </a:lnTo>
                  <a:lnTo>
                    <a:pt x="56767" y="32558"/>
                  </a:lnTo>
                  <a:lnTo>
                    <a:pt x="58381" y="29330"/>
                  </a:lnTo>
                  <a:lnTo>
                    <a:pt x="59995" y="26102"/>
                  </a:lnTo>
                  <a:lnTo>
                    <a:pt x="59995" y="24488"/>
                  </a:lnTo>
                  <a:lnTo>
                    <a:pt x="59995" y="22874"/>
                  </a:lnTo>
                  <a:lnTo>
                    <a:pt x="59995" y="19647"/>
                  </a:lnTo>
                  <a:lnTo>
                    <a:pt x="58381" y="14805"/>
                  </a:lnTo>
                  <a:lnTo>
                    <a:pt x="58381" y="5121"/>
                  </a:lnTo>
                  <a:lnTo>
                    <a:pt x="64837" y="5121"/>
                  </a:lnTo>
                  <a:lnTo>
                    <a:pt x="74520" y="5121"/>
                  </a:lnTo>
                  <a:lnTo>
                    <a:pt x="77748" y="5121"/>
                  </a:lnTo>
                  <a:lnTo>
                    <a:pt x="80976" y="6735"/>
                  </a:lnTo>
                  <a:lnTo>
                    <a:pt x="89046" y="11577"/>
                  </a:lnTo>
                  <a:lnTo>
                    <a:pt x="95501" y="16419"/>
                  </a:lnTo>
                  <a:lnTo>
                    <a:pt x="98729" y="18033"/>
                  </a:lnTo>
                  <a:lnTo>
                    <a:pt x="98729" y="19647"/>
                  </a:lnTo>
                  <a:lnTo>
                    <a:pt x="100343" y="19647"/>
                  </a:lnTo>
                  <a:lnTo>
                    <a:pt x="101957" y="24488"/>
                  </a:lnTo>
                  <a:lnTo>
                    <a:pt x="103571" y="26102"/>
                  </a:lnTo>
                  <a:lnTo>
                    <a:pt x="105185" y="26102"/>
                  </a:lnTo>
                  <a:lnTo>
                    <a:pt x="114869" y="32558"/>
                  </a:lnTo>
                  <a:lnTo>
                    <a:pt x="118096" y="35786"/>
                  </a:lnTo>
                  <a:lnTo>
                    <a:pt x="148761" y="48697"/>
                  </a:lnTo>
                  <a:lnTo>
                    <a:pt x="151989" y="51925"/>
                  </a:lnTo>
                  <a:lnTo>
                    <a:pt x="155217" y="59995"/>
                  </a:lnTo>
                  <a:lnTo>
                    <a:pt x="155217" y="61609"/>
                  </a:lnTo>
                  <a:lnTo>
                    <a:pt x="155217" y="63223"/>
                  </a:lnTo>
                  <a:lnTo>
                    <a:pt x="156831" y="63223"/>
                  </a:lnTo>
                  <a:lnTo>
                    <a:pt x="158445" y="64837"/>
                  </a:lnTo>
                  <a:lnTo>
                    <a:pt x="169742" y="69678"/>
                  </a:lnTo>
                  <a:lnTo>
                    <a:pt x="174584" y="72906"/>
                  </a:lnTo>
                  <a:lnTo>
                    <a:pt x="181040" y="79362"/>
                  </a:lnTo>
                  <a:lnTo>
                    <a:pt x="185882" y="80976"/>
                  </a:lnTo>
                  <a:lnTo>
                    <a:pt x="190723" y="85818"/>
                  </a:lnTo>
                  <a:lnTo>
                    <a:pt x="192337" y="87432"/>
                  </a:lnTo>
                  <a:lnTo>
                    <a:pt x="193951" y="87432"/>
                  </a:lnTo>
                  <a:lnTo>
                    <a:pt x="198793" y="87432"/>
                  </a:lnTo>
                  <a:lnTo>
                    <a:pt x="202021" y="874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E429D10A-6534-428B-BD1F-B82FBF18F007}"/>
                </a:ext>
              </a:extLst>
            </p:cNvPr>
            <p:cNvSpPr/>
            <p:nvPr/>
          </p:nvSpPr>
          <p:spPr>
            <a:xfrm>
              <a:off x="8424525" y="2857288"/>
              <a:ext cx="129115" cy="145254"/>
            </a:xfrm>
            <a:custGeom>
              <a:avLst/>
              <a:gdLst>
                <a:gd name="connsiteX0" fmla="*/ 45469 w 129114"/>
                <a:gd name="connsiteY0" fmla="*/ 9963 h 145253"/>
                <a:gd name="connsiteX1" fmla="*/ 47083 w 129114"/>
                <a:gd name="connsiteY1" fmla="*/ 8349 h 145253"/>
                <a:gd name="connsiteX2" fmla="*/ 55153 w 129114"/>
                <a:gd name="connsiteY2" fmla="*/ 6735 h 145253"/>
                <a:gd name="connsiteX3" fmla="*/ 58381 w 129114"/>
                <a:gd name="connsiteY3" fmla="*/ 6735 h 145253"/>
                <a:gd name="connsiteX4" fmla="*/ 59995 w 129114"/>
                <a:gd name="connsiteY4" fmla="*/ 6735 h 145253"/>
                <a:gd name="connsiteX5" fmla="*/ 59995 w 129114"/>
                <a:gd name="connsiteY5" fmla="*/ 8349 h 145253"/>
                <a:gd name="connsiteX6" fmla="*/ 61609 w 129114"/>
                <a:gd name="connsiteY6" fmla="*/ 9963 h 145253"/>
                <a:gd name="connsiteX7" fmla="*/ 63223 w 129114"/>
                <a:gd name="connsiteY7" fmla="*/ 13191 h 145253"/>
                <a:gd name="connsiteX8" fmla="*/ 64837 w 129114"/>
                <a:gd name="connsiteY8" fmla="*/ 14805 h 145253"/>
                <a:gd name="connsiteX9" fmla="*/ 66450 w 129114"/>
                <a:gd name="connsiteY9" fmla="*/ 16419 h 145253"/>
                <a:gd name="connsiteX10" fmla="*/ 69678 w 129114"/>
                <a:gd name="connsiteY10" fmla="*/ 18033 h 145253"/>
                <a:gd name="connsiteX11" fmla="*/ 71292 w 129114"/>
                <a:gd name="connsiteY11" fmla="*/ 18033 h 145253"/>
                <a:gd name="connsiteX12" fmla="*/ 74520 w 129114"/>
                <a:gd name="connsiteY12" fmla="*/ 21260 h 145253"/>
                <a:gd name="connsiteX13" fmla="*/ 77748 w 129114"/>
                <a:gd name="connsiteY13" fmla="*/ 22874 h 145253"/>
                <a:gd name="connsiteX14" fmla="*/ 79362 w 129114"/>
                <a:gd name="connsiteY14" fmla="*/ 24488 h 145253"/>
                <a:gd name="connsiteX15" fmla="*/ 82590 w 129114"/>
                <a:gd name="connsiteY15" fmla="*/ 24488 h 145253"/>
                <a:gd name="connsiteX16" fmla="*/ 85818 w 129114"/>
                <a:gd name="connsiteY16" fmla="*/ 22874 h 145253"/>
                <a:gd name="connsiteX17" fmla="*/ 85818 w 129114"/>
                <a:gd name="connsiteY17" fmla="*/ 22874 h 145253"/>
                <a:gd name="connsiteX18" fmla="*/ 87432 w 129114"/>
                <a:gd name="connsiteY18" fmla="*/ 22874 h 145253"/>
                <a:gd name="connsiteX19" fmla="*/ 87432 w 129114"/>
                <a:gd name="connsiteY19" fmla="*/ 22874 h 145253"/>
                <a:gd name="connsiteX20" fmla="*/ 87432 w 129114"/>
                <a:gd name="connsiteY20" fmla="*/ 22874 h 145253"/>
                <a:gd name="connsiteX21" fmla="*/ 89046 w 129114"/>
                <a:gd name="connsiteY21" fmla="*/ 24488 h 145253"/>
                <a:gd name="connsiteX22" fmla="*/ 89046 w 129114"/>
                <a:gd name="connsiteY22" fmla="*/ 24488 h 145253"/>
                <a:gd name="connsiteX23" fmla="*/ 90659 w 129114"/>
                <a:gd name="connsiteY23" fmla="*/ 27716 h 145253"/>
                <a:gd name="connsiteX24" fmla="*/ 92274 w 129114"/>
                <a:gd name="connsiteY24" fmla="*/ 30944 h 145253"/>
                <a:gd name="connsiteX25" fmla="*/ 93887 w 129114"/>
                <a:gd name="connsiteY25" fmla="*/ 30944 h 145253"/>
                <a:gd name="connsiteX26" fmla="*/ 110027 w 129114"/>
                <a:gd name="connsiteY26" fmla="*/ 32558 h 145253"/>
                <a:gd name="connsiteX27" fmla="*/ 114868 w 129114"/>
                <a:gd name="connsiteY27" fmla="*/ 40628 h 145253"/>
                <a:gd name="connsiteX28" fmla="*/ 118096 w 129114"/>
                <a:gd name="connsiteY28" fmla="*/ 43856 h 145253"/>
                <a:gd name="connsiteX29" fmla="*/ 124552 w 129114"/>
                <a:gd name="connsiteY29" fmla="*/ 48697 h 145253"/>
                <a:gd name="connsiteX30" fmla="*/ 124552 w 129114"/>
                <a:gd name="connsiteY30" fmla="*/ 53539 h 145253"/>
                <a:gd name="connsiteX31" fmla="*/ 126166 w 129114"/>
                <a:gd name="connsiteY31" fmla="*/ 58381 h 145253"/>
                <a:gd name="connsiteX32" fmla="*/ 124552 w 129114"/>
                <a:gd name="connsiteY32" fmla="*/ 69678 h 145253"/>
                <a:gd name="connsiteX33" fmla="*/ 119710 w 129114"/>
                <a:gd name="connsiteY33" fmla="*/ 90660 h 145253"/>
                <a:gd name="connsiteX34" fmla="*/ 118096 w 129114"/>
                <a:gd name="connsiteY34" fmla="*/ 92274 h 145253"/>
                <a:gd name="connsiteX35" fmla="*/ 116482 w 129114"/>
                <a:gd name="connsiteY35" fmla="*/ 95501 h 145253"/>
                <a:gd name="connsiteX36" fmla="*/ 116482 w 129114"/>
                <a:gd name="connsiteY36" fmla="*/ 97115 h 145253"/>
                <a:gd name="connsiteX37" fmla="*/ 116482 w 129114"/>
                <a:gd name="connsiteY37" fmla="*/ 97115 h 145253"/>
                <a:gd name="connsiteX38" fmla="*/ 118096 w 129114"/>
                <a:gd name="connsiteY38" fmla="*/ 98729 h 145253"/>
                <a:gd name="connsiteX39" fmla="*/ 118096 w 129114"/>
                <a:gd name="connsiteY39" fmla="*/ 100343 h 145253"/>
                <a:gd name="connsiteX40" fmla="*/ 118096 w 129114"/>
                <a:gd name="connsiteY40" fmla="*/ 103571 h 145253"/>
                <a:gd name="connsiteX41" fmla="*/ 119710 w 129114"/>
                <a:gd name="connsiteY41" fmla="*/ 132622 h 145253"/>
                <a:gd name="connsiteX42" fmla="*/ 119710 w 129114"/>
                <a:gd name="connsiteY42" fmla="*/ 139078 h 145253"/>
                <a:gd name="connsiteX43" fmla="*/ 110027 w 129114"/>
                <a:gd name="connsiteY43" fmla="*/ 143919 h 145253"/>
                <a:gd name="connsiteX44" fmla="*/ 108413 w 129114"/>
                <a:gd name="connsiteY44" fmla="*/ 145533 h 145253"/>
                <a:gd name="connsiteX45" fmla="*/ 106799 w 129114"/>
                <a:gd name="connsiteY45" fmla="*/ 145533 h 145253"/>
                <a:gd name="connsiteX46" fmla="*/ 103571 w 129114"/>
                <a:gd name="connsiteY46" fmla="*/ 143919 h 145253"/>
                <a:gd name="connsiteX47" fmla="*/ 100343 w 129114"/>
                <a:gd name="connsiteY47" fmla="*/ 142305 h 145253"/>
                <a:gd name="connsiteX48" fmla="*/ 98729 w 129114"/>
                <a:gd name="connsiteY48" fmla="*/ 142305 h 145253"/>
                <a:gd name="connsiteX49" fmla="*/ 97115 w 129114"/>
                <a:gd name="connsiteY49" fmla="*/ 142305 h 145253"/>
                <a:gd name="connsiteX50" fmla="*/ 93887 w 129114"/>
                <a:gd name="connsiteY50" fmla="*/ 142305 h 145253"/>
                <a:gd name="connsiteX51" fmla="*/ 92274 w 129114"/>
                <a:gd name="connsiteY51" fmla="*/ 142305 h 145253"/>
                <a:gd name="connsiteX52" fmla="*/ 90659 w 129114"/>
                <a:gd name="connsiteY52" fmla="*/ 142305 h 145253"/>
                <a:gd name="connsiteX53" fmla="*/ 90659 w 129114"/>
                <a:gd name="connsiteY53" fmla="*/ 140692 h 145253"/>
                <a:gd name="connsiteX54" fmla="*/ 90659 w 129114"/>
                <a:gd name="connsiteY54" fmla="*/ 139078 h 145253"/>
                <a:gd name="connsiteX55" fmla="*/ 90659 w 129114"/>
                <a:gd name="connsiteY55" fmla="*/ 129394 h 145253"/>
                <a:gd name="connsiteX56" fmla="*/ 90659 w 129114"/>
                <a:gd name="connsiteY56" fmla="*/ 127780 h 145253"/>
                <a:gd name="connsiteX57" fmla="*/ 90659 w 129114"/>
                <a:gd name="connsiteY57" fmla="*/ 124552 h 145253"/>
                <a:gd name="connsiteX58" fmla="*/ 90659 w 129114"/>
                <a:gd name="connsiteY58" fmla="*/ 122938 h 145253"/>
                <a:gd name="connsiteX59" fmla="*/ 90659 w 129114"/>
                <a:gd name="connsiteY59" fmla="*/ 121324 h 145253"/>
                <a:gd name="connsiteX60" fmla="*/ 90659 w 129114"/>
                <a:gd name="connsiteY60" fmla="*/ 121324 h 145253"/>
                <a:gd name="connsiteX61" fmla="*/ 89046 w 129114"/>
                <a:gd name="connsiteY61" fmla="*/ 119710 h 145253"/>
                <a:gd name="connsiteX62" fmla="*/ 89046 w 129114"/>
                <a:gd name="connsiteY62" fmla="*/ 118096 h 145253"/>
                <a:gd name="connsiteX63" fmla="*/ 87432 w 129114"/>
                <a:gd name="connsiteY63" fmla="*/ 118096 h 145253"/>
                <a:gd name="connsiteX64" fmla="*/ 87432 w 129114"/>
                <a:gd name="connsiteY64" fmla="*/ 118096 h 145253"/>
                <a:gd name="connsiteX65" fmla="*/ 80976 w 129114"/>
                <a:gd name="connsiteY65" fmla="*/ 118096 h 145253"/>
                <a:gd name="connsiteX66" fmla="*/ 77748 w 129114"/>
                <a:gd name="connsiteY66" fmla="*/ 118096 h 145253"/>
                <a:gd name="connsiteX67" fmla="*/ 71292 w 129114"/>
                <a:gd name="connsiteY67" fmla="*/ 122938 h 145253"/>
                <a:gd name="connsiteX68" fmla="*/ 71292 w 129114"/>
                <a:gd name="connsiteY68" fmla="*/ 122938 h 145253"/>
                <a:gd name="connsiteX69" fmla="*/ 68065 w 129114"/>
                <a:gd name="connsiteY69" fmla="*/ 122938 h 145253"/>
                <a:gd name="connsiteX70" fmla="*/ 64837 w 129114"/>
                <a:gd name="connsiteY70" fmla="*/ 122938 h 145253"/>
                <a:gd name="connsiteX71" fmla="*/ 58381 w 129114"/>
                <a:gd name="connsiteY71" fmla="*/ 124552 h 145253"/>
                <a:gd name="connsiteX72" fmla="*/ 55153 w 129114"/>
                <a:gd name="connsiteY72" fmla="*/ 124552 h 145253"/>
                <a:gd name="connsiteX73" fmla="*/ 43856 w 129114"/>
                <a:gd name="connsiteY73" fmla="*/ 122938 h 145253"/>
                <a:gd name="connsiteX74" fmla="*/ 42242 w 129114"/>
                <a:gd name="connsiteY74" fmla="*/ 122938 h 145253"/>
                <a:gd name="connsiteX75" fmla="*/ 37400 w 129114"/>
                <a:gd name="connsiteY75" fmla="*/ 124552 h 145253"/>
                <a:gd name="connsiteX76" fmla="*/ 35786 w 129114"/>
                <a:gd name="connsiteY76" fmla="*/ 126166 h 145253"/>
                <a:gd name="connsiteX77" fmla="*/ 30944 w 129114"/>
                <a:gd name="connsiteY77" fmla="*/ 124552 h 145253"/>
                <a:gd name="connsiteX78" fmla="*/ 26102 w 129114"/>
                <a:gd name="connsiteY78" fmla="*/ 126166 h 145253"/>
                <a:gd name="connsiteX79" fmla="*/ 21260 w 129114"/>
                <a:gd name="connsiteY79" fmla="*/ 126166 h 145253"/>
                <a:gd name="connsiteX80" fmla="*/ 18033 w 129114"/>
                <a:gd name="connsiteY80" fmla="*/ 122938 h 145253"/>
                <a:gd name="connsiteX81" fmla="*/ 11577 w 129114"/>
                <a:gd name="connsiteY81" fmla="*/ 116483 h 145253"/>
                <a:gd name="connsiteX82" fmla="*/ 11577 w 129114"/>
                <a:gd name="connsiteY82" fmla="*/ 114869 h 145253"/>
                <a:gd name="connsiteX83" fmla="*/ 9963 w 129114"/>
                <a:gd name="connsiteY83" fmla="*/ 111641 h 145253"/>
                <a:gd name="connsiteX84" fmla="*/ 8349 w 129114"/>
                <a:gd name="connsiteY84" fmla="*/ 108413 h 145253"/>
                <a:gd name="connsiteX85" fmla="*/ 5121 w 129114"/>
                <a:gd name="connsiteY85" fmla="*/ 98729 h 145253"/>
                <a:gd name="connsiteX86" fmla="*/ 5121 w 129114"/>
                <a:gd name="connsiteY86" fmla="*/ 97115 h 145253"/>
                <a:gd name="connsiteX87" fmla="*/ 5121 w 129114"/>
                <a:gd name="connsiteY87" fmla="*/ 93887 h 145253"/>
                <a:gd name="connsiteX88" fmla="*/ 5121 w 129114"/>
                <a:gd name="connsiteY88" fmla="*/ 92274 h 145253"/>
                <a:gd name="connsiteX89" fmla="*/ 6735 w 129114"/>
                <a:gd name="connsiteY89" fmla="*/ 92274 h 145253"/>
                <a:gd name="connsiteX90" fmla="*/ 8349 w 129114"/>
                <a:gd name="connsiteY90" fmla="*/ 90660 h 145253"/>
                <a:gd name="connsiteX91" fmla="*/ 9963 w 129114"/>
                <a:gd name="connsiteY91" fmla="*/ 90660 h 145253"/>
                <a:gd name="connsiteX92" fmla="*/ 9963 w 129114"/>
                <a:gd name="connsiteY92" fmla="*/ 89046 h 145253"/>
                <a:gd name="connsiteX93" fmla="*/ 11577 w 129114"/>
                <a:gd name="connsiteY93" fmla="*/ 87432 h 145253"/>
                <a:gd name="connsiteX94" fmla="*/ 11577 w 129114"/>
                <a:gd name="connsiteY94" fmla="*/ 85818 h 145253"/>
                <a:gd name="connsiteX95" fmla="*/ 11577 w 129114"/>
                <a:gd name="connsiteY95" fmla="*/ 84204 h 145253"/>
                <a:gd name="connsiteX96" fmla="*/ 9963 w 129114"/>
                <a:gd name="connsiteY96" fmla="*/ 80976 h 145253"/>
                <a:gd name="connsiteX97" fmla="*/ 8349 w 129114"/>
                <a:gd name="connsiteY97" fmla="*/ 79362 h 145253"/>
                <a:gd name="connsiteX98" fmla="*/ 8349 w 129114"/>
                <a:gd name="connsiteY98" fmla="*/ 77748 h 145253"/>
                <a:gd name="connsiteX99" fmla="*/ 8349 w 129114"/>
                <a:gd name="connsiteY99" fmla="*/ 76134 h 145253"/>
                <a:gd name="connsiteX100" fmla="*/ 11577 w 129114"/>
                <a:gd name="connsiteY100" fmla="*/ 71292 h 145253"/>
                <a:gd name="connsiteX101" fmla="*/ 13191 w 129114"/>
                <a:gd name="connsiteY101" fmla="*/ 69678 h 145253"/>
                <a:gd name="connsiteX102" fmla="*/ 13191 w 129114"/>
                <a:gd name="connsiteY102" fmla="*/ 69678 h 145253"/>
                <a:gd name="connsiteX103" fmla="*/ 14805 w 129114"/>
                <a:gd name="connsiteY103" fmla="*/ 66451 h 145253"/>
                <a:gd name="connsiteX104" fmla="*/ 14805 w 129114"/>
                <a:gd name="connsiteY104" fmla="*/ 64837 h 145253"/>
                <a:gd name="connsiteX105" fmla="*/ 14805 w 129114"/>
                <a:gd name="connsiteY105" fmla="*/ 59995 h 145253"/>
                <a:gd name="connsiteX106" fmla="*/ 14805 w 129114"/>
                <a:gd name="connsiteY106" fmla="*/ 58381 h 145253"/>
                <a:gd name="connsiteX107" fmla="*/ 11577 w 129114"/>
                <a:gd name="connsiteY107" fmla="*/ 50311 h 145253"/>
                <a:gd name="connsiteX108" fmla="*/ 11577 w 129114"/>
                <a:gd name="connsiteY108" fmla="*/ 48697 h 145253"/>
                <a:gd name="connsiteX109" fmla="*/ 11577 w 129114"/>
                <a:gd name="connsiteY109" fmla="*/ 47083 h 145253"/>
                <a:gd name="connsiteX110" fmla="*/ 13191 w 129114"/>
                <a:gd name="connsiteY110" fmla="*/ 43856 h 145253"/>
                <a:gd name="connsiteX111" fmla="*/ 13191 w 129114"/>
                <a:gd name="connsiteY111" fmla="*/ 40628 h 145253"/>
                <a:gd name="connsiteX112" fmla="*/ 13191 w 129114"/>
                <a:gd name="connsiteY112" fmla="*/ 39014 h 145253"/>
                <a:gd name="connsiteX113" fmla="*/ 13191 w 129114"/>
                <a:gd name="connsiteY113" fmla="*/ 35786 h 145253"/>
                <a:gd name="connsiteX114" fmla="*/ 9963 w 129114"/>
                <a:gd name="connsiteY114" fmla="*/ 27716 h 145253"/>
                <a:gd name="connsiteX115" fmla="*/ 9963 w 129114"/>
                <a:gd name="connsiteY115" fmla="*/ 21260 h 145253"/>
                <a:gd name="connsiteX116" fmla="*/ 9963 w 129114"/>
                <a:gd name="connsiteY116" fmla="*/ 18033 h 145253"/>
                <a:gd name="connsiteX117" fmla="*/ 9963 w 129114"/>
                <a:gd name="connsiteY117" fmla="*/ 16419 h 145253"/>
                <a:gd name="connsiteX118" fmla="*/ 11577 w 129114"/>
                <a:gd name="connsiteY118" fmla="*/ 14805 h 145253"/>
                <a:gd name="connsiteX119" fmla="*/ 13191 w 129114"/>
                <a:gd name="connsiteY119" fmla="*/ 11577 h 145253"/>
                <a:gd name="connsiteX120" fmla="*/ 18033 w 129114"/>
                <a:gd name="connsiteY120" fmla="*/ 8349 h 145253"/>
                <a:gd name="connsiteX121" fmla="*/ 30944 w 129114"/>
                <a:gd name="connsiteY121" fmla="*/ 5121 h 145253"/>
                <a:gd name="connsiteX122" fmla="*/ 35786 w 129114"/>
                <a:gd name="connsiteY122" fmla="*/ 5121 h 145253"/>
                <a:gd name="connsiteX123" fmla="*/ 37400 w 129114"/>
                <a:gd name="connsiteY123" fmla="*/ 6735 h 145253"/>
                <a:gd name="connsiteX124" fmla="*/ 39014 w 129114"/>
                <a:gd name="connsiteY124" fmla="*/ 8349 h 145253"/>
                <a:gd name="connsiteX125" fmla="*/ 42242 w 129114"/>
                <a:gd name="connsiteY125" fmla="*/ 8349 h 14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29114" h="145253">
                  <a:moveTo>
                    <a:pt x="45469" y="9963"/>
                  </a:moveTo>
                  <a:lnTo>
                    <a:pt x="47083" y="8349"/>
                  </a:lnTo>
                  <a:lnTo>
                    <a:pt x="55153" y="6735"/>
                  </a:lnTo>
                  <a:lnTo>
                    <a:pt x="58381" y="6735"/>
                  </a:lnTo>
                  <a:lnTo>
                    <a:pt x="59995" y="6735"/>
                  </a:lnTo>
                  <a:lnTo>
                    <a:pt x="59995" y="8349"/>
                  </a:lnTo>
                  <a:lnTo>
                    <a:pt x="61609" y="9963"/>
                  </a:lnTo>
                  <a:lnTo>
                    <a:pt x="63223" y="13191"/>
                  </a:lnTo>
                  <a:lnTo>
                    <a:pt x="64837" y="14805"/>
                  </a:lnTo>
                  <a:lnTo>
                    <a:pt x="66450" y="16419"/>
                  </a:lnTo>
                  <a:lnTo>
                    <a:pt x="69678" y="18033"/>
                  </a:lnTo>
                  <a:lnTo>
                    <a:pt x="71292" y="18033"/>
                  </a:lnTo>
                  <a:lnTo>
                    <a:pt x="74520" y="21260"/>
                  </a:lnTo>
                  <a:lnTo>
                    <a:pt x="77748" y="22874"/>
                  </a:lnTo>
                  <a:lnTo>
                    <a:pt x="79362" y="24488"/>
                  </a:lnTo>
                  <a:lnTo>
                    <a:pt x="82590" y="24488"/>
                  </a:lnTo>
                  <a:lnTo>
                    <a:pt x="85818" y="22874"/>
                  </a:lnTo>
                  <a:lnTo>
                    <a:pt x="85818" y="22874"/>
                  </a:lnTo>
                  <a:lnTo>
                    <a:pt x="87432" y="22874"/>
                  </a:lnTo>
                  <a:lnTo>
                    <a:pt x="87432" y="22874"/>
                  </a:lnTo>
                  <a:lnTo>
                    <a:pt x="87432" y="22874"/>
                  </a:lnTo>
                  <a:lnTo>
                    <a:pt x="89046" y="24488"/>
                  </a:lnTo>
                  <a:lnTo>
                    <a:pt x="89046" y="24488"/>
                  </a:lnTo>
                  <a:lnTo>
                    <a:pt x="90659" y="27716"/>
                  </a:lnTo>
                  <a:lnTo>
                    <a:pt x="92274" y="30944"/>
                  </a:lnTo>
                  <a:lnTo>
                    <a:pt x="93887" y="30944"/>
                  </a:lnTo>
                  <a:lnTo>
                    <a:pt x="110027" y="32558"/>
                  </a:lnTo>
                  <a:lnTo>
                    <a:pt x="114868" y="40628"/>
                  </a:lnTo>
                  <a:lnTo>
                    <a:pt x="118096" y="43856"/>
                  </a:lnTo>
                  <a:lnTo>
                    <a:pt x="124552" y="48697"/>
                  </a:lnTo>
                  <a:lnTo>
                    <a:pt x="124552" y="53539"/>
                  </a:lnTo>
                  <a:lnTo>
                    <a:pt x="126166" y="58381"/>
                  </a:lnTo>
                  <a:lnTo>
                    <a:pt x="124552" y="69678"/>
                  </a:lnTo>
                  <a:lnTo>
                    <a:pt x="119710" y="90660"/>
                  </a:lnTo>
                  <a:lnTo>
                    <a:pt x="118096" y="92274"/>
                  </a:lnTo>
                  <a:lnTo>
                    <a:pt x="116482" y="95501"/>
                  </a:lnTo>
                  <a:lnTo>
                    <a:pt x="116482" y="97115"/>
                  </a:lnTo>
                  <a:lnTo>
                    <a:pt x="116482" y="97115"/>
                  </a:lnTo>
                  <a:lnTo>
                    <a:pt x="118096" y="98729"/>
                  </a:lnTo>
                  <a:lnTo>
                    <a:pt x="118096" y="100343"/>
                  </a:lnTo>
                  <a:lnTo>
                    <a:pt x="118096" y="103571"/>
                  </a:lnTo>
                  <a:lnTo>
                    <a:pt x="119710" y="132622"/>
                  </a:lnTo>
                  <a:lnTo>
                    <a:pt x="119710" y="139078"/>
                  </a:lnTo>
                  <a:lnTo>
                    <a:pt x="110027" y="143919"/>
                  </a:lnTo>
                  <a:lnTo>
                    <a:pt x="108413" y="145533"/>
                  </a:lnTo>
                  <a:lnTo>
                    <a:pt x="106799" y="145533"/>
                  </a:lnTo>
                  <a:lnTo>
                    <a:pt x="103571" y="143919"/>
                  </a:lnTo>
                  <a:lnTo>
                    <a:pt x="100343" y="142305"/>
                  </a:lnTo>
                  <a:lnTo>
                    <a:pt x="98729" y="142305"/>
                  </a:lnTo>
                  <a:lnTo>
                    <a:pt x="97115" y="142305"/>
                  </a:lnTo>
                  <a:lnTo>
                    <a:pt x="93887" y="142305"/>
                  </a:lnTo>
                  <a:lnTo>
                    <a:pt x="92274" y="142305"/>
                  </a:lnTo>
                  <a:lnTo>
                    <a:pt x="90659" y="142305"/>
                  </a:lnTo>
                  <a:lnTo>
                    <a:pt x="90659" y="140692"/>
                  </a:lnTo>
                  <a:lnTo>
                    <a:pt x="90659" y="139078"/>
                  </a:lnTo>
                  <a:lnTo>
                    <a:pt x="90659" y="129394"/>
                  </a:lnTo>
                  <a:lnTo>
                    <a:pt x="90659" y="127780"/>
                  </a:lnTo>
                  <a:lnTo>
                    <a:pt x="90659" y="124552"/>
                  </a:lnTo>
                  <a:lnTo>
                    <a:pt x="90659" y="122938"/>
                  </a:lnTo>
                  <a:lnTo>
                    <a:pt x="90659" y="121324"/>
                  </a:lnTo>
                  <a:lnTo>
                    <a:pt x="90659" y="121324"/>
                  </a:lnTo>
                  <a:lnTo>
                    <a:pt x="89046" y="119710"/>
                  </a:lnTo>
                  <a:lnTo>
                    <a:pt x="89046" y="118096"/>
                  </a:lnTo>
                  <a:lnTo>
                    <a:pt x="87432" y="118096"/>
                  </a:lnTo>
                  <a:lnTo>
                    <a:pt x="87432" y="118096"/>
                  </a:lnTo>
                  <a:lnTo>
                    <a:pt x="80976" y="118096"/>
                  </a:lnTo>
                  <a:lnTo>
                    <a:pt x="77748" y="118096"/>
                  </a:lnTo>
                  <a:lnTo>
                    <a:pt x="71292" y="122938"/>
                  </a:lnTo>
                  <a:lnTo>
                    <a:pt x="71292" y="122938"/>
                  </a:lnTo>
                  <a:lnTo>
                    <a:pt x="68065" y="122938"/>
                  </a:lnTo>
                  <a:lnTo>
                    <a:pt x="64837" y="122938"/>
                  </a:lnTo>
                  <a:lnTo>
                    <a:pt x="58381" y="124552"/>
                  </a:lnTo>
                  <a:lnTo>
                    <a:pt x="55153" y="124552"/>
                  </a:lnTo>
                  <a:lnTo>
                    <a:pt x="43856" y="122938"/>
                  </a:lnTo>
                  <a:lnTo>
                    <a:pt x="42242" y="122938"/>
                  </a:lnTo>
                  <a:lnTo>
                    <a:pt x="37400" y="124552"/>
                  </a:lnTo>
                  <a:lnTo>
                    <a:pt x="35786" y="126166"/>
                  </a:lnTo>
                  <a:lnTo>
                    <a:pt x="30944" y="124552"/>
                  </a:lnTo>
                  <a:lnTo>
                    <a:pt x="26102" y="126166"/>
                  </a:lnTo>
                  <a:lnTo>
                    <a:pt x="21260" y="126166"/>
                  </a:lnTo>
                  <a:lnTo>
                    <a:pt x="18033" y="122938"/>
                  </a:lnTo>
                  <a:lnTo>
                    <a:pt x="11577" y="116483"/>
                  </a:lnTo>
                  <a:lnTo>
                    <a:pt x="11577" y="114869"/>
                  </a:lnTo>
                  <a:lnTo>
                    <a:pt x="9963" y="111641"/>
                  </a:lnTo>
                  <a:lnTo>
                    <a:pt x="8349" y="108413"/>
                  </a:lnTo>
                  <a:lnTo>
                    <a:pt x="5121" y="98729"/>
                  </a:lnTo>
                  <a:lnTo>
                    <a:pt x="5121" y="97115"/>
                  </a:lnTo>
                  <a:lnTo>
                    <a:pt x="5121" y="93887"/>
                  </a:lnTo>
                  <a:lnTo>
                    <a:pt x="5121" y="92274"/>
                  </a:lnTo>
                  <a:lnTo>
                    <a:pt x="6735" y="92274"/>
                  </a:lnTo>
                  <a:lnTo>
                    <a:pt x="8349" y="90660"/>
                  </a:lnTo>
                  <a:lnTo>
                    <a:pt x="9963" y="90660"/>
                  </a:lnTo>
                  <a:lnTo>
                    <a:pt x="9963" y="89046"/>
                  </a:lnTo>
                  <a:lnTo>
                    <a:pt x="11577" y="87432"/>
                  </a:lnTo>
                  <a:lnTo>
                    <a:pt x="11577" y="85818"/>
                  </a:lnTo>
                  <a:lnTo>
                    <a:pt x="11577" y="84204"/>
                  </a:lnTo>
                  <a:lnTo>
                    <a:pt x="9963" y="80976"/>
                  </a:lnTo>
                  <a:lnTo>
                    <a:pt x="8349" y="79362"/>
                  </a:lnTo>
                  <a:lnTo>
                    <a:pt x="8349" y="77748"/>
                  </a:lnTo>
                  <a:lnTo>
                    <a:pt x="8349" y="76134"/>
                  </a:lnTo>
                  <a:lnTo>
                    <a:pt x="11577" y="71292"/>
                  </a:lnTo>
                  <a:lnTo>
                    <a:pt x="13191" y="69678"/>
                  </a:lnTo>
                  <a:lnTo>
                    <a:pt x="13191" y="69678"/>
                  </a:lnTo>
                  <a:lnTo>
                    <a:pt x="14805" y="66451"/>
                  </a:lnTo>
                  <a:lnTo>
                    <a:pt x="14805" y="64837"/>
                  </a:lnTo>
                  <a:lnTo>
                    <a:pt x="14805" y="59995"/>
                  </a:lnTo>
                  <a:lnTo>
                    <a:pt x="14805" y="58381"/>
                  </a:lnTo>
                  <a:lnTo>
                    <a:pt x="11577" y="50311"/>
                  </a:lnTo>
                  <a:lnTo>
                    <a:pt x="11577" y="48697"/>
                  </a:lnTo>
                  <a:lnTo>
                    <a:pt x="11577" y="47083"/>
                  </a:lnTo>
                  <a:lnTo>
                    <a:pt x="13191" y="43856"/>
                  </a:lnTo>
                  <a:lnTo>
                    <a:pt x="13191" y="40628"/>
                  </a:lnTo>
                  <a:lnTo>
                    <a:pt x="13191" y="39014"/>
                  </a:lnTo>
                  <a:lnTo>
                    <a:pt x="13191" y="35786"/>
                  </a:lnTo>
                  <a:lnTo>
                    <a:pt x="9963" y="27716"/>
                  </a:lnTo>
                  <a:lnTo>
                    <a:pt x="9963" y="21260"/>
                  </a:lnTo>
                  <a:lnTo>
                    <a:pt x="9963" y="18033"/>
                  </a:lnTo>
                  <a:lnTo>
                    <a:pt x="9963" y="16419"/>
                  </a:lnTo>
                  <a:lnTo>
                    <a:pt x="11577" y="14805"/>
                  </a:lnTo>
                  <a:lnTo>
                    <a:pt x="13191" y="11577"/>
                  </a:lnTo>
                  <a:lnTo>
                    <a:pt x="18033" y="8349"/>
                  </a:lnTo>
                  <a:lnTo>
                    <a:pt x="30944" y="5121"/>
                  </a:lnTo>
                  <a:lnTo>
                    <a:pt x="35786" y="5121"/>
                  </a:lnTo>
                  <a:lnTo>
                    <a:pt x="37400" y="6735"/>
                  </a:lnTo>
                  <a:lnTo>
                    <a:pt x="39014" y="8349"/>
                  </a:lnTo>
                  <a:lnTo>
                    <a:pt x="42242" y="83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616CFEA-C7AC-441F-B6D4-6A9E6DC99DE3}"/>
                </a:ext>
              </a:extLst>
            </p:cNvPr>
            <p:cNvSpPr/>
            <p:nvPr/>
          </p:nvSpPr>
          <p:spPr>
            <a:xfrm>
              <a:off x="8242150" y="2611970"/>
              <a:ext cx="225951" cy="209811"/>
            </a:xfrm>
            <a:custGeom>
              <a:avLst/>
              <a:gdLst>
                <a:gd name="connsiteX0" fmla="*/ 229458 w 225950"/>
                <a:gd name="connsiteY0" fmla="*/ 105185 h 209811"/>
                <a:gd name="connsiteX1" fmla="*/ 226230 w 225950"/>
                <a:gd name="connsiteY1" fmla="*/ 106799 h 209811"/>
                <a:gd name="connsiteX2" fmla="*/ 224616 w 225950"/>
                <a:gd name="connsiteY2" fmla="*/ 106799 h 209811"/>
                <a:gd name="connsiteX3" fmla="*/ 224616 w 225950"/>
                <a:gd name="connsiteY3" fmla="*/ 108413 h 209811"/>
                <a:gd name="connsiteX4" fmla="*/ 224616 w 225950"/>
                <a:gd name="connsiteY4" fmla="*/ 116482 h 209811"/>
                <a:gd name="connsiteX5" fmla="*/ 224616 w 225950"/>
                <a:gd name="connsiteY5" fmla="*/ 118096 h 209811"/>
                <a:gd name="connsiteX6" fmla="*/ 223002 w 225950"/>
                <a:gd name="connsiteY6" fmla="*/ 119710 h 209811"/>
                <a:gd name="connsiteX7" fmla="*/ 223002 w 225950"/>
                <a:gd name="connsiteY7" fmla="*/ 122938 h 209811"/>
                <a:gd name="connsiteX8" fmla="*/ 221388 w 225950"/>
                <a:gd name="connsiteY8" fmla="*/ 122938 h 209811"/>
                <a:gd name="connsiteX9" fmla="*/ 214932 w 225950"/>
                <a:gd name="connsiteY9" fmla="*/ 126166 h 209811"/>
                <a:gd name="connsiteX10" fmla="*/ 221388 w 225950"/>
                <a:gd name="connsiteY10" fmla="*/ 142305 h 209811"/>
                <a:gd name="connsiteX11" fmla="*/ 223002 w 225950"/>
                <a:gd name="connsiteY11" fmla="*/ 142305 h 209811"/>
                <a:gd name="connsiteX12" fmla="*/ 226230 w 225950"/>
                <a:gd name="connsiteY12" fmla="*/ 140691 h 209811"/>
                <a:gd name="connsiteX13" fmla="*/ 227844 w 225950"/>
                <a:gd name="connsiteY13" fmla="*/ 139078 h 209811"/>
                <a:gd name="connsiteX14" fmla="*/ 224616 w 225950"/>
                <a:gd name="connsiteY14" fmla="*/ 147147 h 209811"/>
                <a:gd name="connsiteX15" fmla="*/ 223002 w 225950"/>
                <a:gd name="connsiteY15" fmla="*/ 148761 h 209811"/>
                <a:gd name="connsiteX16" fmla="*/ 218160 w 225950"/>
                <a:gd name="connsiteY16" fmla="*/ 148761 h 209811"/>
                <a:gd name="connsiteX17" fmla="*/ 216546 w 225950"/>
                <a:gd name="connsiteY17" fmla="*/ 150375 h 209811"/>
                <a:gd name="connsiteX18" fmla="*/ 214932 w 225950"/>
                <a:gd name="connsiteY18" fmla="*/ 153603 h 209811"/>
                <a:gd name="connsiteX19" fmla="*/ 213318 w 225950"/>
                <a:gd name="connsiteY19" fmla="*/ 158445 h 209811"/>
                <a:gd name="connsiteX20" fmla="*/ 213318 w 225950"/>
                <a:gd name="connsiteY20" fmla="*/ 160059 h 209811"/>
                <a:gd name="connsiteX21" fmla="*/ 214932 w 225950"/>
                <a:gd name="connsiteY21" fmla="*/ 161673 h 209811"/>
                <a:gd name="connsiteX22" fmla="*/ 219774 w 225950"/>
                <a:gd name="connsiteY22" fmla="*/ 161673 h 209811"/>
                <a:gd name="connsiteX23" fmla="*/ 221388 w 225950"/>
                <a:gd name="connsiteY23" fmla="*/ 163287 h 209811"/>
                <a:gd name="connsiteX24" fmla="*/ 223002 w 225950"/>
                <a:gd name="connsiteY24" fmla="*/ 163287 h 209811"/>
                <a:gd name="connsiteX25" fmla="*/ 224616 w 225950"/>
                <a:gd name="connsiteY25" fmla="*/ 164900 h 209811"/>
                <a:gd name="connsiteX26" fmla="*/ 226230 w 225950"/>
                <a:gd name="connsiteY26" fmla="*/ 166514 h 209811"/>
                <a:gd name="connsiteX27" fmla="*/ 227844 w 225950"/>
                <a:gd name="connsiteY27" fmla="*/ 166514 h 209811"/>
                <a:gd name="connsiteX28" fmla="*/ 227844 w 225950"/>
                <a:gd name="connsiteY28" fmla="*/ 168128 h 209811"/>
                <a:gd name="connsiteX29" fmla="*/ 227844 w 225950"/>
                <a:gd name="connsiteY29" fmla="*/ 169742 h 209811"/>
                <a:gd name="connsiteX30" fmla="*/ 227844 w 225950"/>
                <a:gd name="connsiteY30" fmla="*/ 171356 h 209811"/>
                <a:gd name="connsiteX31" fmla="*/ 227844 w 225950"/>
                <a:gd name="connsiteY31" fmla="*/ 171356 h 209811"/>
                <a:gd name="connsiteX32" fmla="*/ 227844 w 225950"/>
                <a:gd name="connsiteY32" fmla="*/ 172970 h 209811"/>
                <a:gd name="connsiteX33" fmla="*/ 219774 w 225950"/>
                <a:gd name="connsiteY33" fmla="*/ 184268 h 209811"/>
                <a:gd name="connsiteX34" fmla="*/ 216546 w 225950"/>
                <a:gd name="connsiteY34" fmla="*/ 187496 h 209811"/>
                <a:gd name="connsiteX35" fmla="*/ 213318 w 225950"/>
                <a:gd name="connsiteY35" fmla="*/ 189109 h 209811"/>
                <a:gd name="connsiteX36" fmla="*/ 208477 w 225950"/>
                <a:gd name="connsiteY36" fmla="*/ 189109 h 209811"/>
                <a:gd name="connsiteX37" fmla="*/ 192337 w 225950"/>
                <a:gd name="connsiteY37" fmla="*/ 189109 h 209811"/>
                <a:gd name="connsiteX38" fmla="*/ 171356 w 225950"/>
                <a:gd name="connsiteY38" fmla="*/ 198793 h 209811"/>
                <a:gd name="connsiteX39" fmla="*/ 164900 w 225950"/>
                <a:gd name="connsiteY39" fmla="*/ 200407 h 209811"/>
                <a:gd name="connsiteX40" fmla="*/ 163287 w 225950"/>
                <a:gd name="connsiteY40" fmla="*/ 198793 h 209811"/>
                <a:gd name="connsiteX41" fmla="*/ 156831 w 225950"/>
                <a:gd name="connsiteY41" fmla="*/ 192337 h 209811"/>
                <a:gd name="connsiteX42" fmla="*/ 155217 w 225950"/>
                <a:gd name="connsiteY42" fmla="*/ 190723 h 209811"/>
                <a:gd name="connsiteX43" fmla="*/ 151989 w 225950"/>
                <a:gd name="connsiteY43" fmla="*/ 190723 h 209811"/>
                <a:gd name="connsiteX44" fmla="*/ 142305 w 225950"/>
                <a:gd name="connsiteY44" fmla="*/ 189109 h 209811"/>
                <a:gd name="connsiteX45" fmla="*/ 139078 w 225950"/>
                <a:gd name="connsiteY45" fmla="*/ 187496 h 209811"/>
                <a:gd name="connsiteX46" fmla="*/ 132622 w 225950"/>
                <a:gd name="connsiteY46" fmla="*/ 185882 h 209811"/>
                <a:gd name="connsiteX47" fmla="*/ 131008 w 225950"/>
                <a:gd name="connsiteY47" fmla="*/ 185882 h 209811"/>
                <a:gd name="connsiteX48" fmla="*/ 129394 w 225950"/>
                <a:gd name="connsiteY48" fmla="*/ 185882 h 209811"/>
                <a:gd name="connsiteX49" fmla="*/ 129394 w 225950"/>
                <a:gd name="connsiteY49" fmla="*/ 185882 h 209811"/>
                <a:gd name="connsiteX50" fmla="*/ 127780 w 225950"/>
                <a:gd name="connsiteY50" fmla="*/ 187496 h 209811"/>
                <a:gd name="connsiteX51" fmla="*/ 127780 w 225950"/>
                <a:gd name="connsiteY51" fmla="*/ 189109 h 209811"/>
                <a:gd name="connsiteX52" fmla="*/ 127780 w 225950"/>
                <a:gd name="connsiteY52" fmla="*/ 189109 h 209811"/>
                <a:gd name="connsiteX53" fmla="*/ 129394 w 225950"/>
                <a:gd name="connsiteY53" fmla="*/ 193951 h 209811"/>
                <a:gd name="connsiteX54" fmla="*/ 129394 w 225950"/>
                <a:gd name="connsiteY54" fmla="*/ 195565 h 209811"/>
                <a:gd name="connsiteX55" fmla="*/ 127780 w 225950"/>
                <a:gd name="connsiteY55" fmla="*/ 197179 h 209811"/>
                <a:gd name="connsiteX56" fmla="*/ 122938 w 225950"/>
                <a:gd name="connsiteY56" fmla="*/ 200407 h 209811"/>
                <a:gd name="connsiteX57" fmla="*/ 110027 w 225950"/>
                <a:gd name="connsiteY57" fmla="*/ 205249 h 209811"/>
                <a:gd name="connsiteX58" fmla="*/ 105185 w 225950"/>
                <a:gd name="connsiteY58" fmla="*/ 205249 h 209811"/>
                <a:gd name="connsiteX59" fmla="*/ 100343 w 225950"/>
                <a:gd name="connsiteY59" fmla="*/ 206863 h 209811"/>
                <a:gd name="connsiteX60" fmla="*/ 98729 w 225950"/>
                <a:gd name="connsiteY60" fmla="*/ 206863 h 209811"/>
                <a:gd name="connsiteX61" fmla="*/ 97115 w 225950"/>
                <a:gd name="connsiteY61" fmla="*/ 205249 h 209811"/>
                <a:gd name="connsiteX62" fmla="*/ 92274 w 225950"/>
                <a:gd name="connsiteY62" fmla="*/ 203635 h 209811"/>
                <a:gd name="connsiteX63" fmla="*/ 63223 w 225950"/>
                <a:gd name="connsiteY63" fmla="*/ 202021 h 209811"/>
                <a:gd name="connsiteX64" fmla="*/ 35786 w 225950"/>
                <a:gd name="connsiteY64" fmla="*/ 189109 h 209811"/>
                <a:gd name="connsiteX65" fmla="*/ 8349 w 225950"/>
                <a:gd name="connsiteY65" fmla="*/ 185882 h 209811"/>
                <a:gd name="connsiteX66" fmla="*/ 9963 w 225950"/>
                <a:gd name="connsiteY66" fmla="*/ 181040 h 209811"/>
                <a:gd name="connsiteX67" fmla="*/ 9963 w 225950"/>
                <a:gd name="connsiteY67" fmla="*/ 177812 h 209811"/>
                <a:gd name="connsiteX68" fmla="*/ 8349 w 225950"/>
                <a:gd name="connsiteY68" fmla="*/ 174584 h 209811"/>
                <a:gd name="connsiteX69" fmla="*/ 8349 w 225950"/>
                <a:gd name="connsiteY69" fmla="*/ 172970 h 209811"/>
                <a:gd name="connsiteX70" fmla="*/ 8349 w 225950"/>
                <a:gd name="connsiteY70" fmla="*/ 171356 h 209811"/>
                <a:gd name="connsiteX71" fmla="*/ 11577 w 225950"/>
                <a:gd name="connsiteY71" fmla="*/ 164900 h 209811"/>
                <a:gd name="connsiteX72" fmla="*/ 13191 w 225950"/>
                <a:gd name="connsiteY72" fmla="*/ 164900 h 209811"/>
                <a:gd name="connsiteX73" fmla="*/ 14805 w 225950"/>
                <a:gd name="connsiteY73" fmla="*/ 164900 h 209811"/>
                <a:gd name="connsiteX74" fmla="*/ 18033 w 225950"/>
                <a:gd name="connsiteY74" fmla="*/ 163287 h 209811"/>
                <a:gd name="connsiteX75" fmla="*/ 19647 w 225950"/>
                <a:gd name="connsiteY75" fmla="*/ 163287 h 209811"/>
                <a:gd name="connsiteX76" fmla="*/ 19647 w 225950"/>
                <a:gd name="connsiteY76" fmla="*/ 161673 h 209811"/>
                <a:gd name="connsiteX77" fmla="*/ 24488 w 225950"/>
                <a:gd name="connsiteY77" fmla="*/ 156831 h 209811"/>
                <a:gd name="connsiteX78" fmla="*/ 26102 w 225950"/>
                <a:gd name="connsiteY78" fmla="*/ 156831 h 209811"/>
                <a:gd name="connsiteX79" fmla="*/ 32558 w 225950"/>
                <a:gd name="connsiteY79" fmla="*/ 151989 h 209811"/>
                <a:gd name="connsiteX80" fmla="*/ 34172 w 225950"/>
                <a:gd name="connsiteY80" fmla="*/ 150375 h 209811"/>
                <a:gd name="connsiteX81" fmla="*/ 35786 w 225950"/>
                <a:gd name="connsiteY81" fmla="*/ 147147 h 209811"/>
                <a:gd name="connsiteX82" fmla="*/ 35786 w 225950"/>
                <a:gd name="connsiteY82" fmla="*/ 143919 h 209811"/>
                <a:gd name="connsiteX83" fmla="*/ 39014 w 225950"/>
                <a:gd name="connsiteY83" fmla="*/ 140691 h 209811"/>
                <a:gd name="connsiteX84" fmla="*/ 40628 w 225950"/>
                <a:gd name="connsiteY84" fmla="*/ 137464 h 209811"/>
                <a:gd name="connsiteX85" fmla="*/ 40628 w 225950"/>
                <a:gd name="connsiteY85" fmla="*/ 135850 h 209811"/>
                <a:gd name="connsiteX86" fmla="*/ 39014 w 225950"/>
                <a:gd name="connsiteY86" fmla="*/ 135850 h 209811"/>
                <a:gd name="connsiteX87" fmla="*/ 35786 w 225950"/>
                <a:gd name="connsiteY87" fmla="*/ 132622 h 209811"/>
                <a:gd name="connsiteX88" fmla="*/ 19647 w 225950"/>
                <a:gd name="connsiteY88" fmla="*/ 106799 h 209811"/>
                <a:gd name="connsiteX89" fmla="*/ 18033 w 225950"/>
                <a:gd name="connsiteY89" fmla="*/ 101957 h 209811"/>
                <a:gd name="connsiteX90" fmla="*/ 16419 w 225950"/>
                <a:gd name="connsiteY90" fmla="*/ 100343 h 209811"/>
                <a:gd name="connsiteX91" fmla="*/ 16419 w 225950"/>
                <a:gd name="connsiteY91" fmla="*/ 97115 h 209811"/>
                <a:gd name="connsiteX92" fmla="*/ 14805 w 225950"/>
                <a:gd name="connsiteY92" fmla="*/ 95501 h 209811"/>
                <a:gd name="connsiteX93" fmla="*/ 13191 w 225950"/>
                <a:gd name="connsiteY93" fmla="*/ 92273 h 209811"/>
                <a:gd name="connsiteX94" fmla="*/ 11577 w 225950"/>
                <a:gd name="connsiteY94" fmla="*/ 87432 h 209811"/>
                <a:gd name="connsiteX95" fmla="*/ 9963 w 225950"/>
                <a:gd name="connsiteY95" fmla="*/ 76134 h 209811"/>
                <a:gd name="connsiteX96" fmla="*/ 9963 w 225950"/>
                <a:gd name="connsiteY96" fmla="*/ 74520 h 209811"/>
                <a:gd name="connsiteX97" fmla="*/ 6735 w 225950"/>
                <a:gd name="connsiteY97" fmla="*/ 68065 h 209811"/>
                <a:gd name="connsiteX98" fmla="*/ 5121 w 225950"/>
                <a:gd name="connsiteY98" fmla="*/ 64837 h 209811"/>
                <a:gd name="connsiteX99" fmla="*/ 5121 w 225950"/>
                <a:gd name="connsiteY99" fmla="*/ 61609 h 209811"/>
                <a:gd name="connsiteX100" fmla="*/ 5121 w 225950"/>
                <a:gd name="connsiteY100" fmla="*/ 59995 h 209811"/>
                <a:gd name="connsiteX101" fmla="*/ 6735 w 225950"/>
                <a:gd name="connsiteY101" fmla="*/ 56767 h 209811"/>
                <a:gd name="connsiteX102" fmla="*/ 8349 w 225950"/>
                <a:gd name="connsiteY102" fmla="*/ 55153 h 209811"/>
                <a:gd name="connsiteX103" fmla="*/ 8349 w 225950"/>
                <a:gd name="connsiteY103" fmla="*/ 55153 h 209811"/>
                <a:gd name="connsiteX104" fmla="*/ 9963 w 225950"/>
                <a:gd name="connsiteY104" fmla="*/ 53539 h 209811"/>
                <a:gd name="connsiteX105" fmla="*/ 14805 w 225950"/>
                <a:gd name="connsiteY105" fmla="*/ 51925 h 209811"/>
                <a:gd name="connsiteX106" fmla="*/ 16419 w 225950"/>
                <a:gd name="connsiteY106" fmla="*/ 50311 h 209811"/>
                <a:gd name="connsiteX107" fmla="*/ 18033 w 225950"/>
                <a:gd name="connsiteY107" fmla="*/ 50311 h 209811"/>
                <a:gd name="connsiteX108" fmla="*/ 19647 w 225950"/>
                <a:gd name="connsiteY108" fmla="*/ 48697 h 209811"/>
                <a:gd name="connsiteX109" fmla="*/ 21260 w 225950"/>
                <a:gd name="connsiteY109" fmla="*/ 47083 h 209811"/>
                <a:gd name="connsiteX110" fmla="*/ 21260 w 225950"/>
                <a:gd name="connsiteY110" fmla="*/ 47083 h 209811"/>
                <a:gd name="connsiteX111" fmla="*/ 22874 w 225950"/>
                <a:gd name="connsiteY111" fmla="*/ 47083 h 209811"/>
                <a:gd name="connsiteX112" fmla="*/ 27716 w 225950"/>
                <a:gd name="connsiteY112" fmla="*/ 48697 h 209811"/>
                <a:gd name="connsiteX113" fmla="*/ 27716 w 225950"/>
                <a:gd name="connsiteY113" fmla="*/ 48697 h 209811"/>
                <a:gd name="connsiteX114" fmla="*/ 35786 w 225950"/>
                <a:gd name="connsiteY114" fmla="*/ 48697 h 209811"/>
                <a:gd name="connsiteX115" fmla="*/ 59995 w 225950"/>
                <a:gd name="connsiteY115" fmla="*/ 51925 h 209811"/>
                <a:gd name="connsiteX116" fmla="*/ 61609 w 225950"/>
                <a:gd name="connsiteY116" fmla="*/ 53539 h 209811"/>
                <a:gd name="connsiteX117" fmla="*/ 63223 w 225950"/>
                <a:gd name="connsiteY117" fmla="*/ 53539 h 209811"/>
                <a:gd name="connsiteX118" fmla="*/ 63223 w 225950"/>
                <a:gd name="connsiteY118" fmla="*/ 53539 h 209811"/>
                <a:gd name="connsiteX119" fmla="*/ 68065 w 225950"/>
                <a:gd name="connsiteY119" fmla="*/ 58381 h 209811"/>
                <a:gd name="connsiteX120" fmla="*/ 68065 w 225950"/>
                <a:gd name="connsiteY120" fmla="*/ 58381 h 209811"/>
                <a:gd name="connsiteX121" fmla="*/ 69678 w 225950"/>
                <a:gd name="connsiteY121" fmla="*/ 58381 h 209811"/>
                <a:gd name="connsiteX122" fmla="*/ 71292 w 225950"/>
                <a:gd name="connsiteY122" fmla="*/ 58381 h 209811"/>
                <a:gd name="connsiteX123" fmla="*/ 72906 w 225950"/>
                <a:gd name="connsiteY123" fmla="*/ 58381 h 209811"/>
                <a:gd name="connsiteX124" fmla="*/ 77748 w 225950"/>
                <a:gd name="connsiteY124" fmla="*/ 56767 h 209811"/>
                <a:gd name="connsiteX125" fmla="*/ 87432 w 225950"/>
                <a:gd name="connsiteY125" fmla="*/ 55153 h 209811"/>
                <a:gd name="connsiteX126" fmla="*/ 93887 w 225950"/>
                <a:gd name="connsiteY126" fmla="*/ 55153 h 209811"/>
                <a:gd name="connsiteX127" fmla="*/ 97115 w 225950"/>
                <a:gd name="connsiteY127" fmla="*/ 55153 h 209811"/>
                <a:gd name="connsiteX128" fmla="*/ 101957 w 225950"/>
                <a:gd name="connsiteY128" fmla="*/ 56767 h 209811"/>
                <a:gd name="connsiteX129" fmla="*/ 103571 w 225950"/>
                <a:gd name="connsiteY129" fmla="*/ 56767 h 209811"/>
                <a:gd name="connsiteX130" fmla="*/ 106799 w 225950"/>
                <a:gd name="connsiteY130" fmla="*/ 55153 h 209811"/>
                <a:gd name="connsiteX131" fmla="*/ 110027 w 225950"/>
                <a:gd name="connsiteY131" fmla="*/ 55153 h 209811"/>
                <a:gd name="connsiteX132" fmla="*/ 111641 w 225950"/>
                <a:gd name="connsiteY132" fmla="*/ 55153 h 209811"/>
                <a:gd name="connsiteX133" fmla="*/ 118096 w 225950"/>
                <a:gd name="connsiteY133" fmla="*/ 56767 h 209811"/>
                <a:gd name="connsiteX134" fmla="*/ 126166 w 225950"/>
                <a:gd name="connsiteY134" fmla="*/ 59995 h 209811"/>
                <a:gd name="connsiteX135" fmla="*/ 127780 w 225950"/>
                <a:gd name="connsiteY135" fmla="*/ 59995 h 209811"/>
                <a:gd name="connsiteX136" fmla="*/ 129394 w 225950"/>
                <a:gd name="connsiteY136" fmla="*/ 61609 h 209811"/>
                <a:gd name="connsiteX137" fmla="*/ 129394 w 225950"/>
                <a:gd name="connsiteY137" fmla="*/ 61609 h 209811"/>
                <a:gd name="connsiteX138" fmla="*/ 129394 w 225950"/>
                <a:gd name="connsiteY138" fmla="*/ 63223 h 209811"/>
                <a:gd name="connsiteX139" fmla="*/ 131008 w 225950"/>
                <a:gd name="connsiteY139" fmla="*/ 66451 h 209811"/>
                <a:gd name="connsiteX140" fmla="*/ 131008 w 225950"/>
                <a:gd name="connsiteY140" fmla="*/ 66451 h 209811"/>
                <a:gd name="connsiteX141" fmla="*/ 132622 w 225950"/>
                <a:gd name="connsiteY141" fmla="*/ 68065 h 209811"/>
                <a:gd name="connsiteX142" fmla="*/ 134236 w 225950"/>
                <a:gd name="connsiteY142" fmla="*/ 68065 h 209811"/>
                <a:gd name="connsiteX143" fmla="*/ 140691 w 225950"/>
                <a:gd name="connsiteY143" fmla="*/ 64837 h 209811"/>
                <a:gd name="connsiteX144" fmla="*/ 135850 w 225950"/>
                <a:gd name="connsiteY144" fmla="*/ 64837 h 209811"/>
                <a:gd name="connsiteX145" fmla="*/ 134236 w 225950"/>
                <a:gd name="connsiteY145" fmla="*/ 58381 h 209811"/>
                <a:gd name="connsiteX146" fmla="*/ 139078 w 225950"/>
                <a:gd name="connsiteY146" fmla="*/ 50311 h 209811"/>
                <a:gd name="connsiteX147" fmla="*/ 139078 w 225950"/>
                <a:gd name="connsiteY147" fmla="*/ 47083 h 209811"/>
                <a:gd name="connsiteX148" fmla="*/ 139078 w 225950"/>
                <a:gd name="connsiteY148" fmla="*/ 39014 h 209811"/>
                <a:gd name="connsiteX149" fmla="*/ 139078 w 225950"/>
                <a:gd name="connsiteY149" fmla="*/ 37400 h 209811"/>
                <a:gd name="connsiteX150" fmla="*/ 139078 w 225950"/>
                <a:gd name="connsiteY150" fmla="*/ 35786 h 209811"/>
                <a:gd name="connsiteX151" fmla="*/ 134236 w 225950"/>
                <a:gd name="connsiteY151" fmla="*/ 29330 h 209811"/>
                <a:gd name="connsiteX152" fmla="*/ 132622 w 225950"/>
                <a:gd name="connsiteY152" fmla="*/ 26102 h 209811"/>
                <a:gd name="connsiteX153" fmla="*/ 131008 w 225950"/>
                <a:gd name="connsiteY153" fmla="*/ 24488 h 209811"/>
                <a:gd name="connsiteX154" fmla="*/ 126166 w 225950"/>
                <a:gd name="connsiteY154" fmla="*/ 21260 h 209811"/>
                <a:gd name="connsiteX155" fmla="*/ 124552 w 225950"/>
                <a:gd name="connsiteY155" fmla="*/ 19647 h 209811"/>
                <a:gd name="connsiteX156" fmla="*/ 124552 w 225950"/>
                <a:gd name="connsiteY156" fmla="*/ 19647 h 209811"/>
                <a:gd name="connsiteX157" fmla="*/ 124552 w 225950"/>
                <a:gd name="connsiteY157" fmla="*/ 18033 h 209811"/>
                <a:gd name="connsiteX158" fmla="*/ 122938 w 225950"/>
                <a:gd name="connsiteY158" fmla="*/ 16419 h 209811"/>
                <a:gd name="connsiteX159" fmla="*/ 124552 w 225950"/>
                <a:gd name="connsiteY159" fmla="*/ 14805 h 209811"/>
                <a:gd name="connsiteX160" fmla="*/ 124552 w 225950"/>
                <a:gd name="connsiteY160" fmla="*/ 13191 h 209811"/>
                <a:gd name="connsiteX161" fmla="*/ 126166 w 225950"/>
                <a:gd name="connsiteY161" fmla="*/ 13191 h 209811"/>
                <a:gd name="connsiteX162" fmla="*/ 127780 w 225950"/>
                <a:gd name="connsiteY162" fmla="*/ 13191 h 209811"/>
                <a:gd name="connsiteX163" fmla="*/ 131008 w 225950"/>
                <a:gd name="connsiteY163" fmla="*/ 14805 h 209811"/>
                <a:gd name="connsiteX164" fmla="*/ 132622 w 225950"/>
                <a:gd name="connsiteY164" fmla="*/ 14805 h 209811"/>
                <a:gd name="connsiteX165" fmla="*/ 134236 w 225950"/>
                <a:gd name="connsiteY165" fmla="*/ 13191 h 209811"/>
                <a:gd name="connsiteX166" fmla="*/ 134236 w 225950"/>
                <a:gd name="connsiteY166" fmla="*/ 6735 h 209811"/>
                <a:gd name="connsiteX167" fmla="*/ 143919 w 225950"/>
                <a:gd name="connsiteY167" fmla="*/ 6735 h 209811"/>
                <a:gd name="connsiteX168" fmla="*/ 147147 w 225950"/>
                <a:gd name="connsiteY168" fmla="*/ 5121 h 209811"/>
                <a:gd name="connsiteX169" fmla="*/ 153603 w 225950"/>
                <a:gd name="connsiteY169" fmla="*/ 6735 h 209811"/>
                <a:gd name="connsiteX170" fmla="*/ 156831 w 225950"/>
                <a:gd name="connsiteY170" fmla="*/ 5121 h 209811"/>
                <a:gd name="connsiteX171" fmla="*/ 161673 w 225950"/>
                <a:gd name="connsiteY171" fmla="*/ 8349 h 209811"/>
                <a:gd name="connsiteX172" fmla="*/ 176198 w 225950"/>
                <a:gd name="connsiteY172" fmla="*/ 24488 h 209811"/>
                <a:gd name="connsiteX173" fmla="*/ 179426 w 225950"/>
                <a:gd name="connsiteY173" fmla="*/ 26102 h 209811"/>
                <a:gd name="connsiteX174" fmla="*/ 181040 w 225950"/>
                <a:gd name="connsiteY174" fmla="*/ 26102 h 209811"/>
                <a:gd name="connsiteX175" fmla="*/ 185882 w 225950"/>
                <a:gd name="connsiteY175" fmla="*/ 27716 h 209811"/>
                <a:gd name="connsiteX176" fmla="*/ 187496 w 225950"/>
                <a:gd name="connsiteY176" fmla="*/ 27716 h 209811"/>
                <a:gd name="connsiteX177" fmla="*/ 189109 w 225950"/>
                <a:gd name="connsiteY177" fmla="*/ 29330 h 209811"/>
                <a:gd name="connsiteX178" fmla="*/ 190723 w 225950"/>
                <a:gd name="connsiteY178" fmla="*/ 30944 h 209811"/>
                <a:gd name="connsiteX179" fmla="*/ 192337 w 225950"/>
                <a:gd name="connsiteY179" fmla="*/ 32558 h 209811"/>
                <a:gd name="connsiteX180" fmla="*/ 200407 w 225950"/>
                <a:gd name="connsiteY180" fmla="*/ 39014 h 209811"/>
                <a:gd name="connsiteX181" fmla="*/ 211705 w 225950"/>
                <a:gd name="connsiteY181" fmla="*/ 58381 h 20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225950" h="209811">
                  <a:moveTo>
                    <a:pt x="229458" y="105185"/>
                  </a:moveTo>
                  <a:lnTo>
                    <a:pt x="226230" y="106799"/>
                  </a:lnTo>
                  <a:lnTo>
                    <a:pt x="224616" y="106799"/>
                  </a:lnTo>
                  <a:lnTo>
                    <a:pt x="224616" y="108413"/>
                  </a:lnTo>
                  <a:lnTo>
                    <a:pt x="224616" y="116482"/>
                  </a:lnTo>
                  <a:lnTo>
                    <a:pt x="224616" y="118096"/>
                  </a:lnTo>
                  <a:lnTo>
                    <a:pt x="223002" y="119710"/>
                  </a:lnTo>
                  <a:lnTo>
                    <a:pt x="223002" y="122938"/>
                  </a:lnTo>
                  <a:lnTo>
                    <a:pt x="221388" y="122938"/>
                  </a:lnTo>
                  <a:lnTo>
                    <a:pt x="214932" y="126166"/>
                  </a:lnTo>
                  <a:lnTo>
                    <a:pt x="221388" y="142305"/>
                  </a:lnTo>
                  <a:lnTo>
                    <a:pt x="223002" y="142305"/>
                  </a:lnTo>
                  <a:lnTo>
                    <a:pt x="226230" y="140691"/>
                  </a:lnTo>
                  <a:lnTo>
                    <a:pt x="227844" y="139078"/>
                  </a:lnTo>
                  <a:lnTo>
                    <a:pt x="224616" y="147147"/>
                  </a:lnTo>
                  <a:lnTo>
                    <a:pt x="223002" y="148761"/>
                  </a:lnTo>
                  <a:lnTo>
                    <a:pt x="218160" y="148761"/>
                  </a:lnTo>
                  <a:lnTo>
                    <a:pt x="216546" y="150375"/>
                  </a:lnTo>
                  <a:lnTo>
                    <a:pt x="214932" y="153603"/>
                  </a:lnTo>
                  <a:lnTo>
                    <a:pt x="213318" y="158445"/>
                  </a:lnTo>
                  <a:lnTo>
                    <a:pt x="213318" y="160059"/>
                  </a:lnTo>
                  <a:lnTo>
                    <a:pt x="214932" y="161673"/>
                  </a:lnTo>
                  <a:lnTo>
                    <a:pt x="219774" y="161673"/>
                  </a:lnTo>
                  <a:lnTo>
                    <a:pt x="221388" y="163287"/>
                  </a:lnTo>
                  <a:lnTo>
                    <a:pt x="223002" y="163287"/>
                  </a:lnTo>
                  <a:lnTo>
                    <a:pt x="224616" y="164900"/>
                  </a:lnTo>
                  <a:lnTo>
                    <a:pt x="226230" y="166514"/>
                  </a:lnTo>
                  <a:lnTo>
                    <a:pt x="227844" y="166514"/>
                  </a:lnTo>
                  <a:lnTo>
                    <a:pt x="227844" y="168128"/>
                  </a:lnTo>
                  <a:lnTo>
                    <a:pt x="227844" y="169742"/>
                  </a:lnTo>
                  <a:lnTo>
                    <a:pt x="227844" y="171356"/>
                  </a:lnTo>
                  <a:lnTo>
                    <a:pt x="227844" y="171356"/>
                  </a:lnTo>
                  <a:lnTo>
                    <a:pt x="227844" y="172970"/>
                  </a:lnTo>
                  <a:lnTo>
                    <a:pt x="219774" y="184268"/>
                  </a:lnTo>
                  <a:lnTo>
                    <a:pt x="216546" y="187496"/>
                  </a:lnTo>
                  <a:lnTo>
                    <a:pt x="213318" y="189109"/>
                  </a:lnTo>
                  <a:lnTo>
                    <a:pt x="208477" y="189109"/>
                  </a:lnTo>
                  <a:lnTo>
                    <a:pt x="192337" y="189109"/>
                  </a:lnTo>
                  <a:lnTo>
                    <a:pt x="171356" y="198793"/>
                  </a:lnTo>
                  <a:lnTo>
                    <a:pt x="164900" y="200407"/>
                  </a:lnTo>
                  <a:lnTo>
                    <a:pt x="163287" y="198793"/>
                  </a:lnTo>
                  <a:lnTo>
                    <a:pt x="156831" y="192337"/>
                  </a:lnTo>
                  <a:lnTo>
                    <a:pt x="155217" y="190723"/>
                  </a:lnTo>
                  <a:lnTo>
                    <a:pt x="151989" y="190723"/>
                  </a:lnTo>
                  <a:lnTo>
                    <a:pt x="142305" y="189109"/>
                  </a:lnTo>
                  <a:lnTo>
                    <a:pt x="139078" y="187496"/>
                  </a:lnTo>
                  <a:lnTo>
                    <a:pt x="132622" y="185882"/>
                  </a:lnTo>
                  <a:lnTo>
                    <a:pt x="131008" y="185882"/>
                  </a:lnTo>
                  <a:lnTo>
                    <a:pt x="129394" y="185882"/>
                  </a:lnTo>
                  <a:lnTo>
                    <a:pt x="129394" y="185882"/>
                  </a:lnTo>
                  <a:lnTo>
                    <a:pt x="127780" y="187496"/>
                  </a:lnTo>
                  <a:lnTo>
                    <a:pt x="127780" y="189109"/>
                  </a:lnTo>
                  <a:lnTo>
                    <a:pt x="127780" y="189109"/>
                  </a:lnTo>
                  <a:lnTo>
                    <a:pt x="129394" y="193951"/>
                  </a:lnTo>
                  <a:lnTo>
                    <a:pt x="129394" y="195565"/>
                  </a:lnTo>
                  <a:lnTo>
                    <a:pt x="127780" y="197179"/>
                  </a:lnTo>
                  <a:lnTo>
                    <a:pt x="122938" y="200407"/>
                  </a:lnTo>
                  <a:lnTo>
                    <a:pt x="110027" y="205249"/>
                  </a:lnTo>
                  <a:lnTo>
                    <a:pt x="105185" y="205249"/>
                  </a:lnTo>
                  <a:lnTo>
                    <a:pt x="100343" y="206863"/>
                  </a:lnTo>
                  <a:lnTo>
                    <a:pt x="98729" y="206863"/>
                  </a:lnTo>
                  <a:lnTo>
                    <a:pt x="97115" y="205249"/>
                  </a:lnTo>
                  <a:lnTo>
                    <a:pt x="92274" y="203635"/>
                  </a:lnTo>
                  <a:lnTo>
                    <a:pt x="63223" y="202021"/>
                  </a:lnTo>
                  <a:lnTo>
                    <a:pt x="35786" y="189109"/>
                  </a:lnTo>
                  <a:lnTo>
                    <a:pt x="8349" y="185882"/>
                  </a:lnTo>
                  <a:lnTo>
                    <a:pt x="9963" y="181040"/>
                  </a:lnTo>
                  <a:lnTo>
                    <a:pt x="9963" y="177812"/>
                  </a:lnTo>
                  <a:lnTo>
                    <a:pt x="8349" y="174584"/>
                  </a:lnTo>
                  <a:lnTo>
                    <a:pt x="8349" y="172970"/>
                  </a:lnTo>
                  <a:lnTo>
                    <a:pt x="8349" y="171356"/>
                  </a:lnTo>
                  <a:lnTo>
                    <a:pt x="11577" y="164900"/>
                  </a:lnTo>
                  <a:lnTo>
                    <a:pt x="13191" y="164900"/>
                  </a:lnTo>
                  <a:lnTo>
                    <a:pt x="14805" y="164900"/>
                  </a:lnTo>
                  <a:lnTo>
                    <a:pt x="18033" y="163287"/>
                  </a:lnTo>
                  <a:lnTo>
                    <a:pt x="19647" y="163287"/>
                  </a:lnTo>
                  <a:lnTo>
                    <a:pt x="19647" y="161673"/>
                  </a:lnTo>
                  <a:lnTo>
                    <a:pt x="24488" y="156831"/>
                  </a:lnTo>
                  <a:lnTo>
                    <a:pt x="26102" y="156831"/>
                  </a:lnTo>
                  <a:lnTo>
                    <a:pt x="32558" y="151989"/>
                  </a:lnTo>
                  <a:lnTo>
                    <a:pt x="34172" y="150375"/>
                  </a:lnTo>
                  <a:lnTo>
                    <a:pt x="35786" y="147147"/>
                  </a:lnTo>
                  <a:lnTo>
                    <a:pt x="35786" y="143919"/>
                  </a:lnTo>
                  <a:lnTo>
                    <a:pt x="39014" y="140691"/>
                  </a:lnTo>
                  <a:lnTo>
                    <a:pt x="40628" y="137464"/>
                  </a:lnTo>
                  <a:lnTo>
                    <a:pt x="40628" y="135850"/>
                  </a:lnTo>
                  <a:lnTo>
                    <a:pt x="39014" y="135850"/>
                  </a:lnTo>
                  <a:lnTo>
                    <a:pt x="35786" y="132622"/>
                  </a:lnTo>
                  <a:lnTo>
                    <a:pt x="19647" y="106799"/>
                  </a:lnTo>
                  <a:lnTo>
                    <a:pt x="18033" y="101957"/>
                  </a:lnTo>
                  <a:lnTo>
                    <a:pt x="16419" y="100343"/>
                  </a:lnTo>
                  <a:lnTo>
                    <a:pt x="16419" y="97115"/>
                  </a:lnTo>
                  <a:lnTo>
                    <a:pt x="14805" y="95501"/>
                  </a:lnTo>
                  <a:lnTo>
                    <a:pt x="13191" y="92273"/>
                  </a:lnTo>
                  <a:lnTo>
                    <a:pt x="11577" y="87432"/>
                  </a:lnTo>
                  <a:lnTo>
                    <a:pt x="9963" y="76134"/>
                  </a:lnTo>
                  <a:lnTo>
                    <a:pt x="9963" y="74520"/>
                  </a:lnTo>
                  <a:lnTo>
                    <a:pt x="6735" y="68065"/>
                  </a:lnTo>
                  <a:lnTo>
                    <a:pt x="5121" y="64837"/>
                  </a:lnTo>
                  <a:lnTo>
                    <a:pt x="5121" y="61609"/>
                  </a:lnTo>
                  <a:lnTo>
                    <a:pt x="5121" y="59995"/>
                  </a:lnTo>
                  <a:lnTo>
                    <a:pt x="6735" y="56767"/>
                  </a:lnTo>
                  <a:lnTo>
                    <a:pt x="8349" y="55153"/>
                  </a:lnTo>
                  <a:lnTo>
                    <a:pt x="8349" y="55153"/>
                  </a:lnTo>
                  <a:lnTo>
                    <a:pt x="9963" y="53539"/>
                  </a:lnTo>
                  <a:lnTo>
                    <a:pt x="14805" y="51925"/>
                  </a:lnTo>
                  <a:lnTo>
                    <a:pt x="16419" y="50311"/>
                  </a:lnTo>
                  <a:lnTo>
                    <a:pt x="18033" y="50311"/>
                  </a:lnTo>
                  <a:lnTo>
                    <a:pt x="19647" y="48697"/>
                  </a:lnTo>
                  <a:lnTo>
                    <a:pt x="21260" y="47083"/>
                  </a:lnTo>
                  <a:lnTo>
                    <a:pt x="21260" y="47083"/>
                  </a:lnTo>
                  <a:lnTo>
                    <a:pt x="22874" y="47083"/>
                  </a:lnTo>
                  <a:lnTo>
                    <a:pt x="27716" y="48697"/>
                  </a:lnTo>
                  <a:lnTo>
                    <a:pt x="27716" y="48697"/>
                  </a:lnTo>
                  <a:lnTo>
                    <a:pt x="35786" y="48697"/>
                  </a:lnTo>
                  <a:lnTo>
                    <a:pt x="59995" y="51925"/>
                  </a:lnTo>
                  <a:lnTo>
                    <a:pt x="61609" y="53539"/>
                  </a:lnTo>
                  <a:lnTo>
                    <a:pt x="63223" y="53539"/>
                  </a:lnTo>
                  <a:lnTo>
                    <a:pt x="63223" y="53539"/>
                  </a:lnTo>
                  <a:lnTo>
                    <a:pt x="68065" y="58381"/>
                  </a:lnTo>
                  <a:lnTo>
                    <a:pt x="68065" y="58381"/>
                  </a:lnTo>
                  <a:lnTo>
                    <a:pt x="69678" y="58381"/>
                  </a:lnTo>
                  <a:lnTo>
                    <a:pt x="71292" y="58381"/>
                  </a:lnTo>
                  <a:lnTo>
                    <a:pt x="72906" y="58381"/>
                  </a:lnTo>
                  <a:lnTo>
                    <a:pt x="77748" y="56767"/>
                  </a:lnTo>
                  <a:lnTo>
                    <a:pt x="87432" y="55153"/>
                  </a:lnTo>
                  <a:lnTo>
                    <a:pt x="93887" y="55153"/>
                  </a:lnTo>
                  <a:lnTo>
                    <a:pt x="97115" y="55153"/>
                  </a:lnTo>
                  <a:lnTo>
                    <a:pt x="101957" y="56767"/>
                  </a:lnTo>
                  <a:lnTo>
                    <a:pt x="103571" y="56767"/>
                  </a:lnTo>
                  <a:lnTo>
                    <a:pt x="106799" y="55153"/>
                  </a:lnTo>
                  <a:lnTo>
                    <a:pt x="110027" y="55153"/>
                  </a:lnTo>
                  <a:lnTo>
                    <a:pt x="111641" y="55153"/>
                  </a:lnTo>
                  <a:lnTo>
                    <a:pt x="118096" y="56767"/>
                  </a:lnTo>
                  <a:lnTo>
                    <a:pt x="126166" y="59995"/>
                  </a:lnTo>
                  <a:lnTo>
                    <a:pt x="127780" y="59995"/>
                  </a:lnTo>
                  <a:lnTo>
                    <a:pt x="129394" y="61609"/>
                  </a:lnTo>
                  <a:lnTo>
                    <a:pt x="129394" y="61609"/>
                  </a:lnTo>
                  <a:lnTo>
                    <a:pt x="129394" y="63223"/>
                  </a:lnTo>
                  <a:lnTo>
                    <a:pt x="131008" y="66451"/>
                  </a:lnTo>
                  <a:lnTo>
                    <a:pt x="131008" y="66451"/>
                  </a:lnTo>
                  <a:lnTo>
                    <a:pt x="132622" y="68065"/>
                  </a:lnTo>
                  <a:lnTo>
                    <a:pt x="134236" y="68065"/>
                  </a:lnTo>
                  <a:lnTo>
                    <a:pt x="140691" y="64837"/>
                  </a:lnTo>
                  <a:lnTo>
                    <a:pt x="135850" y="64837"/>
                  </a:lnTo>
                  <a:lnTo>
                    <a:pt x="134236" y="58381"/>
                  </a:lnTo>
                  <a:lnTo>
                    <a:pt x="139078" y="50311"/>
                  </a:lnTo>
                  <a:lnTo>
                    <a:pt x="139078" y="47083"/>
                  </a:lnTo>
                  <a:lnTo>
                    <a:pt x="139078" y="39014"/>
                  </a:lnTo>
                  <a:lnTo>
                    <a:pt x="139078" y="37400"/>
                  </a:lnTo>
                  <a:lnTo>
                    <a:pt x="139078" y="35786"/>
                  </a:lnTo>
                  <a:lnTo>
                    <a:pt x="134236" y="29330"/>
                  </a:lnTo>
                  <a:lnTo>
                    <a:pt x="132622" y="26102"/>
                  </a:lnTo>
                  <a:lnTo>
                    <a:pt x="131008" y="24488"/>
                  </a:lnTo>
                  <a:lnTo>
                    <a:pt x="126166" y="21260"/>
                  </a:lnTo>
                  <a:lnTo>
                    <a:pt x="124552" y="19647"/>
                  </a:lnTo>
                  <a:lnTo>
                    <a:pt x="124552" y="19647"/>
                  </a:lnTo>
                  <a:lnTo>
                    <a:pt x="124552" y="18033"/>
                  </a:lnTo>
                  <a:lnTo>
                    <a:pt x="122938" y="16419"/>
                  </a:lnTo>
                  <a:lnTo>
                    <a:pt x="124552" y="14805"/>
                  </a:lnTo>
                  <a:lnTo>
                    <a:pt x="124552" y="13191"/>
                  </a:lnTo>
                  <a:lnTo>
                    <a:pt x="126166" y="13191"/>
                  </a:lnTo>
                  <a:lnTo>
                    <a:pt x="127780" y="13191"/>
                  </a:lnTo>
                  <a:lnTo>
                    <a:pt x="131008" y="14805"/>
                  </a:lnTo>
                  <a:lnTo>
                    <a:pt x="132622" y="14805"/>
                  </a:lnTo>
                  <a:lnTo>
                    <a:pt x="134236" y="13191"/>
                  </a:lnTo>
                  <a:lnTo>
                    <a:pt x="134236" y="6735"/>
                  </a:lnTo>
                  <a:lnTo>
                    <a:pt x="143919" y="6735"/>
                  </a:lnTo>
                  <a:lnTo>
                    <a:pt x="147147" y="5121"/>
                  </a:lnTo>
                  <a:lnTo>
                    <a:pt x="153603" y="6735"/>
                  </a:lnTo>
                  <a:lnTo>
                    <a:pt x="156831" y="5121"/>
                  </a:lnTo>
                  <a:lnTo>
                    <a:pt x="161673" y="8349"/>
                  </a:lnTo>
                  <a:lnTo>
                    <a:pt x="176198" y="24488"/>
                  </a:lnTo>
                  <a:lnTo>
                    <a:pt x="179426" y="26102"/>
                  </a:lnTo>
                  <a:lnTo>
                    <a:pt x="181040" y="26102"/>
                  </a:lnTo>
                  <a:lnTo>
                    <a:pt x="185882" y="27716"/>
                  </a:lnTo>
                  <a:lnTo>
                    <a:pt x="187496" y="27716"/>
                  </a:lnTo>
                  <a:lnTo>
                    <a:pt x="189109" y="29330"/>
                  </a:lnTo>
                  <a:lnTo>
                    <a:pt x="190723" y="30944"/>
                  </a:lnTo>
                  <a:lnTo>
                    <a:pt x="192337" y="32558"/>
                  </a:lnTo>
                  <a:lnTo>
                    <a:pt x="200407" y="39014"/>
                  </a:lnTo>
                  <a:lnTo>
                    <a:pt x="211705" y="5838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F97B476-FB55-478C-9B7F-F1CF02BCBCF8}"/>
                </a:ext>
              </a:extLst>
            </p:cNvPr>
            <p:cNvSpPr/>
            <p:nvPr/>
          </p:nvSpPr>
          <p:spPr>
            <a:xfrm>
              <a:off x="8513291" y="2582919"/>
              <a:ext cx="387344" cy="338926"/>
            </a:xfrm>
            <a:custGeom>
              <a:avLst/>
              <a:gdLst>
                <a:gd name="connsiteX0" fmla="*/ 174584 w 387343"/>
                <a:gd name="connsiteY0" fmla="*/ 16419 h 338925"/>
                <a:gd name="connsiteX1" fmla="*/ 176198 w 387343"/>
                <a:gd name="connsiteY1" fmla="*/ 16419 h 338925"/>
                <a:gd name="connsiteX2" fmla="*/ 192337 w 387343"/>
                <a:gd name="connsiteY2" fmla="*/ 11577 h 338925"/>
                <a:gd name="connsiteX3" fmla="*/ 203635 w 387343"/>
                <a:gd name="connsiteY3" fmla="*/ 9963 h 338925"/>
                <a:gd name="connsiteX4" fmla="*/ 210090 w 387343"/>
                <a:gd name="connsiteY4" fmla="*/ 9963 h 338925"/>
                <a:gd name="connsiteX5" fmla="*/ 211704 w 387343"/>
                <a:gd name="connsiteY5" fmla="*/ 9963 h 338925"/>
                <a:gd name="connsiteX6" fmla="*/ 214932 w 387343"/>
                <a:gd name="connsiteY6" fmla="*/ 11577 h 338925"/>
                <a:gd name="connsiteX7" fmla="*/ 232686 w 387343"/>
                <a:gd name="connsiteY7" fmla="*/ 26102 h 338925"/>
                <a:gd name="connsiteX8" fmla="*/ 235913 w 387343"/>
                <a:gd name="connsiteY8" fmla="*/ 29330 h 338925"/>
                <a:gd name="connsiteX9" fmla="*/ 237527 w 387343"/>
                <a:gd name="connsiteY9" fmla="*/ 30944 h 338925"/>
                <a:gd name="connsiteX10" fmla="*/ 239141 w 387343"/>
                <a:gd name="connsiteY10" fmla="*/ 32558 h 338925"/>
                <a:gd name="connsiteX11" fmla="*/ 240755 w 387343"/>
                <a:gd name="connsiteY11" fmla="*/ 32558 h 338925"/>
                <a:gd name="connsiteX12" fmla="*/ 243983 w 387343"/>
                <a:gd name="connsiteY12" fmla="*/ 32558 h 338925"/>
                <a:gd name="connsiteX13" fmla="*/ 248825 w 387343"/>
                <a:gd name="connsiteY13" fmla="*/ 32558 h 338925"/>
                <a:gd name="connsiteX14" fmla="*/ 252053 w 387343"/>
                <a:gd name="connsiteY14" fmla="*/ 32558 h 338925"/>
                <a:gd name="connsiteX15" fmla="*/ 253667 w 387343"/>
                <a:gd name="connsiteY15" fmla="*/ 32558 h 338925"/>
                <a:gd name="connsiteX16" fmla="*/ 255281 w 387343"/>
                <a:gd name="connsiteY16" fmla="*/ 34172 h 338925"/>
                <a:gd name="connsiteX17" fmla="*/ 264964 w 387343"/>
                <a:gd name="connsiteY17" fmla="*/ 42242 h 338925"/>
                <a:gd name="connsiteX18" fmla="*/ 266578 w 387343"/>
                <a:gd name="connsiteY18" fmla="*/ 43856 h 338925"/>
                <a:gd name="connsiteX19" fmla="*/ 268192 w 387343"/>
                <a:gd name="connsiteY19" fmla="*/ 43856 h 338925"/>
                <a:gd name="connsiteX20" fmla="*/ 273034 w 387343"/>
                <a:gd name="connsiteY20" fmla="*/ 45469 h 338925"/>
                <a:gd name="connsiteX21" fmla="*/ 277876 w 387343"/>
                <a:gd name="connsiteY21" fmla="*/ 45469 h 338925"/>
                <a:gd name="connsiteX22" fmla="*/ 282717 w 387343"/>
                <a:gd name="connsiteY22" fmla="*/ 45469 h 338925"/>
                <a:gd name="connsiteX23" fmla="*/ 290787 w 387343"/>
                <a:gd name="connsiteY23" fmla="*/ 40628 h 338925"/>
                <a:gd name="connsiteX24" fmla="*/ 292401 w 387343"/>
                <a:gd name="connsiteY24" fmla="*/ 40628 h 338925"/>
                <a:gd name="connsiteX25" fmla="*/ 294015 w 387343"/>
                <a:gd name="connsiteY25" fmla="*/ 40628 h 338925"/>
                <a:gd name="connsiteX26" fmla="*/ 303699 w 387343"/>
                <a:gd name="connsiteY26" fmla="*/ 43856 h 338925"/>
                <a:gd name="connsiteX27" fmla="*/ 306926 w 387343"/>
                <a:gd name="connsiteY27" fmla="*/ 43856 h 338925"/>
                <a:gd name="connsiteX28" fmla="*/ 310154 w 387343"/>
                <a:gd name="connsiteY28" fmla="*/ 45469 h 338925"/>
                <a:gd name="connsiteX29" fmla="*/ 311768 w 387343"/>
                <a:gd name="connsiteY29" fmla="*/ 47083 h 338925"/>
                <a:gd name="connsiteX30" fmla="*/ 314996 w 387343"/>
                <a:gd name="connsiteY30" fmla="*/ 53539 h 338925"/>
                <a:gd name="connsiteX31" fmla="*/ 314996 w 387343"/>
                <a:gd name="connsiteY31" fmla="*/ 56767 h 338925"/>
                <a:gd name="connsiteX32" fmla="*/ 316610 w 387343"/>
                <a:gd name="connsiteY32" fmla="*/ 59995 h 338925"/>
                <a:gd name="connsiteX33" fmla="*/ 316610 w 387343"/>
                <a:gd name="connsiteY33" fmla="*/ 64837 h 338925"/>
                <a:gd name="connsiteX34" fmla="*/ 319838 w 387343"/>
                <a:gd name="connsiteY34" fmla="*/ 69678 h 338925"/>
                <a:gd name="connsiteX35" fmla="*/ 334363 w 387343"/>
                <a:gd name="connsiteY35" fmla="*/ 80976 h 338925"/>
                <a:gd name="connsiteX36" fmla="*/ 334363 w 387343"/>
                <a:gd name="connsiteY36" fmla="*/ 89046 h 338925"/>
                <a:gd name="connsiteX37" fmla="*/ 332749 w 387343"/>
                <a:gd name="connsiteY37" fmla="*/ 92274 h 338925"/>
                <a:gd name="connsiteX38" fmla="*/ 326294 w 387343"/>
                <a:gd name="connsiteY38" fmla="*/ 101957 h 338925"/>
                <a:gd name="connsiteX39" fmla="*/ 324680 w 387343"/>
                <a:gd name="connsiteY39" fmla="*/ 105185 h 338925"/>
                <a:gd name="connsiteX40" fmla="*/ 324680 w 387343"/>
                <a:gd name="connsiteY40" fmla="*/ 116483 h 338925"/>
                <a:gd name="connsiteX41" fmla="*/ 326294 w 387343"/>
                <a:gd name="connsiteY41" fmla="*/ 121324 h 338925"/>
                <a:gd name="connsiteX42" fmla="*/ 324680 w 387343"/>
                <a:gd name="connsiteY42" fmla="*/ 153603 h 338925"/>
                <a:gd name="connsiteX43" fmla="*/ 324680 w 387343"/>
                <a:gd name="connsiteY43" fmla="*/ 161673 h 338925"/>
                <a:gd name="connsiteX44" fmla="*/ 326294 w 387343"/>
                <a:gd name="connsiteY44" fmla="*/ 164901 h 338925"/>
                <a:gd name="connsiteX45" fmla="*/ 327908 w 387343"/>
                <a:gd name="connsiteY45" fmla="*/ 166514 h 338925"/>
                <a:gd name="connsiteX46" fmla="*/ 329522 w 387343"/>
                <a:gd name="connsiteY46" fmla="*/ 166514 h 338925"/>
                <a:gd name="connsiteX47" fmla="*/ 331135 w 387343"/>
                <a:gd name="connsiteY47" fmla="*/ 166514 h 338925"/>
                <a:gd name="connsiteX48" fmla="*/ 332749 w 387343"/>
                <a:gd name="connsiteY48" fmla="*/ 166514 h 338925"/>
                <a:gd name="connsiteX49" fmla="*/ 334363 w 387343"/>
                <a:gd name="connsiteY49" fmla="*/ 166514 h 338925"/>
                <a:gd name="connsiteX50" fmla="*/ 335977 w 387343"/>
                <a:gd name="connsiteY50" fmla="*/ 164901 h 338925"/>
                <a:gd name="connsiteX51" fmla="*/ 337591 w 387343"/>
                <a:gd name="connsiteY51" fmla="*/ 166514 h 338925"/>
                <a:gd name="connsiteX52" fmla="*/ 339205 w 387343"/>
                <a:gd name="connsiteY52" fmla="*/ 166514 h 338925"/>
                <a:gd name="connsiteX53" fmla="*/ 347275 w 387343"/>
                <a:gd name="connsiteY53" fmla="*/ 172970 h 338925"/>
                <a:gd name="connsiteX54" fmla="*/ 353731 w 387343"/>
                <a:gd name="connsiteY54" fmla="*/ 174584 h 338925"/>
                <a:gd name="connsiteX55" fmla="*/ 355344 w 387343"/>
                <a:gd name="connsiteY55" fmla="*/ 174584 h 338925"/>
                <a:gd name="connsiteX56" fmla="*/ 356958 w 387343"/>
                <a:gd name="connsiteY56" fmla="*/ 174584 h 338925"/>
                <a:gd name="connsiteX57" fmla="*/ 360186 w 387343"/>
                <a:gd name="connsiteY57" fmla="*/ 174584 h 338925"/>
                <a:gd name="connsiteX58" fmla="*/ 361800 w 387343"/>
                <a:gd name="connsiteY58" fmla="*/ 174584 h 338925"/>
                <a:gd name="connsiteX59" fmla="*/ 363414 w 387343"/>
                <a:gd name="connsiteY59" fmla="*/ 174584 h 338925"/>
                <a:gd name="connsiteX60" fmla="*/ 363414 w 387343"/>
                <a:gd name="connsiteY60" fmla="*/ 176198 h 338925"/>
                <a:gd name="connsiteX61" fmla="*/ 366642 w 387343"/>
                <a:gd name="connsiteY61" fmla="*/ 177812 h 338925"/>
                <a:gd name="connsiteX62" fmla="*/ 369870 w 387343"/>
                <a:gd name="connsiteY62" fmla="*/ 184268 h 338925"/>
                <a:gd name="connsiteX63" fmla="*/ 371484 w 387343"/>
                <a:gd name="connsiteY63" fmla="*/ 187496 h 338925"/>
                <a:gd name="connsiteX64" fmla="*/ 371484 w 387343"/>
                <a:gd name="connsiteY64" fmla="*/ 192337 h 338925"/>
                <a:gd name="connsiteX65" fmla="*/ 373098 w 387343"/>
                <a:gd name="connsiteY65" fmla="*/ 197179 h 338925"/>
                <a:gd name="connsiteX66" fmla="*/ 389237 w 387343"/>
                <a:gd name="connsiteY66" fmla="*/ 231072 h 338925"/>
                <a:gd name="connsiteX67" fmla="*/ 390851 w 387343"/>
                <a:gd name="connsiteY67" fmla="*/ 234299 h 338925"/>
                <a:gd name="connsiteX68" fmla="*/ 390851 w 387343"/>
                <a:gd name="connsiteY68" fmla="*/ 235914 h 338925"/>
                <a:gd name="connsiteX69" fmla="*/ 392465 w 387343"/>
                <a:gd name="connsiteY69" fmla="*/ 248825 h 338925"/>
                <a:gd name="connsiteX70" fmla="*/ 390851 w 387343"/>
                <a:gd name="connsiteY70" fmla="*/ 250439 h 338925"/>
                <a:gd name="connsiteX71" fmla="*/ 390851 w 387343"/>
                <a:gd name="connsiteY71" fmla="*/ 252053 h 338925"/>
                <a:gd name="connsiteX72" fmla="*/ 389237 w 387343"/>
                <a:gd name="connsiteY72" fmla="*/ 253667 h 338925"/>
                <a:gd name="connsiteX73" fmla="*/ 389237 w 387343"/>
                <a:gd name="connsiteY73" fmla="*/ 253667 h 338925"/>
                <a:gd name="connsiteX74" fmla="*/ 387623 w 387343"/>
                <a:gd name="connsiteY74" fmla="*/ 255281 h 338925"/>
                <a:gd name="connsiteX75" fmla="*/ 386009 w 387343"/>
                <a:gd name="connsiteY75" fmla="*/ 256895 h 338925"/>
                <a:gd name="connsiteX76" fmla="*/ 382781 w 387343"/>
                <a:gd name="connsiteY76" fmla="*/ 256895 h 338925"/>
                <a:gd name="connsiteX77" fmla="*/ 373098 w 387343"/>
                <a:gd name="connsiteY77" fmla="*/ 263350 h 338925"/>
                <a:gd name="connsiteX78" fmla="*/ 371484 w 387343"/>
                <a:gd name="connsiteY78" fmla="*/ 264964 h 338925"/>
                <a:gd name="connsiteX79" fmla="*/ 368256 w 387343"/>
                <a:gd name="connsiteY79" fmla="*/ 264964 h 338925"/>
                <a:gd name="connsiteX80" fmla="*/ 366642 w 387343"/>
                <a:gd name="connsiteY80" fmla="*/ 266578 h 338925"/>
                <a:gd name="connsiteX81" fmla="*/ 366642 w 387343"/>
                <a:gd name="connsiteY81" fmla="*/ 266578 h 338925"/>
                <a:gd name="connsiteX82" fmla="*/ 363414 w 387343"/>
                <a:gd name="connsiteY82" fmla="*/ 269806 h 338925"/>
                <a:gd name="connsiteX83" fmla="*/ 363414 w 387343"/>
                <a:gd name="connsiteY83" fmla="*/ 271420 h 338925"/>
                <a:gd name="connsiteX84" fmla="*/ 352117 w 387343"/>
                <a:gd name="connsiteY84" fmla="*/ 274648 h 338925"/>
                <a:gd name="connsiteX85" fmla="*/ 352117 w 387343"/>
                <a:gd name="connsiteY85" fmla="*/ 276262 h 338925"/>
                <a:gd name="connsiteX86" fmla="*/ 350503 w 387343"/>
                <a:gd name="connsiteY86" fmla="*/ 276262 h 338925"/>
                <a:gd name="connsiteX87" fmla="*/ 350503 w 387343"/>
                <a:gd name="connsiteY87" fmla="*/ 277876 h 338925"/>
                <a:gd name="connsiteX88" fmla="*/ 348889 w 387343"/>
                <a:gd name="connsiteY88" fmla="*/ 281104 h 338925"/>
                <a:gd name="connsiteX89" fmla="*/ 347275 w 387343"/>
                <a:gd name="connsiteY89" fmla="*/ 285946 h 338925"/>
                <a:gd name="connsiteX90" fmla="*/ 347275 w 387343"/>
                <a:gd name="connsiteY90" fmla="*/ 287559 h 338925"/>
                <a:gd name="connsiteX91" fmla="*/ 345661 w 387343"/>
                <a:gd name="connsiteY91" fmla="*/ 289173 h 338925"/>
                <a:gd name="connsiteX92" fmla="*/ 345661 w 387343"/>
                <a:gd name="connsiteY92" fmla="*/ 290787 h 338925"/>
                <a:gd name="connsiteX93" fmla="*/ 344047 w 387343"/>
                <a:gd name="connsiteY93" fmla="*/ 292401 h 338925"/>
                <a:gd name="connsiteX94" fmla="*/ 344047 w 387343"/>
                <a:gd name="connsiteY94" fmla="*/ 292401 h 338925"/>
                <a:gd name="connsiteX95" fmla="*/ 339205 w 387343"/>
                <a:gd name="connsiteY95" fmla="*/ 294015 h 338925"/>
                <a:gd name="connsiteX96" fmla="*/ 337591 w 387343"/>
                <a:gd name="connsiteY96" fmla="*/ 295629 h 338925"/>
                <a:gd name="connsiteX97" fmla="*/ 335977 w 387343"/>
                <a:gd name="connsiteY97" fmla="*/ 295629 h 338925"/>
                <a:gd name="connsiteX98" fmla="*/ 334363 w 387343"/>
                <a:gd name="connsiteY98" fmla="*/ 297243 h 338925"/>
                <a:gd name="connsiteX99" fmla="*/ 334363 w 387343"/>
                <a:gd name="connsiteY99" fmla="*/ 298857 h 338925"/>
                <a:gd name="connsiteX100" fmla="*/ 332749 w 387343"/>
                <a:gd name="connsiteY100" fmla="*/ 300471 h 338925"/>
                <a:gd name="connsiteX101" fmla="*/ 331135 w 387343"/>
                <a:gd name="connsiteY101" fmla="*/ 300471 h 338925"/>
                <a:gd name="connsiteX102" fmla="*/ 329522 w 387343"/>
                <a:gd name="connsiteY102" fmla="*/ 300471 h 338925"/>
                <a:gd name="connsiteX103" fmla="*/ 327908 w 387343"/>
                <a:gd name="connsiteY103" fmla="*/ 302085 h 338925"/>
                <a:gd name="connsiteX104" fmla="*/ 327908 w 387343"/>
                <a:gd name="connsiteY104" fmla="*/ 302085 h 338925"/>
                <a:gd name="connsiteX105" fmla="*/ 326294 w 387343"/>
                <a:gd name="connsiteY105" fmla="*/ 305313 h 338925"/>
                <a:gd name="connsiteX106" fmla="*/ 324680 w 387343"/>
                <a:gd name="connsiteY106" fmla="*/ 305313 h 338925"/>
                <a:gd name="connsiteX107" fmla="*/ 324680 w 387343"/>
                <a:gd name="connsiteY107" fmla="*/ 305313 h 338925"/>
                <a:gd name="connsiteX108" fmla="*/ 323066 w 387343"/>
                <a:gd name="connsiteY108" fmla="*/ 305313 h 338925"/>
                <a:gd name="connsiteX109" fmla="*/ 319838 w 387343"/>
                <a:gd name="connsiteY109" fmla="*/ 303699 h 338925"/>
                <a:gd name="connsiteX110" fmla="*/ 313382 w 387343"/>
                <a:gd name="connsiteY110" fmla="*/ 302085 h 338925"/>
                <a:gd name="connsiteX111" fmla="*/ 308540 w 387343"/>
                <a:gd name="connsiteY111" fmla="*/ 302085 h 338925"/>
                <a:gd name="connsiteX112" fmla="*/ 306926 w 387343"/>
                <a:gd name="connsiteY112" fmla="*/ 300471 h 338925"/>
                <a:gd name="connsiteX113" fmla="*/ 305313 w 387343"/>
                <a:gd name="connsiteY113" fmla="*/ 300471 h 338925"/>
                <a:gd name="connsiteX114" fmla="*/ 302085 w 387343"/>
                <a:gd name="connsiteY114" fmla="*/ 297243 h 338925"/>
                <a:gd name="connsiteX115" fmla="*/ 302085 w 387343"/>
                <a:gd name="connsiteY115" fmla="*/ 297243 h 338925"/>
                <a:gd name="connsiteX116" fmla="*/ 300471 w 387343"/>
                <a:gd name="connsiteY116" fmla="*/ 297243 h 338925"/>
                <a:gd name="connsiteX117" fmla="*/ 295629 w 387343"/>
                <a:gd name="connsiteY117" fmla="*/ 295629 h 338925"/>
                <a:gd name="connsiteX118" fmla="*/ 292401 w 387343"/>
                <a:gd name="connsiteY118" fmla="*/ 295629 h 338925"/>
                <a:gd name="connsiteX119" fmla="*/ 292401 w 387343"/>
                <a:gd name="connsiteY119" fmla="*/ 292401 h 338925"/>
                <a:gd name="connsiteX120" fmla="*/ 292401 w 387343"/>
                <a:gd name="connsiteY120" fmla="*/ 290787 h 338925"/>
                <a:gd name="connsiteX121" fmla="*/ 290787 w 387343"/>
                <a:gd name="connsiteY121" fmla="*/ 285946 h 338925"/>
                <a:gd name="connsiteX122" fmla="*/ 289173 w 387343"/>
                <a:gd name="connsiteY122" fmla="*/ 282717 h 338925"/>
                <a:gd name="connsiteX123" fmla="*/ 287559 w 387343"/>
                <a:gd name="connsiteY123" fmla="*/ 281104 h 338925"/>
                <a:gd name="connsiteX124" fmla="*/ 285945 w 387343"/>
                <a:gd name="connsiteY124" fmla="*/ 279490 h 338925"/>
                <a:gd name="connsiteX125" fmla="*/ 282717 w 387343"/>
                <a:gd name="connsiteY125" fmla="*/ 279490 h 338925"/>
                <a:gd name="connsiteX126" fmla="*/ 279490 w 387343"/>
                <a:gd name="connsiteY126" fmla="*/ 277876 h 338925"/>
                <a:gd name="connsiteX127" fmla="*/ 277876 w 387343"/>
                <a:gd name="connsiteY127" fmla="*/ 277876 h 338925"/>
                <a:gd name="connsiteX128" fmla="*/ 277876 w 387343"/>
                <a:gd name="connsiteY128" fmla="*/ 276262 h 338925"/>
                <a:gd name="connsiteX129" fmla="*/ 276262 w 387343"/>
                <a:gd name="connsiteY129" fmla="*/ 276262 h 338925"/>
                <a:gd name="connsiteX130" fmla="*/ 276262 w 387343"/>
                <a:gd name="connsiteY130" fmla="*/ 274648 h 338925"/>
                <a:gd name="connsiteX131" fmla="*/ 274648 w 387343"/>
                <a:gd name="connsiteY131" fmla="*/ 274648 h 338925"/>
                <a:gd name="connsiteX132" fmla="*/ 271420 w 387343"/>
                <a:gd name="connsiteY132" fmla="*/ 264964 h 338925"/>
                <a:gd name="connsiteX133" fmla="*/ 271420 w 387343"/>
                <a:gd name="connsiteY133" fmla="*/ 263350 h 338925"/>
                <a:gd name="connsiteX134" fmla="*/ 269806 w 387343"/>
                <a:gd name="connsiteY134" fmla="*/ 263350 h 338925"/>
                <a:gd name="connsiteX135" fmla="*/ 268192 w 387343"/>
                <a:gd name="connsiteY135" fmla="*/ 261737 h 338925"/>
                <a:gd name="connsiteX136" fmla="*/ 268192 w 387343"/>
                <a:gd name="connsiteY136" fmla="*/ 261737 h 338925"/>
                <a:gd name="connsiteX137" fmla="*/ 252053 w 387343"/>
                <a:gd name="connsiteY137" fmla="*/ 256895 h 338925"/>
                <a:gd name="connsiteX138" fmla="*/ 248825 w 387343"/>
                <a:gd name="connsiteY138" fmla="*/ 256895 h 338925"/>
                <a:gd name="connsiteX139" fmla="*/ 234299 w 387343"/>
                <a:gd name="connsiteY139" fmla="*/ 261737 h 338925"/>
                <a:gd name="connsiteX140" fmla="*/ 224616 w 387343"/>
                <a:gd name="connsiteY140" fmla="*/ 266578 h 338925"/>
                <a:gd name="connsiteX141" fmla="*/ 216546 w 387343"/>
                <a:gd name="connsiteY141" fmla="*/ 273034 h 338925"/>
                <a:gd name="connsiteX142" fmla="*/ 214932 w 387343"/>
                <a:gd name="connsiteY142" fmla="*/ 274648 h 338925"/>
                <a:gd name="connsiteX143" fmla="*/ 214932 w 387343"/>
                <a:gd name="connsiteY143" fmla="*/ 276262 h 338925"/>
                <a:gd name="connsiteX144" fmla="*/ 214932 w 387343"/>
                <a:gd name="connsiteY144" fmla="*/ 277876 h 338925"/>
                <a:gd name="connsiteX145" fmla="*/ 214932 w 387343"/>
                <a:gd name="connsiteY145" fmla="*/ 281104 h 338925"/>
                <a:gd name="connsiteX146" fmla="*/ 214932 w 387343"/>
                <a:gd name="connsiteY146" fmla="*/ 282717 h 338925"/>
                <a:gd name="connsiteX147" fmla="*/ 214932 w 387343"/>
                <a:gd name="connsiteY147" fmla="*/ 284332 h 338925"/>
                <a:gd name="connsiteX148" fmla="*/ 214932 w 387343"/>
                <a:gd name="connsiteY148" fmla="*/ 284332 h 338925"/>
                <a:gd name="connsiteX149" fmla="*/ 206863 w 387343"/>
                <a:gd name="connsiteY149" fmla="*/ 294015 h 338925"/>
                <a:gd name="connsiteX150" fmla="*/ 202021 w 387343"/>
                <a:gd name="connsiteY150" fmla="*/ 297243 h 338925"/>
                <a:gd name="connsiteX151" fmla="*/ 198793 w 387343"/>
                <a:gd name="connsiteY151" fmla="*/ 298857 h 338925"/>
                <a:gd name="connsiteX152" fmla="*/ 192337 w 387343"/>
                <a:gd name="connsiteY152" fmla="*/ 298857 h 338925"/>
                <a:gd name="connsiteX153" fmla="*/ 187495 w 387343"/>
                <a:gd name="connsiteY153" fmla="*/ 297243 h 338925"/>
                <a:gd name="connsiteX154" fmla="*/ 187495 w 387343"/>
                <a:gd name="connsiteY154" fmla="*/ 295629 h 338925"/>
                <a:gd name="connsiteX155" fmla="*/ 185882 w 387343"/>
                <a:gd name="connsiteY155" fmla="*/ 294015 h 338925"/>
                <a:gd name="connsiteX156" fmla="*/ 182654 w 387343"/>
                <a:gd name="connsiteY156" fmla="*/ 290787 h 338925"/>
                <a:gd name="connsiteX157" fmla="*/ 181040 w 387343"/>
                <a:gd name="connsiteY157" fmla="*/ 289173 h 338925"/>
                <a:gd name="connsiteX158" fmla="*/ 181040 w 387343"/>
                <a:gd name="connsiteY158" fmla="*/ 289173 h 338925"/>
                <a:gd name="connsiteX159" fmla="*/ 177812 w 387343"/>
                <a:gd name="connsiteY159" fmla="*/ 289173 h 338925"/>
                <a:gd name="connsiteX160" fmla="*/ 176198 w 387343"/>
                <a:gd name="connsiteY160" fmla="*/ 287559 h 338925"/>
                <a:gd name="connsiteX161" fmla="*/ 174584 w 387343"/>
                <a:gd name="connsiteY161" fmla="*/ 287559 h 338925"/>
                <a:gd name="connsiteX162" fmla="*/ 174584 w 387343"/>
                <a:gd name="connsiteY162" fmla="*/ 285946 h 338925"/>
                <a:gd name="connsiteX163" fmla="*/ 172970 w 387343"/>
                <a:gd name="connsiteY163" fmla="*/ 285946 h 338925"/>
                <a:gd name="connsiteX164" fmla="*/ 172970 w 387343"/>
                <a:gd name="connsiteY164" fmla="*/ 284332 h 338925"/>
                <a:gd name="connsiteX165" fmla="*/ 171356 w 387343"/>
                <a:gd name="connsiteY165" fmla="*/ 282717 h 338925"/>
                <a:gd name="connsiteX166" fmla="*/ 171356 w 387343"/>
                <a:gd name="connsiteY166" fmla="*/ 279490 h 338925"/>
                <a:gd name="connsiteX167" fmla="*/ 171356 w 387343"/>
                <a:gd name="connsiteY167" fmla="*/ 277876 h 338925"/>
                <a:gd name="connsiteX168" fmla="*/ 171356 w 387343"/>
                <a:gd name="connsiteY168" fmla="*/ 271420 h 338925"/>
                <a:gd name="connsiteX169" fmla="*/ 171356 w 387343"/>
                <a:gd name="connsiteY169" fmla="*/ 268192 h 338925"/>
                <a:gd name="connsiteX170" fmla="*/ 171356 w 387343"/>
                <a:gd name="connsiteY170" fmla="*/ 268192 h 338925"/>
                <a:gd name="connsiteX171" fmla="*/ 171356 w 387343"/>
                <a:gd name="connsiteY171" fmla="*/ 266578 h 338925"/>
                <a:gd name="connsiteX172" fmla="*/ 171356 w 387343"/>
                <a:gd name="connsiteY172" fmla="*/ 264964 h 338925"/>
                <a:gd name="connsiteX173" fmla="*/ 171356 w 387343"/>
                <a:gd name="connsiteY173" fmla="*/ 263350 h 338925"/>
                <a:gd name="connsiteX174" fmla="*/ 169742 w 387343"/>
                <a:gd name="connsiteY174" fmla="*/ 261737 h 338925"/>
                <a:gd name="connsiteX175" fmla="*/ 168128 w 387343"/>
                <a:gd name="connsiteY175" fmla="*/ 260123 h 338925"/>
                <a:gd name="connsiteX176" fmla="*/ 168128 w 387343"/>
                <a:gd name="connsiteY176" fmla="*/ 258508 h 338925"/>
                <a:gd name="connsiteX177" fmla="*/ 161673 w 387343"/>
                <a:gd name="connsiteY177" fmla="*/ 253667 h 338925"/>
                <a:gd name="connsiteX178" fmla="*/ 160059 w 387343"/>
                <a:gd name="connsiteY178" fmla="*/ 253667 h 338925"/>
                <a:gd name="connsiteX179" fmla="*/ 160059 w 387343"/>
                <a:gd name="connsiteY179" fmla="*/ 252053 h 338925"/>
                <a:gd name="connsiteX180" fmla="*/ 160059 w 387343"/>
                <a:gd name="connsiteY180" fmla="*/ 250439 h 338925"/>
                <a:gd name="connsiteX181" fmla="*/ 161673 w 387343"/>
                <a:gd name="connsiteY181" fmla="*/ 248825 h 338925"/>
                <a:gd name="connsiteX182" fmla="*/ 161673 w 387343"/>
                <a:gd name="connsiteY182" fmla="*/ 247211 h 338925"/>
                <a:gd name="connsiteX183" fmla="*/ 160059 w 387343"/>
                <a:gd name="connsiteY183" fmla="*/ 245597 h 338925"/>
                <a:gd name="connsiteX184" fmla="*/ 158445 w 387343"/>
                <a:gd name="connsiteY184" fmla="*/ 245597 h 338925"/>
                <a:gd name="connsiteX185" fmla="*/ 156831 w 387343"/>
                <a:gd name="connsiteY185" fmla="*/ 245597 h 338925"/>
                <a:gd name="connsiteX186" fmla="*/ 155217 w 387343"/>
                <a:gd name="connsiteY186" fmla="*/ 245597 h 338925"/>
                <a:gd name="connsiteX187" fmla="*/ 151989 w 387343"/>
                <a:gd name="connsiteY187" fmla="*/ 247211 h 338925"/>
                <a:gd name="connsiteX188" fmla="*/ 147147 w 387343"/>
                <a:gd name="connsiteY188" fmla="*/ 248825 h 338925"/>
                <a:gd name="connsiteX189" fmla="*/ 147147 w 387343"/>
                <a:gd name="connsiteY189" fmla="*/ 250439 h 338925"/>
                <a:gd name="connsiteX190" fmla="*/ 145533 w 387343"/>
                <a:gd name="connsiteY190" fmla="*/ 250439 h 338925"/>
                <a:gd name="connsiteX191" fmla="*/ 140691 w 387343"/>
                <a:gd name="connsiteY191" fmla="*/ 250439 h 338925"/>
                <a:gd name="connsiteX192" fmla="*/ 139077 w 387343"/>
                <a:gd name="connsiteY192" fmla="*/ 250439 h 338925"/>
                <a:gd name="connsiteX193" fmla="*/ 137464 w 387343"/>
                <a:gd name="connsiteY193" fmla="*/ 250439 h 338925"/>
                <a:gd name="connsiteX194" fmla="*/ 137464 w 387343"/>
                <a:gd name="connsiteY194" fmla="*/ 252053 h 338925"/>
                <a:gd name="connsiteX195" fmla="*/ 135850 w 387343"/>
                <a:gd name="connsiteY195" fmla="*/ 255281 h 338925"/>
                <a:gd name="connsiteX196" fmla="*/ 135850 w 387343"/>
                <a:gd name="connsiteY196" fmla="*/ 258508 h 338925"/>
                <a:gd name="connsiteX197" fmla="*/ 135850 w 387343"/>
                <a:gd name="connsiteY197" fmla="*/ 260123 h 338925"/>
                <a:gd name="connsiteX198" fmla="*/ 134236 w 387343"/>
                <a:gd name="connsiteY198" fmla="*/ 261737 h 338925"/>
                <a:gd name="connsiteX199" fmla="*/ 132622 w 387343"/>
                <a:gd name="connsiteY199" fmla="*/ 261737 h 338925"/>
                <a:gd name="connsiteX200" fmla="*/ 129394 w 387343"/>
                <a:gd name="connsiteY200" fmla="*/ 263350 h 338925"/>
                <a:gd name="connsiteX201" fmla="*/ 127780 w 387343"/>
                <a:gd name="connsiteY201" fmla="*/ 263350 h 338925"/>
                <a:gd name="connsiteX202" fmla="*/ 127780 w 387343"/>
                <a:gd name="connsiteY202" fmla="*/ 263350 h 338925"/>
                <a:gd name="connsiteX203" fmla="*/ 127780 w 387343"/>
                <a:gd name="connsiteY203" fmla="*/ 266578 h 338925"/>
                <a:gd name="connsiteX204" fmla="*/ 127780 w 387343"/>
                <a:gd name="connsiteY204" fmla="*/ 268192 h 338925"/>
                <a:gd name="connsiteX205" fmla="*/ 127780 w 387343"/>
                <a:gd name="connsiteY205" fmla="*/ 268192 h 338925"/>
                <a:gd name="connsiteX206" fmla="*/ 126166 w 387343"/>
                <a:gd name="connsiteY206" fmla="*/ 271420 h 338925"/>
                <a:gd name="connsiteX207" fmla="*/ 119710 w 387343"/>
                <a:gd name="connsiteY207" fmla="*/ 282717 h 338925"/>
                <a:gd name="connsiteX208" fmla="*/ 116482 w 387343"/>
                <a:gd name="connsiteY208" fmla="*/ 287559 h 338925"/>
                <a:gd name="connsiteX209" fmla="*/ 113255 w 387343"/>
                <a:gd name="connsiteY209" fmla="*/ 292401 h 338925"/>
                <a:gd name="connsiteX210" fmla="*/ 111641 w 387343"/>
                <a:gd name="connsiteY210" fmla="*/ 294015 h 338925"/>
                <a:gd name="connsiteX211" fmla="*/ 110027 w 387343"/>
                <a:gd name="connsiteY211" fmla="*/ 297243 h 338925"/>
                <a:gd name="connsiteX212" fmla="*/ 98729 w 387343"/>
                <a:gd name="connsiteY212" fmla="*/ 303699 h 338925"/>
                <a:gd name="connsiteX213" fmla="*/ 93887 w 387343"/>
                <a:gd name="connsiteY213" fmla="*/ 305313 h 338925"/>
                <a:gd name="connsiteX214" fmla="*/ 80976 w 387343"/>
                <a:gd name="connsiteY214" fmla="*/ 313382 h 338925"/>
                <a:gd name="connsiteX215" fmla="*/ 76134 w 387343"/>
                <a:gd name="connsiteY215" fmla="*/ 316610 h 338925"/>
                <a:gd name="connsiteX216" fmla="*/ 72906 w 387343"/>
                <a:gd name="connsiteY216" fmla="*/ 319838 h 338925"/>
                <a:gd name="connsiteX217" fmla="*/ 66450 w 387343"/>
                <a:gd name="connsiteY217" fmla="*/ 334364 h 338925"/>
                <a:gd name="connsiteX218" fmla="*/ 55153 w 387343"/>
                <a:gd name="connsiteY218" fmla="*/ 331135 h 338925"/>
                <a:gd name="connsiteX219" fmla="*/ 51925 w 387343"/>
                <a:gd name="connsiteY219" fmla="*/ 331135 h 338925"/>
                <a:gd name="connsiteX220" fmla="*/ 50311 w 387343"/>
                <a:gd name="connsiteY220" fmla="*/ 329522 h 338925"/>
                <a:gd name="connsiteX221" fmla="*/ 48697 w 387343"/>
                <a:gd name="connsiteY221" fmla="*/ 327908 h 338925"/>
                <a:gd name="connsiteX222" fmla="*/ 47083 w 387343"/>
                <a:gd name="connsiteY222" fmla="*/ 326294 h 338925"/>
                <a:gd name="connsiteX223" fmla="*/ 40628 w 387343"/>
                <a:gd name="connsiteY223" fmla="*/ 326294 h 338925"/>
                <a:gd name="connsiteX224" fmla="*/ 35786 w 387343"/>
                <a:gd name="connsiteY224" fmla="*/ 323066 h 338925"/>
                <a:gd name="connsiteX225" fmla="*/ 29330 w 387343"/>
                <a:gd name="connsiteY225" fmla="*/ 318224 h 338925"/>
                <a:gd name="connsiteX226" fmla="*/ 26102 w 387343"/>
                <a:gd name="connsiteY226" fmla="*/ 314996 h 338925"/>
                <a:gd name="connsiteX227" fmla="*/ 21260 w 387343"/>
                <a:gd name="connsiteY227" fmla="*/ 306926 h 338925"/>
                <a:gd name="connsiteX228" fmla="*/ 27716 w 387343"/>
                <a:gd name="connsiteY228" fmla="*/ 298857 h 338925"/>
                <a:gd name="connsiteX229" fmla="*/ 27716 w 387343"/>
                <a:gd name="connsiteY229" fmla="*/ 297243 h 338925"/>
                <a:gd name="connsiteX230" fmla="*/ 27716 w 387343"/>
                <a:gd name="connsiteY230" fmla="*/ 295629 h 338925"/>
                <a:gd name="connsiteX231" fmla="*/ 26102 w 387343"/>
                <a:gd name="connsiteY231" fmla="*/ 294015 h 338925"/>
                <a:gd name="connsiteX232" fmla="*/ 24488 w 387343"/>
                <a:gd name="connsiteY232" fmla="*/ 287559 h 338925"/>
                <a:gd name="connsiteX233" fmla="*/ 21260 w 387343"/>
                <a:gd name="connsiteY233" fmla="*/ 264964 h 338925"/>
                <a:gd name="connsiteX234" fmla="*/ 21260 w 387343"/>
                <a:gd name="connsiteY234" fmla="*/ 261737 h 338925"/>
                <a:gd name="connsiteX235" fmla="*/ 21260 w 387343"/>
                <a:gd name="connsiteY235" fmla="*/ 261737 h 338925"/>
                <a:gd name="connsiteX236" fmla="*/ 19647 w 387343"/>
                <a:gd name="connsiteY236" fmla="*/ 260123 h 338925"/>
                <a:gd name="connsiteX237" fmla="*/ 19647 w 387343"/>
                <a:gd name="connsiteY237" fmla="*/ 258508 h 338925"/>
                <a:gd name="connsiteX238" fmla="*/ 16419 w 387343"/>
                <a:gd name="connsiteY238" fmla="*/ 256895 h 338925"/>
                <a:gd name="connsiteX239" fmla="*/ 16419 w 387343"/>
                <a:gd name="connsiteY239" fmla="*/ 255281 h 338925"/>
                <a:gd name="connsiteX240" fmla="*/ 13191 w 387343"/>
                <a:gd name="connsiteY240" fmla="*/ 255281 h 338925"/>
                <a:gd name="connsiteX241" fmla="*/ 13191 w 387343"/>
                <a:gd name="connsiteY241" fmla="*/ 252053 h 338925"/>
                <a:gd name="connsiteX242" fmla="*/ 9963 w 387343"/>
                <a:gd name="connsiteY242" fmla="*/ 247211 h 338925"/>
                <a:gd name="connsiteX243" fmla="*/ 5121 w 387343"/>
                <a:gd name="connsiteY243" fmla="*/ 232686 h 338925"/>
                <a:gd name="connsiteX244" fmla="*/ 5121 w 387343"/>
                <a:gd name="connsiteY244" fmla="*/ 227844 h 338925"/>
                <a:gd name="connsiteX245" fmla="*/ 6735 w 387343"/>
                <a:gd name="connsiteY245" fmla="*/ 227844 h 338925"/>
                <a:gd name="connsiteX246" fmla="*/ 6735 w 387343"/>
                <a:gd name="connsiteY246" fmla="*/ 224616 h 338925"/>
                <a:gd name="connsiteX247" fmla="*/ 13191 w 387343"/>
                <a:gd name="connsiteY247" fmla="*/ 219774 h 338925"/>
                <a:gd name="connsiteX248" fmla="*/ 14805 w 387343"/>
                <a:gd name="connsiteY248" fmla="*/ 216546 h 338925"/>
                <a:gd name="connsiteX249" fmla="*/ 14805 w 387343"/>
                <a:gd name="connsiteY249" fmla="*/ 211705 h 338925"/>
                <a:gd name="connsiteX250" fmla="*/ 14805 w 387343"/>
                <a:gd name="connsiteY250" fmla="*/ 210091 h 338925"/>
                <a:gd name="connsiteX251" fmla="*/ 14805 w 387343"/>
                <a:gd name="connsiteY251" fmla="*/ 206863 h 338925"/>
                <a:gd name="connsiteX252" fmla="*/ 14805 w 387343"/>
                <a:gd name="connsiteY252" fmla="*/ 205249 h 338925"/>
                <a:gd name="connsiteX253" fmla="*/ 11577 w 387343"/>
                <a:gd name="connsiteY253" fmla="*/ 187496 h 338925"/>
                <a:gd name="connsiteX254" fmla="*/ 9963 w 387343"/>
                <a:gd name="connsiteY254" fmla="*/ 185882 h 338925"/>
                <a:gd name="connsiteX255" fmla="*/ 6735 w 387343"/>
                <a:gd name="connsiteY255" fmla="*/ 182654 h 338925"/>
                <a:gd name="connsiteX256" fmla="*/ 6735 w 387343"/>
                <a:gd name="connsiteY256" fmla="*/ 181040 h 338925"/>
                <a:gd name="connsiteX257" fmla="*/ 6735 w 387343"/>
                <a:gd name="connsiteY257" fmla="*/ 179426 h 338925"/>
                <a:gd name="connsiteX258" fmla="*/ 8349 w 387343"/>
                <a:gd name="connsiteY258" fmla="*/ 176198 h 338925"/>
                <a:gd name="connsiteX259" fmla="*/ 13191 w 387343"/>
                <a:gd name="connsiteY259" fmla="*/ 168128 h 338925"/>
                <a:gd name="connsiteX260" fmla="*/ 19647 w 387343"/>
                <a:gd name="connsiteY260" fmla="*/ 161673 h 338925"/>
                <a:gd name="connsiteX261" fmla="*/ 19647 w 387343"/>
                <a:gd name="connsiteY261" fmla="*/ 160059 h 338925"/>
                <a:gd name="connsiteX262" fmla="*/ 21260 w 387343"/>
                <a:gd name="connsiteY262" fmla="*/ 158445 h 338925"/>
                <a:gd name="connsiteX263" fmla="*/ 22874 w 387343"/>
                <a:gd name="connsiteY263" fmla="*/ 156831 h 338925"/>
                <a:gd name="connsiteX264" fmla="*/ 26102 w 387343"/>
                <a:gd name="connsiteY264" fmla="*/ 147147 h 338925"/>
                <a:gd name="connsiteX265" fmla="*/ 26102 w 387343"/>
                <a:gd name="connsiteY265" fmla="*/ 145533 h 338925"/>
                <a:gd name="connsiteX266" fmla="*/ 26102 w 387343"/>
                <a:gd name="connsiteY266" fmla="*/ 137464 h 338925"/>
                <a:gd name="connsiteX267" fmla="*/ 26102 w 387343"/>
                <a:gd name="connsiteY267" fmla="*/ 135850 h 338925"/>
                <a:gd name="connsiteX268" fmla="*/ 27716 w 387343"/>
                <a:gd name="connsiteY268" fmla="*/ 134236 h 338925"/>
                <a:gd name="connsiteX269" fmla="*/ 27716 w 387343"/>
                <a:gd name="connsiteY269" fmla="*/ 132622 h 338925"/>
                <a:gd name="connsiteX270" fmla="*/ 29330 w 387343"/>
                <a:gd name="connsiteY270" fmla="*/ 131008 h 338925"/>
                <a:gd name="connsiteX271" fmla="*/ 34172 w 387343"/>
                <a:gd name="connsiteY271" fmla="*/ 127780 h 338925"/>
                <a:gd name="connsiteX272" fmla="*/ 37400 w 387343"/>
                <a:gd name="connsiteY272" fmla="*/ 126166 h 338925"/>
                <a:gd name="connsiteX273" fmla="*/ 39014 w 387343"/>
                <a:gd name="connsiteY273" fmla="*/ 126166 h 338925"/>
                <a:gd name="connsiteX274" fmla="*/ 40628 w 387343"/>
                <a:gd name="connsiteY274" fmla="*/ 124552 h 338925"/>
                <a:gd name="connsiteX275" fmla="*/ 40628 w 387343"/>
                <a:gd name="connsiteY275" fmla="*/ 122938 h 338925"/>
                <a:gd name="connsiteX276" fmla="*/ 42242 w 387343"/>
                <a:gd name="connsiteY276" fmla="*/ 121324 h 338925"/>
                <a:gd name="connsiteX277" fmla="*/ 42242 w 387343"/>
                <a:gd name="connsiteY277" fmla="*/ 116483 h 338925"/>
                <a:gd name="connsiteX278" fmla="*/ 42242 w 387343"/>
                <a:gd name="connsiteY278" fmla="*/ 114869 h 338925"/>
                <a:gd name="connsiteX279" fmla="*/ 43856 w 387343"/>
                <a:gd name="connsiteY279" fmla="*/ 111641 h 338925"/>
                <a:gd name="connsiteX280" fmla="*/ 43856 w 387343"/>
                <a:gd name="connsiteY280" fmla="*/ 110027 h 338925"/>
                <a:gd name="connsiteX281" fmla="*/ 45469 w 387343"/>
                <a:gd name="connsiteY281" fmla="*/ 106799 h 338925"/>
                <a:gd name="connsiteX282" fmla="*/ 48697 w 387343"/>
                <a:gd name="connsiteY282" fmla="*/ 103571 h 338925"/>
                <a:gd name="connsiteX283" fmla="*/ 53539 w 387343"/>
                <a:gd name="connsiteY283" fmla="*/ 97115 h 338925"/>
                <a:gd name="connsiteX284" fmla="*/ 55153 w 387343"/>
                <a:gd name="connsiteY284" fmla="*/ 93887 h 338925"/>
                <a:gd name="connsiteX285" fmla="*/ 58381 w 387343"/>
                <a:gd name="connsiteY285" fmla="*/ 90660 h 338925"/>
                <a:gd name="connsiteX286" fmla="*/ 63223 w 387343"/>
                <a:gd name="connsiteY286" fmla="*/ 89046 h 338925"/>
                <a:gd name="connsiteX287" fmla="*/ 64837 w 387343"/>
                <a:gd name="connsiteY287" fmla="*/ 87432 h 338925"/>
                <a:gd name="connsiteX288" fmla="*/ 66450 w 387343"/>
                <a:gd name="connsiteY288" fmla="*/ 85818 h 338925"/>
                <a:gd name="connsiteX289" fmla="*/ 74520 w 387343"/>
                <a:gd name="connsiteY289" fmla="*/ 74520 h 338925"/>
                <a:gd name="connsiteX290" fmla="*/ 116482 w 387343"/>
                <a:gd name="connsiteY290" fmla="*/ 35786 h 338925"/>
                <a:gd name="connsiteX291" fmla="*/ 121324 w 387343"/>
                <a:gd name="connsiteY291" fmla="*/ 30944 h 338925"/>
                <a:gd name="connsiteX292" fmla="*/ 122938 w 387343"/>
                <a:gd name="connsiteY292" fmla="*/ 29330 h 338925"/>
                <a:gd name="connsiteX293" fmla="*/ 124552 w 387343"/>
                <a:gd name="connsiteY293" fmla="*/ 24488 h 338925"/>
                <a:gd name="connsiteX294" fmla="*/ 126166 w 387343"/>
                <a:gd name="connsiteY294" fmla="*/ 22874 h 338925"/>
                <a:gd name="connsiteX295" fmla="*/ 124552 w 387343"/>
                <a:gd name="connsiteY295" fmla="*/ 18033 h 338925"/>
                <a:gd name="connsiteX296" fmla="*/ 121324 w 387343"/>
                <a:gd name="connsiteY296" fmla="*/ 5121 h 338925"/>
                <a:gd name="connsiteX297" fmla="*/ 155217 w 387343"/>
                <a:gd name="connsiteY297" fmla="*/ 11577 h 338925"/>
                <a:gd name="connsiteX298" fmla="*/ 171356 w 387343"/>
                <a:gd name="connsiteY298" fmla="*/ 16419 h 338925"/>
                <a:gd name="connsiteX299" fmla="*/ 172970 w 387343"/>
                <a:gd name="connsiteY299" fmla="*/ 16419 h 33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387343" h="338925">
                  <a:moveTo>
                    <a:pt x="174584" y="16419"/>
                  </a:moveTo>
                  <a:lnTo>
                    <a:pt x="176198" y="16419"/>
                  </a:lnTo>
                  <a:lnTo>
                    <a:pt x="192337" y="11577"/>
                  </a:lnTo>
                  <a:lnTo>
                    <a:pt x="203635" y="9963"/>
                  </a:lnTo>
                  <a:lnTo>
                    <a:pt x="210090" y="9963"/>
                  </a:lnTo>
                  <a:lnTo>
                    <a:pt x="211704" y="9963"/>
                  </a:lnTo>
                  <a:lnTo>
                    <a:pt x="214932" y="11577"/>
                  </a:lnTo>
                  <a:lnTo>
                    <a:pt x="232686" y="26102"/>
                  </a:lnTo>
                  <a:lnTo>
                    <a:pt x="235913" y="29330"/>
                  </a:lnTo>
                  <a:lnTo>
                    <a:pt x="237527" y="30944"/>
                  </a:lnTo>
                  <a:lnTo>
                    <a:pt x="239141" y="32558"/>
                  </a:lnTo>
                  <a:lnTo>
                    <a:pt x="240755" y="32558"/>
                  </a:lnTo>
                  <a:lnTo>
                    <a:pt x="243983" y="32558"/>
                  </a:lnTo>
                  <a:lnTo>
                    <a:pt x="248825" y="32558"/>
                  </a:lnTo>
                  <a:lnTo>
                    <a:pt x="252053" y="32558"/>
                  </a:lnTo>
                  <a:lnTo>
                    <a:pt x="253667" y="32558"/>
                  </a:lnTo>
                  <a:lnTo>
                    <a:pt x="255281" y="34172"/>
                  </a:lnTo>
                  <a:lnTo>
                    <a:pt x="264964" y="42242"/>
                  </a:lnTo>
                  <a:lnTo>
                    <a:pt x="266578" y="43856"/>
                  </a:lnTo>
                  <a:lnTo>
                    <a:pt x="268192" y="43856"/>
                  </a:lnTo>
                  <a:lnTo>
                    <a:pt x="273034" y="45469"/>
                  </a:lnTo>
                  <a:lnTo>
                    <a:pt x="277876" y="45469"/>
                  </a:lnTo>
                  <a:lnTo>
                    <a:pt x="282717" y="45469"/>
                  </a:lnTo>
                  <a:lnTo>
                    <a:pt x="290787" y="40628"/>
                  </a:lnTo>
                  <a:lnTo>
                    <a:pt x="292401" y="40628"/>
                  </a:lnTo>
                  <a:lnTo>
                    <a:pt x="294015" y="40628"/>
                  </a:lnTo>
                  <a:lnTo>
                    <a:pt x="303699" y="43856"/>
                  </a:lnTo>
                  <a:lnTo>
                    <a:pt x="306926" y="43856"/>
                  </a:lnTo>
                  <a:lnTo>
                    <a:pt x="310154" y="45469"/>
                  </a:lnTo>
                  <a:lnTo>
                    <a:pt x="311768" y="47083"/>
                  </a:lnTo>
                  <a:lnTo>
                    <a:pt x="314996" y="53539"/>
                  </a:lnTo>
                  <a:lnTo>
                    <a:pt x="314996" y="56767"/>
                  </a:lnTo>
                  <a:lnTo>
                    <a:pt x="316610" y="59995"/>
                  </a:lnTo>
                  <a:lnTo>
                    <a:pt x="316610" y="64837"/>
                  </a:lnTo>
                  <a:lnTo>
                    <a:pt x="319838" y="69678"/>
                  </a:lnTo>
                  <a:lnTo>
                    <a:pt x="334363" y="80976"/>
                  </a:lnTo>
                  <a:lnTo>
                    <a:pt x="334363" y="89046"/>
                  </a:lnTo>
                  <a:lnTo>
                    <a:pt x="332749" y="92274"/>
                  </a:lnTo>
                  <a:lnTo>
                    <a:pt x="326294" y="101957"/>
                  </a:lnTo>
                  <a:lnTo>
                    <a:pt x="324680" y="105185"/>
                  </a:lnTo>
                  <a:lnTo>
                    <a:pt x="324680" y="116483"/>
                  </a:lnTo>
                  <a:lnTo>
                    <a:pt x="326294" y="121324"/>
                  </a:lnTo>
                  <a:lnTo>
                    <a:pt x="324680" y="153603"/>
                  </a:lnTo>
                  <a:lnTo>
                    <a:pt x="324680" y="161673"/>
                  </a:lnTo>
                  <a:lnTo>
                    <a:pt x="326294" y="164901"/>
                  </a:lnTo>
                  <a:lnTo>
                    <a:pt x="327908" y="166514"/>
                  </a:lnTo>
                  <a:lnTo>
                    <a:pt x="329522" y="166514"/>
                  </a:lnTo>
                  <a:lnTo>
                    <a:pt x="331135" y="166514"/>
                  </a:lnTo>
                  <a:lnTo>
                    <a:pt x="332749" y="166514"/>
                  </a:lnTo>
                  <a:lnTo>
                    <a:pt x="334363" y="166514"/>
                  </a:lnTo>
                  <a:lnTo>
                    <a:pt x="335977" y="164901"/>
                  </a:lnTo>
                  <a:lnTo>
                    <a:pt x="337591" y="166514"/>
                  </a:lnTo>
                  <a:lnTo>
                    <a:pt x="339205" y="166514"/>
                  </a:lnTo>
                  <a:lnTo>
                    <a:pt x="347275" y="172970"/>
                  </a:lnTo>
                  <a:lnTo>
                    <a:pt x="353731" y="174584"/>
                  </a:lnTo>
                  <a:lnTo>
                    <a:pt x="355344" y="174584"/>
                  </a:lnTo>
                  <a:lnTo>
                    <a:pt x="356958" y="174584"/>
                  </a:lnTo>
                  <a:lnTo>
                    <a:pt x="360186" y="174584"/>
                  </a:lnTo>
                  <a:lnTo>
                    <a:pt x="361800" y="174584"/>
                  </a:lnTo>
                  <a:lnTo>
                    <a:pt x="363414" y="174584"/>
                  </a:lnTo>
                  <a:lnTo>
                    <a:pt x="363414" y="176198"/>
                  </a:lnTo>
                  <a:lnTo>
                    <a:pt x="366642" y="177812"/>
                  </a:lnTo>
                  <a:lnTo>
                    <a:pt x="369870" y="184268"/>
                  </a:lnTo>
                  <a:lnTo>
                    <a:pt x="371484" y="187496"/>
                  </a:lnTo>
                  <a:lnTo>
                    <a:pt x="371484" y="192337"/>
                  </a:lnTo>
                  <a:lnTo>
                    <a:pt x="373098" y="197179"/>
                  </a:lnTo>
                  <a:lnTo>
                    <a:pt x="389237" y="231072"/>
                  </a:lnTo>
                  <a:lnTo>
                    <a:pt x="390851" y="234299"/>
                  </a:lnTo>
                  <a:lnTo>
                    <a:pt x="390851" y="235914"/>
                  </a:lnTo>
                  <a:lnTo>
                    <a:pt x="392465" y="248825"/>
                  </a:lnTo>
                  <a:lnTo>
                    <a:pt x="390851" y="250439"/>
                  </a:lnTo>
                  <a:lnTo>
                    <a:pt x="390851" y="252053"/>
                  </a:lnTo>
                  <a:lnTo>
                    <a:pt x="389237" y="253667"/>
                  </a:lnTo>
                  <a:lnTo>
                    <a:pt x="389237" y="253667"/>
                  </a:lnTo>
                  <a:lnTo>
                    <a:pt x="387623" y="255281"/>
                  </a:lnTo>
                  <a:lnTo>
                    <a:pt x="386009" y="256895"/>
                  </a:lnTo>
                  <a:lnTo>
                    <a:pt x="382781" y="256895"/>
                  </a:lnTo>
                  <a:lnTo>
                    <a:pt x="373098" y="263350"/>
                  </a:lnTo>
                  <a:lnTo>
                    <a:pt x="371484" y="264964"/>
                  </a:lnTo>
                  <a:lnTo>
                    <a:pt x="368256" y="264964"/>
                  </a:lnTo>
                  <a:lnTo>
                    <a:pt x="366642" y="266578"/>
                  </a:lnTo>
                  <a:lnTo>
                    <a:pt x="366642" y="266578"/>
                  </a:lnTo>
                  <a:lnTo>
                    <a:pt x="363414" y="269806"/>
                  </a:lnTo>
                  <a:lnTo>
                    <a:pt x="363414" y="271420"/>
                  </a:lnTo>
                  <a:lnTo>
                    <a:pt x="352117" y="274648"/>
                  </a:lnTo>
                  <a:lnTo>
                    <a:pt x="352117" y="276262"/>
                  </a:lnTo>
                  <a:lnTo>
                    <a:pt x="350503" y="276262"/>
                  </a:lnTo>
                  <a:lnTo>
                    <a:pt x="350503" y="277876"/>
                  </a:lnTo>
                  <a:lnTo>
                    <a:pt x="348889" y="281104"/>
                  </a:lnTo>
                  <a:lnTo>
                    <a:pt x="347275" y="285946"/>
                  </a:lnTo>
                  <a:lnTo>
                    <a:pt x="347275" y="287559"/>
                  </a:lnTo>
                  <a:lnTo>
                    <a:pt x="345661" y="289173"/>
                  </a:lnTo>
                  <a:lnTo>
                    <a:pt x="345661" y="290787"/>
                  </a:lnTo>
                  <a:lnTo>
                    <a:pt x="344047" y="292401"/>
                  </a:lnTo>
                  <a:lnTo>
                    <a:pt x="344047" y="292401"/>
                  </a:lnTo>
                  <a:lnTo>
                    <a:pt x="339205" y="294015"/>
                  </a:lnTo>
                  <a:lnTo>
                    <a:pt x="337591" y="295629"/>
                  </a:lnTo>
                  <a:lnTo>
                    <a:pt x="335977" y="295629"/>
                  </a:lnTo>
                  <a:lnTo>
                    <a:pt x="334363" y="297243"/>
                  </a:lnTo>
                  <a:lnTo>
                    <a:pt x="334363" y="298857"/>
                  </a:lnTo>
                  <a:lnTo>
                    <a:pt x="332749" y="300471"/>
                  </a:lnTo>
                  <a:lnTo>
                    <a:pt x="331135" y="300471"/>
                  </a:lnTo>
                  <a:lnTo>
                    <a:pt x="329522" y="300471"/>
                  </a:lnTo>
                  <a:lnTo>
                    <a:pt x="327908" y="302085"/>
                  </a:lnTo>
                  <a:lnTo>
                    <a:pt x="327908" y="302085"/>
                  </a:lnTo>
                  <a:lnTo>
                    <a:pt x="326294" y="305313"/>
                  </a:lnTo>
                  <a:lnTo>
                    <a:pt x="324680" y="305313"/>
                  </a:lnTo>
                  <a:lnTo>
                    <a:pt x="324680" y="305313"/>
                  </a:lnTo>
                  <a:lnTo>
                    <a:pt x="323066" y="305313"/>
                  </a:lnTo>
                  <a:lnTo>
                    <a:pt x="319838" y="303699"/>
                  </a:lnTo>
                  <a:lnTo>
                    <a:pt x="313382" y="302085"/>
                  </a:lnTo>
                  <a:lnTo>
                    <a:pt x="308540" y="302085"/>
                  </a:lnTo>
                  <a:lnTo>
                    <a:pt x="306926" y="300471"/>
                  </a:lnTo>
                  <a:lnTo>
                    <a:pt x="305313" y="300471"/>
                  </a:lnTo>
                  <a:lnTo>
                    <a:pt x="302085" y="297243"/>
                  </a:lnTo>
                  <a:lnTo>
                    <a:pt x="302085" y="297243"/>
                  </a:lnTo>
                  <a:lnTo>
                    <a:pt x="300471" y="297243"/>
                  </a:lnTo>
                  <a:lnTo>
                    <a:pt x="295629" y="295629"/>
                  </a:lnTo>
                  <a:lnTo>
                    <a:pt x="292401" y="295629"/>
                  </a:lnTo>
                  <a:lnTo>
                    <a:pt x="292401" y="292401"/>
                  </a:lnTo>
                  <a:lnTo>
                    <a:pt x="292401" y="290787"/>
                  </a:lnTo>
                  <a:lnTo>
                    <a:pt x="290787" y="285946"/>
                  </a:lnTo>
                  <a:lnTo>
                    <a:pt x="289173" y="282717"/>
                  </a:lnTo>
                  <a:lnTo>
                    <a:pt x="287559" y="281104"/>
                  </a:lnTo>
                  <a:lnTo>
                    <a:pt x="285945" y="279490"/>
                  </a:lnTo>
                  <a:lnTo>
                    <a:pt x="282717" y="279490"/>
                  </a:lnTo>
                  <a:lnTo>
                    <a:pt x="279490" y="277876"/>
                  </a:lnTo>
                  <a:lnTo>
                    <a:pt x="277876" y="277876"/>
                  </a:lnTo>
                  <a:lnTo>
                    <a:pt x="277876" y="276262"/>
                  </a:lnTo>
                  <a:lnTo>
                    <a:pt x="276262" y="276262"/>
                  </a:lnTo>
                  <a:lnTo>
                    <a:pt x="276262" y="274648"/>
                  </a:lnTo>
                  <a:lnTo>
                    <a:pt x="274648" y="274648"/>
                  </a:lnTo>
                  <a:lnTo>
                    <a:pt x="271420" y="264964"/>
                  </a:lnTo>
                  <a:lnTo>
                    <a:pt x="271420" y="263350"/>
                  </a:lnTo>
                  <a:lnTo>
                    <a:pt x="269806" y="263350"/>
                  </a:lnTo>
                  <a:lnTo>
                    <a:pt x="268192" y="261737"/>
                  </a:lnTo>
                  <a:lnTo>
                    <a:pt x="268192" y="261737"/>
                  </a:lnTo>
                  <a:lnTo>
                    <a:pt x="252053" y="256895"/>
                  </a:lnTo>
                  <a:lnTo>
                    <a:pt x="248825" y="256895"/>
                  </a:lnTo>
                  <a:lnTo>
                    <a:pt x="234299" y="261737"/>
                  </a:lnTo>
                  <a:lnTo>
                    <a:pt x="224616" y="266578"/>
                  </a:lnTo>
                  <a:lnTo>
                    <a:pt x="216546" y="273034"/>
                  </a:lnTo>
                  <a:lnTo>
                    <a:pt x="214932" y="274648"/>
                  </a:lnTo>
                  <a:lnTo>
                    <a:pt x="214932" y="276262"/>
                  </a:lnTo>
                  <a:lnTo>
                    <a:pt x="214932" y="277876"/>
                  </a:lnTo>
                  <a:lnTo>
                    <a:pt x="214932" y="281104"/>
                  </a:lnTo>
                  <a:lnTo>
                    <a:pt x="214932" y="282717"/>
                  </a:lnTo>
                  <a:lnTo>
                    <a:pt x="214932" y="284332"/>
                  </a:lnTo>
                  <a:lnTo>
                    <a:pt x="214932" y="284332"/>
                  </a:lnTo>
                  <a:lnTo>
                    <a:pt x="206863" y="294015"/>
                  </a:lnTo>
                  <a:lnTo>
                    <a:pt x="202021" y="297243"/>
                  </a:lnTo>
                  <a:lnTo>
                    <a:pt x="198793" y="298857"/>
                  </a:lnTo>
                  <a:lnTo>
                    <a:pt x="192337" y="298857"/>
                  </a:lnTo>
                  <a:lnTo>
                    <a:pt x="187495" y="297243"/>
                  </a:lnTo>
                  <a:lnTo>
                    <a:pt x="187495" y="295629"/>
                  </a:lnTo>
                  <a:lnTo>
                    <a:pt x="185882" y="294015"/>
                  </a:lnTo>
                  <a:lnTo>
                    <a:pt x="182654" y="290787"/>
                  </a:lnTo>
                  <a:lnTo>
                    <a:pt x="181040" y="289173"/>
                  </a:lnTo>
                  <a:lnTo>
                    <a:pt x="181040" y="289173"/>
                  </a:lnTo>
                  <a:lnTo>
                    <a:pt x="177812" y="289173"/>
                  </a:lnTo>
                  <a:lnTo>
                    <a:pt x="176198" y="287559"/>
                  </a:lnTo>
                  <a:lnTo>
                    <a:pt x="174584" y="287559"/>
                  </a:lnTo>
                  <a:lnTo>
                    <a:pt x="174584" y="285946"/>
                  </a:lnTo>
                  <a:lnTo>
                    <a:pt x="172970" y="285946"/>
                  </a:lnTo>
                  <a:lnTo>
                    <a:pt x="172970" y="284332"/>
                  </a:lnTo>
                  <a:lnTo>
                    <a:pt x="171356" y="282717"/>
                  </a:lnTo>
                  <a:lnTo>
                    <a:pt x="171356" y="279490"/>
                  </a:lnTo>
                  <a:lnTo>
                    <a:pt x="171356" y="277876"/>
                  </a:lnTo>
                  <a:lnTo>
                    <a:pt x="171356" y="271420"/>
                  </a:lnTo>
                  <a:lnTo>
                    <a:pt x="171356" y="268192"/>
                  </a:lnTo>
                  <a:lnTo>
                    <a:pt x="171356" y="268192"/>
                  </a:lnTo>
                  <a:lnTo>
                    <a:pt x="171356" y="266578"/>
                  </a:lnTo>
                  <a:lnTo>
                    <a:pt x="171356" y="264964"/>
                  </a:lnTo>
                  <a:lnTo>
                    <a:pt x="171356" y="263350"/>
                  </a:lnTo>
                  <a:lnTo>
                    <a:pt x="169742" y="261737"/>
                  </a:lnTo>
                  <a:lnTo>
                    <a:pt x="168128" y="260123"/>
                  </a:lnTo>
                  <a:lnTo>
                    <a:pt x="168128" y="258508"/>
                  </a:lnTo>
                  <a:lnTo>
                    <a:pt x="161673" y="253667"/>
                  </a:lnTo>
                  <a:lnTo>
                    <a:pt x="160059" y="253667"/>
                  </a:lnTo>
                  <a:lnTo>
                    <a:pt x="160059" y="252053"/>
                  </a:lnTo>
                  <a:lnTo>
                    <a:pt x="160059" y="250439"/>
                  </a:lnTo>
                  <a:lnTo>
                    <a:pt x="161673" y="248825"/>
                  </a:lnTo>
                  <a:lnTo>
                    <a:pt x="161673" y="247211"/>
                  </a:lnTo>
                  <a:lnTo>
                    <a:pt x="160059" y="245597"/>
                  </a:lnTo>
                  <a:lnTo>
                    <a:pt x="158445" y="245597"/>
                  </a:lnTo>
                  <a:lnTo>
                    <a:pt x="156831" y="245597"/>
                  </a:lnTo>
                  <a:lnTo>
                    <a:pt x="155217" y="245597"/>
                  </a:lnTo>
                  <a:lnTo>
                    <a:pt x="151989" y="247211"/>
                  </a:lnTo>
                  <a:lnTo>
                    <a:pt x="147147" y="248825"/>
                  </a:lnTo>
                  <a:lnTo>
                    <a:pt x="147147" y="250439"/>
                  </a:lnTo>
                  <a:lnTo>
                    <a:pt x="145533" y="250439"/>
                  </a:lnTo>
                  <a:lnTo>
                    <a:pt x="140691" y="250439"/>
                  </a:lnTo>
                  <a:lnTo>
                    <a:pt x="139077" y="250439"/>
                  </a:lnTo>
                  <a:lnTo>
                    <a:pt x="137464" y="250439"/>
                  </a:lnTo>
                  <a:lnTo>
                    <a:pt x="137464" y="252053"/>
                  </a:lnTo>
                  <a:lnTo>
                    <a:pt x="135850" y="255281"/>
                  </a:lnTo>
                  <a:lnTo>
                    <a:pt x="135850" y="258508"/>
                  </a:lnTo>
                  <a:lnTo>
                    <a:pt x="135850" y="260123"/>
                  </a:lnTo>
                  <a:lnTo>
                    <a:pt x="134236" y="261737"/>
                  </a:lnTo>
                  <a:lnTo>
                    <a:pt x="132622" y="261737"/>
                  </a:lnTo>
                  <a:lnTo>
                    <a:pt x="129394" y="263350"/>
                  </a:lnTo>
                  <a:lnTo>
                    <a:pt x="127780" y="263350"/>
                  </a:lnTo>
                  <a:lnTo>
                    <a:pt x="127780" y="263350"/>
                  </a:lnTo>
                  <a:lnTo>
                    <a:pt x="127780" y="266578"/>
                  </a:lnTo>
                  <a:lnTo>
                    <a:pt x="127780" y="268192"/>
                  </a:lnTo>
                  <a:lnTo>
                    <a:pt x="127780" y="268192"/>
                  </a:lnTo>
                  <a:lnTo>
                    <a:pt x="126166" y="271420"/>
                  </a:lnTo>
                  <a:lnTo>
                    <a:pt x="119710" y="282717"/>
                  </a:lnTo>
                  <a:lnTo>
                    <a:pt x="116482" y="287559"/>
                  </a:lnTo>
                  <a:lnTo>
                    <a:pt x="113255" y="292401"/>
                  </a:lnTo>
                  <a:lnTo>
                    <a:pt x="111641" y="294015"/>
                  </a:lnTo>
                  <a:lnTo>
                    <a:pt x="110027" y="297243"/>
                  </a:lnTo>
                  <a:lnTo>
                    <a:pt x="98729" y="303699"/>
                  </a:lnTo>
                  <a:lnTo>
                    <a:pt x="93887" y="305313"/>
                  </a:lnTo>
                  <a:lnTo>
                    <a:pt x="80976" y="313382"/>
                  </a:lnTo>
                  <a:lnTo>
                    <a:pt x="76134" y="316610"/>
                  </a:lnTo>
                  <a:lnTo>
                    <a:pt x="72906" y="319838"/>
                  </a:lnTo>
                  <a:lnTo>
                    <a:pt x="66450" y="334364"/>
                  </a:lnTo>
                  <a:lnTo>
                    <a:pt x="55153" y="331135"/>
                  </a:lnTo>
                  <a:lnTo>
                    <a:pt x="51925" y="331135"/>
                  </a:lnTo>
                  <a:lnTo>
                    <a:pt x="50311" y="329522"/>
                  </a:lnTo>
                  <a:lnTo>
                    <a:pt x="48697" y="327908"/>
                  </a:lnTo>
                  <a:lnTo>
                    <a:pt x="47083" y="326294"/>
                  </a:lnTo>
                  <a:lnTo>
                    <a:pt x="40628" y="326294"/>
                  </a:lnTo>
                  <a:lnTo>
                    <a:pt x="35786" y="323066"/>
                  </a:lnTo>
                  <a:lnTo>
                    <a:pt x="29330" y="318224"/>
                  </a:lnTo>
                  <a:lnTo>
                    <a:pt x="26102" y="314996"/>
                  </a:lnTo>
                  <a:lnTo>
                    <a:pt x="21260" y="306926"/>
                  </a:lnTo>
                  <a:lnTo>
                    <a:pt x="27716" y="298857"/>
                  </a:lnTo>
                  <a:lnTo>
                    <a:pt x="27716" y="297243"/>
                  </a:lnTo>
                  <a:lnTo>
                    <a:pt x="27716" y="295629"/>
                  </a:lnTo>
                  <a:lnTo>
                    <a:pt x="26102" y="294015"/>
                  </a:lnTo>
                  <a:lnTo>
                    <a:pt x="24488" y="287559"/>
                  </a:lnTo>
                  <a:lnTo>
                    <a:pt x="21260" y="264964"/>
                  </a:lnTo>
                  <a:lnTo>
                    <a:pt x="21260" y="261737"/>
                  </a:lnTo>
                  <a:lnTo>
                    <a:pt x="21260" y="261737"/>
                  </a:lnTo>
                  <a:lnTo>
                    <a:pt x="19647" y="260123"/>
                  </a:lnTo>
                  <a:lnTo>
                    <a:pt x="19647" y="258508"/>
                  </a:lnTo>
                  <a:lnTo>
                    <a:pt x="16419" y="256895"/>
                  </a:lnTo>
                  <a:lnTo>
                    <a:pt x="16419" y="255281"/>
                  </a:lnTo>
                  <a:lnTo>
                    <a:pt x="13191" y="255281"/>
                  </a:lnTo>
                  <a:lnTo>
                    <a:pt x="13191" y="252053"/>
                  </a:lnTo>
                  <a:lnTo>
                    <a:pt x="9963" y="247211"/>
                  </a:lnTo>
                  <a:lnTo>
                    <a:pt x="5121" y="232686"/>
                  </a:lnTo>
                  <a:lnTo>
                    <a:pt x="5121" y="227844"/>
                  </a:lnTo>
                  <a:lnTo>
                    <a:pt x="6735" y="227844"/>
                  </a:lnTo>
                  <a:lnTo>
                    <a:pt x="6735" y="224616"/>
                  </a:lnTo>
                  <a:lnTo>
                    <a:pt x="13191" y="219774"/>
                  </a:lnTo>
                  <a:lnTo>
                    <a:pt x="14805" y="216546"/>
                  </a:lnTo>
                  <a:lnTo>
                    <a:pt x="14805" y="211705"/>
                  </a:lnTo>
                  <a:lnTo>
                    <a:pt x="14805" y="210091"/>
                  </a:lnTo>
                  <a:lnTo>
                    <a:pt x="14805" y="206863"/>
                  </a:lnTo>
                  <a:lnTo>
                    <a:pt x="14805" y="205249"/>
                  </a:lnTo>
                  <a:lnTo>
                    <a:pt x="11577" y="187496"/>
                  </a:lnTo>
                  <a:lnTo>
                    <a:pt x="9963" y="185882"/>
                  </a:lnTo>
                  <a:lnTo>
                    <a:pt x="6735" y="182654"/>
                  </a:lnTo>
                  <a:lnTo>
                    <a:pt x="6735" y="181040"/>
                  </a:lnTo>
                  <a:lnTo>
                    <a:pt x="6735" y="179426"/>
                  </a:lnTo>
                  <a:lnTo>
                    <a:pt x="8349" y="176198"/>
                  </a:lnTo>
                  <a:lnTo>
                    <a:pt x="13191" y="168128"/>
                  </a:lnTo>
                  <a:lnTo>
                    <a:pt x="19647" y="161673"/>
                  </a:lnTo>
                  <a:lnTo>
                    <a:pt x="19647" y="160059"/>
                  </a:lnTo>
                  <a:lnTo>
                    <a:pt x="21260" y="158445"/>
                  </a:lnTo>
                  <a:lnTo>
                    <a:pt x="22874" y="156831"/>
                  </a:lnTo>
                  <a:lnTo>
                    <a:pt x="26102" y="147147"/>
                  </a:lnTo>
                  <a:lnTo>
                    <a:pt x="26102" y="145533"/>
                  </a:lnTo>
                  <a:lnTo>
                    <a:pt x="26102" y="137464"/>
                  </a:lnTo>
                  <a:lnTo>
                    <a:pt x="26102" y="135850"/>
                  </a:lnTo>
                  <a:lnTo>
                    <a:pt x="27716" y="134236"/>
                  </a:lnTo>
                  <a:lnTo>
                    <a:pt x="27716" y="132622"/>
                  </a:lnTo>
                  <a:lnTo>
                    <a:pt x="29330" y="131008"/>
                  </a:lnTo>
                  <a:lnTo>
                    <a:pt x="34172" y="127780"/>
                  </a:lnTo>
                  <a:lnTo>
                    <a:pt x="37400" y="126166"/>
                  </a:lnTo>
                  <a:lnTo>
                    <a:pt x="39014" y="126166"/>
                  </a:lnTo>
                  <a:lnTo>
                    <a:pt x="40628" y="124552"/>
                  </a:lnTo>
                  <a:lnTo>
                    <a:pt x="40628" y="122938"/>
                  </a:lnTo>
                  <a:lnTo>
                    <a:pt x="42242" y="121324"/>
                  </a:lnTo>
                  <a:lnTo>
                    <a:pt x="42242" y="116483"/>
                  </a:lnTo>
                  <a:lnTo>
                    <a:pt x="42242" y="114869"/>
                  </a:lnTo>
                  <a:lnTo>
                    <a:pt x="43856" y="111641"/>
                  </a:lnTo>
                  <a:lnTo>
                    <a:pt x="43856" y="110027"/>
                  </a:lnTo>
                  <a:lnTo>
                    <a:pt x="45469" y="106799"/>
                  </a:lnTo>
                  <a:lnTo>
                    <a:pt x="48697" y="103571"/>
                  </a:lnTo>
                  <a:lnTo>
                    <a:pt x="53539" y="97115"/>
                  </a:lnTo>
                  <a:lnTo>
                    <a:pt x="55153" y="93887"/>
                  </a:lnTo>
                  <a:lnTo>
                    <a:pt x="58381" y="90660"/>
                  </a:lnTo>
                  <a:lnTo>
                    <a:pt x="63223" y="89046"/>
                  </a:lnTo>
                  <a:lnTo>
                    <a:pt x="64837" y="87432"/>
                  </a:lnTo>
                  <a:lnTo>
                    <a:pt x="66450" y="85818"/>
                  </a:lnTo>
                  <a:lnTo>
                    <a:pt x="74520" y="74520"/>
                  </a:lnTo>
                  <a:lnTo>
                    <a:pt x="116482" y="35786"/>
                  </a:lnTo>
                  <a:lnTo>
                    <a:pt x="121324" y="30944"/>
                  </a:lnTo>
                  <a:lnTo>
                    <a:pt x="122938" y="29330"/>
                  </a:lnTo>
                  <a:lnTo>
                    <a:pt x="124552" y="24488"/>
                  </a:lnTo>
                  <a:lnTo>
                    <a:pt x="126166" y="22874"/>
                  </a:lnTo>
                  <a:lnTo>
                    <a:pt x="124552" y="18033"/>
                  </a:lnTo>
                  <a:lnTo>
                    <a:pt x="121324" y="5121"/>
                  </a:lnTo>
                  <a:lnTo>
                    <a:pt x="155217" y="11577"/>
                  </a:lnTo>
                  <a:lnTo>
                    <a:pt x="171356" y="16419"/>
                  </a:lnTo>
                  <a:lnTo>
                    <a:pt x="172970" y="164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B3B8E12-C16E-4085-8036-CF93F2218E80}"/>
                </a:ext>
              </a:extLst>
            </p:cNvPr>
            <p:cNvSpPr/>
            <p:nvPr/>
          </p:nvSpPr>
          <p:spPr>
            <a:xfrm>
              <a:off x="8692437" y="2971877"/>
              <a:ext cx="225951" cy="209811"/>
            </a:xfrm>
            <a:custGeom>
              <a:avLst/>
              <a:gdLst>
                <a:gd name="connsiteX0" fmla="*/ 195565 w 225950"/>
                <a:gd name="connsiteY0" fmla="*/ 35786 h 209811"/>
                <a:gd name="connsiteX1" fmla="*/ 197179 w 225950"/>
                <a:gd name="connsiteY1" fmla="*/ 39014 h 209811"/>
                <a:gd name="connsiteX2" fmla="*/ 198793 w 225950"/>
                <a:gd name="connsiteY2" fmla="*/ 40628 h 209811"/>
                <a:gd name="connsiteX3" fmla="*/ 202021 w 225950"/>
                <a:gd name="connsiteY3" fmla="*/ 47083 h 209811"/>
                <a:gd name="connsiteX4" fmla="*/ 203635 w 225950"/>
                <a:gd name="connsiteY4" fmla="*/ 48697 h 209811"/>
                <a:gd name="connsiteX5" fmla="*/ 203635 w 225950"/>
                <a:gd name="connsiteY5" fmla="*/ 50311 h 209811"/>
                <a:gd name="connsiteX6" fmla="*/ 206863 w 225950"/>
                <a:gd name="connsiteY6" fmla="*/ 51925 h 209811"/>
                <a:gd name="connsiteX7" fmla="*/ 206863 w 225950"/>
                <a:gd name="connsiteY7" fmla="*/ 51925 h 209811"/>
                <a:gd name="connsiteX8" fmla="*/ 210090 w 225950"/>
                <a:gd name="connsiteY8" fmla="*/ 53539 h 209811"/>
                <a:gd name="connsiteX9" fmla="*/ 214932 w 225950"/>
                <a:gd name="connsiteY9" fmla="*/ 55153 h 209811"/>
                <a:gd name="connsiteX10" fmla="*/ 219774 w 225950"/>
                <a:gd name="connsiteY10" fmla="*/ 56767 h 209811"/>
                <a:gd name="connsiteX11" fmla="*/ 221388 w 225950"/>
                <a:gd name="connsiteY11" fmla="*/ 58381 h 209811"/>
                <a:gd name="connsiteX12" fmla="*/ 223002 w 225950"/>
                <a:gd name="connsiteY12" fmla="*/ 58381 h 209811"/>
                <a:gd name="connsiteX13" fmla="*/ 223002 w 225950"/>
                <a:gd name="connsiteY13" fmla="*/ 59995 h 209811"/>
                <a:gd name="connsiteX14" fmla="*/ 224616 w 225950"/>
                <a:gd name="connsiteY14" fmla="*/ 59995 h 209811"/>
                <a:gd name="connsiteX15" fmla="*/ 224616 w 225950"/>
                <a:gd name="connsiteY15" fmla="*/ 61609 h 209811"/>
                <a:gd name="connsiteX16" fmla="*/ 226230 w 225950"/>
                <a:gd name="connsiteY16" fmla="*/ 66451 h 209811"/>
                <a:gd name="connsiteX17" fmla="*/ 226230 w 225950"/>
                <a:gd name="connsiteY17" fmla="*/ 68064 h 209811"/>
                <a:gd name="connsiteX18" fmla="*/ 227844 w 225950"/>
                <a:gd name="connsiteY18" fmla="*/ 68064 h 209811"/>
                <a:gd name="connsiteX19" fmla="*/ 227844 w 225950"/>
                <a:gd name="connsiteY19" fmla="*/ 68064 h 209811"/>
                <a:gd name="connsiteX20" fmla="*/ 229458 w 225950"/>
                <a:gd name="connsiteY20" fmla="*/ 69678 h 209811"/>
                <a:gd name="connsiteX21" fmla="*/ 229458 w 225950"/>
                <a:gd name="connsiteY21" fmla="*/ 69678 h 209811"/>
                <a:gd name="connsiteX22" fmla="*/ 231072 w 225950"/>
                <a:gd name="connsiteY22" fmla="*/ 72906 h 209811"/>
                <a:gd name="connsiteX23" fmla="*/ 231072 w 225950"/>
                <a:gd name="connsiteY23" fmla="*/ 74520 h 209811"/>
                <a:gd name="connsiteX24" fmla="*/ 234299 w 225950"/>
                <a:gd name="connsiteY24" fmla="*/ 79362 h 209811"/>
                <a:gd name="connsiteX25" fmla="*/ 235914 w 225950"/>
                <a:gd name="connsiteY25" fmla="*/ 80976 h 209811"/>
                <a:gd name="connsiteX26" fmla="*/ 235914 w 225950"/>
                <a:gd name="connsiteY26" fmla="*/ 82590 h 209811"/>
                <a:gd name="connsiteX27" fmla="*/ 235914 w 225950"/>
                <a:gd name="connsiteY27" fmla="*/ 89046 h 209811"/>
                <a:gd name="connsiteX28" fmla="*/ 235914 w 225950"/>
                <a:gd name="connsiteY28" fmla="*/ 90660 h 209811"/>
                <a:gd name="connsiteX29" fmla="*/ 234299 w 225950"/>
                <a:gd name="connsiteY29" fmla="*/ 93887 h 209811"/>
                <a:gd name="connsiteX30" fmla="*/ 232686 w 225950"/>
                <a:gd name="connsiteY30" fmla="*/ 93887 h 209811"/>
                <a:gd name="connsiteX31" fmla="*/ 232686 w 225950"/>
                <a:gd name="connsiteY31" fmla="*/ 95501 h 209811"/>
                <a:gd name="connsiteX32" fmla="*/ 227844 w 225950"/>
                <a:gd name="connsiteY32" fmla="*/ 97115 h 209811"/>
                <a:gd name="connsiteX33" fmla="*/ 226230 w 225950"/>
                <a:gd name="connsiteY33" fmla="*/ 97115 h 209811"/>
                <a:gd name="connsiteX34" fmla="*/ 223002 w 225950"/>
                <a:gd name="connsiteY34" fmla="*/ 97115 h 209811"/>
                <a:gd name="connsiteX35" fmla="*/ 221388 w 225950"/>
                <a:gd name="connsiteY35" fmla="*/ 97115 h 209811"/>
                <a:gd name="connsiteX36" fmla="*/ 219774 w 225950"/>
                <a:gd name="connsiteY36" fmla="*/ 97115 h 209811"/>
                <a:gd name="connsiteX37" fmla="*/ 210090 w 225950"/>
                <a:gd name="connsiteY37" fmla="*/ 101957 h 209811"/>
                <a:gd name="connsiteX38" fmla="*/ 206863 w 225950"/>
                <a:gd name="connsiteY38" fmla="*/ 101957 h 209811"/>
                <a:gd name="connsiteX39" fmla="*/ 205249 w 225950"/>
                <a:gd name="connsiteY39" fmla="*/ 101957 h 209811"/>
                <a:gd name="connsiteX40" fmla="*/ 203635 w 225950"/>
                <a:gd name="connsiteY40" fmla="*/ 101957 h 209811"/>
                <a:gd name="connsiteX41" fmla="*/ 200407 w 225950"/>
                <a:gd name="connsiteY41" fmla="*/ 101957 h 209811"/>
                <a:gd name="connsiteX42" fmla="*/ 197179 w 225950"/>
                <a:gd name="connsiteY42" fmla="*/ 98729 h 209811"/>
                <a:gd name="connsiteX43" fmla="*/ 193951 w 225950"/>
                <a:gd name="connsiteY43" fmla="*/ 97115 h 209811"/>
                <a:gd name="connsiteX44" fmla="*/ 192337 w 225950"/>
                <a:gd name="connsiteY44" fmla="*/ 97115 h 209811"/>
                <a:gd name="connsiteX45" fmla="*/ 190723 w 225950"/>
                <a:gd name="connsiteY45" fmla="*/ 97115 h 209811"/>
                <a:gd name="connsiteX46" fmla="*/ 190723 w 225950"/>
                <a:gd name="connsiteY46" fmla="*/ 100343 h 209811"/>
                <a:gd name="connsiteX47" fmla="*/ 189109 w 225950"/>
                <a:gd name="connsiteY47" fmla="*/ 103571 h 209811"/>
                <a:gd name="connsiteX48" fmla="*/ 189109 w 225950"/>
                <a:gd name="connsiteY48" fmla="*/ 110027 h 209811"/>
                <a:gd name="connsiteX49" fmla="*/ 189109 w 225950"/>
                <a:gd name="connsiteY49" fmla="*/ 111641 h 209811"/>
                <a:gd name="connsiteX50" fmla="*/ 189109 w 225950"/>
                <a:gd name="connsiteY50" fmla="*/ 114869 h 209811"/>
                <a:gd name="connsiteX51" fmla="*/ 187496 w 225950"/>
                <a:gd name="connsiteY51" fmla="*/ 116482 h 209811"/>
                <a:gd name="connsiteX52" fmla="*/ 185882 w 225950"/>
                <a:gd name="connsiteY52" fmla="*/ 118096 h 209811"/>
                <a:gd name="connsiteX53" fmla="*/ 160059 w 225950"/>
                <a:gd name="connsiteY53" fmla="*/ 137464 h 209811"/>
                <a:gd name="connsiteX54" fmla="*/ 156831 w 225950"/>
                <a:gd name="connsiteY54" fmla="*/ 139078 h 209811"/>
                <a:gd name="connsiteX55" fmla="*/ 156831 w 225950"/>
                <a:gd name="connsiteY55" fmla="*/ 140691 h 209811"/>
                <a:gd name="connsiteX56" fmla="*/ 155217 w 225950"/>
                <a:gd name="connsiteY56" fmla="*/ 145533 h 209811"/>
                <a:gd name="connsiteX57" fmla="*/ 153603 w 225950"/>
                <a:gd name="connsiteY57" fmla="*/ 147147 h 209811"/>
                <a:gd name="connsiteX58" fmla="*/ 155217 w 225950"/>
                <a:gd name="connsiteY58" fmla="*/ 150375 h 209811"/>
                <a:gd name="connsiteX59" fmla="*/ 155217 w 225950"/>
                <a:gd name="connsiteY59" fmla="*/ 151989 h 209811"/>
                <a:gd name="connsiteX60" fmla="*/ 158445 w 225950"/>
                <a:gd name="connsiteY60" fmla="*/ 156831 h 209811"/>
                <a:gd name="connsiteX61" fmla="*/ 158445 w 225950"/>
                <a:gd name="connsiteY61" fmla="*/ 156831 h 209811"/>
                <a:gd name="connsiteX62" fmla="*/ 160059 w 225950"/>
                <a:gd name="connsiteY62" fmla="*/ 158445 h 209811"/>
                <a:gd name="connsiteX63" fmla="*/ 158445 w 225950"/>
                <a:gd name="connsiteY63" fmla="*/ 160059 h 209811"/>
                <a:gd name="connsiteX64" fmla="*/ 158445 w 225950"/>
                <a:gd name="connsiteY64" fmla="*/ 161673 h 209811"/>
                <a:gd name="connsiteX65" fmla="*/ 160059 w 225950"/>
                <a:gd name="connsiteY65" fmla="*/ 163287 h 209811"/>
                <a:gd name="connsiteX66" fmla="*/ 163287 w 225950"/>
                <a:gd name="connsiteY66" fmla="*/ 169742 h 209811"/>
                <a:gd name="connsiteX67" fmla="*/ 163287 w 225950"/>
                <a:gd name="connsiteY67" fmla="*/ 171356 h 209811"/>
                <a:gd name="connsiteX68" fmla="*/ 164900 w 225950"/>
                <a:gd name="connsiteY68" fmla="*/ 172970 h 209811"/>
                <a:gd name="connsiteX69" fmla="*/ 164900 w 225950"/>
                <a:gd name="connsiteY69" fmla="*/ 172970 h 209811"/>
                <a:gd name="connsiteX70" fmla="*/ 164900 w 225950"/>
                <a:gd name="connsiteY70" fmla="*/ 174584 h 209811"/>
                <a:gd name="connsiteX71" fmla="*/ 164900 w 225950"/>
                <a:gd name="connsiteY71" fmla="*/ 176198 h 209811"/>
                <a:gd name="connsiteX72" fmla="*/ 163287 w 225950"/>
                <a:gd name="connsiteY72" fmla="*/ 176198 h 209811"/>
                <a:gd name="connsiteX73" fmla="*/ 161673 w 225950"/>
                <a:gd name="connsiteY73" fmla="*/ 177812 h 209811"/>
                <a:gd name="connsiteX74" fmla="*/ 160059 w 225950"/>
                <a:gd name="connsiteY74" fmla="*/ 179426 h 209811"/>
                <a:gd name="connsiteX75" fmla="*/ 150375 w 225950"/>
                <a:gd name="connsiteY75" fmla="*/ 181040 h 209811"/>
                <a:gd name="connsiteX76" fmla="*/ 150375 w 225950"/>
                <a:gd name="connsiteY76" fmla="*/ 182654 h 209811"/>
                <a:gd name="connsiteX77" fmla="*/ 148761 w 225950"/>
                <a:gd name="connsiteY77" fmla="*/ 181040 h 209811"/>
                <a:gd name="connsiteX78" fmla="*/ 147147 w 225950"/>
                <a:gd name="connsiteY78" fmla="*/ 181040 h 209811"/>
                <a:gd name="connsiteX79" fmla="*/ 147147 w 225950"/>
                <a:gd name="connsiteY79" fmla="*/ 179426 h 209811"/>
                <a:gd name="connsiteX80" fmla="*/ 145533 w 225950"/>
                <a:gd name="connsiteY80" fmla="*/ 179426 h 209811"/>
                <a:gd name="connsiteX81" fmla="*/ 143919 w 225950"/>
                <a:gd name="connsiteY81" fmla="*/ 179426 h 209811"/>
                <a:gd name="connsiteX82" fmla="*/ 142305 w 225950"/>
                <a:gd name="connsiteY82" fmla="*/ 177812 h 209811"/>
                <a:gd name="connsiteX83" fmla="*/ 140691 w 225950"/>
                <a:gd name="connsiteY83" fmla="*/ 177812 h 209811"/>
                <a:gd name="connsiteX84" fmla="*/ 135850 w 225950"/>
                <a:gd name="connsiteY84" fmla="*/ 179426 h 209811"/>
                <a:gd name="connsiteX85" fmla="*/ 132622 w 225950"/>
                <a:gd name="connsiteY85" fmla="*/ 181040 h 209811"/>
                <a:gd name="connsiteX86" fmla="*/ 129394 w 225950"/>
                <a:gd name="connsiteY86" fmla="*/ 181040 h 209811"/>
                <a:gd name="connsiteX87" fmla="*/ 126166 w 225950"/>
                <a:gd name="connsiteY87" fmla="*/ 181040 h 209811"/>
                <a:gd name="connsiteX88" fmla="*/ 124552 w 225950"/>
                <a:gd name="connsiteY88" fmla="*/ 181040 h 209811"/>
                <a:gd name="connsiteX89" fmla="*/ 122938 w 225950"/>
                <a:gd name="connsiteY89" fmla="*/ 184267 h 209811"/>
                <a:gd name="connsiteX90" fmla="*/ 118096 w 225950"/>
                <a:gd name="connsiteY90" fmla="*/ 189109 h 209811"/>
                <a:gd name="connsiteX91" fmla="*/ 114869 w 225950"/>
                <a:gd name="connsiteY91" fmla="*/ 192337 h 209811"/>
                <a:gd name="connsiteX92" fmla="*/ 110027 w 225950"/>
                <a:gd name="connsiteY92" fmla="*/ 197179 h 209811"/>
                <a:gd name="connsiteX93" fmla="*/ 105185 w 225950"/>
                <a:gd name="connsiteY93" fmla="*/ 198793 h 209811"/>
                <a:gd name="connsiteX94" fmla="*/ 98729 w 225950"/>
                <a:gd name="connsiteY94" fmla="*/ 202021 h 209811"/>
                <a:gd name="connsiteX95" fmla="*/ 92274 w 225950"/>
                <a:gd name="connsiteY95" fmla="*/ 203635 h 209811"/>
                <a:gd name="connsiteX96" fmla="*/ 92274 w 225950"/>
                <a:gd name="connsiteY96" fmla="*/ 203635 h 209811"/>
                <a:gd name="connsiteX97" fmla="*/ 92274 w 225950"/>
                <a:gd name="connsiteY97" fmla="*/ 205249 h 209811"/>
                <a:gd name="connsiteX98" fmla="*/ 93887 w 225950"/>
                <a:gd name="connsiteY98" fmla="*/ 214932 h 209811"/>
                <a:gd name="connsiteX99" fmla="*/ 64837 w 225950"/>
                <a:gd name="connsiteY99" fmla="*/ 211705 h 209811"/>
                <a:gd name="connsiteX100" fmla="*/ 19647 w 225950"/>
                <a:gd name="connsiteY100" fmla="*/ 214932 h 209811"/>
                <a:gd name="connsiteX101" fmla="*/ 9963 w 225950"/>
                <a:gd name="connsiteY101" fmla="*/ 216546 h 209811"/>
                <a:gd name="connsiteX102" fmla="*/ 5121 w 225950"/>
                <a:gd name="connsiteY102" fmla="*/ 219774 h 209811"/>
                <a:gd name="connsiteX103" fmla="*/ 8349 w 225950"/>
                <a:gd name="connsiteY103" fmla="*/ 193951 h 209811"/>
                <a:gd name="connsiteX104" fmla="*/ 8349 w 225950"/>
                <a:gd name="connsiteY104" fmla="*/ 118096 h 209811"/>
                <a:gd name="connsiteX105" fmla="*/ 19647 w 225950"/>
                <a:gd name="connsiteY105" fmla="*/ 103571 h 209811"/>
                <a:gd name="connsiteX106" fmla="*/ 19647 w 225950"/>
                <a:gd name="connsiteY106" fmla="*/ 103571 h 209811"/>
                <a:gd name="connsiteX107" fmla="*/ 21260 w 225950"/>
                <a:gd name="connsiteY107" fmla="*/ 100343 h 209811"/>
                <a:gd name="connsiteX108" fmla="*/ 21260 w 225950"/>
                <a:gd name="connsiteY108" fmla="*/ 98729 h 209811"/>
                <a:gd name="connsiteX109" fmla="*/ 22874 w 225950"/>
                <a:gd name="connsiteY109" fmla="*/ 98729 h 209811"/>
                <a:gd name="connsiteX110" fmla="*/ 21260 w 225950"/>
                <a:gd name="connsiteY110" fmla="*/ 89046 h 209811"/>
                <a:gd name="connsiteX111" fmla="*/ 21260 w 225950"/>
                <a:gd name="connsiteY111" fmla="*/ 87432 h 209811"/>
                <a:gd name="connsiteX112" fmla="*/ 21260 w 225950"/>
                <a:gd name="connsiteY112" fmla="*/ 85818 h 209811"/>
                <a:gd name="connsiteX113" fmla="*/ 22874 w 225950"/>
                <a:gd name="connsiteY113" fmla="*/ 85818 h 209811"/>
                <a:gd name="connsiteX114" fmla="*/ 26102 w 225950"/>
                <a:gd name="connsiteY114" fmla="*/ 84204 h 209811"/>
                <a:gd name="connsiteX115" fmla="*/ 29330 w 225950"/>
                <a:gd name="connsiteY115" fmla="*/ 84204 h 209811"/>
                <a:gd name="connsiteX116" fmla="*/ 30944 w 225950"/>
                <a:gd name="connsiteY116" fmla="*/ 84204 h 209811"/>
                <a:gd name="connsiteX117" fmla="*/ 30944 w 225950"/>
                <a:gd name="connsiteY117" fmla="*/ 85818 h 209811"/>
                <a:gd name="connsiteX118" fmla="*/ 32558 w 225950"/>
                <a:gd name="connsiteY118" fmla="*/ 87432 h 209811"/>
                <a:gd name="connsiteX119" fmla="*/ 32558 w 225950"/>
                <a:gd name="connsiteY119" fmla="*/ 87432 h 209811"/>
                <a:gd name="connsiteX120" fmla="*/ 34172 w 225950"/>
                <a:gd name="connsiteY120" fmla="*/ 89046 h 209811"/>
                <a:gd name="connsiteX121" fmla="*/ 34172 w 225950"/>
                <a:gd name="connsiteY121" fmla="*/ 89046 h 209811"/>
                <a:gd name="connsiteX122" fmla="*/ 35786 w 225950"/>
                <a:gd name="connsiteY122" fmla="*/ 89046 h 209811"/>
                <a:gd name="connsiteX123" fmla="*/ 39014 w 225950"/>
                <a:gd name="connsiteY123" fmla="*/ 89046 h 209811"/>
                <a:gd name="connsiteX124" fmla="*/ 40628 w 225950"/>
                <a:gd name="connsiteY124" fmla="*/ 85818 h 209811"/>
                <a:gd name="connsiteX125" fmla="*/ 43856 w 225950"/>
                <a:gd name="connsiteY125" fmla="*/ 84204 h 209811"/>
                <a:gd name="connsiteX126" fmla="*/ 50311 w 225950"/>
                <a:gd name="connsiteY126" fmla="*/ 79362 h 209811"/>
                <a:gd name="connsiteX127" fmla="*/ 55153 w 225950"/>
                <a:gd name="connsiteY127" fmla="*/ 74520 h 209811"/>
                <a:gd name="connsiteX128" fmla="*/ 55153 w 225950"/>
                <a:gd name="connsiteY128" fmla="*/ 71292 h 209811"/>
                <a:gd name="connsiteX129" fmla="*/ 56767 w 225950"/>
                <a:gd name="connsiteY129" fmla="*/ 69678 h 209811"/>
                <a:gd name="connsiteX130" fmla="*/ 55153 w 225950"/>
                <a:gd name="connsiteY130" fmla="*/ 68064 h 209811"/>
                <a:gd name="connsiteX131" fmla="*/ 55153 w 225950"/>
                <a:gd name="connsiteY131" fmla="*/ 68064 h 209811"/>
                <a:gd name="connsiteX132" fmla="*/ 55153 w 225950"/>
                <a:gd name="connsiteY132" fmla="*/ 66451 h 209811"/>
                <a:gd name="connsiteX133" fmla="*/ 55153 w 225950"/>
                <a:gd name="connsiteY133" fmla="*/ 64837 h 209811"/>
                <a:gd name="connsiteX134" fmla="*/ 56767 w 225950"/>
                <a:gd name="connsiteY134" fmla="*/ 61609 h 209811"/>
                <a:gd name="connsiteX135" fmla="*/ 61609 w 225950"/>
                <a:gd name="connsiteY135" fmla="*/ 56767 h 209811"/>
                <a:gd name="connsiteX136" fmla="*/ 61609 w 225950"/>
                <a:gd name="connsiteY136" fmla="*/ 55153 h 209811"/>
                <a:gd name="connsiteX137" fmla="*/ 61609 w 225950"/>
                <a:gd name="connsiteY137" fmla="*/ 53539 h 209811"/>
                <a:gd name="connsiteX138" fmla="*/ 61609 w 225950"/>
                <a:gd name="connsiteY138" fmla="*/ 51925 h 209811"/>
                <a:gd name="connsiteX139" fmla="*/ 61609 w 225950"/>
                <a:gd name="connsiteY139" fmla="*/ 50311 h 209811"/>
                <a:gd name="connsiteX140" fmla="*/ 61609 w 225950"/>
                <a:gd name="connsiteY140" fmla="*/ 47083 h 209811"/>
                <a:gd name="connsiteX141" fmla="*/ 61609 w 225950"/>
                <a:gd name="connsiteY141" fmla="*/ 43855 h 209811"/>
                <a:gd name="connsiteX142" fmla="*/ 61609 w 225950"/>
                <a:gd name="connsiteY142" fmla="*/ 43855 h 209811"/>
                <a:gd name="connsiteX143" fmla="*/ 63223 w 225950"/>
                <a:gd name="connsiteY143" fmla="*/ 42242 h 209811"/>
                <a:gd name="connsiteX144" fmla="*/ 64837 w 225950"/>
                <a:gd name="connsiteY144" fmla="*/ 43855 h 209811"/>
                <a:gd name="connsiteX145" fmla="*/ 66451 w 225950"/>
                <a:gd name="connsiteY145" fmla="*/ 43855 h 209811"/>
                <a:gd name="connsiteX146" fmla="*/ 66451 w 225950"/>
                <a:gd name="connsiteY146" fmla="*/ 45469 h 209811"/>
                <a:gd name="connsiteX147" fmla="*/ 69678 w 225950"/>
                <a:gd name="connsiteY147" fmla="*/ 50311 h 209811"/>
                <a:gd name="connsiteX148" fmla="*/ 71292 w 225950"/>
                <a:gd name="connsiteY148" fmla="*/ 51925 h 209811"/>
                <a:gd name="connsiteX149" fmla="*/ 72906 w 225950"/>
                <a:gd name="connsiteY149" fmla="*/ 51925 h 209811"/>
                <a:gd name="connsiteX150" fmla="*/ 74520 w 225950"/>
                <a:gd name="connsiteY150" fmla="*/ 51925 h 209811"/>
                <a:gd name="connsiteX151" fmla="*/ 76134 w 225950"/>
                <a:gd name="connsiteY151" fmla="*/ 53539 h 209811"/>
                <a:gd name="connsiteX152" fmla="*/ 85818 w 225950"/>
                <a:gd name="connsiteY152" fmla="*/ 51925 h 209811"/>
                <a:gd name="connsiteX153" fmla="*/ 87432 w 225950"/>
                <a:gd name="connsiteY153" fmla="*/ 51925 h 209811"/>
                <a:gd name="connsiteX154" fmla="*/ 87432 w 225950"/>
                <a:gd name="connsiteY154" fmla="*/ 53539 h 209811"/>
                <a:gd name="connsiteX155" fmla="*/ 97115 w 225950"/>
                <a:gd name="connsiteY155" fmla="*/ 58381 h 209811"/>
                <a:gd name="connsiteX156" fmla="*/ 97115 w 225950"/>
                <a:gd name="connsiteY156" fmla="*/ 59995 h 209811"/>
                <a:gd name="connsiteX157" fmla="*/ 98729 w 225950"/>
                <a:gd name="connsiteY157" fmla="*/ 59995 h 209811"/>
                <a:gd name="connsiteX158" fmla="*/ 98729 w 225950"/>
                <a:gd name="connsiteY158" fmla="*/ 61609 h 209811"/>
                <a:gd name="connsiteX159" fmla="*/ 100343 w 225950"/>
                <a:gd name="connsiteY159" fmla="*/ 64837 h 209811"/>
                <a:gd name="connsiteX160" fmla="*/ 100343 w 225950"/>
                <a:gd name="connsiteY160" fmla="*/ 64837 h 209811"/>
                <a:gd name="connsiteX161" fmla="*/ 101957 w 225950"/>
                <a:gd name="connsiteY161" fmla="*/ 66451 h 209811"/>
                <a:gd name="connsiteX162" fmla="*/ 103571 w 225950"/>
                <a:gd name="connsiteY162" fmla="*/ 66451 h 209811"/>
                <a:gd name="connsiteX163" fmla="*/ 105185 w 225950"/>
                <a:gd name="connsiteY163" fmla="*/ 66451 h 209811"/>
                <a:gd name="connsiteX164" fmla="*/ 106799 w 225950"/>
                <a:gd name="connsiteY164" fmla="*/ 64837 h 209811"/>
                <a:gd name="connsiteX165" fmla="*/ 108413 w 225950"/>
                <a:gd name="connsiteY165" fmla="*/ 64837 h 209811"/>
                <a:gd name="connsiteX166" fmla="*/ 110027 w 225950"/>
                <a:gd name="connsiteY166" fmla="*/ 63223 h 209811"/>
                <a:gd name="connsiteX167" fmla="*/ 114869 w 225950"/>
                <a:gd name="connsiteY167" fmla="*/ 58381 h 209811"/>
                <a:gd name="connsiteX168" fmla="*/ 116482 w 225950"/>
                <a:gd name="connsiteY168" fmla="*/ 58381 h 209811"/>
                <a:gd name="connsiteX169" fmla="*/ 118096 w 225950"/>
                <a:gd name="connsiteY169" fmla="*/ 56767 h 209811"/>
                <a:gd name="connsiteX170" fmla="*/ 118096 w 225950"/>
                <a:gd name="connsiteY170" fmla="*/ 56767 h 209811"/>
                <a:gd name="connsiteX171" fmla="*/ 119710 w 225950"/>
                <a:gd name="connsiteY171" fmla="*/ 55153 h 209811"/>
                <a:gd name="connsiteX172" fmla="*/ 118096 w 225950"/>
                <a:gd name="connsiteY172" fmla="*/ 50311 h 209811"/>
                <a:gd name="connsiteX173" fmla="*/ 118096 w 225950"/>
                <a:gd name="connsiteY173" fmla="*/ 47083 h 209811"/>
                <a:gd name="connsiteX174" fmla="*/ 121324 w 225950"/>
                <a:gd name="connsiteY174" fmla="*/ 37400 h 209811"/>
                <a:gd name="connsiteX175" fmla="*/ 124552 w 225950"/>
                <a:gd name="connsiteY175" fmla="*/ 35786 h 209811"/>
                <a:gd name="connsiteX176" fmla="*/ 126166 w 225950"/>
                <a:gd name="connsiteY176" fmla="*/ 32558 h 209811"/>
                <a:gd name="connsiteX177" fmla="*/ 126166 w 225950"/>
                <a:gd name="connsiteY177" fmla="*/ 30944 h 209811"/>
                <a:gd name="connsiteX178" fmla="*/ 127780 w 225950"/>
                <a:gd name="connsiteY178" fmla="*/ 21260 h 209811"/>
                <a:gd name="connsiteX179" fmla="*/ 129394 w 225950"/>
                <a:gd name="connsiteY179" fmla="*/ 18033 h 209811"/>
                <a:gd name="connsiteX180" fmla="*/ 132622 w 225950"/>
                <a:gd name="connsiteY180" fmla="*/ 16419 h 209811"/>
                <a:gd name="connsiteX181" fmla="*/ 132622 w 225950"/>
                <a:gd name="connsiteY181" fmla="*/ 14805 h 209811"/>
                <a:gd name="connsiteX182" fmla="*/ 139078 w 225950"/>
                <a:gd name="connsiteY182" fmla="*/ 16419 h 209811"/>
                <a:gd name="connsiteX183" fmla="*/ 140691 w 225950"/>
                <a:gd name="connsiteY183" fmla="*/ 14805 h 209811"/>
                <a:gd name="connsiteX184" fmla="*/ 140691 w 225950"/>
                <a:gd name="connsiteY184" fmla="*/ 14805 h 209811"/>
                <a:gd name="connsiteX185" fmla="*/ 142305 w 225950"/>
                <a:gd name="connsiteY185" fmla="*/ 11577 h 209811"/>
                <a:gd name="connsiteX186" fmla="*/ 142305 w 225950"/>
                <a:gd name="connsiteY186" fmla="*/ 9963 h 209811"/>
                <a:gd name="connsiteX187" fmla="*/ 145533 w 225950"/>
                <a:gd name="connsiteY187" fmla="*/ 6735 h 209811"/>
                <a:gd name="connsiteX188" fmla="*/ 147147 w 225950"/>
                <a:gd name="connsiteY188" fmla="*/ 5121 h 209811"/>
                <a:gd name="connsiteX189" fmla="*/ 147147 w 225950"/>
                <a:gd name="connsiteY189" fmla="*/ 5121 h 209811"/>
                <a:gd name="connsiteX190" fmla="*/ 148761 w 225950"/>
                <a:gd name="connsiteY190" fmla="*/ 6735 h 209811"/>
                <a:gd name="connsiteX191" fmla="*/ 148761 w 225950"/>
                <a:gd name="connsiteY191" fmla="*/ 6735 h 209811"/>
                <a:gd name="connsiteX192" fmla="*/ 151989 w 225950"/>
                <a:gd name="connsiteY192" fmla="*/ 8349 h 209811"/>
                <a:gd name="connsiteX193" fmla="*/ 155217 w 225950"/>
                <a:gd name="connsiteY193" fmla="*/ 8349 h 209811"/>
                <a:gd name="connsiteX194" fmla="*/ 158445 w 225950"/>
                <a:gd name="connsiteY194" fmla="*/ 9963 h 209811"/>
                <a:gd name="connsiteX195" fmla="*/ 158445 w 225950"/>
                <a:gd name="connsiteY195" fmla="*/ 9963 h 209811"/>
                <a:gd name="connsiteX196" fmla="*/ 160059 w 225950"/>
                <a:gd name="connsiteY196" fmla="*/ 13191 h 209811"/>
                <a:gd name="connsiteX197" fmla="*/ 161673 w 225950"/>
                <a:gd name="connsiteY197" fmla="*/ 14805 h 209811"/>
                <a:gd name="connsiteX198" fmla="*/ 163287 w 225950"/>
                <a:gd name="connsiteY198" fmla="*/ 16419 h 20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225950" h="209811">
                  <a:moveTo>
                    <a:pt x="195565" y="35786"/>
                  </a:moveTo>
                  <a:lnTo>
                    <a:pt x="197179" y="39014"/>
                  </a:lnTo>
                  <a:lnTo>
                    <a:pt x="198793" y="40628"/>
                  </a:lnTo>
                  <a:lnTo>
                    <a:pt x="202021" y="47083"/>
                  </a:lnTo>
                  <a:lnTo>
                    <a:pt x="203635" y="48697"/>
                  </a:lnTo>
                  <a:lnTo>
                    <a:pt x="203635" y="50311"/>
                  </a:lnTo>
                  <a:lnTo>
                    <a:pt x="206863" y="51925"/>
                  </a:lnTo>
                  <a:lnTo>
                    <a:pt x="206863" y="51925"/>
                  </a:lnTo>
                  <a:lnTo>
                    <a:pt x="210090" y="53539"/>
                  </a:lnTo>
                  <a:lnTo>
                    <a:pt x="214932" y="55153"/>
                  </a:lnTo>
                  <a:lnTo>
                    <a:pt x="219774" y="56767"/>
                  </a:lnTo>
                  <a:lnTo>
                    <a:pt x="221388" y="58381"/>
                  </a:lnTo>
                  <a:lnTo>
                    <a:pt x="223002" y="58381"/>
                  </a:lnTo>
                  <a:lnTo>
                    <a:pt x="223002" y="59995"/>
                  </a:lnTo>
                  <a:lnTo>
                    <a:pt x="224616" y="59995"/>
                  </a:lnTo>
                  <a:lnTo>
                    <a:pt x="224616" y="61609"/>
                  </a:lnTo>
                  <a:lnTo>
                    <a:pt x="226230" y="66451"/>
                  </a:lnTo>
                  <a:lnTo>
                    <a:pt x="226230" y="68064"/>
                  </a:lnTo>
                  <a:lnTo>
                    <a:pt x="227844" y="68064"/>
                  </a:lnTo>
                  <a:lnTo>
                    <a:pt x="227844" y="68064"/>
                  </a:lnTo>
                  <a:lnTo>
                    <a:pt x="229458" y="69678"/>
                  </a:lnTo>
                  <a:lnTo>
                    <a:pt x="229458" y="69678"/>
                  </a:lnTo>
                  <a:lnTo>
                    <a:pt x="231072" y="72906"/>
                  </a:lnTo>
                  <a:lnTo>
                    <a:pt x="231072" y="74520"/>
                  </a:lnTo>
                  <a:lnTo>
                    <a:pt x="234299" y="79362"/>
                  </a:lnTo>
                  <a:lnTo>
                    <a:pt x="235914" y="80976"/>
                  </a:lnTo>
                  <a:lnTo>
                    <a:pt x="235914" y="82590"/>
                  </a:lnTo>
                  <a:lnTo>
                    <a:pt x="235914" y="89046"/>
                  </a:lnTo>
                  <a:lnTo>
                    <a:pt x="235914" y="90660"/>
                  </a:lnTo>
                  <a:lnTo>
                    <a:pt x="234299" y="93887"/>
                  </a:lnTo>
                  <a:lnTo>
                    <a:pt x="232686" y="93887"/>
                  </a:lnTo>
                  <a:lnTo>
                    <a:pt x="232686" y="95501"/>
                  </a:lnTo>
                  <a:lnTo>
                    <a:pt x="227844" y="97115"/>
                  </a:lnTo>
                  <a:lnTo>
                    <a:pt x="226230" y="97115"/>
                  </a:lnTo>
                  <a:lnTo>
                    <a:pt x="223002" y="97115"/>
                  </a:lnTo>
                  <a:lnTo>
                    <a:pt x="221388" y="97115"/>
                  </a:lnTo>
                  <a:lnTo>
                    <a:pt x="219774" y="97115"/>
                  </a:lnTo>
                  <a:lnTo>
                    <a:pt x="210090" y="101957"/>
                  </a:lnTo>
                  <a:lnTo>
                    <a:pt x="206863" y="101957"/>
                  </a:lnTo>
                  <a:lnTo>
                    <a:pt x="205249" y="101957"/>
                  </a:lnTo>
                  <a:lnTo>
                    <a:pt x="203635" y="101957"/>
                  </a:lnTo>
                  <a:lnTo>
                    <a:pt x="200407" y="101957"/>
                  </a:lnTo>
                  <a:lnTo>
                    <a:pt x="197179" y="98729"/>
                  </a:lnTo>
                  <a:lnTo>
                    <a:pt x="193951" y="97115"/>
                  </a:lnTo>
                  <a:lnTo>
                    <a:pt x="192337" y="97115"/>
                  </a:lnTo>
                  <a:lnTo>
                    <a:pt x="190723" y="97115"/>
                  </a:lnTo>
                  <a:lnTo>
                    <a:pt x="190723" y="100343"/>
                  </a:lnTo>
                  <a:lnTo>
                    <a:pt x="189109" y="103571"/>
                  </a:lnTo>
                  <a:lnTo>
                    <a:pt x="189109" y="110027"/>
                  </a:lnTo>
                  <a:lnTo>
                    <a:pt x="189109" y="111641"/>
                  </a:lnTo>
                  <a:lnTo>
                    <a:pt x="189109" y="114869"/>
                  </a:lnTo>
                  <a:lnTo>
                    <a:pt x="187496" y="116482"/>
                  </a:lnTo>
                  <a:lnTo>
                    <a:pt x="185882" y="118096"/>
                  </a:lnTo>
                  <a:lnTo>
                    <a:pt x="160059" y="137464"/>
                  </a:lnTo>
                  <a:lnTo>
                    <a:pt x="156831" y="139078"/>
                  </a:lnTo>
                  <a:lnTo>
                    <a:pt x="156831" y="140691"/>
                  </a:lnTo>
                  <a:lnTo>
                    <a:pt x="155217" y="145533"/>
                  </a:lnTo>
                  <a:lnTo>
                    <a:pt x="153603" y="147147"/>
                  </a:lnTo>
                  <a:lnTo>
                    <a:pt x="155217" y="150375"/>
                  </a:lnTo>
                  <a:lnTo>
                    <a:pt x="155217" y="151989"/>
                  </a:lnTo>
                  <a:lnTo>
                    <a:pt x="158445" y="156831"/>
                  </a:lnTo>
                  <a:lnTo>
                    <a:pt x="158445" y="156831"/>
                  </a:lnTo>
                  <a:lnTo>
                    <a:pt x="160059" y="158445"/>
                  </a:lnTo>
                  <a:lnTo>
                    <a:pt x="158445" y="160059"/>
                  </a:lnTo>
                  <a:lnTo>
                    <a:pt x="158445" y="161673"/>
                  </a:lnTo>
                  <a:lnTo>
                    <a:pt x="160059" y="163287"/>
                  </a:lnTo>
                  <a:lnTo>
                    <a:pt x="163287" y="169742"/>
                  </a:lnTo>
                  <a:lnTo>
                    <a:pt x="163287" y="171356"/>
                  </a:lnTo>
                  <a:lnTo>
                    <a:pt x="164900" y="172970"/>
                  </a:lnTo>
                  <a:lnTo>
                    <a:pt x="164900" y="172970"/>
                  </a:lnTo>
                  <a:lnTo>
                    <a:pt x="164900" y="174584"/>
                  </a:lnTo>
                  <a:lnTo>
                    <a:pt x="164900" y="176198"/>
                  </a:lnTo>
                  <a:lnTo>
                    <a:pt x="163287" y="176198"/>
                  </a:lnTo>
                  <a:lnTo>
                    <a:pt x="161673" y="177812"/>
                  </a:lnTo>
                  <a:lnTo>
                    <a:pt x="160059" y="179426"/>
                  </a:lnTo>
                  <a:lnTo>
                    <a:pt x="150375" y="181040"/>
                  </a:lnTo>
                  <a:lnTo>
                    <a:pt x="150375" y="182654"/>
                  </a:lnTo>
                  <a:lnTo>
                    <a:pt x="148761" y="181040"/>
                  </a:lnTo>
                  <a:lnTo>
                    <a:pt x="147147" y="181040"/>
                  </a:lnTo>
                  <a:lnTo>
                    <a:pt x="147147" y="179426"/>
                  </a:lnTo>
                  <a:lnTo>
                    <a:pt x="145533" y="179426"/>
                  </a:lnTo>
                  <a:lnTo>
                    <a:pt x="143919" y="179426"/>
                  </a:lnTo>
                  <a:lnTo>
                    <a:pt x="142305" y="177812"/>
                  </a:lnTo>
                  <a:lnTo>
                    <a:pt x="140691" y="177812"/>
                  </a:lnTo>
                  <a:lnTo>
                    <a:pt x="135850" y="179426"/>
                  </a:lnTo>
                  <a:lnTo>
                    <a:pt x="132622" y="181040"/>
                  </a:lnTo>
                  <a:lnTo>
                    <a:pt x="129394" y="181040"/>
                  </a:lnTo>
                  <a:lnTo>
                    <a:pt x="126166" y="181040"/>
                  </a:lnTo>
                  <a:lnTo>
                    <a:pt x="124552" y="181040"/>
                  </a:lnTo>
                  <a:lnTo>
                    <a:pt x="122938" y="184267"/>
                  </a:lnTo>
                  <a:lnTo>
                    <a:pt x="118096" y="189109"/>
                  </a:lnTo>
                  <a:lnTo>
                    <a:pt x="114869" y="192337"/>
                  </a:lnTo>
                  <a:lnTo>
                    <a:pt x="110027" y="197179"/>
                  </a:lnTo>
                  <a:lnTo>
                    <a:pt x="105185" y="198793"/>
                  </a:lnTo>
                  <a:lnTo>
                    <a:pt x="98729" y="202021"/>
                  </a:lnTo>
                  <a:lnTo>
                    <a:pt x="92274" y="203635"/>
                  </a:lnTo>
                  <a:lnTo>
                    <a:pt x="92274" y="203635"/>
                  </a:lnTo>
                  <a:lnTo>
                    <a:pt x="92274" y="205249"/>
                  </a:lnTo>
                  <a:lnTo>
                    <a:pt x="93887" y="214932"/>
                  </a:lnTo>
                  <a:lnTo>
                    <a:pt x="64837" y="211705"/>
                  </a:lnTo>
                  <a:lnTo>
                    <a:pt x="19647" y="214932"/>
                  </a:lnTo>
                  <a:lnTo>
                    <a:pt x="9963" y="216546"/>
                  </a:lnTo>
                  <a:lnTo>
                    <a:pt x="5121" y="219774"/>
                  </a:lnTo>
                  <a:lnTo>
                    <a:pt x="8349" y="193951"/>
                  </a:lnTo>
                  <a:lnTo>
                    <a:pt x="8349" y="118096"/>
                  </a:lnTo>
                  <a:lnTo>
                    <a:pt x="19647" y="103571"/>
                  </a:lnTo>
                  <a:lnTo>
                    <a:pt x="19647" y="103571"/>
                  </a:lnTo>
                  <a:lnTo>
                    <a:pt x="21260" y="100343"/>
                  </a:lnTo>
                  <a:lnTo>
                    <a:pt x="21260" y="98729"/>
                  </a:lnTo>
                  <a:lnTo>
                    <a:pt x="22874" y="98729"/>
                  </a:lnTo>
                  <a:lnTo>
                    <a:pt x="21260" y="89046"/>
                  </a:lnTo>
                  <a:lnTo>
                    <a:pt x="21260" y="87432"/>
                  </a:lnTo>
                  <a:lnTo>
                    <a:pt x="21260" y="85818"/>
                  </a:lnTo>
                  <a:lnTo>
                    <a:pt x="22874" y="85818"/>
                  </a:lnTo>
                  <a:lnTo>
                    <a:pt x="26102" y="84204"/>
                  </a:lnTo>
                  <a:lnTo>
                    <a:pt x="29330" y="84204"/>
                  </a:lnTo>
                  <a:lnTo>
                    <a:pt x="30944" y="84204"/>
                  </a:lnTo>
                  <a:lnTo>
                    <a:pt x="30944" y="85818"/>
                  </a:lnTo>
                  <a:lnTo>
                    <a:pt x="32558" y="87432"/>
                  </a:lnTo>
                  <a:lnTo>
                    <a:pt x="32558" y="87432"/>
                  </a:lnTo>
                  <a:lnTo>
                    <a:pt x="34172" y="89046"/>
                  </a:lnTo>
                  <a:lnTo>
                    <a:pt x="34172" y="89046"/>
                  </a:lnTo>
                  <a:lnTo>
                    <a:pt x="35786" y="89046"/>
                  </a:lnTo>
                  <a:lnTo>
                    <a:pt x="39014" y="89046"/>
                  </a:lnTo>
                  <a:lnTo>
                    <a:pt x="40628" y="85818"/>
                  </a:lnTo>
                  <a:lnTo>
                    <a:pt x="43856" y="84204"/>
                  </a:lnTo>
                  <a:lnTo>
                    <a:pt x="50311" y="79362"/>
                  </a:lnTo>
                  <a:lnTo>
                    <a:pt x="55153" y="74520"/>
                  </a:lnTo>
                  <a:lnTo>
                    <a:pt x="55153" y="71292"/>
                  </a:lnTo>
                  <a:lnTo>
                    <a:pt x="56767" y="69678"/>
                  </a:lnTo>
                  <a:lnTo>
                    <a:pt x="55153" y="68064"/>
                  </a:lnTo>
                  <a:lnTo>
                    <a:pt x="55153" y="68064"/>
                  </a:lnTo>
                  <a:lnTo>
                    <a:pt x="55153" y="66451"/>
                  </a:lnTo>
                  <a:lnTo>
                    <a:pt x="55153" y="64837"/>
                  </a:lnTo>
                  <a:lnTo>
                    <a:pt x="56767" y="61609"/>
                  </a:lnTo>
                  <a:lnTo>
                    <a:pt x="61609" y="56767"/>
                  </a:lnTo>
                  <a:lnTo>
                    <a:pt x="61609" y="55153"/>
                  </a:lnTo>
                  <a:lnTo>
                    <a:pt x="61609" y="53539"/>
                  </a:lnTo>
                  <a:lnTo>
                    <a:pt x="61609" y="51925"/>
                  </a:lnTo>
                  <a:lnTo>
                    <a:pt x="61609" y="50311"/>
                  </a:lnTo>
                  <a:lnTo>
                    <a:pt x="61609" y="47083"/>
                  </a:lnTo>
                  <a:lnTo>
                    <a:pt x="61609" y="43855"/>
                  </a:lnTo>
                  <a:lnTo>
                    <a:pt x="61609" y="43855"/>
                  </a:lnTo>
                  <a:lnTo>
                    <a:pt x="63223" y="42242"/>
                  </a:lnTo>
                  <a:lnTo>
                    <a:pt x="64837" y="43855"/>
                  </a:lnTo>
                  <a:lnTo>
                    <a:pt x="66451" y="43855"/>
                  </a:lnTo>
                  <a:lnTo>
                    <a:pt x="66451" y="45469"/>
                  </a:lnTo>
                  <a:lnTo>
                    <a:pt x="69678" y="50311"/>
                  </a:lnTo>
                  <a:lnTo>
                    <a:pt x="71292" y="51925"/>
                  </a:lnTo>
                  <a:lnTo>
                    <a:pt x="72906" y="51925"/>
                  </a:lnTo>
                  <a:lnTo>
                    <a:pt x="74520" y="51925"/>
                  </a:lnTo>
                  <a:lnTo>
                    <a:pt x="76134" y="53539"/>
                  </a:lnTo>
                  <a:lnTo>
                    <a:pt x="85818" y="51925"/>
                  </a:lnTo>
                  <a:lnTo>
                    <a:pt x="87432" y="51925"/>
                  </a:lnTo>
                  <a:lnTo>
                    <a:pt x="87432" y="53539"/>
                  </a:lnTo>
                  <a:lnTo>
                    <a:pt x="97115" y="58381"/>
                  </a:lnTo>
                  <a:lnTo>
                    <a:pt x="97115" y="59995"/>
                  </a:lnTo>
                  <a:lnTo>
                    <a:pt x="98729" y="59995"/>
                  </a:lnTo>
                  <a:lnTo>
                    <a:pt x="98729" y="61609"/>
                  </a:lnTo>
                  <a:lnTo>
                    <a:pt x="100343" y="64837"/>
                  </a:lnTo>
                  <a:lnTo>
                    <a:pt x="100343" y="64837"/>
                  </a:lnTo>
                  <a:lnTo>
                    <a:pt x="101957" y="66451"/>
                  </a:lnTo>
                  <a:lnTo>
                    <a:pt x="103571" y="66451"/>
                  </a:lnTo>
                  <a:lnTo>
                    <a:pt x="105185" y="66451"/>
                  </a:lnTo>
                  <a:lnTo>
                    <a:pt x="106799" y="64837"/>
                  </a:lnTo>
                  <a:lnTo>
                    <a:pt x="108413" y="64837"/>
                  </a:lnTo>
                  <a:lnTo>
                    <a:pt x="110027" y="63223"/>
                  </a:lnTo>
                  <a:lnTo>
                    <a:pt x="114869" y="58381"/>
                  </a:lnTo>
                  <a:lnTo>
                    <a:pt x="116482" y="58381"/>
                  </a:lnTo>
                  <a:lnTo>
                    <a:pt x="118096" y="56767"/>
                  </a:lnTo>
                  <a:lnTo>
                    <a:pt x="118096" y="56767"/>
                  </a:lnTo>
                  <a:lnTo>
                    <a:pt x="119710" y="55153"/>
                  </a:lnTo>
                  <a:lnTo>
                    <a:pt x="118096" y="50311"/>
                  </a:lnTo>
                  <a:lnTo>
                    <a:pt x="118096" y="47083"/>
                  </a:lnTo>
                  <a:lnTo>
                    <a:pt x="121324" y="37400"/>
                  </a:lnTo>
                  <a:lnTo>
                    <a:pt x="124552" y="35786"/>
                  </a:lnTo>
                  <a:lnTo>
                    <a:pt x="126166" y="32558"/>
                  </a:lnTo>
                  <a:lnTo>
                    <a:pt x="126166" y="30944"/>
                  </a:lnTo>
                  <a:lnTo>
                    <a:pt x="127780" y="21260"/>
                  </a:lnTo>
                  <a:lnTo>
                    <a:pt x="129394" y="18033"/>
                  </a:lnTo>
                  <a:lnTo>
                    <a:pt x="132622" y="16419"/>
                  </a:lnTo>
                  <a:lnTo>
                    <a:pt x="132622" y="14805"/>
                  </a:lnTo>
                  <a:lnTo>
                    <a:pt x="139078" y="16419"/>
                  </a:lnTo>
                  <a:lnTo>
                    <a:pt x="140691" y="14805"/>
                  </a:lnTo>
                  <a:lnTo>
                    <a:pt x="140691" y="14805"/>
                  </a:lnTo>
                  <a:lnTo>
                    <a:pt x="142305" y="11577"/>
                  </a:lnTo>
                  <a:lnTo>
                    <a:pt x="142305" y="9963"/>
                  </a:lnTo>
                  <a:lnTo>
                    <a:pt x="145533" y="6735"/>
                  </a:lnTo>
                  <a:lnTo>
                    <a:pt x="147147" y="5121"/>
                  </a:lnTo>
                  <a:lnTo>
                    <a:pt x="147147" y="5121"/>
                  </a:lnTo>
                  <a:lnTo>
                    <a:pt x="148761" y="6735"/>
                  </a:lnTo>
                  <a:lnTo>
                    <a:pt x="148761" y="6735"/>
                  </a:lnTo>
                  <a:lnTo>
                    <a:pt x="151989" y="8349"/>
                  </a:lnTo>
                  <a:lnTo>
                    <a:pt x="155217" y="8349"/>
                  </a:lnTo>
                  <a:lnTo>
                    <a:pt x="158445" y="9963"/>
                  </a:lnTo>
                  <a:lnTo>
                    <a:pt x="158445" y="9963"/>
                  </a:lnTo>
                  <a:lnTo>
                    <a:pt x="160059" y="13191"/>
                  </a:lnTo>
                  <a:lnTo>
                    <a:pt x="161673" y="14805"/>
                  </a:lnTo>
                  <a:lnTo>
                    <a:pt x="163287" y="164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4BF9B127-7755-4F83-BCCC-549247DBE4C5}"/>
                </a:ext>
              </a:extLst>
            </p:cNvPr>
            <p:cNvSpPr/>
            <p:nvPr/>
          </p:nvSpPr>
          <p:spPr>
            <a:xfrm>
              <a:off x="8779590" y="2988016"/>
              <a:ext cx="355065" cy="290508"/>
            </a:xfrm>
            <a:custGeom>
              <a:avLst/>
              <a:gdLst>
                <a:gd name="connsiteX0" fmla="*/ 161673 w 355065"/>
                <a:gd name="connsiteY0" fmla="*/ 19646 h 290507"/>
                <a:gd name="connsiteX1" fmla="*/ 177812 w 355065"/>
                <a:gd name="connsiteY1" fmla="*/ 16419 h 290507"/>
                <a:gd name="connsiteX2" fmla="*/ 184268 w 355065"/>
                <a:gd name="connsiteY2" fmla="*/ 16419 h 290507"/>
                <a:gd name="connsiteX3" fmla="*/ 187495 w 355065"/>
                <a:gd name="connsiteY3" fmla="*/ 16419 h 290507"/>
                <a:gd name="connsiteX4" fmla="*/ 192337 w 355065"/>
                <a:gd name="connsiteY4" fmla="*/ 18033 h 290507"/>
                <a:gd name="connsiteX5" fmla="*/ 192337 w 355065"/>
                <a:gd name="connsiteY5" fmla="*/ 19646 h 290507"/>
                <a:gd name="connsiteX6" fmla="*/ 195565 w 355065"/>
                <a:gd name="connsiteY6" fmla="*/ 22874 h 290507"/>
                <a:gd name="connsiteX7" fmla="*/ 200407 w 355065"/>
                <a:gd name="connsiteY7" fmla="*/ 26102 h 290507"/>
                <a:gd name="connsiteX8" fmla="*/ 202021 w 355065"/>
                <a:gd name="connsiteY8" fmla="*/ 27716 h 290507"/>
                <a:gd name="connsiteX9" fmla="*/ 205249 w 355065"/>
                <a:gd name="connsiteY9" fmla="*/ 32558 h 290507"/>
                <a:gd name="connsiteX10" fmla="*/ 205249 w 355065"/>
                <a:gd name="connsiteY10" fmla="*/ 32558 h 290507"/>
                <a:gd name="connsiteX11" fmla="*/ 221388 w 355065"/>
                <a:gd name="connsiteY11" fmla="*/ 45469 h 290507"/>
                <a:gd name="connsiteX12" fmla="*/ 223002 w 355065"/>
                <a:gd name="connsiteY12" fmla="*/ 47083 h 290507"/>
                <a:gd name="connsiteX13" fmla="*/ 231072 w 355065"/>
                <a:gd name="connsiteY13" fmla="*/ 56767 h 290507"/>
                <a:gd name="connsiteX14" fmla="*/ 234299 w 355065"/>
                <a:gd name="connsiteY14" fmla="*/ 59995 h 290507"/>
                <a:gd name="connsiteX15" fmla="*/ 237527 w 355065"/>
                <a:gd name="connsiteY15" fmla="*/ 61609 h 290507"/>
                <a:gd name="connsiteX16" fmla="*/ 239141 w 355065"/>
                <a:gd name="connsiteY16" fmla="*/ 61609 h 290507"/>
                <a:gd name="connsiteX17" fmla="*/ 240755 w 355065"/>
                <a:gd name="connsiteY17" fmla="*/ 61609 h 290507"/>
                <a:gd name="connsiteX18" fmla="*/ 240755 w 355065"/>
                <a:gd name="connsiteY18" fmla="*/ 59995 h 290507"/>
                <a:gd name="connsiteX19" fmla="*/ 240755 w 355065"/>
                <a:gd name="connsiteY19" fmla="*/ 59995 h 290507"/>
                <a:gd name="connsiteX20" fmla="*/ 240755 w 355065"/>
                <a:gd name="connsiteY20" fmla="*/ 58381 h 290507"/>
                <a:gd name="connsiteX21" fmla="*/ 240755 w 355065"/>
                <a:gd name="connsiteY21" fmla="*/ 53539 h 290507"/>
                <a:gd name="connsiteX22" fmla="*/ 240755 w 355065"/>
                <a:gd name="connsiteY22" fmla="*/ 51925 h 290507"/>
                <a:gd name="connsiteX23" fmla="*/ 242369 w 355065"/>
                <a:gd name="connsiteY23" fmla="*/ 50311 h 290507"/>
                <a:gd name="connsiteX24" fmla="*/ 243983 w 355065"/>
                <a:gd name="connsiteY24" fmla="*/ 50311 h 290507"/>
                <a:gd name="connsiteX25" fmla="*/ 247211 w 355065"/>
                <a:gd name="connsiteY25" fmla="*/ 50311 h 290507"/>
                <a:gd name="connsiteX26" fmla="*/ 248825 w 355065"/>
                <a:gd name="connsiteY26" fmla="*/ 48697 h 290507"/>
                <a:gd name="connsiteX27" fmla="*/ 250439 w 355065"/>
                <a:gd name="connsiteY27" fmla="*/ 48697 h 290507"/>
                <a:gd name="connsiteX28" fmla="*/ 252053 w 355065"/>
                <a:gd name="connsiteY28" fmla="*/ 48697 h 290507"/>
                <a:gd name="connsiteX29" fmla="*/ 252053 w 355065"/>
                <a:gd name="connsiteY29" fmla="*/ 47083 h 290507"/>
                <a:gd name="connsiteX30" fmla="*/ 253667 w 355065"/>
                <a:gd name="connsiteY30" fmla="*/ 47083 h 290507"/>
                <a:gd name="connsiteX31" fmla="*/ 255281 w 355065"/>
                <a:gd name="connsiteY31" fmla="*/ 45469 h 290507"/>
                <a:gd name="connsiteX32" fmla="*/ 260122 w 355065"/>
                <a:gd name="connsiteY32" fmla="*/ 45469 h 290507"/>
                <a:gd name="connsiteX33" fmla="*/ 264964 w 355065"/>
                <a:gd name="connsiteY33" fmla="*/ 47083 h 290507"/>
                <a:gd name="connsiteX34" fmla="*/ 266578 w 355065"/>
                <a:gd name="connsiteY34" fmla="*/ 47083 h 290507"/>
                <a:gd name="connsiteX35" fmla="*/ 268192 w 355065"/>
                <a:gd name="connsiteY35" fmla="*/ 47083 h 290507"/>
                <a:gd name="connsiteX36" fmla="*/ 271420 w 355065"/>
                <a:gd name="connsiteY36" fmla="*/ 45469 h 290507"/>
                <a:gd name="connsiteX37" fmla="*/ 279490 w 355065"/>
                <a:gd name="connsiteY37" fmla="*/ 43855 h 290507"/>
                <a:gd name="connsiteX38" fmla="*/ 281104 w 355065"/>
                <a:gd name="connsiteY38" fmla="*/ 43855 h 290507"/>
                <a:gd name="connsiteX39" fmla="*/ 282717 w 355065"/>
                <a:gd name="connsiteY39" fmla="*/ 42242 h 290507"/>
                <a:gd name="connsiteX40" fmla="*/ 284331 w 355065"/>
                <a:gd name="connsiteY40" fmla="*/ 42242 h 290507"/>
                <a:gd name="connsiteX41" fmla="*/ 284331 w 355065"/>
                <a:gd name="connsiteY41" fmla="*/ 40628 h 290507"/>
                <a:gd name="connsiteX42" fmla="*/ 285945 w 355065"/>
                <a:gd name="connsiteY42" fmla="*/ 40628 h 290507"/>
                <a:gd name="connsiteX43" fmla="*/ 287559 w 355065"/>
                <a:gd name="connsiteY43" fmla="*/ 35786 h 290507"/>
                <a:gd name="connsiteX44" fmla="*/ 287559 w 355065"/>
                <a:gd name="connsiteY44" fmla="*/ 34172 h 290507"/>
                <a:gd name="connsiteX45" fmla="*/ 289173 w 355065"/>
                <a:gd name="connsiteY45" fmla="*/ 34172 h 290507"/>
                <a:gd name="connsiteX46" fmla="*/ 290787 w 355065"/>
                <a:gd name="connsiteY46" fmla="*/ 32558 h 290507"/>
                <a:gd name="connsiteX47" fmla="*/ 292401 w 355065"/>
                <a:gd name="connsiteY47" fmla="*/ 32558 h 290507"/>
                <a:gd name="connsiteX48" fmla="*/ 292401 w 355065"/>
                <a:gd name="connsiteY48" fmla="*/ 32558 h 290507"/>
                <a:gd name="connsiteX49" fmla="*/ 294015 w 355065"/>
                <a:gd name="connsiteY49" fmla="*/ 32558 h 290507"/>
                <a:gd name="connsiteX50" fmla="*/ 295629 w 355065"/>
                <a:gd name="connsiteY50" fmla="*/ 35786 h 290507"/>
                <a:gd name="connsiteX51" fmla="*/ 300471 w 355065"/>
                <a:gd name="connsiteY51" fmla="*/ 40628 h 290507"/>
                <a:gd name="connsiteX52" fmla="*/ 300471 w 355065"/>
                <a:gd name="connsiteY52" fmla="*/ 42242 h 290507"/>
                <a:gd name="connsiteX53" fmla="*/ 302085 w 355065"/>
                <a:gd name="connsiteY53" fmla="*/ 43855 h 290507"/>
                <a:gd name="connsiteX54" fmla="*/ 305313 w 355065"/>
                <a:gd name="connsiteY54" fmla="*/ 45469 h 290507"/>
                <a:gd name="connsiteX55" fmla="*/ 306926 w 355065"/>
                <a:gd name="connsiteY55" fmla="*/ 45469 h 290507"/>
                <a:gd name="connsiteX56" fmla="*/ 306926 w 355065"/>
                <a:gd name="connsiteY56" fmla="*/ 45469 h 290507"/>
                <a:gd name="connsiteX57" fmla="*/ 308540 w 355065"/>
                <a:gd name="connsiteY57" fmla="*/ 43855 h 290507"/>
                <a:gd name="connsiteX58" fmla="*/ 310154 w 355065"/>
                <a:gd name="connsiteY58" fmla="*/ 43855 h 290507"/>
                <a:gd name="connsiteX59" fmla="*/ 311768 w 355065"/>
                <a:gd name="connsiteY59" fmla="*/ 40628 h 290507"/>
                <a:gd name="connsiteX60" fmla="*/ 313382 w 355065"/>
                <a:gd name="connsiteY60" fmla="*/ 39014 h 290507"/>
                <a:gd name="connsiteX61" fmla="*/ 316610 w 355065"/>
                <a:gd name="connsiteY61" fmla="*/ 37400 h 290507"/>
                <a:gd name="connsiteX62" fmla="*/ 316610 w 355065"/>
                <a:gd name="connsiteY62" fmla="*/ 37400 h 290507"/>
                <a:gd name="connsiteX63" fmla="*/ 318224 w 355065"/>
                <a:gd name="connsiteY63" fmla="*/ 39014 h 290507"/>
                <a:gd name="connsiteX64" fmla="*/ 324680 w 355065"/>
                <a:gd name="connsiteY64" fmla="*/ 42242 h 290507"/>
                <a:gd name="connsiteX65" fmla="*/ 324680 w 355065"/>
                <a:gd name="connsiteY65" fmla="*/ 42242 h 290507"/>
                <a:gd name="connsiteX66" fmla="*/ 326294 w 355065"/>
                <a:gd name="connsiteY66" fmla="*/ 43855 h 290507"/>
                <a:gd name="connsiteX67" fmla="*/ 326294 w 355065"/>
                <a:gd name="connsiteY67" fmla="*/ 45469 h 290507"/>
                <a:gd name="connsiteX68" fmla="*/ 326294 w 355065"/>
                <a:gd name="connsiteY68" fmla="*/ 48697 h 290507"/>
                <a:gd name="connsiteX69" fmla="*/ 326294 w 355065"/>
                <a:gd name="connsiteY69" fmla="*/ 50311 h 290507"/>
                <a:gd name="connsiteX70" fmla="*/ 326294 w 355065"/>
                <a:gd name="connsiteY70" fmla="*/ 50311 h 290507"/>
                <a:gd name="connsiteX71" fmla="*/ 326294 w 355065"/>
                <a:gd name="connsiteY71" fmla="*/ 51925 h 290507"/>
                <a:gd name="connsiteX72" fmla="*/ 318224 w 355065"/>
                <a:gd name="connsiteY72" fmla="*/ 63223 h 290507"/>
                <a:gd name="connsiteX73" fmla="*/ 314996 w 355065"/>
                <a:gd name="connsiteY73" fmla="*/ 68064 h 290507"/>
                <a:gd name="connsiteX74" fmla="*/ 313382 w 355065"/>
                <a:gd name="connsiteY74" fmla="*/ 69678 h 290507"/>
                <a:gd name="connsiteX75" fmla="*/ 313382 w 355065"/>
                <a:gd name="connsiteY75" fmla="*/ 71292 h 290507"/>
                <a:gd name="connsiteX76" fmla="*/ 311768 w 355065"/>
                <a:gd name="connsiteY76" fmla="*/ 72906 h 290507"/>
                <a:gd name="connsiteX77" fmla="*/ 311768 w 355065"/>
                <a:gd name="connsiteY77" fmla="*/ 74520 h 290507"/>
                <a:gd name="connsiteX78" fmla="*/ 313382 w 355065"/>
                <a:gd name="connsiteY78" fmla="*/ 76134 h 290507"/>
                <a:gd name="connsiteX79" fmla="*/ 313382 w 355065"/>
                <a:gd name="connsiteY79" fmla="*/ 77748 h 290507"/>
                <a:gd name="connsiteX80" fmla="*/ 314996 w 355065"/>
                <a:gd name="connsiteY80" fmla="*/ 80976 h 290507"/>
                <a:gd name="connsiteX81" fmla="*/ 316610 w 355065"/>
                <a:gd name="connsiteY81" fmla="*/ 80976 h 290507"/>
                <a:gd name="connsiteX82" fmla="*/ 316610 w 355065"/>
                <a:gd name="connsiteY82" fmla="*/ 82590 h 290507"/>
                <a:gd name="connsiteX83" fmla="*/ 316610 w 355065"/>
                <a:gd name="connsiteY83" fmla="*/ 85818 h 290507"/>
                <a:gd name="connsiteX84" fmla="*/ 318224 w 355065"/>
                <a:gd name="connsiteY84" fmla="*/ 87432 h 290507"/>
                <a:gd name="connsiteX85" fmla="*/ 318224 w 355065"/>
                <a:gd name="connsiteY85" fmla="*/ 87432 h 290507"/>
                <a:gd name="connsiteX86" fmla="*/ 319838 w 355065"/>
                <a:gd name="connsiteY86" fmla="*/ 87432 h 290507"/>
                <a:gd name="connsiteX87" fmla="*/ 321452 w 355065"/>
                <a:gd name="connsiteY87" fmla="*/ 89046 h 290507"/>
                <a:gd name="connsiteX88" fmla="*/ 324680 w 355065"/>
                <a:gd name="connsiteY88" fmla="*/ 92273 h 290507"/>
                <a:gd name="connsiteX89" fmla="*/ 331135 w 355065"/>
                <a:gd name="connsiteY89" fmla="*/ 97115 h 290507"/>
                <a:gd name="connsiteX90" fmla="*/ 337591 w 355065"/>
                <a:gd name="connsiteY90" fmla="*/ 101957 h 290507"/>
                <a:gd name="connsiteX91" fmla="*/ 340819 w 355065"/>
                <a:gd name="connsiteY91" fmla="*/ 105185 h 290507"/>
                <a:gd name="connsiteX92" fmla="*/ 345661 w 355065"/>
                <a:gd name="connsiteY92" fmla="*/ 106799 h 290507"/>
                <a:gd name="connsiteX93" fmla="*/ 352117 w 355065"/>
                <a:gd name="connsiteY93" fmla="*/ 113255 h 290507"/>
                <a:gd name="connsiteX94" fmla="*/ 348889 w 355065"/>
                <a:gd name="connsiteY94" fmla="*/ 134236 h 290507"/>
                <a:gd name="connsiteX95" fmla="*/ 347275 w 355065"/>
                <a:gd name="connsiteY95" fmla="*/ 137464 h 290507"/>
                <a:gd name="connsiteX96" fmla="*/ 342433 w 355065"/>
                <a:gd name="connsiteY96" fmla="*/ 140691 h 290507"/>
                <a:gd name="connsiteX97" fmla="*/ 337591 w 355065"/>
                <a:gd name="connsiteY97" fmla="*/ 143919 h 290507"/>
                <a:gd name="connsiteX98" fmla="*/ 332749 w 355065"/>
                <a:gd name="connsiteY98" fmla="*/ 150375 h 290507"/>
                <a:gd name="connsiteX99" fmla="*/ 327908 w 355065"/>
                <a:gd name="connsiteY99" fmla="*/ 160059 h 290507"/>
                <a:gd name="connsiteX100" fmla="*/ 324680 w 355065"/>
                <a:gd name="connsiteY100" fmla="*/ 163287 h 290507"/>
                <a:gd name="connsiteX101" fmla="*/ 319838 w 355065"/>
                <a:gd name="connsiteY101" fmla="*/ 164900 h 290507"/>
                <a:gd name="connsiteX102" fmla="*/ 314996 w 355065"/>
                <a:gd name="connsiteY102" fmla="*/ 164900 h 290507"/>
                <a:gd name="connsiteX103" fmla="*/ 310154 w 355065"/>
                <a:gd name="connsiteY103" fmla="*/ 164900 h 290507"/>
                <a:gd name="connsiteX104" fmla="*/ 305313 w 355065"/>
                <a:gd name="connsiteY104" fmla="*/ 166514 h 290507"/>
                <a:gd name="connsiteX105" fmla="*/ 298857 w 355065"/>
                <a:gd name="connsiteY105" fmla="*/ 171356 h 290507"/>
                <a:gd name="connsiteX106" fmla="*/ 297243 w 355065"/>
                <a:gd name="connsiteY106" fmla="*/ 177812 h 290507"/>
                <a:gd name="connsiteX107" fmla="*/ 297243 w 355065"/>
                <a:gd name="connsiteY107" fmla="*/ 184267 h 290507"/>
                <a:gd name="connsiteX108" fmla="*/ 298857 w 355065"/>
                <a:gd name="connsiteY108" fmla="*/ 193951 h 290507"/>
                <a:gd name="connsiteX109" fmla="*/ 298857 w 355065"/>
                <a:gd name="connsiteY109" fmla="*/ 198793 h 290507"/>
                <a:gd name="connsiteX110" fmla="*/ 294015 w 355065"/>
                <a:gd name="connsiteY110" fmla="*/ 203635 h 290507"/>
                <a:gd name="connsiteX111" fmla="*/ 289173 w 355065"/>
                <a:gd name="connsiteY111" fmla="*/ 206863 h 290507"/>
                <a:gd name="connsiteX112" fmla="*/ 282717 w 355065"/>
                <a:gd name="connsiteY112" fmla="*/ 211705 h 290507"/>
                <a:gd name="connsiteX113" fmla="*/ 281104 w 355065"/>
                <a:gd name="connsiteY113" fmla="*/ 218160 h 290507"/>
                <a:gd name="connsiteX114" fmla="*/ 281104 w 355065"/>
                <a:gd name="connsiteY114" fmla="*/ 223002 h 290507"/>
                <a:gd name="connsiteX115" fmla="*/ 281104 w 355065"/>
                <a:gd name="connsiteY115" fmla="*/ 227844 h 290507"/>
                <a:gd name="connsiteX116" fmla="*/ 281104 w 355065"/>
                <a:gd name="connsiteY116" fmla="*/ 234299 h 290507"/>
                <a:gd name="connsiteX117" fmla="*/ 279490 w 355065"/>
                <a:gd name="connsiteY117" fmla="*/ 239141 h 290507"/>
                <a:gd name="connsiteX118" fmla="*/ 277876 w 355065"/>
                <a:gd name="connsiteY118" fmla="*/ 243983 h 290507"/>
                <a:gd name="connsiteX119" fmla="*/ 277876 w 355065"/>
                <a:gd name="connsiteY119" fmla="*/ 248825 h 290507"/>
                <a:gd name="connsiteX120" fmla="*/ 281104 w 355065"/>
                <a:gd name="connsiteY120" fmla="*/ 253667 h 290507"/>
                <a:gd name="connsiteX121" fmla="*/ 290787 w 355065"/>
                <a:gd name="connsiteY121" fmla="*/ 255281 h 290507"/>
                <a:gd name="connsiteX122" fmla="*/ 295629 w 355065"/>
                <a:gd name="connsiteY122" fmla="*/ 256894 h 290507"/>
                <a:gd name="connsiteX123" fmla="*/ 297243 w 355065"/>
                <a:gd name="connsiteY123" fmla="*/ 260123 h 290507"/>
                <a:gd name="connsiteX124" fmla="*/ 297243 w 355065"/>
                <a:gd name="connsiteY124" fmla="*/ 268192 h 290507"/>
                <a:gd name="connsiteX125" fmla="*/ 297243 w 355065"/>
                <a:gd name="connsiteY125" fmla="*/ 276262 h 290507"/>
                <a:gd name="connsiteX126" fmla="*/ 295629 w 355065"/>
                <a:gd name="connsiteY126" fmla="*/ 281103 h 290507"/>
                <a:gd name="connsiteX127" fmla="*/ 292401 w 355065"/>
                <a:gd name="connsiteY127" fmla="*/ 285945 h 290507"/>
                <a:gd name="connsiteX128" fmla="*/ 285945 w 355065"/>
                <a:gd name="connsiteY128" fmla="*/ 294015 h 290507"/>
                <a:gd name="connsiteX129" fmla="*/ 279490 w 355065"/>
                <a:gd name="connsiteY129" fmla="*/ 294015 h 290507"/>
                <a:gd name="connsiteX130" fmla="*/ 269806 w 355065"/>
                <a:gd name="connsiteY130" fmla="*/ 295629 h 290507"/>
                <a:gd name="connsiteX131" fmla="*/ 268192 w 355065"/>
                <a:gd name="connsiteY131" fmla="*/ 295629 h 290507"/>
                <a:gd name="connsiteX132" fmla="*/ 266578 w 355065"/>
                <a:gd name="connsiteY132" fmla="*/ 295629 h 290507"/>
                <a:gd name="connsiteX133" fmla="*/ 264964 w 355065"/>
                <a:gd name="connsiteY133" fmla="*/ 295629 h 290507"/>
                <a:gd name="connsiteX134" fmla="*/ 263350 w 355065"/>
                <a:gd name="connsiteY134" fmla="*/ 294015 h 290507"/>
                <a:gd name="connsiteX135" fmla="*/ 260122 w 355065"/>
                <a:gd name="connsiteY135" fmla="*/ 292401 h 290507"/>
                <a:gd name="connsiteX136" fmla="*/ 258508 w 355065"/>
                <a:gd name="connsiteY136" fmla="*/ 289173 h 290507"/>
                <a:gd name="connsiteX137" fmla="*/ 256895 w 355065"/>
                <a:gd name="connsiteY137" fmla="*/ 287559 h 290507"/>
                <a:gd name="connsiteX138" fmla="*/ 252053 w 355065"/>
                <a:gd name="connsiteY138" fmla="*/ 276262 h 290507"/>
                <a:gd name="connsiteX139" fmla="*/ 252053 w 355065"/>
                <a:gd name="connsiteY139" fmla="*/ 274648 h 290507"/>
                <a:gd name="connsiteX140" fmla="*/ 250439 w 355065"/>
                <a:gd name="connsiteY140" fmla="*/ 273034 h 290507"/>
                <a:gd name="connsiteX141" fmla="*/ 248825 w 355065"/>
                <a:gd name="connsiteY141" fmla="*/ 271420 h 290507"/>
                <a:gd name="connsiteX142" fmla="*/ 247211 w 355065"/>
                <a:gd name="connsiteY142" fmla="*/ 269806 h 290507"/>
                <a:gd name="connsiteX143" fmla="*/ 242369 w 355065"/>
                <a:gd name="connsiteY143" fmla="*/ 264964 h 290507"/>
                <a:gd name="connsiteX144" fmla="*/ 240755 w 355065"/>
                <a:gd name="connsiteY144" fmla="*/ 263350 h 290507"/>
                <a:gd name="connsiteX145" fmla="*/ 239141 w 355065"/>
                <a:gd name="connsiteY145" fmla="*/ 263350 h 290507"/>
                <a:gd name="connsiteX146" fmla="*/ 237527 w 355065"/>
                <a:gd name="connsiteY146" fmla="*/ 263350 h 290507"/>
                <a:gd name="connsiteX147" fmla="*/ 234299 w 355065"/>
                <a:gd name="connsiteY147" fmla="*/ 263350 h 290507"/>
                <a:gd name="connsiteX148" fmla="*/ 221388 w 355065"/>
                <a:gd name="connsiteY148" fmla="*/ 266578 h 290507"/>
                <a:gd name="connsiteX149" fmla="*/ 219774 w 355065"/>
                <a:gd name="connsiteY149" fmla="*/ 266578 h 290507"/>
                <a:gd name="connsiteX150" fmla="*/ 218160 w 355065"/>
                <a:gd name="connsiteY150" fmla="*/ 268192 h 290507"/>
                <a:gd name="connsiteX151" fmla="*/ 218160 w 355065"/>
                <a:gd name="connsiteY151" fmla="*/ 269806 h 290507"/>
                <a:gd name="connsiteX152" fmla="*/ 218160 w 355065"/>
                <a:gd name="connsiteY152" fmla="*/ 271420 h 290507"/>
                <a:gd name="connsiteX153" fmla="*/ 218160 w 355065"/>
                <a:gd name="connsiteY153" fmla="*/ 277876 h 290507"/>
                <a:gd name="connsiteX154" fmla="*/ 216546 w 355065"/>
                <a:gd name="connsiteY154" fmla="*/ 279490 h 290507"/>
                <a:gd name="connsiteX155" fmla="*/ 216546 w 355065"/>
                <a:gd name="connsiteY155" fmla="*/ 281103 h 290507"/>
                <a:gd name="connsiteX156" fmla="*/ 214932 w 355065"/>
                <a:gd name="connsiteY156" fmla="*/ 281103 h 290507"/>
                <a:gd name="connsiteX157" fmla="*/ 210090 w 355065"/>
                <a:gd name="connsiteY157" fmla="*/ 282717 h 290507"/>
                <a:gd name="connsiteX158" fmla="*/ 208477 w 355065"/>
                <a:gd name="connsiteY158" fmla="*/ 282717 h 290507"/>
                <a:gd name="connsiteX159" fmla="*/ 202021 w 355065"/>
                <a:gd name="connsiteY159" fmla="*/ 281103 h 290507"/>
                <a:gd name="connsiteX160" fmla="*/ 190723 w 355065"/>
                <a:gd name="connsiteY160" fmla="*/ 276262 h 290507"/>
                <a:gd name="connsiteX161" fmla="*/ 181040 w 355065"/>
                <a:gd name="connsiteY161" fmla="*/ 271420 h 290507"/>
                <a:gd name="connsiteX162" fmla="*/ 176198 w 355065"/>
                <a:gd name="connsiteY162" fmla="*/ 271420 h 290507"/>
                <a:gd name="connsiteX163" fmla="*/ 174584 w 355065"/>
                <a:gd name="connsiteY163" fmla="*/ 271420 h 290507"/>
                <a:gd name="connsiteX164" fmla="*/ 172970 w 355065"/>
                <a:gd name="connsiteY164" fmla="*/ 271420 h 290507"/>
                <a:gd name="connsiteX165" fmla="*/ 172970 w 355065"/>
                <a:gd name="connsiteY165" fmla="*/ 273034 h 290507"/>
                <a:gd name="connsiteX166" fmla="*/ 171356 w 355065"/>
                <a:gd name="connsiteY166" fmla="*/ 274648 h 290507"/>
                <a:gd name="connsiteX167" fmla="*/ 169742 w 355065"/>
                <a:gd name="connsiteY167" fmla="*/ 281103 h 290507"/>
                <a:gd name="connsiteX168" fmla="*/ 169742 w 355065"/>
                <a:gd name="connsiteY168" fmla="*/ 281103 h 290507"/>
                <a:gd name="connsiteX169" fmla="*/ 168128 w 355065"/>
                <a:gd name="connsiteY169" fmla="*/ 282717 h 290507"/>
                <a:gd name="connsiteX170" fmla="*/ 168128 w 355065"/>
                <a:gd name="connsiteY170" fmla="*/ 282717 h 290507"/>
                <a:gd name="connsiteX171" fmla="*/ 168128 w 355065"/>
                <a:gd name="connsiteY171" fmla="*/ 282717 h 290507"/>
                <a:gd name="connsiteX172" fmla="*/ 168128 w 355065"/>
                <a:gd name="connsiteY172" fmla="*/ 282717 h 290507"/>
                <a:gd name="connsiteX173" fmla="*/ 166514 w 355065"/>
                <a:gd name="connsiteY173" fmla="*/ 282717 h 290507"/>
                <a:gd name="connsiteX174" fmla="*/ 164900 w 355065"/>
                <a:gd name="connsiteY174" fmla="*/ 282717 h 290507"/>
                <a:gd name="connsiteX175" fmla="*/ 163286 w 355065"/>
                <a:gd name="connsiteY175" fmla="*/ 281103 h 290507"/>
                <a:gd name="connsiteX176" fmla="*/ 163286 w 355065"/>
                <a:gd name="connsiteY176" fmla="*/ 279490 h 290507"/>
                <a:gd name="connsiteX177" fmla="*/ 161673 w 355065"/>
                <a:gd name="connsiteY177" fmla="*/ 276262 h 290507"/>
                <a:gd name="connsiteX178" fmla="*/ 161673 w 355065"/>
                <a:gd name="connsiteY178" fmla="*/ 274648 h 290507"/>
                <a:gd name="connsiteX179" fmla="*/ 87432 w 355065"/>
                <a:gd name="connsiteY179" fmla="*/ 240755 h 290507"/>
                <a:gd name="connsiteX180" fmla="*/ 84204 w 355065"/>
                <a:gd name="connsiteY180" fmla="*/ 239141 h 290507"/>
                <a:gd name="connsiteX181" fmla="*/ 84204 w 355065"/>
                <a:gd name="connsiteY181" fmla="*/ 240755 h 290507"/>
                <a:gd name="connsiteX182" fmla="*/ 82590 w 355065"/>
                <a:gd name="connsiteY182" fmla="*/ 240755 h 290507"/>
                <a:gd name="connsiteX183" fmla="*/ 80976 w 355065"/>
                <a:gd name="connsiteY183" fmla="*/ 240755 h 290507"/>
                <a:gd name="connsiteX184" fmla="*/ 79362 w 355065"/>
                <a:gd name="connsiteY184" fmla="*/ 240755 h 290507"/>
                <a:gd name="connsiteX185" fmla="*/ 76134 w 355065"/>
                <a:gd name="connsiteY185" fmla="*/ 239141 h 290507"/>
                <a:gd name="connsiteX186" fmla="*/ 71292 w 355065"/>
                <a:gd name="connsiteY186" fmla="*/ 239141 h 290507"/>
                <a:gd name="connsiteX187" fmla="*/ 68065 w 355065"/>
                <a:gd name="connsiteY187" fmla="*/ 239141 h 290507"/>
                <a:gd name="connsiteX188" fmla="*/ 64837 w 355065"/>
                <a:gd name="connsiteY188" fmla="*/ 237527 h 290507"/>
                <a:gd name="connsiteX189" fmla="*/ 53539 w 355065"/>
                <a:gd name="connsiteY189" fmla="*/ 235914 h 290507"/>
                <a:gd name="connsiteX190" fmla="*/ 51925 w 355065"/>
                <a:gd name="connsiteY190" fmla="*/ 235914 h 290507"/>
                <a:gd name="connsiteX191" fmla="*/ 50311 w 355065"/>
                <a:gd name="connsiteY191" fmla="*/ 237527 h 290507"/>
                <a:gd name="connsiteX192" fmla="*/ 48697 w 355065"/>
                <a:gd name="connsiteY192" fmla="*/ 237527 h 290507"/>
                <a:gd name="connsiteX193" fmla="*/ 47083 w 355065"/>
                <a:gd name="connsiteY193" fmla="*/ 239141 h 290507"/>
                <a:gd name="connsiteX194" fmla="*/ 45469 w 355065"/>
                <a:gd name="connsiteY194" fmla="*/ 239141 h 290507"/>
                <a:gd name="connsiteX195" fmla="*/ 42242 w 355065"/>
                <a:gd name="connsiteY195" fmla="*/ 237527 h 290507"/>
                <a:gd name="connsiteX196" fmla="*/ 37400 w 355065"/>
                <a:gd name="connsiteY196" fmla="*/ 235914 h 290507"/>
                <a:gd name="connsiteX197" fmla="*/ 35786 w 355065"/>
                <a:gd name="connsiteY197" fmla="*/ 234299 h 290507"/>
                <a:gd name="connsiteX198" fmla="*/ 32558 w 355065"/>
                <a:gd name="connsiteY198" fmla="*/ 234299 h 290507"/>
                <a:gd name="connsiteX199" fmla="*/ 27716 w 355065"/>
                <a:gd name="connsiteY199" fmla="*/ 235914 h 290507"/>
                <a:gd name="connsiteX200" fmla="*/ 21260 w 355065"/>
                <a:gd name="connsiteY200" fmla="*/ 239141 h 290507"/>
                <a:gd name="connsiteX201" fmla="*/ 19647 w 355065"/>
                <a:gd name="connsiteY201" fmla="*/ 240755 h 290507"/>
                <a:gd name="connsiteX202" fmla="*/ 18033 w 355065"/>
                <a:gd name="connsiteY202" fmla="*/ 242369 h 290507"/>
                <a:gd name="connsiteX203" fmla="*/ 16419 w 355065"/>
                <a:gd name="connsiteY203" fmla="*/ 243983 h 290507"/>
                <a:gd name="connsiteX204" fmla="*/ 14805 w 355065"/>
                <a:gd name="connsiteY204" fmla="*/ 243983 h 290507"/>
                <a:gd name="connsiteX205" fmla="*/ 13191 w 355065"/>
                <a:gd name="connsiteY205" fmla="*/ 243983 h 290507"/>
                <a:gd name="connsiteX206" fmla="*/ 11577 w 355065"/>
                <a:gd name="connsiteY206" fmla="*/ 243983 h 290507"/>
                <a:gd name="connsiteX207" fmla="*/ 11577 w 355065"/>
                <a:gd name="connsiteY207" fmla="*/ 243983 h 290507"/>
                <a:gd name="connsiteX208" fmla="*/ 11577 w 355065"/>
                <a:gd name="connsiteY208" fmla="*/ 243983 h 290507"/>
                <a:gd name="connsiteX209" fmla="*/ 11577 w 355065"/>
                <a:gd name="connsiteY209" fmla="*/ 240755 h 290507"/>
                <a:gd name="connsiteX210" fmla="*/ 11577 w 355065"/>
                <a:gd name="connsiteY210" fmla="*/ 239141 h 290507"/>
                <a:gd name="connsiteX211" fmla="*/ 9963 w 355065"/>
                <a:gd name="connsiteY211" fmla="*/ 237527 h 290507"/>
                <a:gd name="connsiteX212" fmla="*/ 9963 w 355065"/>
                <a:gd name="connsiteY212" fmla="*/ 237527 h 290507"/>
                <a:gd name="connsiteX213" fmla="*/ 8349 w 355065"/>
                <a:gd name="connsiteY213" fmla="*/ 235914 h 290507"/>
                <a:gd name="connsiteX214" fmla="*/ 8349 w 355065"/>
                <a:gd name="connsiteY214" fmla="*/ 234299 h 290507"/>
                <a:gd name="connsiteX215" fmla="*/ 8349 w 355065"/>
                <a:gd name="connsiteY215" fmla="*/ 234299 h 290507"/>
                <a:gd name="connsiteX216" fmla="*/ 9963 w 355065"/>
                <a:gd name="connsiteY216" fmla="*/ 227844 h 290507"/>
                <a:gd name="connsiteX217" fmla="*/ 9963 w 355065"/>
                <a:gd name="connsiteY217" fmla="*/ 226230 h 290507"/>
                <a:gd name="connsiteX218" fmla="*/ 9963 w 355065"/>
                <a:gd name="connsiteY218" fmla="*/ 226230 h 290507"/>
                <a:gd name="connsiteX219" fmla="*/ 9963 w 355065"/>
                <a:gd name="connsiteY219" fmla="*/ 224616 h 290507"/>
                <a:gd name="connsiteX220" fmla="*/ 13191 w 355065"/>
                <a:gd name="connsiteY220" fmla="*/ 216546 h 290507"/>
                <a:gd name="connsiteX221" fmla="*/ 11577 w 355065"/>
                <a:gd name="connsiteY221" fmla="*/ 211705 h 290507"/>
                <a:gd name="connsiteX222" fmla="*/ 6735 w 355065"/>
                <a:gd name="connsiteY222" fmla="*/ 198793 h 290507"/>
                <a:gd name="connsiteX223" fmla="*/ 5121 w 355065"/>
                <a:gd name="connsiteY223" fmla="*/ 189109 h 290507"/>
                <a:gd name="connsiteX224" fmla="*/ 5121 w 355065"/>
                <a:gd name="connsiteY224" fmla="*/ 187496 h 290507"/>
                <a:gd name="connsiteX225" fmla="*/ 5121 w 355065"/>
                <a:gd name="connsiteY225" fmla="*/ 187496 h 290507"/>
                <a:gd name="connsiteX226" fmla="*/ 11577 w 355065"/>
                <a:gd name="connsiteY226" fmla="*/ 185882 h 290507"/>
                <a:gd name="connsiteX227" fmla="*/ 18033 w 355065"/>
                <a:gd name="connsiteY227" fmla="*/ 182654 h 290507"/>
                <a:gd name="connsiteX228" fmla="*/ 22874 w 355065"/>
                <a:gd name="connsiteY228" fmla="*/ 181040 h 290507"/>
                <a:gd name="connsiteX229" fmla="*/ 27716 w 355065"/>
                <a:gd name="connsiteY229" fmla="*/ 176198 h 290507"/>
                <a:gd name="connsiteX230" fmla="*/ 30944 w 355065"/>
                <a:gd name="connsiteY230" fmla="*/ 172970 h 290507"/>
                <a:gd name="connsiteX231" fmla="*/ 35786 w 355065"/>
                <a:gd name="connsiteY231" fmla="*/ 168128 h 290507"/>
                <a:gd name="connsiteX232" fmla="*/ 37400 w 355065"/>
                <a:gd name="connsiteY232" fmla="*/ 164900 h 290507"/>
                <a:gd name="connsiteX233" fmla="*/ 39014 w 355065"/>
                <a:gd name="connsiteY233" fmla="*/ 164900 h 290507"/>
                <a:gd name="connsiteX234" fmla="*/ 42242 w 355065"/>
                <a:gd name="connsiteY234" fmla="*/ 164900 h 290507"/>
                <a:gd name="connsiteX235" fmla="*/ 45469 w 355065"/>
                <a:gd name="connsiteY235" fmla="*/ 164900 h 290507"/>
                <a:gd name="connsiteX236" fmla="*/ 48697 w 355065"/>
                <a:gd name="connsiteY236" fmla="*/ 163287 h 290507"/>
                <a:gd name="connsiteX237" fmla="*/ 53539 w 355065"/>
                <a:gd name="connsiteY237" fmla="*/ 161673 h 290507"/>
                <a:gd name="connsiteX238" fmla="*/ 55153 w 355065"/>
                <a:gd name="connsiteY238" fmla="*/ 161673 h 290507"/>
                <a:gd name="connsiteX239" fmla="*/ 56767 w 355065"/>
                <a:gd name="connsiteY239" fmla="*/ 163287 h 290507"/>
                <a:gd name="connsiteX240" fmla="*/ 58381 w 355065"/>
                <a:gd name="connsiteY240" fmla="*/ 163287 h 290507"/>
                <a:gd name="connsiteX241" fmla="*/ 59995 w 355065"/>
                <a:gd name="connsiteY241" fmla="*/ 163287 h 290507"/>
                <a:gd name="connsiteX242" fmla="*/ 59995 w 355065"/>
                <a:gd name="connsiteY242" fmla="*/ 164900 h 290507"/>
                <a:gd name="connsiteX243" fmla="*/ 61609 w 355065"/>
                <a:gd name="connsiteY243" fmla="*/ 164900 h 290507"/>
                <a:gd name="connsiteX244" fmla="*/ 63223 w 355065"/>
                <a:gd name="connsiteY244" fmla="*/ 166514 h 290507"/>
                <a:gd name="connsiteX245" fmla="*/ 63223 w 355065"/>
                <a:gd name="connsiteY245" fmla="*/ 164900 h 290507"/>
                <a:gd name="connsiteX246" fmla="*/ 72906 w 355065"/>
                <a:gd name="connsiteY246" fmla="*/ 163287 h 290507"/>
                <a:gd name="connsiteX247" fmla="*/ 74520 w 355065"/>
                <a:gd name="connsiteY247" fmla="*/ 161673 h 290507"/>
                <a:gd name="connsiteX248" fmla="*/ 76134 w 355065"/>
                <a:gd name="connsiteY248" fmla="*/ 160059 h 290507"/>
                <a:gd name="connsiteX249" fmla="*/ 77748 w 355065"/>
                <a:gd name="connsiteY249" fmla="*/ 160059 h 290507"/>
                <a:gd name="connsiteX250" fmla="*/ 77748 w 355065"/>
                <a:gd name="connsiteY250" fmla="*/ 158445 h 290507"/>
                <a:gd name="connsiteX251" fmla="*/ 77748 w 355065"/>
                <a:gd name="connsiteY251" fmla="*/ 156831 h 290507"/>
                <a:gd name="connsiteX252" fmla="*/ 77748 w 355065"/>
                <a:gd name="connsiteY252" fmla="*/ 156831 h 290507"/>
                <a:gd name="connsiteX253" fmla="*/ 76134 w 355065"/>
                <a:gd name="connsiteY253" fmla="*/ 155217 h 290507"/>
                <a:gd name="connsiteX254" fmla="*/ 76134 w 355065"/>
                <a:gd name="connsiteY254" fmla="*/ 153603 h 290507"/>
                <a:gd name="connsiteX255" fmla="*/ 72906 w 355065"/>
                <a:gd name="connsiteY255" fmla="*/ 147147 h 290507"/>
                <a:gd name="connsiteX256" fmla="*/ 71292 w 355065"/>
                <a:gd name="connsiteY256" fmla="*/ 145533 h 290507"/>
                <a:gd name="connsiteX257" fmla="*/ 71292 w 355065"/>
                <a:gd name="connsiteY257" fmla="*/ 143919 h 290507"/>
                <a:gd name="connsiteX258" fmla="*/ 72906 w 355065"/>
                <a:gd name="connsiteY258" fmla="*/ 142305 h 290507"/>
                <a:gd name="connsiteX259" fmla="*/ 71292 w 355065"/>
                <a:gd name="connsiteY259" fmla="*/ 140691 h 290507"/>
                <a:gd name="connsiteX260" fmla="*/ 71292 w 355065"/>
                <a:gd name="connsiteY260" fmla="*/ 140691 h 290507"/>
                <a:gd name="connsiteX261" fmla="*/ 68065 w 355065"/>
                <a:gd name="connsiteY261" fmla="*/ 135850 h 290507"/>
                <a:gd name="connsiteX262" fmla="*/ 68065 w 355065"/>
                <a:gd name="connsiteY262" fmla="*/ 134236 h 290507"/>
                <a:gd name="connsiteX263" fmla="*/ 66450 w 355065"/>
                <a:gd name="connsiteY263" fmla="*/ 131008 h 290507"/>
                <a:gd name="connsiteX264" fmla="*/ 68065 w 355065"/>
                <a:gd name="connsiteY264" fmla="*/ 129394 h 290507"/>
                <a:gd name="connsiteX265" fmla="*/ 69678 w 355065"/>
                <a:gd name="connsiteY265" fmla="*/ 124552 h 290507"/>
                <a:gd name="connsiteX266" fmla="*/ 69678 w 355065"/>
                <a:gd name="connsiteY266" fmla="*/ 122938 h 290507"/>
                <a:gd name="connsiteX267" fmla="*/ 72906 w 355065"/>
                <a:gd name="connsiteY267" fmla="*/ 121324 h 290507"/>
                <a:gd name="connsiteX268" fmla="*/ 98729 w 355065"/>
                <a:gd name="connsiteY268" fmla="*/ 101957 h 290507"/>
                <a:gd name="connsiteX269" fmla="*/ 100343 w 355065"/>
                <a:gd name="connsiteY269" fmla="*/ 100343 h 290507"/>
                <a:gd name="connsiteX270" fmla="*/ 101957 w 355065"/>
                <a:gd name="connsiteY270" fmla="*/ 98729 h 290507"/>
                <a:gd name="connsiteX271" fmla="*/ 101957 w 355065"/>
                <a:gd name="connsiteY271" fmla="*/ 95501 h 290507"/>
                <a:gd name="connsiteX272" fmla="*/ 101957 w 355065"/>
                <a:gd name="connsiteY272" fmla="*/ 93887 h 290507"/>
                <a:gd name="connsiteX273" fmla="*/ 101957 w 355065"/>
                <a:gd name="connsiteY273" fmla="*/ 87432 h 290507"/>
                <a:gd name="connsiteX274" fmla="*/ 103571 w 355065"/>
                <a:gd name="connsiteY274" fmla="*/ 84204 h 290507"/>
                <a:gd name="connsiteX275" fmla="*/ 103571 w 355065"/>
                <a:gd name="connsiteY275" fmla="*/ 80976 h 290507"/>
                <a:gd name="connsiteX276" fmla="*/ 105185 w 355065"/>
                <a:gd name="connsiteY276" fmla="*/ 80976 h 290507"/>
                <a:gd name="connsiteX277" fmla="*/ 106799 w 355065"/>
                <a:gd name="connsiteY277" fmla="*/ 80976 h 290507"/>
                <a:gd name="connsiteX278" fmla="*/ 110027 w 355065"/>
                <a:gd name="connsiteY278" fmla="*/ 82590 h 290507"/>
                <a:gd name="connsiteX279" fmla="*/ 113255 w 355065"/>
                <a:gd name="connsiteY279" fmla="*/ 85818 h 290507"/>
                <a:gd name="connsiteX280" fmla="*/ 116482 w 355065"/>
                <a:gd name="connsiteY280" fmla="*/ 85818 h 290507"/>
                <a:gd name="connsiteX281" fmla="*/ 118096 w 355065"/>
                <a:gd name="connsiteY281" fmla="*/ 85818 h 290507"/>
                <a:gd name="connsiteX282" fmla="*/ 119710 w 355065"/>
                <a:gd name="connsiteY282" fmla="*/ 85818 h 290507"/>
                <a:gd name="connsiteX283" fmla="*/ 122938 w 355065"/>
                <a:gd name="connsiteY283" fmla="*/ 85818 h 290507"/>
                <a:gd name="connsiteX284" fmla="*/ 132622 w 355065"/>
                <a:gd name="connsiteY284" fmla="*/ 80976 h 290507"/>
                <a:gd name="connsiteX285" fmla="*/ 134236 w 355065"/>
                <a:gd name="connsiteY285" fmla="*/ 80976 h 290507"/>
                <a:gd name="connsiteX286" fmla="*/ 135850 w 355065"/>
                <a:gd name="connsiteY286" fmla="*/ 80976 h 290507"/>
                <a:gd name="connsiteX287" fmla="*/ 139077 w 355065"/>
                <a:gd name="connsiteY287" fmla="*/ 80976 h 290507"/>
                <a:gd name="connsiteX288" fmla="*/ 140691 w 355065"/>
                <a:gd name="connsiteY288" fmla="*/ 80976 h 290507"/>
                <a:gd name="connsiteX289" fmla="*/ 145533 w 355065"/>
                <a:gd name="connsiteY289" fmla="*/ 79362 h 290507"/>
                <a:gd name="connsiteX290" fmla="*/ 145533 w 355065"/>
                <a:gd name="connsiteY290" fmla="*/ 77748 h 290507"/>
                <a:gd name="connsiteX291" fmla="*/ 147147 w 355065"/>
                <a:gd name="connsiteY291" fmla="*/ 77748 h 290507"/>
                <a:gd name="connsiteX292" fmla="*/ 148761 w 355065"/>
                <a:gd name="connsiteY292" fmla="*/ 74520 h 290507"/>
                <a:gd name="connsiteX293" fmla="*/ 148761 w 355065"/>
                <a:gd name="connsiteY293" fmla="*/ 72906 h 290507"/>
                <a:gd name="connsiteX294" fmla="*/ 148761 w 355065"/>
                <a:gd name="connsiteY294" fmla="*/ 66451 h 290507"/>
                <a:gd name="connsiteX295" fmla="*/ 148761 w 355065"/>
                <a:gd name="connsiteY295" fmla="*/ 64837 h 290507"/>
                <a:gd name="connsiteX296" fmla="*/ 147147 w 355065"/>
                <a:gd name="connsiteY296" fmla="*/ 63223 h 290507"/>
                <a:gd name="connsiteX297" fmla="*/ 143919 w 355065"/>
                <a:gd name="connsiteY297" fmla="*/ 58381 h 290507"/>
                <a:gd name="connsiteX298" fmla="*/ 143919 w 355065"/>
                <a:gd name="connsiteY298" fmla="*/ 56767 h 290507"/>
                <a:gd name="connsiteX299" fmla="*/ 142305 w 355065"/>
                <a:gd name="connsiteY299" fmla="*/ 53539 h 290507"/>
                <a:gd name="connsiteX300" fmla="*/ 142305 w 355065"/>
                <a:gd name="connsiteY300" fmla="*/ 53539 h 290507"/>
                <a:gd name="connsiteX301" fmla="*/ 140691 w 355065"/>
                <a:gd name="connsiteY301" fmla="*/ 51925 h 290507"/>
                <a:gd name="connsiteX302" fmla="*/ 140691 w 355065"/>
                <a:gd name="connsiteY302" fmla="*/ 51925 h 290507"/>
                <a:gd name="connsiteX303" fmla="*/ 139077 w 355065"/>
                <a:gd name="connsiteY303" fmla="*/ 51925 h 290507"/>
                <a:gd name="connsiteX304" fmla="*/ 139077 w 355065"/>
                <a:gd name="connsiteY304" fmla="*/ 50311 h 290507"/>
                <a:gd name="connsiteX305" fmla="*/ 137464 w 355065"/>
                <a:gd name="connsiteY305" fmla="*/ 45469 h 290507"/>
                <a:gd name="connsiteX306" fmla="*/ 137464 w 355065"/>
                <a:gd name="connsiteY306" fmla="*/ 43855 h 290507"/>
                <a:gd name="connsiteX307" fmla="*/ 135850 w 355065"/>
                <a:gd name="connsiteY307" fmla="*/ 43855 h 290507"/>
                <a:gd name="connsiteX308" fmla="*/ 135850 w 355065"/>
                <a:gd name="connsiteY308" fmla="*/ 42242 h 290507"/>
                <a:gd name="connsiteX309" fmla="*/ 134236 w 355065"/>
                <a:gd name="connsiteY309" fmla="*/ 42242 h 290507"/>
                <a:gd name="connsiteX310" fmla="*/ 132622 w 355065"/>
                <a:gd name="connsiteY310" fmla="*/ 40628 h 290507"/>
                <a:gd name="connsiteX311" fmla="*/ 127780 w 355065"/>
                <a:gd name="connsiteY311" fmla="*/ 39014 h 290507"/>
                <a:gd name="connsiteX312" fmla="*/ 122938 w 355065"/>
                <a:gd name="connsiteY312" fmla="*/ 37400 h 290507"/>
                <a:gd name="connsiteX313" fmla="*/ 119710 w 355065"/>
                <a:gd name="connsiteY313" fmla="*/ 35786 h 290507"/>
                <a:gd name="connsiteX314" fmla="*/ 119710 w 355065"/>
                <a:gd name="connsiteY314" fmla="*/ 35786 h 290507"/>
                <a:gd name="connsiteX315" fmla="*/ 116482 w 355065"/>
                <a:gd name="connsiteY315" fmla="*/ 34172 h 290507"/>
                <a:gd name="connsiteX316" fmla="*/ 116482 w 355065"/>
                <a:gd name="connsiteY316" fmla="*/ 32558 h 290507"/>
                <a:gd name="connsiteX317" fmla="*/ 114868 w 355065"/>
                <a:gd name="connsiteY317" fmla="*/ 30944 h 290507"/>
                <a:gd name="connsiteX318" fmla="*/ 111641 w 355065"/>
                <a:gd name="connsiteY318" fmla="*/ 24488 h 290507"/>
                <a:gd name="connsiteX319" fmla="*/ 110027 w 355065"/>
                <a:gd name="connsiteY319" fmla="*/ 22874 h 290507"/>
                <a:gd name="connsiteX320" fmla="*/ 108413 w 355065"/>
                <a:gd name="connsiteY320" fmla="*/ 19646 h 290507"/>
                <a:gd name="connsiteX321" fmla="*/ 119710 w 355065"/>
                <a:gd name="connsiteY321" fmla="*/ 19646 h 290507"/>
                <a:gd name="connsiteX322" fmla="*/ 121324 w 355065"/>
                <a:gd name="connsiteY322" fmla="*/ 18033 h 290507"/>
                <a:gd name="connsiteX323" fmla="*/ 122938 w 355065"/>
                <a:gd name="connsiteY323" fmla="*/ 18033 h 290507"/>
                <a:gd name="connsiteX324" fmla="*/ 122938 w 355065"/>
                <a:gd name="connsiteY324" fmla="*/ 14805 h 290507"/>
                <a:gd name="connsiteX325" fmla="*/ 124552 w 355065"/>
                <a:gd name="connsiteY325" fmla="*/ 13191 h 290507"/>
                <a:gd name="connsiteX326" fmla="*/ 131008 w 355065"/>
                <a:gd name="connsiteY326" fmla="*/ 8349 h 290507"/>
                <a:gd name="connsiteX327" fmla="*/ 134236 w 355065"/>
                <a:gd name="connsiteY327" fmla="*/ 6735 h 290507"/>
                <a:gd name="connsiteX328" fmla="*/ 135850 w 355065"/>
                <a:gd name="connsiteY328" fmla="*/ 5121 h 290507"/>
                <a:gd name="connsiteX329" fmla="*/ 137464 w 355065"/>
                <a:gd name="connsiteY329" fmla="*/ 5121 h 290507"/>
                <a:gd name="connsiteX330" fmla="*/ 139077 w 355065"/>
                <a:gd name="connsiteY330" fmla="*/ 6735 h 290507"/>
                <a:gd name="connsiteX331" fmla="*/ 140691 w 355065"/>
                <a:gd name="connsiteY331" fmla="*/ 6735 h 290507"/>
                <a:gd name="connsiteX332" fmla="*/ 140691 w 355065"/>
                <a:gd name="connsiteY332" fmla="*/ 8349 h 290507"/>
                <a:gd name="connsiteX333" fmla="*/ 143919 w 355065"/>
                <a:gd name="connsiteY333" fmla="*/ 11577 h 290507"/>
                <a:gd name="connsiteX334" fmla="*/ 145533 w 355065"/>
                <a:gd name="connsiteY334" fmla="*/ 13191 h 290507"/>
                <a:gd name="connsiteX335" fmla="*/ 147147 w 355065"/>
                <a:gd name="connsiteY335" fmla="*/ 14805 h 290507"/>
                <a:gd name="connsiteX336" fmla="*/ 148761 w 355065"/>
                <a:gd name="connsiteY336" fmla="*/ 16419 h 290507"/>
                <a:gd name="connsiteX337" fmla="*/ 151989 w 355065"/>
                <a:gd name="connsiteY337" fmla="*/ 18033 h 290507"/>
                <a:gd name="connsiteX338" fmla="*/ 158445 w 355065"/>
                <a:gd name="connsiteY338" fmla="*/ 19646 h 29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</a:cxnLst>
              <a:rect l="l" t="t" r="r" b="b"/>
              <a:pathLst>
                <a:path w="355065" h="290507">
                  <a:moveTo>
                    <a:pt x="161673" y="19646"/>
                  </a:moveTo>
                  <a:lnTo>
                    <a:pt x="177812" y="16419"/>
                  </a:lnTo>
                  <a:lnTo>
                    <a:pt x="184268" y="16419"/>
                  </a:lnTo>
                  <a:lnTo>
                    <a:pt x="187495" y="16419"/>
                  </a:lnTo>
                  <a:lnTo>
                    <a:pt x="192337" y="18033"/>
                  </a:lnTo>
                  <a:lnTo>
                    <a:pt x="192337" y="19646"/>
                  </a:lnTo>
                  <a:lnTo>
                    <a:pt x="195565" y="22874"/>
                  </a:lnTo>
                  <a:lnTo>
                    <a:pt x="200407" y="26102"/>
                  </a:lnTo>
                  <a:lnTo>
                    <a:pt x="202021" y="27716"/>
                  </a:lnTo>
                  <a:lnTo>
                    <a:pt x="205249" y="32558"/>
                  </a:lnTo>
                  <a:lnTo>
                    <a:pt x="205249" y="32558"/>
                  </a:lnTo>
                  <a:lnTo>
                    <a:pt x="221388" y="45469"/>
                  </a:lnTo>
                  <a:lnTo>
                    <a:pt x="223002" y="47083"/>
                  </a:lnTo>
                  <a:lnTo>
                    <a:pt x="231072" y="56767"/>
                  </a:lnTo>
                  <a:lnTo>
                    <a:pt x="234299" y="59995"/>
                  </a:lnTo>
                  <a:lnTo>
                    <a:pt x="237527" y="61609"/>
                  </a:lnTo>
                  <a:lnTo>
                    <a:pt x="239141" y="61609"/>
                  </a:lnTo>
                  <a:lnTo>
                    <a:pt x="240755" y="61609"/>
                  </a:lnTo>
                  <a:lnTo>
                    <a:pt x="240755" y="59995"/>
                  </a:lnTo>
                  <a:lnTo>
                    <a:pt x="240755" y="59995"/>
                  </a:lnTo>
                  <a:lnTo>
                    <a:pt x="240755" y="58381"/>
                  </a:lnTo>
                  <a:lnTo>
                    <a:pt x="240755" y="53539"/>
                  </a:lnTo>
                  <a:lnTo>
                    <a:pt x="240755" y="51925"/>
                  </a:lnTo>
                  <a:lnTo>
                    <a:pt x="242369" y="50311"/>
                  </a:lnTo>
                  <a:lnTo>
                    <a:pt x="243983" y="50311"/>
                  </a:lnTo>
                  <a:lnTo>
                    <a:pt x="247211" y="50311"/>
                  </a:lnTo>
                  <a:lnTo>
                    <a:pt x="248825" y="48697"/>
                  </a:lnTo>
                  <a:lnTo>
                    <a:pt x="250439" y="48697"/>
                  </a:lnTo>
                  <a:lnTo>
                    <a:pt x="252053" y="48697"/>
                  </a:lnTo>
                  <a:lnTo>
                    <a:pt x="252053" y="47083"/>
                  </a:lnTo>
                  <a:lnTo>
                    <a:pt x="253667" y="47083"/>
                  </a:lnTo>
                  <a:lnTo>
                    <a:pt x="255281" y="45469"/>
                  </a:lnTo>
                  <a:lnTo>
                    <a:pt x="260122" y="45469"/>
                  </a:lnTo>
                  <a:lnTo>
                    <a:pt x="264964" y="47083"/>
                  </a:lnTo>
                  <a:lnTo>
                    <a:pt x="266578" y="47083"/>
                  </a:lnTo>
                  <a:lnTo>
                    <a:pt x="268192" y="47083"/>
                  </a:lnTo>
                  <a:lnTo>
                    <a:pt x="271420" y="45469"/>
                  </a:lnTo>
                  <a:lnTo>
                    <a:pt x="279490" y="43855"/>
                  </a:lnTo>
                  <a:lnTo>
                    <a:pt x="281104" y="43855"/>
                  </a:lnTo>
                  <a:lnTo>
                    <a:pt x="282717" y="42242"/>
                  </a:lnTo>
                  <a:lnTo>
                    <a:pt x="284331" y="42242"/>
                  </a:lnTo>
                  <a:lnTo>
                    <a:pt x="284331" y="40628"/>
                  </a:lnTo>
                  <a:lnTo>
                    <a:pt x="285945" y="40628"/>
                  </a:lnTo>
                  <a:lnTo>
                    <a:pt x="287559" y="35786"/>
                  </a:lnTo>
                  <a:lnTo>
                    <a:pt x="287559" y="34172"/>
                  </a:lnTo>
                  <a:lnTo>
                    <a:pt x="289173" y="34172"/>
                  </a:lnTo>
                  <a:lnTo>
                    <a:pt x="290787" y="32558"/>
                  </a:lnTo>
                  <a:lnTo>
                    <a:pt x="292401" y="32558"/>
                  </a:lnTo>
                  <a:lnTo>
                    <a:pt x="292401" y="32558"/>
                  </a:lnTo>
                  <a:lnTo>
                    <a:pt x="294015" y="32558"/>
                  </a:lnTo>
                  <a:lnTo>
                    <a:pt x="295629" y="35786"/>
                  </a:lnTo>
                  <a:lnTo>
                    <a:pt x="300471" y="40628"/>
                  </a:lnTo>
                  <a:lnTo>
                    <a:pt x="300471" y="42242"/>
                  </a:lnTo>
                  <a:lnTo>
                    <a:pt x="302085" y="43855"/>
                  </a:lnTo>
                  <a:lnTo>
                    <a:pt x="305313" y="45469"/>
                  </a:lnTo>
                  <a:lnTo>
                    <a:pt x="306926" y="45469"/>
                  </a:lnTo>
                  <a:lnTo>
                    <a:pt x="306926" y="45469"/>
                  </a:lnTo>
                  <a:lnTo>
                    <a:pt x="308540" y="43855"/>
                  </a:lnTo>
                  <a:lnTo>
                    <a:pt x="310154" y="43855"/>
                  </a:lnTo>
                  <a:lnTo>
                    <a:pt x="311768" y="40628"/>
                  </a:lnTo>
                  <a:lnTo>
                    <a:pt x="313382" y="39014"/>
                  </a:lnTo>
                  <a:lnTo>
                    <a:pt x="316610" y="37400"/>
                  </a:lnTo>
                  <a:lnTo>
                    <a:pt x="316610" y="37400"/>
                  </a:lnTo>
                  <a:lnTo>
                    <a:pt x="318224" y="39014"/>
                  </a:lnTo>
                  <a:lnTo>
                    <a:pt x="324680" y="42242"/>
                  </a:lnTo>
                  <a:lnTo>
                    <a:pt x="324680" y="42242"/>
                  </a:lnTo>
                  <a:lnTo>
                    <a:pt x="326294" y="43855"/>
                  </a:lnTo>
                  <a:lnTo>
                    <a:pt x="326294" y="45469"/>
                  </a:lnTo>
                  <a:lnTo>
                    <a:pt x="326294" y="48697"/>
                  </a:lnTo>
                  <a:lnTo>
                    <a:pt x="326294" y="50311"/>
                  </a:lnTo>
                  <a:lnTo>
                    <a:pt x="326294" y="50311"/>
                  </a:lnTo>
                  <a:lnTo>
                    <a:pt x="326294" y="51925"/>
                  </a:lnTo>
                  <a:lnTo>
                    <a:pt x="318224" y="63223"/>
                  </a:lnTo>
                  <a:lnTo>
                    <a:pt x="314996" y="68064"/>
                  </a:lnTo>
                  <a:lnTo>
                    <a:pt x="313382" y="69678"/>
                  </a:lnTo>
                  <a:lnTo>
                    <a:pt x="313382" y="71292"/>
                  </a:lnTo>
                  <a:lnTo>
                    <a:pt x="311768" y="72906"/>
                  </a:lnTo>
                  <a:lnTo>
                    <a:pt x="311768" y="74520"/>
                  </a:lnTo>
                  <a:lnTo>
                    <a:pt x="313382" y="76134"/>
                  </a:lnTo>
                  <a:lnTo>
                    <a:pt x="313382" y="77748"/>
                  </a:lnTo>
                  <a:lnTo>
                    <a:pt x="314996" y="80976"/>
                  </a:lnTo>
                  <a:lnTo>
                    <a:pt x="316610" y="80976"/>
                  </a:lnTo>
                  <a:lnTo>
                    <a:pt x="316610" y="82590"/>
                  </a:lnTo>
                  <a:lnTo>
                    <a:pt x="316610" y="85818"/>
                  </a:lnTo>
                  <a:lnTo>
                    <a:pt x="318224" y="87432"/>
                  </a:lnTo>
                  <a:lnTo>
                    <a:pt x="318224" y="87432"/>
                  </a:lnTo>
                  <a:lnTo>
                    <a:pt x="319838" y="87432"/>
                  </a:lnTo>
                  <a:lnTo>
                    <a:pt x="321452" y="89046"/>
                  </a:lnTo>
                  <a:lnTo>
                    <a:pt x="324680" y="92273"/>
                  </a:lnTo>
                  <a:lnTo>
                    <a:pt x="331135" y="97115"/>
                  </a:lnTo>
                  <a:lnTo>
                    <a:pt x="337591" y="101957"/>
                  </a:lnTo>
                  <a:lnTo>
                    <a:pt x="340819" y="105185"/>
                  </a:lnTo>
                  <a:lnTo>
                    <a:pt x="345661" y="106799"/>
                  </a:lnTo>
                  <a:lnTo>
                    <a:pt x="352117" y="113255"/>
                  </a:lnTo>
                  <a:lnTo>
                    <a:pt x="348889" y="134236"/>
                  </a:lnTo>
                  <a:lnTo>
                    <a:pt x="347275" y="137464"/>
                  </a:lnTo>
                  <a:lnTo>
                    <a:pt x="342433" y="140691"/>
                  </a:lnTo>
                  <a:lnTo>
                    <a:pt x="337591" y="143919"/>
                  </a:lnTo>
                  <a:lnTo>
                    <a:pt x="332749" y="150375"/>
                  </a:lnTo>
                  <a:lnTo>
                    <a:pt x="327908" y="160059"/>
                  </a:lnTo>
                  <a:lnTo>
                    <a:pt x="324680" y="163287"/>
                  </a:lnTo>
                  <a:lnTo>
                    <a:pt x="319838" y="164900"/>
                  </a:lnTo>
                  <a:lnTo>
                    <a:pt x="314996" y="164900"/>
                  </a:lnTo>
                  <a:lnTo>
                    <a:pt x="310154" y="164900"/>
                  </a:lnTo>
                  <a:lnTo>
                    <a:pt x="305313" y="166514"/>
                  </a:lnTo>
                  <a:lnTo>
                    <a:pt x="298857" y="171356"/>
                  </a:lnTo>
                  <a:lnTo>
                    <a:pt x="297243" y="177812"/>
                  </a:lnTo>
                  <a:lnTo>
                    <a:pt x="297243" y="184267"/>
                  </a:lnTo>
                  <a:lnTo>
                    <a:pt x="298857" y="193951"/>
                  </a:lnTo>
                  <a:lnTo>
                    <a:pt x="298857" y="198793"/>
                  </a:lnTo>
                  <a:lnTo>
                    <a:pt x="294015" y="203635"/>
                  </a:lnTo>
                  <a:lnTo>
                    <a:pt x="289173" y="206863"/>
                  </a:lnTo>
                  <a:lnTo>
                    <a:pt x="282717" y="211705"/>
                  </a:lnTo>
                  <a:lnTo>
                    <a:pt x="281104" y="218160"/>
                  </a:lnTo>
                  <a:lnTo>
                    <a:pt x="281104" y="223002"/>
                  </a:lnTo>
                  <a:lnTo>
                    <a:pt x="281104" y="227844"/>
                  </a:lnTo>
                  <a:lnTo>
                    <a:pt x="281104" y="234299"/>
                  </a:lnTo>
                  <a:lnTo>
                    <a:pt x="279490" y="239141"/>
                  </a:lnTo>
                  <a:lnTo>
                    <a:pt x="277876" y="243983"/>
                  </a:lnTo>
                  <a:lnTo>
                    <a:pt x="277876" y="248825"/>
                  </a:lnTo>
                  <a:lnTo>
                    <a:pt x="281104" y="253667"/>
                  </a:lnTo>
                  <a:lnTo>
                    <a:pt x="290787" y="255281"/>
                  </a:lnTo>
                  <a:lnTo>
                    <a:pt x="295629" y="256894"/>
                  </a:lnTo>
                  <a:lnTo>
                    <a:pt x="297243" y="260123"/>
                  </a:lnTo>
                  <a:lnTo>
                    <a:pt x="297243" y="268192"/>
                  </a:lnTo>
                  <a:lnTo>
                    <a:pt x="297243" y="276262"/>
                  </a:lnTo>
                  <a:lnTo>
                    <a:pt x="295629" y="281103"/>
                  </a:lnTo>
                  <a:lnTo>
                    <a:pt x="292401" y="285945"/>
                  </a:lnTo>
                  <a:lnTo>
                    <a:pt x="285945" y="294015"/>
                  </a:lnTo>
                  <a:lnTo>
                    <a:pt x="279490" y="294015"/>
                  </a:lnTo>
                  <a:lnTo>
                    <a:pt x="269806" y="295629"/>
                  </a:lnTo>
                  <a:lnTo>
                    <a:pt x="268192" y="295629"/>
                  </a:lnTo>
                  <a:lnTo>
                    <a:pt x="266578" y="295629"/>
                  </a:lnTo>
                  <a:lnTo>
                    <a:pt x="264964" y="295629"/>
                  </a:lnTo>
                  <a:lnTo>
                    <a:pt x="263350" y="294015"/>
                  </a:lnTo>
                  <a:lnTo>
                    <a:pt x="260122" y="292401"/>
                  </a:lnTo>
                  <a:lnTo>
                    <a:pt x="258508" y="289173"/>
                  </a:lnTo>
                  <a:lnTo>
                    <a:pt x="256895" y="287559"/>
                  </a:lnTo>
                  <a:lnTo>
                    <a:pt x="252053" y="276262"/>
                  </a:lnTo>
                  <a:lnTo>
                    <a:pt x="252053" y="274648"/>
                  </a:lnTo>
                  <a:lnTo>
                    <a:pt x="250439" y="273034"/>
                  </a:lnTo>
                  <a:lnTo>
                    <a:pt x="248825" y="271420"/>
                  </a:lnTo>
                  <a:lnTo>
                    <a:pt x="247211" y="269806"/>
                  </a:lnTo>
                  <a:lnTo>
                    <a:pt x="242369" y="264964"/>
                  </a:lnTo>
                  <a:lnTo>
                    <a:pt x="240755" y="263350"/>
                  </a:lnTo>
                  <a:lnTo>
                    <a:pt x="239141" y="263350"/>
                  </a:lnTo>
                  <a:lnTo>
                    <a:pt x="237527" y="263350"/>
                  </a:lnTo>
                  <a:lnTo>
                    <a:pt x="234299" y="263350"/>
                  </a:lnTo>
                  <a:lnTo>
                    <a:pt x="221388" y="266578"/>
                  </a:lnTo>
                  <a:lnTo>
                    <a:pt x="219774" y="266578"/>
                  </a:lnTo>
                  <a:lnTo>
                    <a:pt x="218160" y="268192"/>
                  </a:lnTo>
                  <a:lnTo>
                    <a:pt x="218160" y="269806"/>
                  </a:lnTo>
                  <a:lnTo>
                    <a:pt x="218160" y="271420"/>
                  </a:lnTo>
                  <a:lnTo>
                    <a:pt x="218160" y="277876"/>
                  </a:lnTo>
                  <a:lnTo>
                    <a:pt x="216546" y="279490"/>
                  </a:lnTo>
                  <a:lnTo>
                    <a:pt x="216546" y="281103"/>
                  </a:lnTo>
                  <a:lnTo>
                    <a:pt x="214932" y="281103"/>
                  </a:lnTo>
                  <a:lnTo>
                    <a:pt x="210090" y="282717"/>
                  </a:lnTo>
                  <a:lnTo>
                    <a:pt x="208477" y="282717"/>
                  </a:lnTo>
                  <a:lnTo>
                    <a:pt x="202021" y="281103"/>
                  </a:lnTo>
                  <a:lnTo>
                    <a:pt x="190723" y="276262"/>
                  </a:lnTo>
                  <a:lnTo>
                    <a:pt x="181040" y="271420"/>
                  </a:lnTo>
                  <a:lnTo>
                    <a:pt x="176198" y="271420"/>
                  </a:lnTo>
                  <a:lnTo>
                    <a:pt x="174584" y="271420"/>
                  </a:lnTo>
                  <a:lnTo>
                    <a:pt x="172970" y="271420"/>
                  </a:lnTo>
                  <a:lnTo>
                    <a:pt x="172970" y="273034"/>
                  </a:lnTo>
                  <a:lnTo>
                    <a:pt x="171356" y="274648"/>
                  </a:lnTo>
                  <a:lnTo>
                    <a:pt x="169742" y="281103"/>
                  </a:lnTo>
                  <a:lnTo>
                    <a:pt x="169742" y="281103"/>
                  </a:lnTo>
                  <a:lnTo>
                    <a:pt x="168128" y="282717"/>
                  </a:lnTo>
                  <a:lnTo>
                    <a:pt x="168128" y="282717"/>
                  </a:lnTo>
                  <a:lnTo>
                    <a:pt x="168128" y="282717"/>
                  </a:lnTo>
                  <a:lnTo>
                    <a:pt x="168128" y="282717"/>
                  </a:lnTo>
                  <a:lnTo>
                    <a:pt x="166514" y="282717"/>
                  </a:lnTo>
                  <a:lnTo>
                    <a:pt x="164900" y="282717"/>
                  </a:lnTo>
                  <a:lnTo>
                    <a:pt x="163286" y="281103"/>
                  </a:lnTo>
                  <a:lnTo>
                    <a:pt x="163286" y="279490"/>
                  </a:lnTo>
                  <a:lnTo>
                    <a:pt x="161673" y="276262"/>
                  </a:lnTo>
                  <a:lnTo>
                    <a:pt x="161673" y="274648"/>
                  </a:lnTo>
                  <a:lnTo>
                    <a:pt x="87432" y="240755"/>
                  </a:lnTo>
                  <a:lnTo>
                    <a:pt x="84204" y="239141"/>
                  </a:lnTo>
                  <a:lnTo>
                    <a:pt x="84204" y="240755"/>
                  </a:lnTo>
                  <a:lnTo>
                    <a:pt x="82590" y="240755"/>
                  </a:lnTo>
                  <a:lnTo>
                    <a:pt x="80976" y="240755"/>
                  </a:lnTo>
                  <a:lnTo>
                    <a:pt x="79362" y="240755"/>
                  </a:lnTo>
                  <a:lnTo>
                    <a:pt x="76134" y="239141"/>
                  </a:lnTo>
                  <a:lnTo>
                    <a:pt x="71292" y="239141"/>
                  </a:lnTo>
                  <a:lnTo>
                    <a:pt x="68065" y="239141"/>
                  </a:lnTo>
                  <a:lnTo>
                    <a:pt x="64837" y="237527"/>
                  </a:lnTo>
                  <a:lnTo>
                    <a:pt x="53539" y="235914"/>
                  </a:lnTo>
                  <a:lnTo>
                    <a:pt x="51925" y="235914"/>
                  </a:lnTo>
                  <a:lnTo>
                    <a:pt x="50311" y="237527"/>
                  </a:lnTo>
                  <a:lnTo>
                    <a:pt x="48697" y="237527"/>
                  </a:lnTo>
                  <a:lnTo>
                    <a:pt x="47083" y="239141"/>
                  </a:lnTo>
                  <a:lnTo>
                    <a:pt x="45469" y="239141"/>
                  </a:lnTo>
                  <a:lnTo>
                    <a:pt x="42242" y="237527"/>
                  </a:lnTo>
                  <a:lnTo>
                    <a:pt x="37400" y="235914"/>
                  </a:lnTo>
                  <a:lnTo>
                    <a:pt x="35786" y="234299"/>
                  </a:lnTo>
                  <a:lnTo>
                    <a:pt x="32558" y="234299"/>
                  </a:lnTo>
                  <a:lnTo>
                    <a:pt x="27716" y="235914"/>
                  </a:lnTo>
                  <a:lnTo>
                    <a:pt x="21260" y="239141"/>
                  </a:lnTo>
                  <a:lnTo>
                    <a:pt x="19647" y="240755"/>
                  </a:lnTo>
                  <a:lnTo>
                    <a:pt x="18033" y="242369"/>
                  </a:lnTo>
                  <a:lnTo>
                    <a:pt x="16419" y="243983"/>
                  </a:lnTo>
                  <a:lnTo>
                    <a:pt x="14805" y="243983"/>
                  </a:lnTo>
                  <a:lnTo>
                    <a:pt x="13191" y="243983"/>
                  </a:lnTo>
                  <a:lnTo>
                    <a:pt x="11577" y="243983"/>
                  </a:lnTo>
                  <a:lnTo>
                    <a:pt x="11577" y="243983"/>
                  </a:lnTo>
                  <a:lnTo>
                    <a:pt x="11577" y="243983"/>
                  </a:lnTo>
                  <a:lnTo>
                    <a:pt x="11577" y="240755"/>
                  </a:lnTo>
                  <a:lnTo>
                    <a:pt x="11577" y="239141"/>
                  </a:lnTo>
                  <a:lnTo>
                    <a:pt x="9963" y="237527"/>
                  </a:lnTo>
                  <a:lnTo>
                    <a:pt x="9963" y="237527"/>
                  </a:lnTo>
                  <a:lnTo>
                    <a:pt x="8349" y="235914"/>
                  </a:lnTo>
                  <a:lnTo>
                    <a:pt x="8349" y="234299"/>
                  </a:lnTo>
                  <a:lnTo>
                    <a:pt x="8349" y="234299"/>
                  </a:lnTo>
                  <a:lnTo>
                    <a:pt x="9963" y="227844"/>
                  </a:lnTo>
                  <a:lnTo>
                    <a:pt x="9963" y="226230"/>
                  </a:lnTo>
                  <a:lnTo>
                    <a:pt x="9963" y="226230"/>
                  </a:lnTo>
                  <a:lnTo>
                    <a:pt x="9963" y="224616"/>
                  </a:lnTo>
                  <a:lnTo>
                    <a:pt x="13191" y="216546"/>
                  </a:lnTo>
                  <a:lnTo>
                    <a:pt x="11577" y="211705"/>
                  </a:lnTo>
                  <a:lnTo>
                    <a:pt x="6735" y="198793"/>
                  </a:lnTo>
                  <a:lnTo>
                    <a:pt x="5121" y="189109"/>
                  </a:lnTo>
                  <a:lnTo>
                    <a:pt x="5121" y="187496"/>
                  </a:lnTo>
                  <a:lnTo>
                    <a:pt x="5121" y="187496"/>
                  </a:lnTo>
                  <a:lnTo>
                    <a:pt x="11577" y="185882"/>
                  </a:lnTo>
                  <a:lnTo>
                    <a:pt x="18033" y="182654"/>
                  </a:lnTo>
                  <a:lnTo>
                    <a:pt x="22874" y="181040"/>
                  </a:lnTo>
                  <a:lnTo>
                    <a:pt x="27716" y="176198"/>
                  </a:lnTo>
                  <a:lnTo>
                    <a:pt x="30944" y="172970"/>
                  </a:lnTo>
                  <a:lnTo>
                    <a:pt x="35786" y="168128"/>
                  </a:lnTo>
                  <a:lnTo>
                    <a:pt x="37400" y="164900"/>
                  </a:lnTo>
                  <a:lnTo>
                    <a:pt x="39014" y="164900"/>
                  </a:lnTo>
                  <a:lnTo>
                    <a:pt x="42242" y="164900"/>
                  </a:lnTo>
                  <a:lnTo>
                    <a:pt x="45469" y="164900"/>
                  </a:lnTo>
                  <a:lnTo>
                    <a:pt x="48697" y="163287"/>
                  </a:lnTo>
                  <a:lnTo>
                    <a:pt x="53539" y="161673"/>
                  </a:lnTo>
                  <a:lnTo>
                    <a:pt x="55153" y="161673"/>
                  </a:lnTo>
                  <a:lnTo>
                    <a:pt x="56767" y="163287"/>
                  </a:lnTo>
                  <a:lnTo>
                    <a:pt x="58381" y="163287"/>
                  </a:lnTo>
                  <a:lnTo>
                    <a:pt x="59995" y="163287"/>
                  </a:lnTo>
                  <a:lnTo>
                    <a:pt x="59995" y="164900"/>
                  </a:lnTo>
                  <a:lnTo>
                    <a:pt x="61609" y="164900"/>
                  </a:lnTo>
                  <a:lnTo>
                    <a:pt x="63223" y="166514"/>
                  </a:lnTo>
                  <a:lnTo>
                    <a:pt x="63223" y="164900"/>
                  </a:lnTo>
                  <a:lnTo>
                    <a:pt x="72906" y="163287"/>
                  </a:lnTo>
                  <a:lnTo>
                    <a:pt x="74520" y="161673"/>
                  </a:lnTo>
                  <a:lnTo>
                    <a:pt x="76134" y="160059"/>
                  </a:lnTo>
                  <a:lnTo>
                    <a:pt x="77748" y="160059"/>
                  </a:lnTo>
                  <a:lnTo>
                    <a:pt x="77748" y="158445"/>
                  </a:lnTo>
                  <a:lnTo>
                    <a:pt x="77748" y="156831"/>
                  </a:lnTo>
                  <a:lnTo>
                    <a:pt x="77748" y="156831"/>
                  </a:lnTo>
                  <a:lnTo>
                    <a:pt x="76134" y="155217"/>
                  </a:lnTo>
                  <a:lnTo>
                    <a:pt x="76134" y="153603"/>
                  </a:lnTo>
                  <a:lnTo>
                    <a:pt x="72906" y="147147"/>
                  </a:lnTo>
                  <a:lnTo>
                    <a:pt x="71292" y="145533"/>
                  </a:lnTo>
                  <a:lnTo>
                    <a:pt x="71292" y="143919"/>
                  </a:lnTo>
                  <a:lnTo>
                    <a:pt x="72906" y="142305"/>
                  </a:lnTo>
                  <a:lnTo>
                    <a:pt x="71292" y="140691"/>
                  </a:lnTo>
                  <a:lnTo>
                    <a:pt x="71292" y="140691"/>
                  </a:lnTo>
                  <a:lnTo>
                    <a:pt x="68065" y="135850"/>
                  </a:lnTo>
                  <a:lnTo>
                    <a:pt x="68065" y="134236"/>
                  </a:lnTo>
                  <a:lnTo>
                    <a:pt x="66450" y="131008"/>
                  </a:lnTo>
                  <a:lnTo>
                    <a:pt x="68065" y="129394"/>
                  </a:lnTo>
                  <a:lnTo>
                    <a:pt x="69678" y="124552"/>
                  </a:lnTo>
                  <a:lnTo>
                    <a:pt x="69678" y="122938"/>
                  </a:lnTo>
                  <a:lnTo>
                    <a:pt x="72906" y="121324"/>
                  </a:lnTo>
                  <a:lnTo>
                    <a:pt x="98729" y="101957"/>
                  </a:lnTo>
                  <a:lnTo>
                    <a:pt x="100343" y="100343"/>
                  </a:lnTo>
                  <a:lnTo>
                    <a:pt x="101957" y="98729"/>
                  </a:lnTo>
                  <a:lnTo>
                    <a:pt x="101957" y="95501"/>
                  </a:lnTo>
                  <a:lnTo>
                    <a:pt x="101957" y="93887"/>
                  </a:lnTo>
                  <a:lnTo>
                    <a:pt x="101957" y="87432"/>
                  </a:lnTo>
                  <a:lnTo>
                    <a:pt x="103571" y="84204"/>
                  </a:lnTo>
                  <a:lnTo>
                    <a:pt x="103571" y="80976"/>
                  </a:lnTo>
                  <a:lnTo>
                    <a:pt x="105185" y="80976"/>
                  </a:lnTo>
                  <a:lnTo>
                    <a:pt x="106799" y="80976"/>
                  </a:lnTo>
                  <a:lnTo>
                    <a:pt x="110027" y="82590"/>
                  </a:lnTo>
                  <a:lnTo>
                    <a:pt x="113255" y="85818"/>
                  </a:lnTo>
                  <a:lnTo>
                    <a:pt x="116482" y="85818"/>
                  </a:lnTo>
                  <a:lnTo>
                    <a:pt x="118096" y="85818"/>
                  </a:lnTo>
                  <a:lnTo>
                    <a:pt x="119710" y="85818"/>
                  </a:lnTo>
                  <a:lnTo>
                    <a:pt x="122938" y="85818"/>
                  </a:lnTo>
                  <a:lnTo>
                    <a:pt x="132622" y="80976"/>
                  </a:lnTo>
                  <a:lnTo>
                    <a:pt x="134236" y="80976"/>
                  </a:lnTo>
                  <a:lnTo>
                    <a:pt x="135850" y="80976"/>
                  </a:lnTo>
                  <a:lnTo>
                    <a:pt x="139077" y="80976"/>
                  </a:lnTo>
                  <a:lnTo>
                    <a:pt x="140691" y="80976"/>
                  </a:lnTo>
                  <a:lnTo>
                    <a:pt x="145533" y="79362"/>
                  </a:lnTo>
                  <a:lnTo>
                    <a:pt x="145533" y="77748"/>
                  </a:lnTo>
                  <a:lnTo>
                    <a:pt x="147147" y="77748"/>
                  </a:lnTo>
                  <a:lnTo>
                    <a:pt x="148761" y="74520"/>
                  </a:lnTo>
                  <a:lnTo>
                    <a:pt x="148761" y="72906"/>
                  </a:lnTo>
                  <a:lnTo>
                    <a:pt x="148761" y="66451"/>
                  </a:lnTo>
                  <a:lnTo>
                    <a:pt x="148761" y="64837"/>
                  </a:lnTo>
                  <a:lnTo>
                    <a:pt x="147147" y="63223"/>
                  </a:lnTo>
                  <a:lnTo>
                    <a:pt x="143919" y="58381"/>
                  </a:lnTo>
                  <a:lnTo>
                    <a:pt x="143919" y="56767"/>
                  </a:lnTo>
                  <a:lnTo>
                    <a:pt x="142305" y="53539"/>
                  </a:lnTo>
                  <a:lnTo>
                    <a:pt x="142305" y="53539"/>
                  </a:lnTo>
                  <a:lnTo>
                    <a:pt x="140691" y="51925"/>
                  </a:lnTo>
                  <a:lnTo>
                    <a:pt x="140691" y="51925"/>
                  </a:lnTo>
                  <a:lnTo>
                    <a:pt x="139077" y="51925"/>
                  </a:lnTo>
                  <a:lnTo>
                    <a:pt x="139077" y="50311"/>
                  </a:lnTo>
                  <a:lnTo>
                    <a:pt x="137464" y="45469"/>
                  </a:lnTo>
                  <a:lnTo>
                    <a:pt x="137464" y="43855"/>
                  </a:lnTo>
                  <a:lnTo>
                    <a:pt x="135850" y="43855"/>
                  </a:lnTo>
                  <a:lnTo>
                    <a:pt x="135850" y="42242"/>
                  </a:lnTo>
                  <a:lnTo>
                    <a:pt x="134236" y="42242"/>
                  </a:lnTo>
                  <a:lnTo>
                    <a:pt x="132622" y="40628"/>
                  </a:lnTo>
                  <a:lnTo>
                    <a:pt x="127780" y="39014"/>
                  </a:lnTo>
                  <a:lnTo>
                    <a:pt x="122938" y="37400"/>
                  </a:lnTo>
                  <a:lnTo>
                    <a:pt x="119710" y="35786"/>
                  </a:lnTo>
                  <a:lnTo>
                    <a:pt x="119710" y="35786"/>
                  </a:lnTo>
                  <a:lnTo>
                    <a:pt x="116482" y="34172"/>
                  </a:lnTo>
                  <a:lnTo>
                    <a:pt x="116482" y="32558"/>
                  </a:lnTo>
                  <a:lnTo>
                    <a:pt x="114868" y="30944"/>
                  </a:lnTo>
                  <a:lnTo>
                    <a:pt x="111641" y="24488"/>
                  </a:lnTo>
                  <a:lnTo>
                    <a:pt x="110027" y="22874"/>
                  </a:lnTo>
                  <a:lnTo>
                    <a:pt x="108413" y="19646"/>
                  </a:lnTo>
                  <a:lnTo>
                    <a:pt x="119710" y="19646"/>
                  </a:lnTo>
                  <a:lnTo>
                    <a:pt x="121324" y="18033"/>
                  </a:lnTo>
                  <a:lnTo>
                    <a:pt x="122938" y="18033"/>
                  </a:lnTo>
                  <a:lnTo>
                    <a:pt x="122938" y="14805"/>
                  </a:lnTo>
                  <a:lnTo>
                    <a:pt x="124552" y="13191"/>
                  </a:lnTo>
                  <a:lnTo>
                    <a:pt x="131008" y="8349"/>
                  </a:lnTo>
                  <a:lnTo>
                    <a:pt x="134236" y="6735"/>
                  </a:lnTo>
                  <a:lnTo>
                    <a:pt x="135850" y="5121"/>
                  </a:lnTo>
                  <a:lnTo>
                    <a:pt x="137464" y="5121"/>
                  </a:lnTo>
                  <a:lnTo>
                    <a:pt x="139077" y="6735"/>
                  </a:lnTo>
                  <a:lnTo>
                    <a:pt x="140691" y="6735"/>
                  </a:lnTo>
                  <a:lnTo>
                    <a:pt x="140691" y="8349"/>
                  </a:lnTo>
                  <a:lnTo>
                    <a:pt x="143919" y="11577"/>
                  </a:lnTo>
                  <a:lnTo>
                    <a:pt x="145533" y="13191"/>
                  </a:lnTo>
                  <a:lnTo>
                    <a:pt x="147147" y="14805"/>
                  </a:lnTo>
                  <a:lnTo>
                    <a:pt x="148761" y="16419"/>
                  </a:lnTo>
                  <a:lnTo>
                    <a:pt x="151989" y="18033"/>
                  </a:lnTo>
                  <a:lnTo>
                    <a:pt x="158445" y="196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B2952604-E4BD-469B-9E0C-CC1319894A71}"/>
                </a:ext>
              </a:extLst>
            </p:cNvPr>
            <p:cNvSpPr/>
            <p:nvPr/>
          </p:nvSpPr>
          <p:spPr>
            <a:xfrm>
              <a:off x="8000060" y="2252063"/>
              <a:ext cx="661712" cy="500319"/>
            </a:xfrm>
            <a:custGeom>
              <a:avLst/>
              <a:gdLst>
                <a:gd name="connsiteX0" fmla="*/ 439269 w 661712"/>
                <a:gd name="connsiteY0" fmla="*/ 168128 h 500319"/>
                <a:gd name="connsiteX1" fmla="*/ 440883 w 661712"/>
                <a:gd name="connsiteY1" fmla="*/ 166514 h 500319"/>
                <a:gd name="connsiteX2" fmla="*/ 442497 w 661712"/>
                <a:gd name="connsiteY2" fmla="*/ 166514 h 500319"/>
                <a:gd name="connsiteX3" fmla="*/ 442497 w 661712"/>
                <a:gd name="connsiteY3" fmla="*/ 164900 h 500319"/>
                <a:gd name="connsiteX4" fmla="*/ 444111 w 661712"/>
                <a:gd name="connsiteY4" fmla="*/ 166514 h 500319"/>
                <a:gd name="connsiteX5" fmla="*/ 447339 w 661712"/>
                <a:gd name="connsiteY5" fmla="*/ 166514 h 500319"/>
                <a:gd name="connsiteX6" fmla="*/ 452180 w 661712"/>
                <a:gd name="connsiteY6" fmla="*/ 171356 h 500319"/>
                <a:gd name="connsiteX7" fmla="*/ 453794 w 661712"/>
                <a:gd name="connsiteY7" fmla="*/ 172970 h 500319"/>
                <a:gd name="connsiteX8" fmla="*/ 455408 w 661712"/>
                <a:gd name="connsiteY8" fmla="*/ 172970 h 500319"/>
                <a:gd name="connsiteX9" fmla="*/ 460250 w 661712"/>
                <a:gd name="connsiteY9" fmla="*/ 172970 h 500319"/>
                <a:gd name="connsiteX10" fmla="*/ 461864 w 661712"/>
                <a:gd name="connsiteY10" fmla="*/ 172970 h 500319"/>
                <a:gd name="connsiteX11" fmla="*/ 466706 w 661712"/>
                <a:gd name="connsiteY11" fmla="*/ 171356 h 500319"/>
                <a:gd name="connsiteX12" fmla="*/ 468320 w 661712"/>
                <a:gd name="connsiteY12" fmla="*/ 161673 h 500319"/>
                <a:gd name="connsiteX13" fmla="*/ 468320 w 661712"/>
                <a:gd name="connsiteY13" fmla="*/ 161673 h 500319"/>
                <a:gd name="connsiteX14" fmla="*/ 471548 w 661712"/>
                <a:gd name="connsiteY14" fmla="*/ 160059 h 500319"/>
                <a:gd name="connsiteX15" fmla="*/ 471548 w 661712"/>
                <a:gd name="connsiteY15" fmla="*/ 160059 h 500319"/>
                <a:gd name="connsiteX16" fmla="*/ 473162 w 661712"/>
                <a:gd name="connsiteY16" fmla="*/ 160059 h 500319"/>
                <a:gd name="connsiteX17" fmla="*/ 474775 w 661712"/>
                <a:gd name="connsiteY17" fmla="*/ 160059 h 500319"/>
                <a:gd name="connsiteX18" fmla="*/ 478003 w 661712"/>
                <a:gd name="connsiteY18" fmla="*/ 160059 h 500319"/>
                <a:gd name="connsiteX19" fmla="*/ 486073 w 661712"/>
                <a:gd name="connsiteY19" fmla="*/ 163287 h 500319"/>
                <a:gd name="connsiteX20" fmla="*/ 486073 w 661712"/>
                <a:gd name="connsiteY20" fmla="*/ 163287 h 500319"/>
                <a:gd name="connsiteX21" fmla="*/ 487687 w 661712"/>
                <a:gd name="connsiteY21" fmla="*/ 163287 h 500319"/>
                <a:gd name="connsiteX22" fmla="*/ 489301 w 661712"/>
                <a:gd name="connsiteY22" fmla="*/ 163287 h 500319"/>
                <a:gd name="connsiteX23" fmla="*/ 495757 w 661712"/>
                <a:gd name="connsiteY23" fmla="*/ 163287 h 500319"/>
                <a:gd name="connsiteX24" fmla="*/ 497371 w 661712"/>
                <a:gd name="connsiteY24" fmla="*/ 163287 h 500319"/>
                <a:gd name="connsiteX25" fmla="*/ 500598 w 661712"/>
                <a:gd name="connsiteY25" fmla="*/ 163287 h 500319"/>
                <a:gd name="connsiteX26" fmla="*/ 510282 w 661712"/>
                <a:gd name="connsiteY26" fmla="*/ 168128 h 500319"/>
                <a:gd name="connsiteX27" fmla="*/ 511896 w 661712"/>
                <a:gd name="connsiteY27" fmla="*/ 168128 h 500319"/>
                <a:gd name="connsiteX28" fmla="*/ 513510 w 661712"/>
                <a:gd name="connsiteY28" fmla="*/ 168128 h 500319"/>
                <a:gd name="connsiteX29" fmla="*/ 515124 w 661712"/>
                <a:gd name="connsiteY29" fmla="*/ 168128 h 500319"/>
                <a:gd name="connsiteX30" fmla="*/ 521579 w 661712"/>
                <a:gd name="connsiteY30" fmla="*/ 166514 h 500319"/>
                <a:gd name="connsiteX31" fmla="*/ 521579 w 661712"/>
                <a:gd name="connsiteY31" fmla="*/ 166514 h 500319"/>
                <a:gd name="connsiteX32" fmla="*/ 523193 w 661712"/>
                <a:gd name="connsiteY32" fmla="*/ 166514 h 500319"/>
                <a:gd name="connsiteX33" fmla="*/ 528035 w 661712"/>
                <a:gd name="connsiteY33" fmla="*/ 166514 h 500319"/>
                <a:gd name="connsiteX34" fmla="*/ 534491 w 661712"/>
                <a:gd name="connsiteY34" fmla="*/ 166514 h 500319"/>
                <a:gd name="connsiteX35" fmla="*/ 537719 w 661712"/>
                <a:gd name="connsiteY35" fmla="*/ 166514 h 500319"/>
                <a:gd name="connsiteX36" fmla="*/ 539333 w 661712"/>
                <a:gd name="connsiteY36" fmla="*/ 166514 h 500319"/>
                <a:gd name="connsiteX37" fmla="*/ 542561 w 661712"/>
                <a:gd name="connsiteY37" fmla="*/ 166514 h 500319"/>
                <a:gd name="connsiteX38" fmla="*/ 545788 w 661712"/>
                <a:gd name="connsiteY38" fmla="*/ 166514 h 500319"/>
                <a:gd name="connsiteX39" fmla="*/ 547402 w 661712"/>
                <a:gd name="connsiteY39" fmla="*/ 166514 h 500319"/>
                <a:gd name="connsiteX40" fmla="*/ 549016 w 661712"/>
                <a:gd name="connsiteY40" fmla="*/ 166514 h 500319"/>
                <a:gd name="connsiteX41" fmla="*/ 552244 w 661712"/>
                <a:gd name="connsiteY41" fmla="*/ 163287 h 500319"/>
                <a:gd name="connsiteX42" fmla="*/ 553858 w 661712"/>
                <a:gd name="connsiteY42" fmla="*/ 163287 h 500319"/>
                <a:gd name="connsiteX43" fmla="*/ 555472 w 661712"/>
                <a:gd name="connsiteY43" fmla="*/ 163287 h 500319"/>
                <a:gd name="connsiteX44" fmla="*/ 558700 w 661712"/>
                <a:gd name="connsiteY44" fmla="*/ 164900 h 500319"/>
                <a:gd name="connsiteX45" fmla="*/ 560314 w 661712"/>
                <a:gd name="connsiteY45" fmla="*/ 164900 h 500319"/>
                <a:gd name="connsiteX46" fmla="*/ 561928 w 661712"/>
                <a:gd name="connsiteY46" fmla="*/ 163287 h 500319"/>
                <a:gd name="connsiteX47" fmla="*/ 565156 w 661712"/>
                <a:gd name="connsiteY47" fmla="*/ 161673 h 500319"/>
                <a:gd name="connsiteX48" fmla="*/ 566770 w 661712"/>
                <a:gd name="connsiteY48" fmla="*/ 161673 h 500319"/>
                <a:gd name="connsiteX49" fmla="*/ 566770 w 661712"/>
                <a:gd name="connsiteY49" fmla="*/ 160059 h 500319"/>
                <a:gd name="connsiteX50" fmla="*/ 568384 w 661712"/>
                <a:gd name="connsiteY50" fmla="*/ 160059 h 500319"/>
                <a:gd name="connsiteX51" fmla="*/ 573225 w 661712"/>
                <a:gd name="connsiteY51" fmla="*/ 160059 h 500319"/>
                <a:gd name="connsiteX52" fmla="*/ 574839 w 661712"/>
                <a:gd name="connsiteY52" fmla="*/ 160059 h 500319"/>
                <a:gd name="connsiteX53" fmla="*/ 578067 w 661712"/>
                <a:gd name="connsiteY53" fmla="*/ 158445 h 500319"/>
                <a:gd name="connsiteX54" fmla="*/ 582909 w 661712"/>
                <a:gd name="connsiteY54" fmla="*/ 156831 h 500319"/>
                <a:gd name="connsiteX55" fmla="*/ 584523 w 661712"/>
                <a:gd name="connsiteY55" fmla="*/ 156831 h 500319"/>
                <a:gd name="connsiteX56" fmla="*/ 587751 w 661712"/>
                <a:gd name="connsiteY56" fmla="*/ 156831 h 500319"/>
                <a:gd name="connsiteX57" fmla="*/ 592593 w 661712"/>
                <a:gd name="connsiteY57" fmla="*/ 158445 h 500319"/>
                <a:gd name="connsiteX58" fmla="*/ 605504 w 661712"/>
                <a:gd name="connsiteY58" fmla="*/ 158445 h 500319"/>
                <a:gd name="connsiteX59" fmla="*/ 608732 w 661712"/>
                <a:gd name="connsiteY59" fmla="*/ 160059 h 500319"/>
                <a:gd name="connsiteX60" fmla="*/ 615188 w 661712"/>
                <a:gd name="connsiteY60" fmla="*/ 161673 h 500319"/>
                <a:gd name="connsiteX61" fmla="*/ 616802 w 661712"/>
                <a:gd name="connsiteY61" fmla="*/ 163287 h 500319"/>
                <a:gd name="connsiteX62" fmla="*/ 618415 w 661712"/>
                <a:gd name="connsiteY62" fmla="*/ 163287 h 500319"/>
                <a:gd name="connsiteX63" fmla="*/ 620029 w 661712"/>
                <a:gd name="connsiteY63" fmla="*/ 163287 h 500319"/>
                <a:gd name="connsiteX64" fmla="*/ 624871 w 661712"/>
                <a:gd name="connsiteY64" fmla="*/ 164900 h 500319"/>
                <a:gd name="connsiteX65" fmla="*/ 626485 w 661712"/>
                <a:gd name="connsiteY65" fmla="*/ 164900 h 500319"/>
                <a:gd name="connsiteX66" fmla="*/ 628099 w 661712"/>
                <a:gd name="connsiteY66" fmla="*/ 164900 h 500319"/>
                <a:gd name="connsiteX67" fmla="*/ 631327 w 661712"/>
                <a:gd name="connsiteY67" fmla="*/ 164900 h 500319"/>
                <a:gd name="connsiteX68" fmla="*/ 632941 w 661712"/>
                <a:gd name="connsiteY68" fmla="*/ 164900 h 500319"/>
                <a:gd name="connsiteX69" fmla="*/ 637783 w 661712"/>
                <a:gd name="connsiteY69" fmla="*/ 164900 h 500319"/>
                <a:gd name="connsiteX70" fmla="*/ 641011 w 661712"/>
                <a:gd name="connsiteY70" fmla="*/ 164900 h 500319"/>
                <a:gd name="connsiteX71" fmla="*/ 641011 w 661712"/>
                <a:gd name="connsiteY71" fmla="*/ 176198 h 500319"/>
                <a:gd name="connsiteX72" fmla="*/ 642624 w 661712"/>
                <a:gd name="connsiteY72" fmla="*/ 177812 h 500319"/>
                <a:gd name="connsiteX73" fmla="*/ 642624 w 661712"/>
                <a:gd name="connsiteY73" fmla="*/ 181040 h 500319"/>
                <a:gd name="connsiteX74" fmla="*/ 647466 w 661712"/>
                <a:gd name="connsiteY74" fmla="*/ 181040 h 500319"/>
                <a:gd name="connsiteX75" fmla="*/ 649080 w 661712"/>
                <a:gd name="connsiteY75" fmla="*/ 182654 h 500319"/>
                <a:gd name="connsiteX76" fmla="*/ 650694 w 661712"/>
                <a:gd name="connsiteY76" fmla="*/ 184268 h 500319"/>
                <a:gd name="connsiteX77" fmla="*/ 655536 w 661712"/>
                <a:gd name="connsiteY77" fmla="*/ 187496 h 500319"/>
                <a:gd name="connsiteX78" fmla="*/ 655536 w 661712"/>
                <a:gd name="connsiteY78" fmla="*/ 189109 h 500319"/>
                <a:gd name="connsiteX79" fmla="*/ 657150 w 661712"/>
                <a:gd name="connsiteY79" fmla="*/ 192337 h 500319"/>
                <a:gd name="connsiteX80" fmla="*/ 657150 w 661712"/>
                <a:gd name="connsiteY80" fmla="*/ 195565 h 500319"/>
                <a:gd name="connsiteX81" fmla="*/ 657150 w 661712"/>
                <a:gd name="connsiteY81" fmla="*/ 198793 h 500319"/>
                <a:gd name="connsiteX82" fmla="*/ 655536 w 661712"/>
                <a:gd name="connsiteY82" fmla="*/ 202021 h 500319"/>
                <a:gd name="connsiteX83" fmla="*/ 655536 w 661712"/>
                <a:gd name="connsiteY83" fmla="*/ 203635 h 500319"/>
                <a:gd name="connsiteX84" fmla="*/ 655536 w 661712"/>
                <a:gd name="connsiteY84" fmla="*/ 214932 h 500319"/>
                <a:gd name="connsiteX85" fmla="*/ 660378 w 661712"/>
                <a:gd name="connsiteY85" fmla="*/ 239141 h 500319"/>
                <a:gd name="connsiteX86" fmla="*/ 663606 w 661712"/>
                <a:gd name="connsiteY86" fmla="*/ 250439 h 500319"/>
                <a:gd name="connsiteX87" fmla="*/ 668447 w 661712"/>
                <a:gd name="connsiteY87" fmla="*/ 260123 h 500319"/>
                <a:gd name="connsiteX88" fmla="*/ 668447 w 661712"/>
                <a:gd name="connsiteY88" fmla="*/ 261736 h 500319"/>
                <a:gd name="connsiteX89" fmla="*/ 668447 w 661712"/>
                <a:gd name="connsiteY89" fmla="*/ 263350 h 500319"/>
                <a:gd name="connsiteX90" fmla="*/ 668447 w 661712"/>
                <a:gd name="connsiteY90" fmla="*/ 264964 h 500319"/>
                <a:gd name="connsiteX91" fmla="*/ 665220 w 661712"/>
                <a:gd name="connsiteY91" fmla="*/ 268192 h 500319"/>
                <a:gd name="connsiteX92" fmla="*/ 665220 w 661712"/>
                <a:gd name="connsiteY92" fmla="*/ 271420 h 500319"/>
                <a:gd name="connsiteX93" fmla="*/ 665220 w 661712"/>
                <a:gd name="connsiteY93" fmla="*/ 273034 h 500319"/>
                <a:gd name="connsiteX94" fmla="*/ 668447 w 661712"/>
                <a:gd name="connsiteY94" fmla="*/ 281104 h 500319"/>
                <a:gd name="connsiteX95" fmla="*/ 670061 w 661712"/>
                <a:gd name="connsiteY95" fmla="*/ 282718 h 500319"/>
                <a:gd name="connsiteX96" fmla="*/ 670061 w 661712"/>
                <a:gd name="connsiteY96" fmla="*/ 285945 h 500319"/>
                <a:gd name="connsiteX97" fmla="*/ 668447 w 661712"/>
                <a:gd name="connsiteY97" fmla="*/ 285945 h 500319"/>
                <a:gd name="connsiteX98" fmla="*/ 660378 w 661712"/>
                <a:gd name="connsiteY98" fmla="*/ 297243 h 500319"/>
                <a:gd name="connsiteX99" fmla="*/ 658764 w 661712"/>
                <a:gd name="connsiteY99" fmla="*/ 298857 h 500319"/>
                <a:gd name="connsiteX100" fmla="*/ 658764 w 661712"/>
                <a:gd name="connsiteY100" fmla="*/ 300471 h 500319"/>
                <a:gd name="connsiteX101" fmla="*/ 657150 w 661712"/>
                <a:gd name="connsiteY101" fmla="*/ 305313 h 500319"/>
                <a:gd name="connsiteX102" fmla="*/ 655536 w 661712"/>
                <a:gd name="connsiteY102" fmla="*/ 313382 h 500319"/>
                <a:gd name="connsiteX103" fmla="*/ 655536 w 661712"/>
                <a:gd name="connsiteY103" fmla="*/ 313382 h 500319"/>
                <a:gd name="connsiteX104" fmla="*/ 653922 w 661712"/>
                <a:gd name="connsiteY104" fmla="*/ 316610 h 500319"/>
                <a:gd name="connsiteX105" fmla="*/ 653922 w 661712"/>
                <a:gd name="connsiteY105" fmla="*/ 316610 h 500319"/>
                <a:gd name="connsiteX106" fmla="*/ 649080 w 661712"/>
                <a:gd name="connsiteY106" fmla="*/ 321452 h 500319"/>
                <a:gd name="connsiteX107" fmla="*/ 649080 w 661712"/>
                <a:gd name="connsiteY107" fmla="*/ 321452 h 500319"/>
                <a:gd name="connsiteX108" fmla="*/ 647466 w 661712"/>
                <a:gd name="connsiteY108" fmla="*/ 323066 h 500319"/>
                <a:gd name="connsiteX109" fmla="*/ 645852 w 661712"/>
                <a:gd name="connsiteY109" fmla="*/ 323066 h 500319"/>
                <a:gd name="connsiteX110" fmla="*/ 639397 w 661712"/>
                <a:gd name="connsiteY110" fmla="*/ 326294 h 500319"/>
                <a:gd name="connsiteX111" fmla="*/ 637783 w 661712"/>
                <a:gd name="connsiteY111" fmla="*/ 327908 h 500319"/>
                <a:gd name="connsiteX112" fmla="*/ 634555 w 661712"/>
                <a:gd name="connsiteY112" fmla="*/ 335977 h 500319"/>
                <a:gd name="connsiteX113" fmla="*/ 637783 w 661712"/>
                <a:gd name="connsiteY113" fmla="*/ 348889 h 500319"/>
                <a:gd name="connsiteX114" fmla="*/ 639397 w 661712"/>
                <a:gd name="connsiteY114" fmla="*/ 353731 h 500319"/>
                <a:gd name="connsiteX115" fmla="*/ 637783 w 661712"/>
                <a:gd name="connsiteY115" fmla="*/ 355345 h 500319"/>
                <a:gd name="connsiteX116" fmla="*/ 636169 w 661712"/>
                <a:gd name="connsiteY116" fmla="*/ 360186 h 500319"/>
                <a:gd name="connsiteX117" fmla="*/ 634555 w 661712"/>
                <a:gd name="connsiteY117" fmla="*/ 361800 h 500319"/>
                <a:gd name="connsiteX118" fmla="*/ 629713 w 661712"/>
                <a:gd name="connsiteY118" fmla="*/ 366642 h 500319"/>
                <a:gd name="connsiteX119" fmla="*/ 587751 w 661712"/>
                <a:gd name="connsiteY119" fmla="*/ 405376 h 500319"/>
                <a:gd name="connsiteX120" fmla="*/ 579681 w 661712"/>
                <a:gd name="connsiteY120" fmla="*/ 416674 h 500319"/>
                <a:gd name="connsiteX121" fmla="*/ 578067 w 661712"/>
                <a:gd name="connsiteY121" fmla="*/ 418288 h 500319"/>
                <a:gd name="connsiteX122" fmla="*/ 576453 w 661712"/>
                <a:gd name="connsiteY122" fmla="*/ 419902 h 500319"/>
                <a:gd name="connsiteX123" fmla="*/ 571611 w 661712"/>
                <a:gd name="connsiteY123" fmla="*/ 421516 h 500319"/>
                <a:gd name="connsiteX124" fmla="*/ 568384 w 661712"/>
                <a:gd name="connsiteY124" fmla="*/ 424744 h 500319"/>
                <a:gd name="connsiteX125" fmla="*/ 566770 w 661712"/>
                <a:gd name="connsiteY125" fmla="*/ 427972 h 500319"/>
                <a:gd name="connsiteX126" fmla="*/ 561928 w 661712"/>
                <a:gd name="connsiteY126" fmla="*/ 434427 h 500319"/>
                <a:gd name="connsiteX127" fmla="*/ 558700 w 661712"/>
                <a:gd name="connsiteY127" fmla="*/ 437655 h 500319"/>
                <a:gd name="connsiteX128" fmla="*/ 557086 w 661712"/>
                <a:gd name="connsiteY128" fmla="*/ 440883 h 500319"/>
                <a:gd name="connsiteX129" fmla="*/ 557086 w 661712"/>
                <a:gd name="connsiteY129" fmla="*/ 442497 h 500319"/>
                <a:gd name="connsiteX130" fmla="*/ 555472 w 661712"/>
                <a:gd name="connsiteY130" fmla="*/ 445725 h 500319"/>
                <a:gd name="connsiteX131" fmla="*/ 555472 w 661712"/>
                <a:gd name="connsiteY131" fmla="*/ 447339 h 500319"/>
                <a:gd name="connsiteX132" fmla="*/ 555472 w 661712"/>
                <a:gd name="connsiteY132" fmla="*/ 452180 h 500319"/>
                <a:gd name="connsiteX133" fmla="*/ 553858 w 661712"/>
                <a:gd name="connsiteY133" fmla="*/ 453794 h 500319"/>
                <a:gd name="connsiteX134" fmla="*/ 553858 w 661712"/>
                <a:gd name="connsiteY134" fmla="*/ 455408 h 500319"/>
                <a:gd name="connsiteX135" fmla="*/ 552244 w 661712"/>
                <a:gd name="connsiteY135" fmla="*/ 457022 h 500319"/>
                <a:gd name="connsiteX136" fmla="*/ 550630 w 661712"/>
                <a:gd name="connsiteY136" fmla="*/ 457022 h 500319"/>
                <a:gd name="connsiteX137" fmla="*/ 547402 w 661712"/>
                <a:gd name="connsiteY137" fmla="*/ 458636 h 500319"/>
                <a:gd name="connsiteX138" fmla="*/ 542561 w 661712"/>
                <a:gd name="connsiteY138" fmla="*/ 461864 h 500319"/>
                <a:gd name="connsiteX139" fmla="*/ 540947 w 661712"/>
                <a:gd name="connsiteY139" fmla="*/ 463478 h 500319"/>
                <a:gd name="connsiteX140" fmla="*/ 540947 w 661712"/>
                <a:gd name="connsiteY140" fmla="*/ 465092 h 500319"/>
                <a:gd name="connsiteX141" fmla="*/ 539333 w 661712"/>
                <a:gd name="connsiteY141" fmla="*/ 466706 h 500319"/>
                <a:gd name="connsiteX142" fmla="*/ 539333 w 661712"/>
                <a:gd name="connsiteY142" fmla="*/ 468320 h 500319"/>
                <a:gd name="connsiteX143" fmla="*/ 539333 w 661712"/>
                <a:gd name="connsiteY143" fmla="*/ 476389 h 500319"/>
                <a:gd name="connsiteX144" fmla="*/ 539333 w 661712"/>
                <a:gd name="connsiteY144" fmla="*/ 478003 h 500319"/>
                <a:gd name="connsiteX145" fmla="*/ 536105 w 661712"/>
                <a:gd name="connsiteY145" fmla="*/ 487687 h 500319"/>
                <a:gd name="connsiteX146" fmla="*/ 534491 w 661712"/>
                <a:gd name="connsiteY146" fmla="*/ 489301 h 500319"/>
                <a:gd name="connsiteX147" fmla="*/ 532877 w 661712"/>
                <a:gd name="connsiteY147" fmla="*/ 490915 h 500319"/>
                <a:gd name="connsiteX148" fmla="*/ 532877 w 661712"/>
                <a:gd name="connsiteY148" fmla="*/ 492529 h 500319"/>
                <a:gd name="connsiteX149" fmla="*/ 526421 w 661712"/>
                <a:gd name="connsiteY149" fmla="*/ 498985 h 500319"/>
                <a:gd name="connsiteX150" fmla="*/ 521579 w 661712"/>
                <a:gd name="connsiteY150" fmla="*/ 507054 h 500319"/>
                <a:gd name="connsiteX151" fmla="*/ 498984 w 661712"/>
                <a:gd name="connsiteY151" fmla="*/ 497371 h 500319"/>
                <a:gd name="connsiteX152" fmla="*/ 492529 w 661712"/>
                <a:gd name="connsiteY152" fmla="*/ 494143 h 500319"/>
                <a:gd name="connsiteX153" fmla="*/ 487687 w 661712"/>
                <a:gd name="connsiteY153" fmla="*/ 484459 h 500319"/>
                <a:gd name="connsiteX154" fmla="*/ 487687 w 661712"/>
                <a:gd name="connsiteY154" fmla="*/ 482845 h 500319"/>
                <a:gd name="connsiteX155" fmla="*/ 487687 w 661712"/>
                <a:gd name="connsiteY155" fmla="*/ 481231 h 500319"/>
                <a:gd name="connsiteX156" fmla="*/ 487687 w 661712"/>
                <a:gd name="connsiteY156" fmla="*/ 479617 h 500319"/>
                <a:gd name="connsiteX157" fmla="*/ 487687 w 661712"/>
                <a:gd name="connsiteY157" fmla="*/ 479617 h 500319"/>
                <a:gd name="connsiteX158" fmla="*/ 487687 w 661712"/>
                <a:gd name="connsiteY158" fmla="*/ 478003 h 500319"/>
                <a:gd name="connsiteX159" fmla="*/ 489301 w 661712"/>
                <a:gd name="connsiteY159" fmla="*/ 476389 h 500319"/>
                <a:gd name="connsiteX160" fmla="*/ 487687 w 661712"/>
                <a:gd name="connsiteY160" fmla="*/ 474776 h 500319"/>
                <a:gd name="connsiteX161" fmla="*/ 486073 w 661712"/>
                <a:gd name="connsiteY161" fmla="*/ 469934 h 500319"/>
                <a:gd name="connsiteX162" fmla="*/ 484459 w 661712"/>
                <a:gd name="connsiteY162" fmla="*/ 468320 h 500319"/>
                <a:gd name="connsiteX163" fmla="*/ 482845 w 661712"/>
                <a:gd name="connsiteY163" fmla="*/ 468320 h 500319"/>
                <a:gd name="connsiteX164" fmla="*/ 478003 w 661712"/>
                <a:gd name="connsiteY164" fmla="*/ 466706 h 500319"/>
                <a:gd name="connsiteX165" fmla="*/ 471548 w 661712"/>
                <a:gd name="connsiteY165" fmla="*/ 465092 h 500319"/>
                <a:gd name="connsiteX166" fmla="*/ 453794 w 661712"/>
                <a:gd name="connsiteY166" fmla="*/ 418288 h 500319"/>
                <a:gd name="connsiteX167" fmla="*/ 442497 w 661712"/>
                <a:gd name="connsiteY167" fmla="*/ 398921 h 500319"/>
                <a:gd name="connsiteX168" fmla="*/ 434427 w 661712"/>
                <a:gd name="connsiteY168" fmla="*/ 392465 h 500319"/>
                <a:gd name="connsiteX169" fmla="*/ 432813 w 661712"/>
                <a:gd name="connsiteY169" fmla="*/ 390851 h 500319"/>
                <a:gd name="connsiteX170" fmla="*/ 431199 w 661712"/>
                <a:gd name="connsiteY170" fmla="*/ 389237 h 500319"/>
                <a:gd name="connsiteX171" fmla="*/ 429585 w 661712"/>
                <a:gd name="connsiteY171" fmla="*/ 387623 h 500319"/>
                <a:gd name="connsiteX172" fmla="*/ 427971 w 661712"/>
                <a:gd name="connsiteY172" fmla="*/ 387623 h 500319"/>
                <a:gd name="connsiteX173" fmla="*/ 423130 w 661712"/>
                <a:gd name="connsiteY173" fmla="*/ 386009 h 500319"/>
                <a:gd name="connsiteX174" fmla="*/ 421516 w 661712"/>
                <a:gd name="connsiteY174" fmla="*/ 386009 h 500319"/>
                <a:gd name="connsiteX175" fmla="*/ 418288 w 661712"/>
                <a:gd name="connsiteY175" fmla="*/ 384395 h 500319"/>
                <a:gd name="connsiteX176" fmla="*/ 403763 w 661712"/>
                <a:gd name="connsiteY176" fmla="*/ 368256 h 500319"/>
                <a:gd name="connsiteX177" fmla="*/ 398921 w 661712"/>
                <a:gd name="connsiteY177" fmla="*/ 365028 h 500319"/>
                <a:gd name="connsiteX178" fmla="*/ 395693 w 661712"/>
                <a:gd name="connsiteY178" fmla="*/ 366642 h 500319"/>
                <a:gd name="connsiteX179" fmla="*/ 389237 w 661712"/>
                <a:gd name="connsiteY179" fmla="*/ 365028 h 500319"/>
                <a:gd name="connsiteX180" fmla="*/ 386009 w 661712"/>
                <a:gd name="connsiteY180" fmla="*/ 366642 h 500319"/>
                <a:gd name="connsiteX181" fmla="*/ 376326 w 661712"/>
                <a:gd name="connsiteY181" fmla="*/ 366642 h 500319"/>
                <a:gd name="connsiteX182" fmla="*/ 371484 w 661712"/>
                <a:gd name="connsiteY182" fmla="*/ 355345 h 500319"/>
                <a:gd name="connsiteX183" fmla="*/ 344047 w 661712"/>
                <a:gd name="connsiteY183" fmla="*/ 332749 h 500319"/>
                <a:gd name="connsiteX184" fmla="*/ 340819 w 661712"/>
                <a:gd name="connsiteY184" fmla="*/ 329522 h 500319"/>
                <a:gd name="connsiteX185" fmla="*/ 339205 w 661712"/>
                <a:gd name="connsiteY185" fmla="*/ 329522 h 500319"/>
                <a:gd name="connsiteX186" fmla="*/ 337591 w 661712"/>
                <a:gd name="connsiteY186" fmla="*/ 329522 h 500319"/>
                <a:gd name="connsiteX187" fmla="*/ 335977 w 661712"/>
                <a:gd name="connsiteY187" fmla="*/ 329522 h 500319"/>
                <a:gd name="connsiteX188" fmla="*/ 334363 w 661712"/>
                <a:gd name="connsiteY188" fmla="*/ 329522 h 500319"/>
                <a:gd name="connsiteX189" fmla="*/ 332749 w 661712"/>
                <a:gd name="connsiteY189" fmla="*/ 331136 h 500319"/>
                <a:gd name="connsiteX190" fmla="*/ 331135 w 661712"/>
                <a:gd name="connsiteY190" fmla="*/ 331136 h 500319"/>
                <a:gd name="connsiteX191" fmla="*/ 331135 w 661712"/>
                <a:gd name="connsiteY191" fmla="*/ 331136 h 500319"/>
                <a:gd name="connsiteX192" fmla="*/ 321452 w 661712"/>
                <a:gd name="connsiteY192" fmla="*/ 327908 h 500319"/>
                <a:gd name="connsiteX193" fmla="*/ 319838 w 661712"/>
                <a:gd name="connsiteY193" fmla="*/ 326294 h 500319"/>
                <a:gd name="connsiteX194" fmla="*/ 314996 w 661712"/>
                <a:gd name="connsiteY194" fmla="*/ 323066 h 500319"/>
                <a:gd name="connsiteX195" fmla="*/ 306927 w 661712"/>
                <a:gd name="connsiteY195" fmla="*/ 310154 h 500319"/>
                <a:gd name="connsiteX196" fmla="*/ 305313 w 661712"/>
                <a:gd name="connsiteY196" fmla="*/ 308540 h 500319"/>
                <a:gd name="connsiteX197" fmla="*/ 302085 w 661712"/>
                <a:gd name="connsiteY197" fmla="*/ 287559 h 500319"/>
                <a:gd name="connsiteX198" fmla="*/ 300471 w 661712"/>
                <a:gd name="connsiteY198" fmla="*/ 282718 h 500319"/>
                <a:gd name="connsiteX199" fmla="*/ 298857 w 661712"/>
                <a:gd name="connsiteY199" fmla="*/ 281104 h 500319"/>
                <a:gd name="connsiteX200" fmla="*/ 298857 w 661712"/>
                <a:gd name="connsiteY200" fmla="*/ 281104 h 500319"/>
                <a:gd name="connsiteX201" fmla="*/ 295629 w 661712"/>
                <a:gd name="connsiteY201" fmla="*/ 281104 h 500319"/>
                <a:gd name="connsiteX202" fmla="*/ 292401 w 661712"/>
                <a:gd name="connsiteY202" fmla="*/ 281104 h 500319"/>
                <a:gd name="connsiteX203" fmla="*/ 292401 w 661712"/>
                <a:gd name="connsiteY203" fmla="*/ 282718 h 500319"/>
                <a:gd name="connsiteX204" fmla="*/ 289173 w 661712"/>
                <a:gd name="connsiteY204" fmla="*/ 284332 h 500319"/>
                <a:gd name="connsiteX205" fmla="*/ 287559 w 661712"/>
                <a:gd name="connsiteY205" fmla="*/ 285945 h 500319"/>
                <a:gd name="connsiteX206" fmla="*/ 285945 w 661712"/>
                <a:gd name="connsiteY206" fmla="*/ 285945 h 500319"/>
                <a:gd name="connsiteX207" fmla="*/ 284331 w 661712"/>
                <a:gd name="connsiteY207" fmla="*/ 285945 h 500319"/>
                <a:gd name="connsiteX208" fmla="*/ 282718 w 661712"/>
                <a:gd name="connsiteY208" fmla="*/ 285945 h 500319"/>
                <a:gd name="connsiteX209" fmla="*/ 277876 w 661712"/>
                <a:gd name="connsiteY209" fmla="*/ 284332 h 500319"/>
                <a:gd name="connsiteX210" fmla="*/ 269806 w 661712"/>
                <a:gd name="connsiteY210" fmla="*/ 279490 h 500319"/>
                <a:gd name="connsiteX211" fmla="*/ 266578 w 661712"/>
                <a:gd name="connsiteY211" fmla="*/ 277876 h 500319"/>
                <a:gd name="connsiteX212" fmla="*/ 256895 w 661712"/>
                <a:gd name="connsiteY212" fmla="*/ 268192 h 500319"/>
                <a:gd name="connsiteX213" fmla="*/ 253667 w 661712"/>
                <a:gd name="connsiteY213" fmla="*/ 264964 h 500319"/>
                <a:gd name="connsiteX214" fmla="*/ 250439 w 661712"/>
                <a:gd name="connsiteY214" fmla="*/ 263350 h 500319"/>
                <a:gd name="connsiteX215" fmla="*/ 247211 w 661712"/>
                <a:gd name="connsiteY215" fmla="*/ 264964 h 500319"/>
                <a:gd name="connsiteX216" fmla="*/ 245597 w 661712"/>
                <a:gd name="connsiteY216" fmla="*/ 264964 h 500319"/>
                <a:gd name="connsiteX217" fmla="*/ 242369 w 661712"/>
                <a:gd name="connsiteY217" fmla="*/ 264964 h 500319"/>
                <a:gd name="connsiteX218" fmla="*/ 240755 w 661712"/>
                <a:gd name="connsiteY218" fmla="*/ 264964 h 500319"/>
                <a:gd name="connsiteX219" fmla="*/ 239141 w 661712"/>
                <a:gd name="connsiteY219" fmla="*/ 264964 h 500319"/>
                <a:gd name="connsiteX220" fmla="*/ 226230 w 661712"/>
                <a:gd name="connsiteY220" fmla="*/ 269806 h 500319"/>
                <a:gd name="connsiteX221" fmla="*/ 226230 w 661712"/>
                <a:gd name="connsiteY221" fmla="*/ 269806 h 500319"/>
                <a:gd name="connsiteX222" fmla="*/ 223002 w 661712"/>
                <a:gd name="connsiteY222" fmla="*/ 271420 h 500319"/>
                <a:gd name="connsiteX223" fmla="*/ 214932 w 661712"/>
                <a:gd name="connsiteY223" fmla="*/ 281104 h 500319"/>
                <a:gd name="connsiteX224" fmla="*/ 211705 w 661712"/>
                <a:gd name="connsiteY224" fmla="*/ 282718 h 500319"/>
                <a:gd name="connsiteX225" fmla="*/ 206863 w 661712"/>
                <a:gd name="connsiteY225" fmla="*/ 284332 h 500319"/>
                <a:gd name="connsiteX226" fmla="*/ 200407 w 661712"/>
                <a:gd name="connsiteY226" fmla="*/ 285945 h 500319"/>
                <a:gd name="connsiteX227" fmla="*/ 197179 w 661712"/>
                <a:gd name="connsiteY227" fmla="*/ 287559 h 500319"/>
                <a:gd name="connsiteX228" fmla="*/ 197179 w 661712"/>
                <a:gd name="connsiteY228" fmla="*/ 287559 h 500319"/>
                <a:gd name="connsiteX229" fmla="*/ 195565 w 661712"/>
                <a:gd name="connsiteY229" fmla="*/ 289173 h 500319"/>
                <a:gd name="connsiteX230" fmla="*/ 192337 w 661712"/>
                <a:gd name="connsiteY230" fmla="*/ 292401 h 500319"/>
                <a:gd name="connsiteX231" fmla="*/ 189109 w 661712"/>
                <a:gd name="connsiteY231" fmla="*/ 298857 h 500319"/>
                <a:gd name="connsiteX232" fmla="*/ 187496 w 661712"/>
                <a:gd name="connsiteY232" fmla="*/ 302085 h 500319"/>
                <a:gd name="connsiteX233" fmla="*/ 184268 w 661712"/>
                <a:gd name="connsiteY233" fmla="*/ 302085 h 500319"/>
                <a:gd name="connsiteX234" fmla="*/ 179426 w 661712"/>
                <a:gd name="connsiteY234" fmla="*/ 305313 h 500319"/>
                <a:gd name="connsiteX235" fmla="*/ 172970 w 661712"/>
                <a:gd name="connsiteY235" fmla="*/ 310154 h 500319"/>
                <a:gd name="connsiteX236" fmla="*/ 171356 w 661712"/>
                <a:gd name="connsiteY236" fmla="*/ 310154 h 500319"/>
                <a:gd name="connsiteX237" fmla="*/ 169742 w 661712"/>
                <a:gd name="connsiteY237" fmla="*/ 310154 h 500319"/>
                <a:gd name="connsiteX238" fmla="*/ 164900 w 661712"/>
                <a:gd name="connsiteY238" fmla="*/ 310154 h 500319"/>
                <a:gd name="connsiteX239" fmla="*/ 161673 w 661712"/>
                <a:gd name="connsiteY239" fmla="*/ 310154 h 500319"/>
                <a:gd name="connsiteX240" fmla="*/ 156831 w 661712"/>
                <a:gd name="connsiteY240" fmla="*/ 310154 h 500319"/>
                <a:gd name="connsiteX241" fmla="*/ 155217 w 661712"/>
                <a:gd name="connsiteY241" fmla="*/ 310154 h 500319"/>
                <a:gd name="connsiteX242" fmla="*/ 153603 w 661712"/>
                <a:gd name="connsiteY242" fmla="*/ 308540 h 500319"/>
                <a:gd name="connsiteX243" fmla="*/ 148761 w 661712"/>
                <a:gd name="connsiteY243" fmla="*/ 303699 h 500319"/>
                <a:gd name="connsiteX244" fmla="*/ 143919 w 661712"/>
                <a:gd name="connsiteY244" fmla="*/ 302085 h 500319"/>
                <a:gd name="connsiteX245" fmla="*/ 137464 w 661712"/>
                <a:gd name="connsiteY245" fmla="*/ 295629 h 500319"/>
                <a:gd name="connsiteX246" fmla="*/ 132622 w 661712"/>
                <a:gd name="connsiteY246" fmla="*/ 292401 h 500319"/>
                <a:gd name="connsiteX247" fmla="*/ 121324 w 661712"/>
                <a:gd name="connsiteY247" fmla="*/ 287559 h 500319"/>
                <a:gd name="connsiteX248" fmla="*/ 119710 w 661712"/>
                <a:gd name="connsiteY248" fmla="*/ 285945 h 500319"/>
                <a:gd name="connsiteX249" fmla="*/ 118096 w 661712"/>
                <a:gd name="connsiteY249" fmla="*/ 285945 h 500319"/>
                <a:gd name="connsiteX250" fmla="*/ 118096 w 661712"/>
                <a:gd name="connsiteY250" fmla="*/ 284332 h 500319"/>
                <a:gd name="connsiteX251" fmla="*/ 118096 w 661712"/>
                <a:gd name="connsiteY251" fmla="*/ 282718 h 500319"/>
                <a:gd name="connsiteX252" fmla="*/ 114869 w 661712"/>
                <a:gd name="connsiteY252" fmla="*/ 274648 h 500319"/>
                <a:gd name="connsiteX253" fmla="*/ 111641 w 661712"/>
                <a:gd name="connsiteY253" fmla="*/ 271420 h 500319"/>
                <a:gd name="connsiteX254" fmla="*/ 80976 w 661712"/>
                <a:gd name="connsiteY254" fmla="*/ 258509 h 500319"/>
                <a:gd name="connsiteX255" fmla="*/ 77748 w 661712"/>
                <a:gd name="connsiteY255" fmla="*/ 255281 h 500319"/>
                <a:gd name="connsiteX256" fmla="*/ 68065 w 661712"/>
                <a:gd name="connsiteY256" fmla="*/ 248825 h 500319"/>
                <a:gd name="connsiteX257" fmla="*/ 66451 w 661712"/>
                <a:gd name="connsiteY257" fmla="*/ 248825 h 500319"/>
                <a:gd name="connsiteX258" fmla="*/ 64837 w 661712"/>
                <a:gd name="connsiteY258" fmla="*/ 247211 h 500319"/>
                <a:gd name="connsiteX259" fmla="*/ 63223 w 661712"/>
                <a:gd name="connsiteY259" fmla="*/ 242369 h 500319"/>
                <a:gd name="connsiteX260" fmla="*/ 61609 w 661712"/>
                <a:gd name="connsiteY260" fmla="*/ 242369 h 500319"/>
                <a:gd name="connsiteX261" fmla="*/ 61609 w 661712"/>
                <a:gd name="connsiteY261" fmla="*/ 240755 h 500319"/>
                <a:gd name="connsiteX262" fmla="*/ 58381 w 661712"/>
                <a:gd name="connsiteY262" fmla="*/ 239141 h 500319"/>
                <a:gd name="connsiteX263" fmla="*/ 51925 w 661712"/>
                <a:gd name="connsiteY263" fmla="*/ 234300 h 500319"/>
                <a:gd name="connsiteX264" fmla="*/ 43856 w 661712"/>
                <a:gd name="connsiteY264" fmla="*/ 229458 h 500319"/>
                <a:gd name="connsiteX265" fmla="*/ 40628 w 661712"/>
                <a:gd name="connsiteY265" fmla="*/ 227844 h 500319"/>
                <a:gd name="connsiteX266" fmla="*/ 37400 w 661712"/>
                <a:gd name="connsiteY266" fmla="*/ 227844 h 500319"/>
                <a:gd name="connsiteX267" fmla="*/ 27716 w 661712"/>
                <a:gd name="connsiteY267" fmla="*/ 227844 h 500319"/>
                <a:gd name="connsiteX268" fmla="*/ 21260 w 661712"/>
                <a:gd name="connsiteY268" fmla="*/ 227844 h 500319"/>
                <a:gd name="connsiteX269" fmla="*/ 22874 w 661712"/>
                <a:gd name="connsiteY269" fmla="*/ 219774 h 500319"/>
                <a:gd name="connsiteX270" fmla="*/ 21260 w 661712"/>
                <a:gd name="connsiteY270" fmla="*/ 216546 h 500319"/>
                <a:gd name="connsiteX271" fmla="*/ 21260 w 661712"/>
                <a:gd name="connsiteY271" fmla="*/ 214932 h 500319"/>
                <a:gd name="connsiteX272" fmla="*/ 18033 w 661712"/>
                <a:gd name="connsiteY272" fmla="*/ 213318 h 500319"/>
                <a:gd name="connsiteX273" fmla="*/ 13191 w 661712"/>
                <a:gd name="connsiteY273" fmla="*/ 210091 h 500319"/>
                <a:gd name="connsiteX274" fmla="*/ 9963 w 661712"/>
                <a:gd name="connsiteY274" fmla="*/ 206863 h 500319"/>
                <a:gd name="connsiteX275" fmla="*/ 8349 w 661712"/>
                <a:gd name="connsiteY275" fmla="*/ 203635 h 500319"/>
                <a:gd name="connsiteX276" fmla="*/ 8349 w 661712"/>
                <a:gd name="connsiteY276" fmla="*/ 202021 h 500319"/>
                <a:gd name="connsiteX277" fmla="*/ 8349 w 661712"/>
                <a:gd name="connsiteY277" fmla="*/ 200407 h 500319"/>
                <a:gd name="connsiteX278" fmla="*/ 5121 w 661712"/>
                <a:gd name="connsiteY278" fmla="*/ 189109 h 500319"/>
                <a:gd name="connsiteX279" fmla="*/ 11577 w 661712"/>
                <a:gd name="connsiteY279" fmla="*/ 182654 h 500319"/>
                <a:gd name="connsiteX280" fmla="*/ 16419 w 661712"/>
                <a:gd name="connsiteY280" fmla="*/ 177812 h 500319"/>
                <a:gd name="connsiteX281" fmla="*/ 18033 w 661712"/>
                <a:gd name="connsiteY281" fmla="*/ 176198 h 500319"/>
                <a:gd name="connsiteX282" fmla="*/ 19647 w 661712"/>
                <a:gd name="connsiteY282" fmla="*/ 176198 h 500319"/>
                <a:gd name="connsiteX283" fmla="*/ 24488 w 661712"/>
                <a:gd name="connsiteY283" fmla="*/ 176198 h 500319"/>
                <a:gd name="connsiteX284" fmla="*/ 26102 w 661712"/>
                <a:gd name="connsiteY284" fmla="*/ 176198 h 500319"/>
                <a:gd name="connsiteX285" fmla="*/ 27716 w 661712"/>
                <a:gd name="connsiteY285" fmla="*/ 174584 h 500319"/>
                <a:gd name="connsiteX286" fmla="*/ 32558 w 661712"/>
                <a:gd name="connsiteY286" fmla="*/ 169742 h 500319"/>
                <a:gd name="connsiteX287" fmla="*/ 35786 w 661712"/>
                <a:gd name="connsiteY287" fmla="*/ 168128 h 500319"/>
                <a:gd name="connsiteX288" fmla="*/ 35786 w 661712"/>
                <a:gd name="connsiteY288" fmla="*/ 166514 h 500319"/>
                <a:gd name="connsiteX289" fmla="*/ 37400 w 661712"/>
                <a:gd name="connsiteY289" fmla="*/ 166514 h 500319"/>
                <a:gd name="connsiteX290" fmla="*/ 39014 w 661712"/>
                <a:gd name="connsiteY290" fmla="*/ 166514 h 500319"/>
                <a:gd name="connsiteX291" fmla="*/ 42242 w 661712"/>
                <a:gd name="connsiteY291" fmla="*/ 166514 h 500319"/>
                <a:gd name="connsiteX292" fmla="*/ 43856 w 661712"/>
                <a:gd name="connsiteY292" fmla="*/ 166514 h 500319"/>
                <a:gd name="connsiteX293" fmla="*/ 45469 w 661712"/>
                <a:gd name="connsiteY293" fmla="*/ 164900 h 500319"/>
                <a:gd name="connsiteX294" fmla="*/ 53539 w 661712"/>
                <a:gd name="connsiteY294" fmla="*/ 163287 h 500319"/>
                <a:gd name="connsiteX295" fmla="*/ 55153 w 661712"/>
                <a:gd name="connsiteY295" fmla="*/ 163287 h 500319"/>
                <a:gd name="connsiteX296" fmla="*/ 56767 w 661712"/>
                <a:gd name="connsiteY296" fmla="*/ 163287 h 500319"/>
                <a:gd name="connsiteX297" fmla="*/ 58381 w 661712"/>
                <a:gd name="connsiteY297" fmla="*/ 164900 h 500319"/>
                <a:gd name="connsiteX298" fmla="*/ 58381 w 661712"/>
                <a:gd name="connsiteY298" fmla="*/ 164900 h 500319"/>
                <a:gd name="connsiteX299" fmla="*/ 69678 w 661712"/>
                <a:gd name="connsiteY299" fmla="*/ 172970 h 500319"/>
                <a:gd name="connsiteX300" fmla="*/ 71292 w 661712"/>
                <a:gd name="connsiteY300" fmla="*/ 174584 h 500319"/>
                <a:gd name="connsiteX301" fmla="*/ 74520 w 661712"/>
                <a:gd name="connsiteY301" fmla="*/ 174584 h 500319"/>
                <a:gd name="connsiteX302" fmla="*/ 74520 w 661712"/>
                <a:gd name="connsiteY302" fmla="*/ 176198 h 500319"/>
                <a:gd name="connsiteX303" fmla="*/ 76134 w 661712"/>
                <a:gd name="connsiteY303" fmla="*/ 176198 h 500319"/>
                <a:gd name="connsiteX304" fmla="*/ 77748 w 661712"/>
                <a:gd name="connsiteY304" fmla="*/ 177812 h 500319"/>
                <a:gd name="connsiteX305" fmla="*/ 77748 w 661712"/>
                <a:gd name="connsiteY305" fmla="*/ 179426 h 500319"/>
                <a:gd name="connsiteX306" fmla="*/ 79362 w 661712"/>
                <a:gd name="connsiteY306" fmla="*/ 181040 h 500319"/>
                <a:gd name="connsiteX307" fmla="*/ 79362 w 661712"/>
                <a:gd name="connsiteY307" fmla="*/ 181040 h 500319"/>
                <a:gd name="connsiteX308" fmla="*/ 80976 w 661712"/>
                <a:gd name="connsiteY308" fmla="*/ 182654 h 500319"/>
                <a:gd name="connsiteX309" fmla="*/ 82590 w 661712"/>
                <a:gd name="connsiteY309" fmla="*/ 181040 h 500319"/>
                <a:gd name="connsiteX310" fmla="*/ 84204 w 661712"/>
                <a:gd name="connsiteY310" fmla="*/ 179426 h 500319"/>
                <a:gd name="connsiteX311" fmla="*/ 85818 w 661712"/>
                <a:gd name="connsiteY311" fmla="*/ 177812 h 500319"/>
                <a:gd name="connsiteX312" fmla="*/ 89046 w 661712"/>
                <a:gd name="connsiteY312" fmla="*/ 176198 h 500319"/>
                <a:gd name="connsiteX313" fmla="*/ 90660 w 661712"/>
                <a:gd name="connsiteY313" fmla="*/ 174584 h 500319"/>
                <a:gd name="connsiteX314" fmla="*/ 92274 w 661712"/>
                <a:gd name="connsiteY314" fmla="*/ 174584 h 500319"/>
                <a:gd name="connsiteX315" fmla="*/ 93887 w 661712"/>
                <a:gd name="connsiteY315" fmla="*/ 172970 h 500319"/>
                <a:gd name="connsiteX316" fmla="*/ 95501 w 661712"/>
                <a:gd name="connsiteY316" fmla="*/ 174584 h 500319"/>
                <a:gd name="connsiteX317" fmla="*/ 97115 w 661712"/>
                <a:gd name="connsiteY317" fmla="*/ 174584 h 500319"/>
                <a:gd name="connsiteX318" fmla="*/ 98729 w 661712"/>
                <a:gd name="connsiteY318" fmla="*/ 174584 h 500319"/>
                <a:gd name="connsiteX319" fmla="*/ 106799 w 661712"/>
                <a:gd name="connsiteY319" fmla="*/ 171356 h 500319"/>
                <a:gd name="connsiteX320" fmla="*/ 110027 w 661712"/>
                <a:gd name="connsiteY320" fmla="*/ 171356 h 500319"/>
                <a:gd name="connsiteX321" fmla="*/ 111641 w 661712"/>
                <a:gd name="connsiteY321" fmla="*/ 171356 h 500319"/>
                <a:gd name="connsiteX322" fmla="*/ 114869 w 661712"/>
                <a:gd name="connsiteY322" fmla="*/ 172970 h 500319"/>
                <a:gd name="connsiteX323" fmla="*/ 127780 w 661712"/>
                <a:gd name="connsiteY323" fmla="*/ 174584 h 500319"/>
                <a:gd name="connsiteX324" fmla="*/ 129394 w 661712"/>
                <a:gd name="connsiteY324" fmla="*/ 174584 h 500319"/>
                <a:gd name="connsiteX325" fmla="*/ 132622 w 661712"/>
                <a:gd name="connsiteY325" fmla="*/ 174584 h 500319"/>
                <a:gd name="connsiteX326" fmla="*/ 134236 w 661712"/>
                <a:gd name="connsiteY326" fmla="*/ 172970 h 500319"/>
                <a:gd name="connsiteX327" fmla="*/ 139078 w 661712"/>
                <a:gd name="connsiteY327" fmla="*/ 176198 h 500319"/>
                <a:gd name="connsiteX328" fmla="*/ 148761 w 661712"/>
                <a:gd name="connsiteY328" fmla="*/ 179426 h 500319"/>
                <a:gd name="connsiteX329" fmla="*/ 150375 w 661712"/>
                <a:gd name="connsiteY329" fmla="*/ 179426 h 500319"/>
                <a:gd name="connsiteX330" fmla="*/ 151989 w 661712"/>
                <a:gd name="connsiteY330" fmla="*/ 177812 h 500319"/>
                <a:gd name="connsiteX331" fmla="*/ 153603 w 661712"/>
                <a:gd name="connsiteY331" fmla="*/ 177812 h 500319"/>
                <a:gd name="connsiteX332" fmla="*/ 155217 w 661712"/>
                <a:gd name="connsiteY332" fmla="*/ 174584 h 500319"/>
                <a:gd name="connsiteX333" fmla="*/ 155217 w 661712"/>
                <a:gd name="connsiteY333" fmla="*/ 172970 h 500319"/>
                <a:gd name="connsiteX334" fmla="*/ 158445 w 661712"/>
                <a:gd name="connsiteY334" fmla="*/ 171356 h 500319"/>
                <a:gd name="connsiteX335" fmla="*/ 161673 w 661712"/>
                <a:gd name="connsiteY335" fmla="*/ 169742 h 500319"/>
                <a:gd name="connsiteX336" fmla="*/ 164900 w 661712"/>
                <a:gd name="connsiteY336" fmla="*/ 169742 h 500319"/>
                <a:gd name="connsiteX337" fmla="*/ 168128 w 661712"/>
                <a:gd name="connsiteY337" fmla="*/ 169742 h 500319"/>
                <a:gd name="connsiteX338" fmla="*/ 169742 w 661712"/>
                <a:gd name="connsiteY338" fmla="*/ 169742 h 500319"/>
                <a:gd name="connsiteX339" fmla="*/ 172970 w 661712"/>
                <a:gd name="connsiteY339" fmla="*/ 171356 h 500319"/>
                <a:gd name="connsiteX340" fmla="*/ 174584 w 661712"/>
                <a:gd name="connsiteY340" fmla="*/ 171356 h 500319"/>
                <a:gd name="connsiteX341" fmla="*/ 176198 w 661712"/>
                <a:gd name="connsiteY341" fmla="*/ 171356 h 500319"/>
                <a:gd name="connsiteX342" fmla="*/ 177812 w 661712"/>
                <a:gd name="connsiteY342" fmla="*/ 171356 h 500319"/>
                <a:gd name="connsiteX343" fmla="*/ 179426 w 661712"/>
                <a:gd name="connsiteY343" fmla="*/ 171356 h 500319"/>
                <a:gd name="connsiteX344" fmla="*/ 181040 w 661712"/>
                <a:gd name="connsiteY344" fmla="*/ 171356 h 500319"/>
                <a:gd name="connsiteX345" fmla="*/ 182654 w 661712"/>
                <a:gd name="connsiteY345" fmla="*/ 171356 h 500319"/>
                <a:gd name="connsiteX346" fmla="*/ 185882 w 661712"/>
                <a:gd name="connsiteY346" fmla="*/ 174584 h 500319"/>
                <a:gd name="connsiteX347" fmla="*/ 189109 w 661712"/>
                <a:gd name="connsiteY347" fmla="*/ 176198 h 500319"/>
                <a:gd name="connsiteX348" fmla="*/ 203635 w 661712"/>
                <a:gd name="connsiteY348" fmla="*/ 181040 h 500319"/>
                <a:gd name="connsiteX349" fmla="*/ 205249 w 661712"/>
                <a:gd name="connsiteY349" fmla="*/ 182654 h 500319"/>
                <a:gd name="connsiteX350" fmla="*/ 206863 w 661712"/>
                <a:gd name="connsiteY350" fmla="*/ 182654 h 500319"/>
                <a:gd name="connsiteX351" fmla="*/ 208477 w 661712"/>
                <a:gd name="connsiteY351" fmla="*/ 184268 h 500319"/>
                <a:gd name="connsiteX352" fmla="*/ 208477 w 661712"/>
                <a:gd name="connsiteY352" fmla="*/ 185882 h 500319"/>
                <a:gd name="connsiteX353" fmla="*/ 210091 w 661712"/>
                <a:gd name="connsiteY353" fmla="*/ 187496 h 500319"/>
                <a:gd name="connsiteX354" fmla="*/ 211705 w 661712"/>
                <a:gd name="connsiteY354" fmla="*/ 189109 h 500319"/>
                <a:gd name="connsiteX355" fmla="*/ 213318 w 661712"/>
                <a:gd name="connsiteY355" fmla="*/ 195565 h 500319"/>
                <a:gd name="connsiteX356" fmla="*/ 214932 w 661712"/>
                <a:gd name="connsiteY356" fmla="*/ 203635 h 500319"/>
                <a:gd name="connsiteX357" fmla="*/ 216546 w 661712"/>
                <a:gd name="connsiteY357" fmla="*/ 210091 h 500319"/>
                <a:gd name="connsiteX358" fmla="*/ 218160 w 661712"/>
                <a:gd name="connsiteY358" fmla="*/ 211705 h 500319"/>
                <a:gd name="connsiteX359" fmla="*/ 221388 w 661712"/>
                <a:gd name="connsiteY359" fmla="*/ 216546 h 500319"/>
                <a:gd name="connsiteX360" fmla="*/ 224616 w 661712"/>
                <a:gd name="connsiteY360" fmla="*/ 219774 h 500319"/>
                <a:gd name="connsiteX361" fmla="*/ 224616 w 661712"/>
                <a:gd name="connsiteY361" fmla="*/ 221388 h 500319"/>
                <a:gd name="connsiteX362" fmla="*/ 227844 w 661712"/>
                <a:gd name="connsiteY362" fmla="*/ 223002 h 500319"/>
                <a:gd name="connsiteX363" fmla="*/ 229458 w 661712"/>
                <a:gd name="connsiteY363" fmla="*/ 223002 h 500319"/>
                <a:gd name="connsiteX364" fmla="*/ 231072 w 661712"/>
                <a:gd name="connsiteY364" fmla="*/ 221388 h 500319"/>
                <a:gd name="connsiteX365" fmla="*/ 243983 w 661712"/>
                <a:gd name="connsiteY365" fmla="*/ 210091 h 500319"/>
                <a:gd name="connsiteX366" fmla="*/ 245597 w 661712"/>
                <a:gd name="connsiteY366" fmla="*/ 210091 h 500319"/>
                <a:gd name="connsiteX367" fmla="*/ 247211 w 661712"/>
                <a:gd name="connsiteY367" fmla="*/ 208477 h 500319"/>
                <a:gd name="connsiteX368" fmla="*/ 250439 w 661712"/>
                <a:gd name="connsiteY368" fmla="*/ 208477 h 500319"/>
                <a:gd name="connsiteX369" fmla="*/ 252053 w 661712"/>
                <a:gd name="connsiteY369" fmla="*/ 205249 h 500319"/>
                <a:gd name="connsiteX370" fmla="*/ 263350 w 661712"/>
                <a:gd name="connsiteY370" fmla="*/ 179426 h 500319"/>
                <a:gd name="connsiteX371" fmla="*/ 264964 w 661712"/>
                <a:gd name="connsiteY371" fmla="*/ 174584 h 500319"/>
                <a:gd name="connsiteX372" fmla="*/ 264964 w 661712"/>
                <a:gd name="connsiteY372" fmla="*/ 172970 h 500319"/>
                <a:gd name="connsiteX373" fmla="*/ 264964 w 661712"/>
                <a:gd name="connsiteY373" fmla="*/ 171356 h 500319"/>
                <a:gd name="connsiteX374" fmla="*/ 264964 w 661712"/>
                <a:gd name="connsiteY374" fmla="*/ 168128 h 500319"/>
                <a:gd name="connsiteX375" fmla="*/ 266578 w 661712"/>
                <a:gd name="connsiteY375" fmla="*/ 166514 h 500319"/>
                <a:gd name="connsiteX376" fmla="*/ 269806 w 661712"/>
                <a:gd name="connsiteY376" fmla="*/ 163287 h 500319"/>
                <a:gd name="connsiteX377" fmla="*/ 273034 w 661712"/>
                <a:gd name="connsiteY377" fmla="*/ 155217 h 500319"/>
                <a:gd name="connsiteX378" fmla="*/ 279490 w 661712"/>
                <a:gd name="connsiteY378" fmla="*/ 142305 h 500319"/>
                <a:gd name="connsiteX379" fmla="*/ 287559 w 661712"/>
                <a:gd name="connsiteY379" fmla="*/ 132622 h 500319"/>
                <a:gd name="connsiteX380" fmla="*/ 289173 w 661712"/>
                <a:gd name="connsiteY380" fmla="*/ 129394 h 500319"/>
                <a:gd name="connsiteX381" fmla="*/ 313382 w 661712"/>
                <a:gd name="connsiteY381" fmla="*/ 110027 h 500319"/>
                <a:gd name="connsiteX382" fmla="*/ 313382 w 661712"/>
                <a:gd name="connsiteY382" fmla="*/ 108413 h 500319"/>
                <a:gd name="connsiteX383" fmla="*/ 314996 w 661712"/>
                <a:gd name="connsiteY383" fmla="*/ 105185 h 500319"/>
                <a:gd name="connsiteX384" fmla="*/ 314996 w 661712"/>
                <a:gd name="connsiteY384" fmla="*/ 93887 h 500319"/>
                <a:gd name="connsiteX385" fmla="*/ 314996 w 661712"/>
                <a:gd name="connsiteY385" fmla="*/ 90660 h 500319"/>
                <a:gd name="connsiteX386" fmla="*/ 329522 w 661712"/>
                <a:gd name="connsiteY386" fmla="*/ 59995 h 500319"/>
                <a:gd name="connsiteX387" fmla="*/ 332749 w 661712"/>
                <a:gd name="connsiteY387" fmla="*/ 45469 h 500319"/>
                <a:gd name="connsiteX388" fmla="*/ 332749 w 661712"/>
                <a:gd name="connsiteY388" fmla="*/ 39014 h 500319"/>
                <a:gd name="connsiteX389" fmla="*/ 332749 w 661712"/>
                <a:gd name="connsiteY389" fmla="*/ 34172 h 500319"/>
                <a:gd name="connsiteX390" fmla="*/ 332749 w 661712"/>
                <a:gd name="connsiteY390" fmla="*/ 27716 h 500319"/>
                <a:gd name="connsiteX391" fmla="*/ 337591 w 661712"/>
                <a:gd name="connsiteY391" fmla="*/ 22874 h 500319"/>
                <a:gd name="connsiteX392" fmla="*/ 352117 w 661712"/>
                <a:gd name="connsiteY392" fmla="*/ 5121 h 500319"/>
                <a:gd name="connsiteX393" fmla="*/ 358572 w 661712"/>
                <a:gd name="connsiteY393" fmla="*/ 9963 h 500319"/>
                <a:gd name="connsiteX394" fmla="*/ 363414 w 661712"/>
                <a:gd name="connsiteY394" fmla="*/ 16419 h 500319"/>
                <a:gd name="connsiteX395" fmla="*/ 363414 w 661712"/>
                <a:gd name="connsiteY395" fmla="*/ 18033 h 500319"/>
                <a:gd name="connsiteX396" fmla="*/ 366642 w 661712"/>
                <a:gd name="connsiteY396" fmla="*/ 35786 h 500319"/>
                <a:gd name="connsiteX397" fmla="*/ 366642 w 661712"/>
                <a:gd name="connsiteY397" fmla="*/ 37400 h 500319"/>
                <a:gd name="connsiteX398" fmla="*/ 366642 w 661712"/>
                <a:gd name="connsiteY398" fmla="*/ 39014 h 500319"/>
                <a:gd name="connsiteX399" fmla="*/ 365028 w 661712"/>
                <a:gd name="connsiteY399" fmla="*/ 39014 h 500319"/>
                <a:gd name="connsiteX400" fmla="*/ 366642 w 661712"/>
                <a:gd name="connsiteY400" fmla="*/ 47083 h 500319"/>
                <a:gd name="connsiteX401" fmla="*/ 369870 w 661712"/>
                <a:gd name="connsiteY401" fmla="*/ 64837 h 500319"/>
                <a:gd name="connsiteX402" fmla="*/ 371484 w 661712"/>
                <a:gd name="connsiteY402" fmla="*/ 68065 h 500319"/>
                <a:gd name="connsiteX403" fmla="*/ 373098 w 661712"/>
                <a:gd name="connsiteY403" fmla="*/ 69678 h 500319"/>
                <a:gd name="connsiteX404" fmla="*/ 382781 w 661712"/>
                <a:gd name="connsiteY404" fmla="*/ 76134 h 500319"/>
                <a:gd name="connsiteX405" fmla="*/ 384395 w 661712"/>
                <a:gd name="connsiteY405" fmla="*/ 76134 h 500319"/>
                <a:gd name="connsiteX406" fmla="*/ 386009 w 661712"/>
                <a:gd name="connsiteY406" fmla="*/ 79362 h 500319"/>
                <a:gd name="connsiteX407" fmla="*/ 389237 w 661712"/>
                <a:gd name="connsiteY407" fmla="*/ 82590 h 500319"/>
                <a:gd name="connsiteX408" fmla="*/ 389237 w 661712"/>
                <a:gd name="connsiteY408" fmla="*/ 84204 h 500319"/>
                <a:gd name="connsiteX409" fmla="*/ 389237 w 661712"/>
                <a:gd name="connsiteY409" fmla="*/ 85818 h 500319"/>
                <a:gd name="connsiteX410" fmla="*/ 389237 w 661712"/>
                <a:gd name="connsiteY410" fmla="*/ 87432 h 500319"/>
                <a:gd name="connsiteX411" fmla="*/ 389237 w 661712"/>
                <a:gd name="connsiteY411" fmla="*/ 90660 h 500319"/>
                <a:gd name="connsiteX412" fmla="*/ 389237 w 661712"/>
                <a:gd name="connsiteY412" fmla="*/ 92274 h 500319"/>
                <a:gd name="connsiteX413" fmla="*/ 392465 w 661712"/>
                <a:gd name="connsiteY413" fmla="*/ 98729 h 500319"/>
                <a:gd name="connsiteX414" fmla="*/ 398921 w 661712"/>
                <a:gd name="connsiteY414" fmla="*/ 106799 h 500319"/>
                <a:gd name="connsiteX415" fmla="*/ 398921 w 661712"/>
                <a:gd name="connsiteY415" fmla="*/ 108413 h 500319"/>
                <a:gd name="connsiteX416" fmla="*/ 400535 w 661712"/>
                <a:gd name="connsiteY416" fmla="*/ 110027 h 500319"/>
                <a:gd name="connsiteX417" fmla="*/ 400535 w 661712"/>
                <a:gd name="connsiteY417" fmla="*/ 114869 h 500319"/>
                <a:gd name="connsiteX418" fmla="*/ 406990 w 661712"/>
                <a:gd name="connsiteY418" fmla="*/ 132622 h 500319"/>
                <a:gd name="connsiteX419" fmla="*/ 410218 w 661712"/>
                <a:gd name="connsiteY419" fmla="*/ 140691 h 500319"/>
                <a:gd name="connsiteX420" fmla="*/ 415060 w 661712"/>
                <a:gd name="connsiteY420" fmla="*/ 148761 h 500319"/>
                <a:gd name="connsiteX421" fmla="*/ 416674 w 661712"/>
                <a:gd name="connsiteY421" fmla="*/ 151989 h 500319"/>
                <a:gd name="connsiteX422" fmla="*/ 418288 w 661712"/>
                <a:gd name="connsiteY422" fmla="*/ 155217 h 500319"/>
                <a:gd name="connsiteX423" fmla="*/ 419902 w 661712"/>
                <a:gd name="connsiteY423" fmla="*/ 155217 h 500319"/>
                <a:gd name="connsiteX424" fmla="*/ 426357 w 661712"/>
                <a:gd name="connsiteY424" fmla="*/ 158445 h 500319"/>
                <a:gd name="connsiteX425" fmla="*/ 427971 w 661712"/>
                <a:gd name="connsiteY425" fmla="*/ 160059 h 500319"/>
                <a:gd name="connsiteX426" fmla="*/ 429585 w 661712"/>
                <a:gd name="connsiteY426" fmla="*/ 160059 h 500319"/>
                <a:gd name="connsiteX427" fmla="*/ 432813 w 661712"/>
                <a:gd name="connsiteY427" fmla="*/ 164900 h 500319"/>
                <a:gd name="connsiteX428" fmla="*/ 436041 w 661712"/>
                <a:gd name="connsiteY428" fmla="*/ 166514 h 500319"/>
                <a:gd name="connsiteX429" fmla="*/ 437655 w 661712"/>
                <a:gd name="connsiteY429" fmla="*/ 168128 h 50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</a:cxnLst>
              <a:rect l="l" t="t" r="r" b="b"/>
              <a:pathLst>
                <a:path w="661712" h="500319">
                  <a:moveTo>
                    <a:pt x="439269" y="168128"/>
                  </a:moveTo>
                  <a:lnTo>
                    <a:pt x="440883" y="166514"/>
                  </a:lnTo>
                  <a:lnTo>
                    <a:pt x="442497" y="166514"/>
                  </a:lnTo>
                  <a:lnTo>
                    <a:pt x="442497" y="164900"/>
                  </a:lnTo>
                  <a:lnTo>
                    <a:pt x="444111" y="166514"/>
                  </a:lnTo>
                  <a:lnTo>
                    <a:pt x="447339" y="166514"/>
                  </a:lnTo>
                  <a:lnTo>
                    <a:pt x="452180" y="171356"/>
                  </a:lnTo>
                  <a:lnTo>
                    <a:pt x="453794" y="172970"/>
                  </a:lnTo>
                  <a:lnTo>
                    <a:pt x="455408" y="172970"/>
                  </a:lnTo>
                  <a:lnTo>
                    <a:pt x="460250" y="172970"/>
                  </a:lnTo>
                  <a:lnTo>
                    <a:pt x="461864" y="172970"/>
                  </a:lnTo>
                  <a:lnTo>
                    <a:pt x="466706" y="171356"/>
                  </a:lnTo>
                  <a:lnTo>
                    <a:pt x="468320" y="161673"/>
                  </a:lnTo>
                  <a:lnTo>
                    <a:pt x="468320" y="161673"/>
                  </a:lnTo>
                  <a:lnTo>
                    <a:pt x="471548" y="160059"/>
                  </a:lnTo>
                  <a:lnTo>
                    <a:pt x="471548" y="160059"/>
                  </a:lnTo>
                  <a:lnTo>
                    <a:pt x="473162" y="160059"/>
                  </a:lnTo>
                  <a:lnTo>
                    <a:pt x="474775" y="160059"/>
                  </a:lnTo>
                  <a:lnTo>
                    <a:pt x="478003" y="160059"/>
                  </a:lnTo>
                  <a:lnTo>
                    <a:pt x="486073" y="163287"/>
                  </a:lnTo>
                  <a:lnTo>
                    <a:pt x="486073" y="163287"/>
                  </a:lnTo>
                  <a:lnTo>
                    <a:pt x="487687" y="163287"/>
                  </a:lnTo>
                  <a:lnTo>
                    <a:pt x="489301" y="163287"/>
                  </a:lnTo>
                  <a:lnTo>
                    <a:pt x="495757" y="163287"/>
                  </a:lnTo>
                  <a:lnTo>
                    <a:pt x="497371" y="163287"/>
                  </a:lnTo>
                  <a:lnTo>
                    <a:pt x="500598" y="163287"/>
                  </a:lnTo>
                  <a:lnTo>
                    <a:pt x="510282" y="168128"/>
                  </a:lnTo>
                  <a:lnTo>
                    <a:pt x="511896" y="168128"/>
                  </a:lnTo>
                  <a:lnTo>
                    <a:pt x="513510" y="168128"/>
                  </a:lnTo>
                  <a:lnTo>
                    <a:pt x="515124" y="168128"/>
                  </a:lnTo>
                  <a:lnTo>
                    <a:pt x="521579" y="166514"/>
                  </a:lnTo>
                  <a:lnTo>
                    <a:pt x="521579" y="166514"/>
                  </a:lnTo>
                  <a:lnTo>
                    <a:pt x="523193" y="166514"/>
                  </a:lnTo>
                  <a:lnTo>
                    <a:pt x="528035" y="166514"/>
                  </a:lnTo>
                  <a:lnTo>
                    <a:pt x="534491" y="166514"/>
                  </a:lnTo>
                  <a:lnTo>
                    <a:pt x="537719" y="166514"/>
                  </a:lnTo>
                  <a:lnTo>
                    <a:pt x="539333" y="166514"/>
                  </a:lnTo>
                  <a:lnTo>
                    <a:pt x="542561" y="166514"/>
                  </a:lnTo>
                  <a:lnTo>
                    <a:pt x="545788" y="166514"/>
                  </a:lnTo>
                  <a:lnTo>
                    <a:pt x="547402" y="166514"/>
                  </a:lnTo>
                  <a:lnTo>
                    <a:pt x="549016" y="166514"/>
                  </a:lnTo>
                  <a:lnTo>
                    <a:pt x="552244" y="163287"/>
                  </a:lnTo>
                  <a:lnTo>
                    <a:pt x="553858" y="163287"/>
                  </a:lnTo>
                  <a:lnTo>
                    <a:pt x="555472" y="163287"/>
                  </a:lnTo>
                  <a:lnTo>
                    <a:pt x="558700" y="164900"/>
                  </a:lnTo>
                  <a:lnTo>
                    <a:pt x="560314" y="164900"/>
                  </a:lnTo>
                  <a:lnTo>
                    <a:pt x="561928" y="163287"/>
                  </a:lnTo>
                  <a:lnTo>
                    <a:pt x="565156" y="161673"/>
                  </a:lnTo>
                  <a:lnTo>
                    <a:pt x="566770" y="161673"/>
                  </a:lnTo>
                  <a:lnTo>
                    <a:pt x="566770" y="160059"/>
                  </a:lnTo>
                  <a:lnTo>
                    <a:pt x="568384" y="160059"/>
                  </a:lnTo>
                  <a:lnTo>
                    <a:pt x="573225" y="160059"/>
                  </a:lnTo>
                  <a:lnTo>
                    <a:pt x="574839" y="160059"/>
                  </a:lnTo>
                  <a:lnTo>
                    <a:pt x="578067" y="158445"/>
                  </a:lnTo>
                  <a:lnTo>
                    <a:pt x="582909" y="156831"/>
                  </a:lnTo>
                  <a:lnTo>
                    <a:pt x="584523" y="156831"/>
                  </a:lnTo>
                  <a:lnTo>
                    <a:pt x="587751" y="156831"/>
                  </a:lnTo>
                  <a:lnTo>
                    <a:pt x="592593" y="158445"/>
                  </a:lnTo>
                  <a:lnTo>
                    <a:pt x="605504" y="158445"/>
                  </a:lnTo>
                  <a:lnTo>
                    <a:pt x="608732" y="160059"/>
                  </a:lnTo>
                  <a:lnTo>
                    <a:pt x="615188" y="161673"/>
                  </a:lnTo>
                  <a:lnTo>
                    <a:pt x="616802" y="163287"/>
                  </a:lnTo>
                  <a:lnTo>
                    <a:pt x="618415" y="163287"/>
                  </a:lnTo>
                  <a:lnTo>
                    <a:pt x="620029" y="163287"/>
                  </a:lnTo>
                  <a:lnTo>
                    <a:pt x="624871" y="164900"/>
                  </a:lnTo>
                  <a:lnTo>
                    <a:pt x="626485" y="164900"/>
                  </a:lnTo>
                  <a:lnTo>
                    <a:pt x="628099" y="164900"/>
                  </a:lnTo>
                  <a:lnTo>
                    <a:pt x="631327" y="164900"/>
                  </a:lnTo>
                  <a:lnTo>
                    <a:pt x="632941" y="164900"/>
                  </a:lnTo>
                  <a:lnTo>
                    <a:pt x="637783" y="164900"/>
                  </a:lnTo>
                  <a:lnTo>
                    <a:pt x="641011" y="164900"/>
                  </a:lnTo>
                  <a:lnTo>
                    <a:pt x="641011" y="176198"/>
                  </a:lnTo>
                  <a:lnTo>
                    <a:pt x="642624" y="177812"/>
                  </a:lnTo>
                  <a:lnTo>
                    <a:pt x="642624" y="181040"/>
                  </a:lnTo>
                  <a:lnTo>
                    <a:pt x="647466" y="181040"/>
                  </a:lnTo>
                  <a:lnTo>
                    <a:pt x="649080" y="182654"/>
                  </a:lnTo>
                  <a:lnTo>
                    <a:pt x="650694" y="184268"/>
                  </a:lnTo>
                  <a:lnTo>
                    <a:pt x="655536" y="187496"/>
                  </a:lnTo>
                  <a:lnTo>
                    <a:pt x="655536" y="189109"/>
                  </a:lnTo>
                  <a:lnTo>
                    <a:pt x="657150" y="192337"/>
                  </a:lnTo>
                  <a:lnTo>
                    <a:pt x="657150" y="195565"/>
                  </a:lnTo>
                  <a:lnTo>
                    <a:pt x="657150" y="198793"/>
                  </a:lnTo>
                  <a:lnTo>
                    <a:pt x="655536" y="202021"/>
                  </a:lnTo>
                  <a:lnTo>
                    <a:pt x="655536" y="203635"/>
                  </a:lnTo>
                  <a:lnTo>
                    <a:pt x="655536" y="214932"/>
                  </a:lnTo>
                  <a:lnTo>
                    <a:pt x="660378" y="239141"/>
                  </a:lnTo>
                  <a:lnTo>
                    <a:pt x="663606" y="250439"/>
                  </a:lnTo>
                  <a:lnTo>
                    <a:pt x="668447" y="260123"/>
                  </a:lnTo>
                  <a:lnTo>
                    <a:pt x="668447" y="261736"/>
                  </a:lnTo>
                  <a:lnTo>
                    <a:pt x="668447" y="263350"/>
                  </a:lnTo>
                  <a:lnTo>
                    <a:pt x="668447" y="264964"/>
                  </a:lnTo>
                  <a:lnTo>
                    <a:pt x="665220" y="268192"/>
                  </a:lnTo>
                  <a:lnTo>
                    <a:pt x="665220" y="271420"/>
                  </a:lnTo>
                  <a:lnTo>
                    <a:pt x="665220" y="273034"/>
                  </a:lnTo>
                  <a:lnTo>
                    <a:pt x="668447" y="281104"/>
                  </a:lnTo>
                  <a:lnTo>
                    <a:pt x="670061" y="282718"/>
                  </a:lnTo>
                  <a:lnTo>
                    <a:pt x="670061" y="285945"/>
                  </a:lnTo>
                  <a:lnTo>
                    <a:pt x="668447" y="285945"/>
                  </a:lnTo>
                  <a:lnTo>
                    <a:pt x="660378" y="297243"/>
                  </a:lnTo>
                  <a:lnTo>
                    <a:pt x="658764" y="298857"/>
                  </a:lnTo>
                  <a:lnTo>
                    <a:pt x="658764" y="300471"/>
                  </a:lnTo>
                  <a:lnTo>
                    <a:pt x="657150" y="305313"/>
                  </a:lnTo>
                  <a:lnTo>
                    <a:pt x="655536" y="313382"/>
                  </a:lnTo>
                  <a:lnTo>
                    <a:pt x="655536" y="313382"/>
                  </a:lnTo>
                  <a:lnTo>
                    <a:pt x="653922" y="316610"/>
                  </a:lnTo>
                  <a:lnTo>
                    <a:pt x="653922" y="316610"/>
                  </a:lnTo>
                  <a:lnTo>
                    <a:pt x="649080" y="321452"/>
                  </a:lnTo>
                  <a:lnTo>
                    <a:pt x="649080" y="321452"/>
                  </a:lnTo>
                  <a:lnTo>
                    <a:pt x="647466" y="323066"/>
                  </a:lnTo>
                  <a:lnTo>
                    <a:pt x="645852" y="323066"/>
                  </a:lnTo>
                  <a:lnTo>
                    <a:pt x="639397" y="326294"/>
                  </a:lnTo>
                  <a:lnTo>
                    <a:pt x="637783" y="327908"/>
                  </a:lnTo>
                  <a:lnTo>
                    <a:pt x="634555" y="335977"/>
                  </a:lnTo>
                  <a:lnTo>
                    <a:pt x="637783" y="348889"/>
                  </a:lnTo>
                  <a:lnTo>
                    <a:pt x="639397" y="353731"/>
                  </a:lnTo>
                  <a:lnTo>
                    <a:pt x="637783" y="355345"/>
                  </a:lnTo>
                  <a:lnTo>
                    <a:pt x="636169" y="360186"/>
                  </a:lnTo>
                  <a:lnTo>
                    <a:pt x="634555" y="361800"/>
                  </a:lnTo>
                  <a:lnTo>
                    <a:pt x="629713" y="366642"/>
                  </a:lnTo>
                  <a:lnTo>
                    <a:pt x="587751" y="405376"/>
                  </a:lnTo>
                  <a:lnTo>
                    <a:pt x="579681" y="416674"/>
                  </a:lnTo>
                  <a:lnTo>
                    <a:pt x="578067" y="418288"/>
                  </a:lnTo>
                  <a:lnTo>
                    <a:pt x="576453" y="419902"/>
                  </a:lnTo>
                  <a:lnTo>
                    <a:pt x="571611" y="421516"/>
                  </a:lnTo>
                  <a:lnTo>
                    <a:pt x="568384" y="424744"/>
                  </a:lnTo>
                  <a:lnTo>
                    <a:pt x="566770" y="427972"/>
                  </a:lnTo>
                  <a:lnTo>
                    <a:pt x="561928" y="434427"/>
                  </a:lnTo>
                  <a:lnTo>
                    <a:pt x="558700" y="437655"/>
                  </a:lnTo>
                  <a:lnTo>
                    <a:pt x="557086" y="440883"/>
                  </a:lnTo>
                  <a:lnTo>
                    <a:pt x="557086" y="442497"/>
                  </a:lnTo>
                  <a:lnTo>
                    <a:pt x="555472" y="445725"/>
                  </a:lnTo>
                  <a:lnTo>
                    <a:pt x="555472" y="447339"/>
                  </a:lnTo>
                  <a:lnTo>
                    <a:pt x="555472" y="452180"/>
                  </a:lnTo>
                  <a:lnTo>
                    <a:pt x="553858" y="453794"/>
                  </a:lnTo>
                  <a:lnTo>
                    <a:pt x="553858" y="455408"/>
                  </a:lnTo>
                  <a:lnTo>
                    <a:pt x="552244" y="457022"/>
                  </a:lnTo>
                  <a:lnTo>
                    <a:pt x="550630" y="457022"/>
                  </a:lnTo>
                  <a:lnTo>
                    <a:pt x="547402" y="458636"/>
                  </a:lnTo>
                  <a:lnTo>
                    <a:pt x="542561" y="461864"/>
                  </a:lnTo>
                  <a:lnTo>
                    <a:pt x="540947" y="463478"/>
                  </a:lnTo>
                  <a:lnTo>
                    <a:pt x="540947" y="465092"/>
                  </a:lnTo>
                  <a:lnTo>
                    <a:pt x="539333" y="466706"/>
                  </a:lnTo>
                  <a:lnTo>
                    <a:pt x="539333" y="468320"/>
                  </a:lnTo>
                  <a:lnTo>
                    <a:pt x="539333" y="476389"/>
                  </a:lnTo>
                  <a:lnTo>
                    <a:pt x="539333" y="478003"/>
                  </a:lnTo>
                  <a:lnTo>
                    <a:pt x="536105" y="487687"/>
                  </a:lnTo>
                  <a:lnTo>
                    <a:pt x="534491" y="489301"/>
                  </a:lnTo>
                  <a:lnTo>
                    <a:pt x="532877" y="490915"/>
                  </a:lnTo>
                  <a:lnTo>
                    <a:pt x="532877" y="492529"/>
                  </a:lnTo>
                  <a:lnTo>
                    <a:pt x="526421" y="498985"/>
                  </a:lnTo>
                  <a:lnTo>
                    <a:pt x="521579" y="507054"/>
                  </a:lnTo>
                  <a:lnTo>
                    <a:pt x="498984" y="497371"/>
                  </a:lnTo>
                  <a:lnTo>
                    <a:pt x="492529" y="494143"/>
                  </a:lnTo>
                  <a:lnTo>
                    <a:pt x="487687" y="484459"/>
                  </a:lnTo>
                  <a:lnTo>
                    <a:pt x="487687" y="482845"/>
                  </a:lnTo>
                  <a:lnTo>
                    <a:pt x="487687" y="481231"/>
                  </a:lnTo>
                  <a:lnTo>
                    <a:pt x="487687" y="479617"/>
                  </a:lnTo>
                  <a:lnTo>
                    <a:pt x="487687" y="479617"/>
                  </a:lnTo>
                  <a:lnTo>
                    <a:pt x="487687" y="478003"/>
                  </a:lnTo>
                  <a:lnTo>
                    <a:pt x="489301" y="476389"/>
                  </a:lnTo>
                  <a:lnTo>
                    <a:pt x="487687" y="474776"/>
                  </a:lnTo>
                  <a:lnTo>
                    <a:pt x="486073" y="469934"/>
                  </a:lnTo>
                  <a:lnTo>
                    <a:pt x="484459" y="468320"/>
                  </a:lnTo>
                  <a:lnTo>
                    <a:pt x="482845" y="468320"/>
                  </a:lnTo>
                  <a:lnTo>
                    <a:pt x="478003" y="466706"/>
                  </a:lnTo>
                  <a:lnTo>
                    <a:pt x="471548" y="465092"/>
                  </a:lnTo>
                  <a:lnTo>
                    <a:pt x="453794" y="418288"/>
                  </a:lnTo>
                  <a:lnTo>
                    <a:pt x="442497" y="398921"/>
                  </a:lnTo>
                  <a:lnTo>
                    <a:pt x="434427" y="392465"/>
                  </a:lnTo>
                  <a:lnTo>
                    <a:pt x="432813" y="390851"/>
                  </a:lnTo>
                  <a:lnTo>
                    <a:pt x="431199" y="389237"/>
                  </a:lnTo>
                  <a:lnTo>
                    <a:pt x="429585" y="387623"/>
                  </a:lnTo>
                  <a:lnTo>
                    <a:pt x="427971" y="387623"/>
                  </a:lnTo>
                  <a:lnTo>
                    <a:pt x="423130" y="386009"/>
                  </a:lnTo>
                  <a:lnTo>
                    <a:pt x="421516" y="386009"/>
                  </a:lnTo>
                  <a:lnTo>
                    <a:pt x="418288" y="384395"/>
                  </a:lnTo>
                  <a:lnTo>
                    <a:pt x="403763" y="368256"/>
                  </a:lnTo>
                  <a:lnTo>
                    <a:pt x="398921" y="365028"/>
                  </a:lnTo>
                  <a:lnTo>
                    <a:pt x="395693" y="366642"/>
                  </a:lnTo>
                  <a:lnTo>
                    <a:pt x="389237" y="365028"/>
                  </a:lnTo>
                  <a:lnTo>
                    <a:pt x="386009" y="366642"/>
                  </a:lnTo>
                  <a:lnTo>
                    <a:pt x="376326" y="366642"/>
                  </a:lnTo>
                  <a:lnTo>
                    <a:pt x="371484" y="355345"/>
                  </a:lnTo>
                  <a:lnTo>
                    <a:pt x="344047" y="332749"/>
                  </a:lnTo>
                  <a:lnTo>
                    <a:pt x="340819" y="329522"/>
                  </a:lnTo>
                  <a:lnTo>
                    <a:pt x="339205" y="329522"/>
                  </a:lnTo>
                  <a:lnTo>
                    <a:pt x="337591" y="329522"/>
                  </a:lnTo>
                  <a:lnTo>
                    <a:pt x="335977" y="329522"/>
                  </a:lnTo>
                  <a:lnTo>
                    <a:pt x="334363" y="329522"/>
                  </a:lnTo>
                  <a:lnTo>
                    <a:pt x="332749" y="331136"/>
                  </a:lnTo>
                  <a:lnTo>
                    <a:pt x="331135" y="331136"/>
                  </a:lnTo>
                  <a:lnTo>
                    <a:pt x="331135" y="331136"/>
                  </a:lnTo>
                  <a:lnTo>
                    <a:pt x="321452" y="327908"/>
                  </a:lnTo>
                  <a:lnTo>
                    <a:pt x="319838" y="326294"/>
                  </a:lnTo>
                  <a:lnTo>
                    <a:pt x="314996" y="323066"/>
                  </a:lnTo>
                  <a:lnTo>
                    <a:pt x="306927" y="310154"/>
                  </a:lnTo>
                  <a:lnTo>
                    <a:pt x="305313" y="308540"/>
                  </a:lnTo>
                  <a:lnTo>
                    <a:pt x="302085" y="287559"/>
                  </a:lnTo>
                  <a:lnTo>
                    <a:pt x="300471" y="282718"/>
                  </a:lnTo>
                  <a:lnTo>
                    <a:pt x="298857" y="281104"/>
                  </a:lnTo>
                  <a:lnTo>
                    <a:pt x="298857" y="281104"/>
                  </a:lnTo>
                  <a:lnTo>
                    <a:pt x="295629" y="281104"/>
                  </a:lnTo>
                  <a:lnTo>
                    <a:pt x="292401" y="281104"/>
                  </a:lnTo>
                  <a:lnTo>
                    <a:pt x="292401" y="282718"/>
                  </a:lnTo>
                  <a:lnTo>
                    <a:pt x="289173" y="284332"/>
                  </a:lnTo>
                  <a:lnTo>
                    <a:pt x="287559" y="285945"/>
                  </a:lnTo>
                  <a:lnTo>
                    <a:pt x="285945" y="285945"/>
                  </a:lnTo>
                  <a:lnTo>
                    <a:pt x="284331" y="285945"/>
                  </a:lnTo>
                  <a:lnTo>
                    <a:pt x="282718" y="285945"/>
                  </a:lnTo>
                  <a:lnTo>
                    <a:pt x="277876" y="284332"/>
                  </a:lnTo>
                  <a:lnTo>
                    <a:pt x="269806" y="279490"/>
                  </a:lnTo>
                  <a:lnTo>
                    <a:pt x="266578" y="277876"/>
                  </a:lnTo>
                  <a:lnTo>
                    <a:pt x="256895" y="268192"/>
                  </a:lnTo>
                  <a:lnTo>
                    <a:pt x="253667" y="264964"/>
                  </a:lnTo>
                  <a:lnTo>
                    <a:pt x="250439" y="263350"/>
                  </a:lnTo>
                  <a:lnTo>
                    <a:pt x="247211" y="264964"/>
                  </a:lnTo>
                  <a:lnTo>
                    <a:pt x="245597" y="264964"/>
                  </a:lnTo>
                  <a:lnTo>
                    <a:pt x="242369" y="264964"/>
                  </a:lnTo>
                  <a:lnTo>
                    <a:pt x="240755" y="264964"/>
                  </a:lnTo>
                  <a:lnTo>
                    <a:pt x="239141" y="264964"/>
                  </a:lnTo>
                  <a:lnTo>
                    <a:pt x="226230" y="269806"/>
                  </a:lnTo>
                  <a:lnTo>
                    <a:pt x="226230" y="269806"/>
                  </a:lnTo>
                  <a:lnTo>
                    <a:pt x="223002" y="271420"/>
                  </a:lnTo>
                  <a:lnTo>
                    <a:pt x="214932" y="281104"/>
                  </a:lnTo>
                  <a:lnTo>
                    <a:pt x="211705" y="282718"/>
                  </a:lnTo>
                  <a:lnTo>
                    <a:pt x="206863" y="284332"/>
                  </a:lnTo>
                  <a:lnTo>
                    <a:pt x="200407" y="285945"/>
                  </a:lnTo>
                  <a:lnTo>
                    <a:pt x="197179" y="287559"/>
                  </a:lnTo>
                  <a:lnTo>
                    <a:pt x="197179" y="287559"/>
                  </a:lnTo>
                  <a:lnTo>
                    <a:pt x="195565" y="289173"/>
                  </a:lnTo>
                  <a:lnTo>
                    <a:pt x="192337" y="292401"/>
                  </a:lnTo>
                  <a:lnTo>
                    <a:pt x="189109" y="298857"/>
                  </a:lnTo>
                  <a:lnTo>
                    <a:pt x="187496" y="302085"/>
                  </a:lnTo>
                  <a:lnTo>
                    <a:pt x="184268" y="302085"/>
                  </a:lnTo>
                  <a:lnTo>
                    <a:pt x="179426" y="305313"/>
                  </a:lnTo>
                  <a:lnTo>
                    <a:pt x="172970" y="310154"/>
                  </a:lnTo>
                  <a:lnTo>
                    <a:pt x="171356" y="310154"/>
                  </a:lnTo>
                  <a:lnTo>
                    <a:pt x="169742" y="310154"/>
                  </a:lnTo>
                  <a:lnTo>
                    <a:pt x="164900" y="310154"/>
                  </a:lnTo>
                  <a:lnTo>
                    <a:pt x="161673" y="310154"/>
                  </a:lnTo>
                  <a:lnTo>
                    <a:pt x="156831" y="310154"/>
                  </a:lnTo>
                  <a:lnTo>
                    <a:pt x="155217" y="310154"/>
                  </a:lnTo>
                  <a:lnTo>
                    <a:pt x="153603" y="308540"/>
                  </a:lnTo>
                  <a:lnTo>
                    <a:pt x="148761" y="303699"/>
                  </a:lnTo>
                  <a:lnTo>
                    <a:pt x="143919" y="302085"/>
                  </a:lnTo>
                  <a:lnTo>
                    <a:pt x="137464" y="295629"/>
                  </a:lnTo>
                  <a:lnTo>
                    <a:pt x="132622" y="292401"/>
                  </a:lnTo>
                  <a:lnTo>
                    <a:pt x="121324" y="287559"/>
                  </a:lnTo>
                  <a:lnTo>
                    <a:pt x="119710" y="285945"/>
                  </a:lnTo>
                  <a:lnTo>
                    <a:pt x="118096" y="285945"/>
                  </a:lnTo>
                  <a:lnTo>
                    <a:pt x="118096" y="284332"/>
                  </a:lnTo>
                  <a:lnTo>
                    <a:pt x="118096" y="282718"/>
                  </a:lnTo>
                  <a:lnTo>
                    <a:pt x="114869" y="274648"/>
                  </a:lnTo>
                  <a:lnTo>
                    <a:pt x="111641" y="271420"/>
                  </a:lnTo>
                  <a:lnTo>
                    <a:pt x="80976" y="258509"/>
                  </a:lnTo>
                  <a:lnTo>
                    <a:pt x="77748" y="255281"/>
                  </a:lnTo>
                  <a:lnTo>
                    <a:pt x="68065" y="248825"/>
                  </a:lnTo>
                  <a:lnTo>
                    <a:pt x="66451" y="248825"/>
                  </a:lnTo>
                  <a:lnTo>
                    <a:pt x="64837" y="247211"/>
                  </a:lnTo>
                  <a:lnTo>
                    <a:pt x="63223" y="242369"/>
                  </a:lnTo>
                  <a:lnTo>
                    <a:pt x="61609" y="242369"/>
                  </a:lnTo>
                  <a:lnTo>
                    <a:pt x="61609" y="240755"/>
                  </a:lnTo>
                  <a:lnTo>
                    <a:pt x="58381" y="239141"/>
                  </a:lnTo>
                  <a:lnTo>
                    <a:pt x="51925" y="234300"/>
                  </a:lnTo>
                  <a:lnTo>
                    <a:pt x="43856" y="229458"/>
                  </a:lnTo>
                  <a:lnTo>
                    <a:pt x="40628" y="227844"/>
                  </a:lnTo>
                  <a:lnTo>
                    <a:pt x="37400" y="227844"/>
                  </a:lnTo>
                  <a:lnTo>
                    <a:pt x="27716" y="227844"/>
                  </a:lnTo>
                  <a:lnTo>
                    <a:pt x="21260" y="227844"/>
                  </a:lnTo>
                  <a:lnTo>
                    <a:pt x="22874" y="219774"/>
                  </a:lnTo>
                  <a:lnTo>
                    <a:pt x="21260" y="216546"/>
                  </a:lnTo>
                  <a:lnTo>
                    <a:pt x="21260" y="214932"/>
                  </a:lnTo>
                  <a:lnTo>
                    <a:pt x="18033" y="213318"/>
                  </a:lnTo>
                  <a:lnTo>
                    <a:pt x="13191" y="210091"/>
                  </a:lnTo>
                  <a:lnTo>
                    <a:pt x="9963" y="206863"/>
                  </a:lnTo>
                  <a:lnTo>
                    <a:pt x="8349" y="203635"/>
                  </a:lnTo>
                  <a:lnTo>
                    <a:pt x="8349" y="202021"/>
                  </a:lnTo>
                  <a:lnTo>
                    <a:pt x="8349" y="200407"/>
                  </a:lnTo>
                  <a:lnTo>
                    <a:pt x="5121" y="189109"/>
                  </a:lnTo>
                  <a:lnTo>
                    <a:pt x="11577" y="182654"/>
                  </a:lnTo>
                  <a:lnTo>
                    <a:pt x="16419" y="177812"/>
                  </a:lnTo>
                  <a:lnTo>
                    <a:pt x="18033" y="176198"/>
                  </a:lnTo>
                  <a:lnTo>
                    <a:pt x="19647" y="176198"/>
                  </a:lnTo>
                  <a:lnTo>
                    <a:pt x="24488" y="176198"/>
                  </a:lnTo>
                  <a:lnTo>
                    <a:pt x="26102" y="176198"/>
                  </a:lnTo>
                  <a:lnTo>
                    <a:pt x="27716" y="174584"/>
                  </a:lnTo>
                  <a:lnTo>
                    <a:pt x="32558" y="169742"/>
                  </a:lnTo>
                  <a:lnTo>
                    <a:pt x="35786" y="168128"/>
                  </a:lnTo>
                  <a:lnTo>
                    <a:pt x="35786" y="166514"/>
                  </a:lnTo>
                  <a:lnTo>
                    <a:pt x="37400" y="166514"/>
                  </a:lnTo>
                  <a:lnTo>
                    <a:pt x="39014" y="166514"/>
                  </a:lnTo>
                  <a:lnTo>
                    <a:pt x="42242" y="166514"/>
                  </a:lnTo>
                  <a:lnTo>
                    <a:pt x="43856" y="166514"/>
                  </a:lnTo>
                  <a:lnTo>
                    <a:pt x="45469" y="164900"/>
                  </a:lnTo>
                  <a:lnTo>
                    <a:pt x="53539" y="163287"/>
                  </a:lnTo>
                  <a:lnTo>
                    <a:pt x="55153" y="163287"/>
                  </a:lnTo>
                  <a:lnTo>
                    <a:pt x="56767" y="163287"/>
                  </a:lnTo>
                  <a:lnTo>
                    <a:pt x="58381" y="164900"/>
                  </a:lnTo>
                  <a:lnTo>
                    <a:pt x="58381" y="164900"/>
                  </a:lnTo>
                  <a:lnTo>
                    <a:pt x="69678" y="172970"/>
                  </a:lnTo>
                  <a:lnTo>
                    <a:pt x="71292" y="174584"/>
                  </a:lnTo>
                  <a:lnTo>
                    <a:pt x="74520" y="174584"/>
                  </a:lnTo>
                  <a:lnTo>
                    <a:pt x="74520" y="176198"/>
                  </a:lnTo>
                  <a:lnTo>
                    <a:pt x="76134" y="176198"/>
                  </a:lnTo>
                  <a:lnTo>
                    <a:pt x="77748" y="177812"/>
                  </a:lnTo>
                  <a:lnTo>
                    <a:pt x="77748" y="179426"/>
                  </a:lnTo>
                  <a:lnTo>
                    <a:pt x="79362" y="181040"/>
                  </a:lnTo>
                  <a:lnTo>
                    <a:pt x="79362" y="181040"/>
                  </a:lnTo>
                  <a:lnTo>
                    <a:pt x="80976" y="182654"/>
                  </a:lnTo>
                  <a:lnTo>
                    <a:pt x="82590" y="181040"/>
                  </a:lnTo>
                  <a:lnTo>
                    <a:pt x="84204" y="179426"/>
                  </a:lnTo>
                  <a:lnTo>
                    <a:pt x="85818" y="177812"/>
                  </a:lnTo>
                  <a:lnTo>
                    <a:pt x="89046" y="176198"/>
                  </a:lnTo>
                  <a:lnTo>
                    <a:pt x="90660" y="174584"/>
                  </a:lnTo>
                  <a:lnTo>
                    <a:pt x="92274" y="174584"/>
                  </a:lnTo>
                  <a:lnTo>
                    <a:pt x="93887" y="172970"/>
                  </a:lnTo>
                  <a:lnTo>
                    <a:pt x="95501" y="174584"/>
                  </a:lnTo>
                  <a:lnTo>
                    <a:pt x="97115" y="174584"/>
                  </a:lnTo>
                  <a:lnTo>
                    <a:pt x="98729" y="174584"/>
                  </a:lnTo>
                  <a:lnTo>
                    <a:pt x="106799" y="171356"/>
                  </a:lnTo>
                  <a:lnTo>
                    <a:pt x="110027" y="171356"/>
                  </a:lnTo>
                  <a:lnTo>
                    <a:pt x="111641" y="171356"/>
                  </a:lnTo>
                  <a:lnTo>
                    <a:pt x="114869" y="172970"/>
                  </a:lnTo>
                  <a:lnTo>
                    <a:pt x="127780" y="174584"/>
                  </a:lnTo>
                  <a:lnTo>
                    <a:pt x="129394" y="174584"/>
                  </a:lnTo>
                  <a:lnTo>
                    <a:pt x="132622" y="174584"/>
                  </a:lnTo>
                  <a:lnTo>
                    <a:pt x="134236" y="172970"/>
                  </a:lnTo>
                  <a:lnTo>
                    <a:pt x="139078" y="176198"/>
                  </a:lnTo>
                  <a:lnTo>
                    <a:pt x="148761" y="179426"/>
                  </a:lnTo>
                  <a:lnTo>
                    <a:pt x="150375" y="179426"/>
                  </a:lnTo>
                  <a:lnTo>
                    <a:pt x="151989" y="177812"/>
                  </a:lnTo>
                  <a:lnTo>
                    <a:pt x="153603" y="177812"/>
                  </a:lnTo>
                  <a:lnTo>
                    <a:pt x="155217" y="174584"/>
                  </a:lnTo>
                  <a:lnTo>
                    <a:pt x="155217" y="172970"/>
                  </a:lnTo>
                  <a:lnTo>
                    <a:pt x="158445" y="171356"/>
                  </a:lnTo>
                  <a:lnTo>
                    <a:pt x="161673" y="169742"/>
                  </a:lnTo>
                  <a:lnTo>
                    <a:pt x="164900" y="169742"/>
                  </a:lnTo>
                  <a:lnTo>
                    <a:pt x="168128" y="169742"/>
                  </a:lnTo>
                  <a:lnTo>
                    <a:pt x="169742" y="169742"/>
                  </a:lnTo>
                  <a:lnTo>
                    <a:pt x="172970" y="171356"/>
                  </a:lnTo>
                  <a:lnTo>
                    <a:pt x="174584" y="171356"/>
                  </a:lnTo>
                  <a:lnTo>
                    <a:pt x="176198" y="171356"/>
                  </a:lnTo>
                  <a:lnTo>
                    <a:pt x="177812" y="171356"/>
                  </a:lnTo>
                  <a:lnTo>
                    <a:pt x="179426" y="171356"/>
                  </a:lnTo>
                  <a:lnTo>
                    <a:pt x="181040" y="171356"/>
                  </a:lnTo>
                  <a:lnTo>
                    <a:pt x="182654" y="171356"/>
                  </a:lnTo>
                  <a:lnTo>
                    <a:pt x="185882" y="174584"/>
                  </a:lnTo>
                  <a:lnTo>
                    <a:pt x="189109" y="176198"/>
                  </a:lnTo>
                  <a:lnTo>
                    <a:pt x="203635" y="181040"/>
                  </a:lnTo>
                  <a:lnTo>
                    <a:pt x="205249" y="182654"/>
                  </a:lnTo>
                  <a:lnTo>
                    <a:pt x="206863" y="182654"/>
                  </a:lnTo>
                  <a:lnTo>
                    <a:pt x="208477" y="184268"/>
                  </a:lnTo>
                  <a:lnTo>
                    <a:pt x="208477" y="185882"/>
                  </a:lnTo>
                  <a:lnTo>
                    <a:pt x="210091" y="187496"/>
                  </a:lnTo>
                  <a:lnTo>
                    <a:pt x="211705" y="189109"/>
                  </a:lnTo>
                  <a:lnTo>
                    <a:pt x="213318" y="195565"/>
                  </a:lnTo>
                  <a:lnTo>
                    <a:pt x="214932" y="203635"/>
                  </a:lnTo>
                  <a:lnTo>
                    <a:pt x="216546" y="210091"/>
                  </a:lnTo>
                  <a:lnTo>
                    <a:pt x="218160" y="211705"/>
                  </a:lnTo>
                  <a:lnTo>
                    <a:pt x="221388" y="216546"/>
                  </a:lnTo>
                  <a:lnTo>
                    <a:pt x="224616" y="219774"/>
                  </a:lnTo>
                  <a:lnTo>
                    <a:pt x="224616" y="221388"/>
                  </a:lnTo>
                  <a:lnTo>
                    <a:pt x="227844" y="223002"/>
                  </a:lnTo>
                  <a:lnTo>
                    <a:pt x="229458" y="223002"/>
                  </a:lnTo>
                  <a:lnTo>
                    <a:pt x="231072" y="221388"/>
                  </a:lnTo>
                  <a:lnTo>
                    <a:pt x="243983" y="210091"/>
                  </a:lnTo>
                  <a:lnTo>
                    <a:pt x="245597" y="210091"/>
                  </a:lnTo>
                  <a:lnTo>
                    <a:pt x="247211" y="208477"/>
                  </a:lnTo>
                  <a:lnTo>
                    <a:pt x="250439" y="208477"/>
                  </a:lnTo>
                  <a:lnTo>
                    <a:pt x="252053" y="205249"/>
                  </a:lnTo>
                  <a:lnTo>
                    <a:pt x="263350" y="179426"/>
                  </a:lnTo>
                  <a:lnTo>
                    <a:pt x="264964" y="174584"/>
                  </a:lnTo>
                  <a:lnTo>
                    <a:pt x="264964" y="172970"/>
                  </a:lnTo>
                  <a:lnTo>
                    <a:pt x="264964" y="171356"/>
                  </a:lnTo>
                  <a:lnTo>
                    <a:pt x="264964" y="168128"/>
                  </a:lnTo>
                  <a:lnTo>
                    <a:pt x="266578" y="166514"/>
                  </a:lnTo>
                  <a:lnTo>
                    <a:pt x="269806" y="163287"/>
                  </a:lnTo>
                  <a:lnTo>
                    <a:pt x="273034" y="155217"/>
                  </a:lnTo>
                  <a:lnTo>
                    <a:pt x="279490" y="142305"/>
                  </a:lnTo>
                  <a:lnTo>
                    <a:pt x="287559" y="132622"/>
                  </a:lnTo>
                  <a:lnTo>
                    <a:pt x="289173" y="129394"/>
                  </a:lnTo>
                  <a:lnTo>
                    <a:pt x="313382" y="110027"/>
                  </a:lnTo>
                  <a:lnTo>
                    <a:pt x="313382" y="108413"/>
                  </a:lnTo>
                  <a:lnTo>
                    <a:pt x="314996" y="105185"/>
                  </a:lnTo>
                  <a:lnTo>
                    <a:pt x="314996" y="93887"/>
                  </a:lnTo>
                  <a:lnTo>
                    <a:pt x="314996" y="90660"/>
                  </a:lnTo>
                  <a:lnTo>
                    <a:pt x="329522" y="59995"/>
                  </a:lnTo>
                  <a:lnTo>
                    <a:pt x="332749" y="45469"/>
                  </a:lnTo>
                  <a:lnTo>
                    <a:pt x="332749" y="39014"/>
                  </a:lnTo>
                  <a:lnTo>
                    <a:pt x="332749" y="34172"/>
                  </a:lnTo>
                  <a:lnTo>
                    <a:pt x="332749" y="27716"/>
                  </a:lnTo>
                  <a:lnTo>
                    <a:pt x="337591" y="22874"/>
                  </a:lnTo>
                  <a:lnTo>
                    <a:pt x="352117" y="5121"/>
                  </a:lnTo>
                  <a:lnTo>
                    <a:pt x="358572" y="9963"/>
                  </a:lnTo>
                  <a:lnTo>
                    <a:pt x="363414" y="16419"/>
                  </a:lnTo>
                  <a:lnTo>
                    <a:pt x="363414" y="18033"/>
                  </a:lnTo>
                  <a:lnTo>
                    <a:pt x="366642" y="35786"/>
                  </a:lnTo>
                  <a:lnTo>
                    <a:pt x="366642" y="37400"/>
                  </a:lnTo>
                  <a:lnTo>
                    <a:pt x="366642" y="39014"/>
                  </a:lnTo>
                  <a:lnTo>
                    <a:pt x="365028" y="39014"/>
                  </a:lnTo>
                  <a:lnTo>
                    <a:pt x="366642" y="47083"/>
                  </a:lnTo>
                  <a:lnTo>
                    <a:pt x="369870" y="64837"/>
                  </a:lnTo>
                  <a:lnTo>
                    <a:pt x="371484" y="68065"/>
                  </a:lnTo>
                  <a:lnTo>
                    <a:pt x="373098" y="69678"/>
                  </a:lnTo>
                  <a:lnTo>
                    <a:pt x="382781" y="76134"/>
                  </a:lnTo>
                  <a:lnTo>
                    <a:pt x="384395" y="76134"/>
                  </a:lnTo>
                  <a:lnTo>
                    <a:pt x="386009" y="79362"/>
                  </a:lnTo>
                  <a:lnTo>
                    <a:pt x="389237" y="82590"/>
                  </a:lnTo>
                  <a:lnTo>
                    <a:pt x="389237" y="84204"/>
                  </a:lnTo>
                  <a:lnTo>
                    <a:pt x="389237" y="85818"/>
                  </a:lnTo>
                  <a:lnTo>
                    <a:pt x="389237" y="87432"/>
                  </a:lnTo>
                  <a:lnTo>
                    <a:pt x="389237" y="90660"/>
                  </a:lnTo>
                  <a:lnTo>
                    <a:pt x="389237" y="92274"/>
                  </a:lnTo>
                  <a:lnTo>
                    <a:pt x="392465" y="98729"/>
                  </a:lnTo>
                  <a:lnTo>
                    <a:pt x="398921" y="106799"/>
                  </a:lnTo>
                  <a:lnTo>
                    <a:pt x="398921" y="108413"/>
                  </a:lnTo>
                  <a:lnTo>
                    <a:pt x="400535" y="110027"/>
                  </a:lnTo>
                  <a:lnTo>
                    <a:pt x="400535" y="114869"/>
                  </a:lnTo>
                  <a:lnTo>
                    <a:pt x="406990" y="132622"/>
                  </a:lnTo>
                  <a:lnTo>
                    <a:pt x="410218" y="140691"/>
                  </a:lnTo>
                  <a:lnTo>
                    <a:pt x="415060" y="148761"/>
                  </a:lnTo>
                  <a:lnTo>
                    <a:pt x="416674" y="151989"/>
                  </a:lnTo>
                  <a:lnTo>
                    <a:pt x="418288" y="155217"/>
                  </a:lnTo>
                  <a:lnTo>
                    <a:pt x="419902" y="155217"/>
                  </a:lnTo>
                  <a:lnTo>
                    <a:pt x="426357" y="158445"/>
                  </a:lnTo>
                  <a:lnTo>
                    <a:pt x="427971" y="160059"/>
                  </a:lnTo>
                  <a:lnTo>
                    <a:pt x="429585" y="160059"/>
                  </a:lnTo>
                  <a:lnTo>
                    <a:pt x="432813" y="164900"/>
                  </a:lnTo>
                  <a:lnTo>
                    <a:pt x="436041" y="166514"/>
                  </a:lnTo>
                  <a:lnTo>
                    <a:pt x="437655" y="16812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E30480B-9859-4847-83EC-6CB245509309}"/>
                </a:ext>
              </a:extLst>
            </p:cNvPr>
            <p:cNvSpPr/>
            <p:nvPr/>
          </p:nvSpPr>
          <p:spPr>
            <a:xfrm>
              <a:off x="8432594" y="2900864"/>
              <a:ext cx="225951" cy="225951"/>
            </a:xfrm>
            <a:custGeom>
              <a:avLst/>
              <a:gdLst>
                <a:gd name="connsiteX0" fmla="*/ 147147 w 225950"/>
                <a:gd name="connsiteY0" fmla="*/ 16419 h 225950"/>
                <a:gd name="connsiteX1" fmla="*/ 139077 w 225950"/>
                <a:gd name="connsiteY1" fmla="*/ 37400 h 225950"/>
                <a:gd name="connsiteX2" fmla="*/ 139077 w 225950"/>
                <a:gd name="connsiteY2" fmla="*/ 42242 h 225950"/>
                <a:gd name="connsiteX3" fmla="*/ 140691 w 225950"/>
                <a:gd name="connsiteY3" fmla="*/ 43856 h 225950"/>
                <a:gd name="connsiteX4" fmla="*/ 143919 w 225950"/>
                <a:gd name="connsiteY4" fmla="*/ 47083 h 225950"/>
                <a:gd name="connsiteX5" fmla="*/ 145533 w 225950"/>
                <a:gd name="connsiteY5" fmla="*/ 48698 h 225950"/>
                <a:gd name="connsiteX6" fmla="*/ 145533 w 225950"/>
                <a:gd name="connsiteY6" fmla="*/ 48698 h 225950"/>
                <a:gd name="connsiteX7" fmla="*/ 147147 w 225950"/>
                <a:gd name="connsiteY7" fmla="*/ 53539 h 225950"/>
                <a:gd name="connsiteX8" fmla="*/ 147147 w 225950"/>
                <a:gd name="connsiteY8" fmla="*/ 55153 h 225950"/>
                <a:gd name="connsiteX9" fmla="*/ 147147 w 225950"/>
                <a:gd name="connsiteY9" fmla="*/ 55153 h 225950"/>
                <a:gd name="connsiteX10" fmla="*/ 148761 w 225950"/>
                <a:gd name="connsiteY10" fmla="*/ 56767 h 225950"/>
                <a:gd name="connsiteX11" fmla="*/ 150375 w 225950"/>
                <a:gd name="connsiteY11" fmla="*/ 58381 h 225950"/>
                <a:gd name="connsiteX12" fmla="*/ 151989 w 225950"/>
                <a:gd name="connsiteY12" fmla="*/ 58381 h 225950"/>
                <a:gd name="connsiteX13" fmla="*/ 151989 w 225950"/>
                <a:gd name="connsiteY13" fmla="*/ 58381 h 225950"/>
                <a:gd name="connsiteX14" fmla="*/ 155217 w 225950"/>
                <a:gd name="connsiteY14" fmla="*/ 58381 h 225950"/>
                <a:gd name="connsiteX15" fmla="*/ 158445 w 225950"/>
                <a:gd name="connsiteY15" fmla="*/ 59995 h 225950"/>
                <a:gd name="connsiteX16" fmla="*/ 164900 w 225950"/>
                <a:gd name="connsiteY16" fmla="*/ 58381 h 225950"/>
                <a:gd name="connsiteX17" fmla="*/ 168128 w 225950"/>
                <a:gd name="connsiteY17" fmla="*/ 58381 h 225950"/>
                <a:gd name="connsiteX18" fmla="*/ 169742 w 225950"/>
                <a:gd name="connsiteY18" fmla="*/ 56767 h 225950"/>
                <a:gd name="connsiteX19" fmla="*/ 179426 w 225950"/>
                <a:gd name="connsiteY19" fmla="*/ 53539 h 225950"/>
                <a:gd name="connsiteX20" fmla="*/ 182654 w 225950"/>
                <a:gd name="connsiteY20" fmla="*/ 51925 h 225950"/>
                <a:gd name="connsiteX21" fmla="*/ 185882 w 225950"/>
                <a:gd name="connsiteY21" fmla="*/ 50311 h 225950"/>
                <a:gd name="connsiteX22" fmla="*/ 187495 w 225950"/>
                <a:gd name="connsiteY22" fmla="*/ 50311 h 225950"/>
                <a:gd name="connsiteX23" fmla="*/ 189109 w 225950"/>
                <a:gd name="connsiteY23" fmla="*/ 50311 h 225950"/>
                <a:gd name="connsiteX24" fmla="*/ 195565 w 225950"/>
                <a:gd name="connsiteY24" fmla="*/ 50311 h 225950"/>
                <a:gd name="connsiteX25" fmla="*/ 203635 w 225950"/>
                <a:gd name="connsiteY25" fmla="*/ 50311 h 225950"/>
                <a:gd name="connsiteX26" fmla="*/ 205249 w 225950"/>
                <a:gd name="connsiteY26" fmla="*/ 50311 h 225950"/>
                <a:gd name="connsiteX27" fmla="*/ 210090 w 225950"/>
                <a:gd name="connsiteY27" fmla="*/ 51925 h 225950"/>
                <a:gd name="connsiteX28" fmla="*/ 211704 w 225950"/>
                <a:gd name="connsiteY28" fmla="*/ 51925 h 225950"/>
                <a:gd name="connsiteX29" fmla="*/ 213318 w 225950"/>
                <a:gd name="connsiteY29" fmla="*/ 53539 h 225950"/>
                <a:gd name="connsiteX30" fmla="*/ 213318 w 225950"/>
                <a:gd name="connsiteY30" fmla="*/ 55153 h 225950"/>
                <a:gd name="connsiteX31" fmla="*/ 214932 w 225950"/>
                <a:gd name="connsiteY31" fmla="*/ 58381 h 225950"/>
                <a:gd name="connsiteX32" fmla="*/ 213318 w 225950"/>
                <a:gd name="connsiteY32" fmla="*/ 64837 h 225950"/>
                <a:gd name="connsiteX33" fmla="*/ 213318 w 225950"/>
                <a:gd name="connsiteY33" fmla="*/ 66451 h 225950"/>
                <a:gd name="connsiteX34" fmla="*/ 213318 w 225950"/>
                <a:gd name="connsiteY34" fmla="*/ 66451 h 225950"/>
                <a:gd name="connsiteX35" fmla="*/ 211704 w 225950"/>
                <a:gd name="connsiteY35" fmla="*/ 68065 h 225950"/>
                <a:gd name="connsiteX36" fmla="*/ 211704 w 225950"/>
                <a:gd name="connsiteY36" fmla="*/ 69678 h 225950"/>
                <a:gd name="connsiteX37" fmla="*/ 208477 w 225950"/>
                <a:gd name="connsiteY37" fmla="*/ 69678 h 225950"/>
                <a:gd name="connsiteX38" fmla="*/ 208477 w 225950"/>
                <a:gd name="connsiteY38" fmla="*/ 71292 h 225950"/>
                <a:gd name="connsiteX39" fmla="*/ 208477 w 225950"/>
                <a:gd name="connsiteY39" fmla="*/ 72906 h 225950"/>
                <a:gd name="connsiteX40" fmla="*/ 211704 w 225950"/>
                <a:gd name="connsiteY40" fmla="*/ 80976 h 225950"/>
                <a:gd name="connsiteX41" fmla="*/ 213318 w 225950"/>
                <a:gd name="connsiteY41" fmla="*/ 84204 h 225950"/>
                <a:gd name="connsiteX42" fmla="*/ 211704 w 225950"/>
                <a:gd name="connsiteY42" fmla="*/ 84204 h 225950"/>
                <a:gd name="connsiteX43" fmla="*/ 210090 w 225950"/>
                <a:gd name="connsiteY43" fmla="*/ 98729 h 225950"/>
                <a:gd name="connsiteX44" fmla="*/ 210090 w 225950"/>
                <a:gd name="connsiteY44" fmla="*/ 98729 h 225950"/>
                <a:gd name="connsiteX45" fmla="*/ 210090 w 225950"/>
                <a:gd name="connsiteY45" fmla="*/ 101957 h 225950"/>
                <a:gd name="connsiteX46" fmla="*/ 210090 w 225950"/>
                <a:gd name="connsiteY46" fmla="*/ 105185 h 225950"/>
                <a:gd name="connsiteX47" fmla="*/ 210090 w 225950"/>
                <a:gd name="connsiteY47" fmla="*/ 111641 h 225950"/>
                <a:gd name="connsiteX48" fmla="*/ 211704 w 225950"/>
                <a:gd name="connsiteY48" fmla="*/ 113255 h 225950"/>
                <a:gd name="connsiteX49" fmla="*/ 211704 w 225950"/>
                <a:gd name="connsiteY49" fmla="*/ 114869 h 225950"/>
                <a:gd name="connsiteX50" fmla="*/ 219774 w 225950"/>
                <a:gd name="connsiteY50" fmla="*/ 119710 h 225950"/>
                <a:gd name="connsiteX51" fmla="*/ 221388 w 225950"/>
                <a:gd name="connsiteY51" fmla="*/ 122938 h 225950"/>
                <a:gd name="connsiteX52" fmla="*/ 221388 w 225950"/>
                <a:gd name="connsiteY52" fmla="*/ 124552 h 225950"/>
                <a:gd name="connsiteX53" fmla="*/ 221388 w 225950"/>
                <a:gd name="connsiteY53" fmla="*/ 126166 h 225950"/>
                <a:gd name="connsiteX54" fmla="*/ 221388 w 225950"/>
                <a:gd name="connsiteY54" fmla="*/ 127780 h 225950"/>
                <a:gd name="connsiteX55" fmla="*/ 221388 w 225950"/>
                <a:gd name="connsiteY55" fmla="*/ 132622 h 225950"/>
                <a:gd name="connsiteX56" fmla="*/ 219774 w 225950"/>
                <a:gd name="connsiteY56" fmla="*/ 135850 h 225950"/>
                <a:gd name="connsiteX57" fmla="*/ 216546 w 225950"/>
                <a:gd name="connsiteY57" fmla="*/ 143919 h 225950"/>
                <a:gd name="connsiteX58" fmla="*/ 216546 w 225950"/>
                <a:gd name="connsiteY58" fmla="*/ 145533 h 225950"/>
                <a:gd name="connsiteX59" fmla="*/ 218160 w 225950"/>
                <a:gd name="connsiteY59" fmla="*/ 147147 h 225950"/>
                <a:gd name="connsiteX60" fmla="*/ 218160 w 225950"/>
                <a:gd name="connsiteY60" fmla="*/ 147147 h 225950"/>
                <a:gd name="connsiteX61" fmla="*/ 219774 w 225950"/>
                <a:gd name="connsiteY61" fmla="*/ 147147 h 225950"/>
                <a:gd name="connsiteX62" fmla="*/ 223002 w 225950"/>
                <a:gd name="connsiteY62" fmla="*/ 147147 h 225950"/>
                <a:gd name="connsiteX63" fmla="*/ 226230 w 225950"/>
                <a:gd name="connsiteY63" fmla="*/ 147147 h 225950"/>
                <a:gd name="connsiteX64" fmla="*/ 227844 w 225950"/>
                <a:gd name="connsiteY64" fmla="*/ 147147 h 225950"/>
                <a:gd name="connsiteX65" fmla="*/ 229458 w 225950"/>
                <a:gd name="connsiteY65" fmla="*/ 148761 h 225950"/>
                <a:gd name="connsiteX66" fmla="*/ 231072 w 225950"/>
                <a:gd name="connsiteY66" fmla="*/ 150375 h 225950"/>
                <a:gd name="connsiteX67" fmla="*/ 232686 w 225950"/>
                <a:gd name="connsiteY67" fmla="*/ 151989 h 225950"/>
                <a:gd name="connsiteX68" fmla="*/ 232686 w 225950"/>
                <a:gd name="connsiteY68" fmla="*/ 153603 h 225950"/>
                <a:gd name="connsiteX69" fmla="*/ 232686 w 225950"/>
                <a:gd name="connsiteY69" fmla="*/ 161673 h 225950"/>
                <a:gd name="connsiteX70" fmla="*/ 234299 w 225950"/>
                <a:gd name="connsiteY70" fmla="*/ 169742 h 225950"/>
                <a:gd name="connsiteX71" fmla="*/ 232686 w 225950"/>
                <a:gd name="connsiteY71" fmla="*/ 177812 h 225950"/>
                <a:gd name="connsiteX72" fmla="*/ 169742 w 225950"/>
                <a:gd name="connsiteY72" fmla="*/ 208477 h 225950"/>
                <a:gd name="connsiteX73" fmla="*/ 168128 w 225950"/>
                <a:gd name="connsiteY73" fmla="*/ 210091 h 225950"/>
                <a:gd name="connsiteX74" fmla="*/ 160059 w 225950"/>
                <a:gd name="connsiteY74" fmla="*/ 216546 h 225950"/>
                <a:gd name="connsiteX75" fmla="*/ 156831 w 225950"/>
                <a:gd name="connsiteY75" fmla="*/ 223002 h 225950"/>
                <a:gd name="connsiteX76" fmla="*/ 153603 w 225950"/>
                <a:gd name="connsiteY76" fmla="*/ 223002 h 225950"/>
                <a:gd name="connsiteX77" fmla="*/ 150375 w 225950"/>
                <a:gd name="connsiteY77" fmla="*/ 224616 h 225950"/>
                <a:gd name="connsiteX78" fmla="*/ 131008 w 225950"/>
                <a:gd name="connsiteY78" fmla="*/ 229458 h 225950"/>
                <a:gd name="connsiteX79" fmla="*/ 131008 w 225950"/>
                <a:gd name="connsiteY79" fmla="*/ 229458 h 225950"/>
                <a:gd name="connsiteX80" fmla="*/ 129394 w 225950"/>
                <a:gd name="connsiteY80" fmla="*/ 227844 h 225950"/>
                <a:gd name="connsiteX81" fmla="*/ 126166 w 225950"/>
                <a:gd name="connsiteY81" fmla="*/ 226230 h 225950"/>
                <a:gd name="connsiteX82" fmla="*/ 122938 w 225950"/>
                <a:gd name="connsiteY82" fmla="*/ 224616 h 225950"/>
                <a:gd name="connsiteX83" fmla="*/ 121324 w 225950"/>
                <a:gd name="connsiteY83" fmla="*/ 224616 h 225950"/>
                <a:gd name="connsiteX84" fmla="*/ 119710 w 225950"/>
                <a:gd name="connsiteY84" fmla="*/ 224616 h 225950"/>
                <a:gd name="connsiteX85" fmla="*/ 111641 w 225950"/>
                <a:gd name="connsiteY85" fmla="*/ 229458 h 225950"/>
                <a:gd name="connsiteX86" fmla="*/ 110027 w 225950"/>
                <a:gd name="connsiteY86" fmla="*/ 229458 h 225950"/>
                <a:gd name="connsiteX87" fmla="*/ 108413 w 225950"/>
                <a:gd name="connsiteY87" fmla="*/ 229458 h 225950"/>
                <a:gd name="connsiteX88" fmla="*/ 95501 w 225950"/>
                <a:gd name="connsiteY88" fmla="*/ 227844 h 225950"/>
                <a:gd name="connsiteX89" fmla="*/ 55153 w 225950"/>
                <a:gd name="connsiteY89" fmla="*/ 227844 h 225950"/>
                <a:gd name="connsiteX90" fmla="*/ 50311 w 225950"/>
                <a:gd name="connsiteY90" fmla="*/ 224616 h 225950"/>
                <a:gd name="connsiteX91" fmla="*/ 48697 w 225950"/>
                <a:gd name="connsiteY91" fmla="*/ 221388 h 225950"/>
                <a:gd name="connsiteX92" fmla="*/ 39014 w 225950"/>
                <a:gd name="connsiteY92" fmla="*/ 219774 h 225950"/>
                <a:gd name="connsiteX93" fmla="*/ 37400 w 225950"/>
                <a:gd name="connsiteY93" fmla="*/ 219774 h 225950"/>
                <a:gd name="connsiteX94" fmla="*/ 35786 w 225950"/>
                <a:gd name="connsiteY94" fmla="*/ 219774 h 225950"/>
                <a:gd name="connsiteX95" fmla="*/ 30944 w 225950"/>
                <a:gd name="connsiteY95" fmla="*/ 224616 h 225950"/>
                <a:gd name="connsiteX96" fmla="*/ 29330 w 225950"/>
                <a:gd name="connsiteY96" fmla="*/ 227844 h 225950"/>
                <a:gd name="connsiteX97" fmla="*/ 29330 w 225950"/>
                <a:gd name="connsiteY97" fmla="*/ 211705 h 225950"/>
                <a:gd name="connsiteX98" fmla="*/ 27716 w 225950"/>
                <a:gd name="connsiteY98" fmla="*/ 210091 h 225950"/>
                <a:gd name="connsiteX99" fmla="*/ 26102 w 225950"/>
                <a:gd name="connsiteY99" fmla="*/ 206863 h 225950"/>
                <a:gd name="connsiteX100" fmla="*/ 19647 w 225950"/>
                <a:gd name="connsiteY100" fmla="*/ 205249 h 225950"/>
                <a:gd name="connsiteX101" fmla="*/ 9963 w 225950"/>
                <a:gd name="connsiteY101" fmla="*/ 205249 h 225950"/>
                <a:gd name="connsiteX102" fmla="*/ 5121 w 225950"/>
                <a:gd name="connsiteY102" fmla="*/ 203635 h 225950"/>
                <a:gd name="connsiteX103" fmla="*/ 16419 w 225950"/>
                <a:gd name="connsiteY103" fmla="*/ 189110 h 225950"/>
                <a:gd name="connsiteX104" fmla="*/ 18033 w 225950"/>
                <a:gd name="connsiteY104" fmla="*/ 184268 h 225950"/>
                <a:gd name="connsiteX105" fmla="*/ 18033 w 225950"/>
                <a:gd name="connsiteY105" fmla="*/ 174584 h 225950"/>
                <a:gd name="connsiteX106" fmla="*/ 26102 w 225950"/>
                <a:gd name="connsiteY106" fmla="*/ 145533 h 225950"/>
                <a:gd name="connsiteX107" fmla="*/ 29330 w 225950"/>
                <a:gd name="connsiteY107" fmla="*/ 122938 h 225950"/>
                <a:gd name="connsiteX108" fmla="*/ 29330 w 225950"/>
                <a:gd name="connsiteY108" fmla="*/ 114869 h 225950"/>
                <a:gd name="connsiteX109" fmla="*/ 27716 w 225950"/>
                <a:gd name="connsiteY109" fmla="*/ 113255 h 225950"/>
                <a:gd name="connsiteX110" fmla="*/ 26102 w 225950"/>
                <a:gd name="connsiteY110" fmla="*/ 110027 h 225950"/>
                <a:gd name="connsiteX111" fmla="*/ 24488 w 225950"/>
                <a:gd name="connsiteY111" fmla="*/ 108413 h 225950"/>
                <a:gd name="connsiteX112" fmla="*/ 19647 w 225950"/>
                <a:gd name="connsiteY112" fmla="*/ 98729 h 225950"/>
                <a:gd name="connsiteX113" fmla="*/ 19647 w 225950"/>
                <a:gd name="connsiteY113" fmla="*/ 95501 h 225950"/>
                <a:gd name="connsiteX114" fmla="*/ 18033 w 225950"/>
                <a:gd name="connsiteY114" fmla="*/ 82590 h 225950"/>
                <a:gd name="connsiteX115" fmla="*/ 22874 w 225950"/>
                <a:gd name="connsiteY115" fmla="*/ 80976 h 225950"/>
                <a:gd name="connsiteX116" fmla="*/ 27716 w 225950"/>
                <a:gd name="connsiteY116" fmla="*/ 82590 h 225950"/>
                <a:gd name="connsiteX117" fmla="*/ 29330 w 225950"/>
                <a:gd name="connsiteY117" fmla="*/ 80976 h 225950"/>
                <a:gd name="connsiteX118" fmla="*/ 34172 w 225950"/>
                <a:gd name="connsiteY118" fmla="*/ 79362 h 225950"/>
                <a:gd name="connsiteX119" fmla="*/ 35786 w 225950"/>
                <a:gd name="connsiteY119" fmla="*/ 79362 h 225950"/>
                <a:gd name="connsiteX120" fmla="*/ 47083 w 225950"/>
                <a:gd name="connsiteY120" fmla="*/ 80976 h 225950"/>
                <a:gd name="connsiteX121" fmla="*/ 50311 w 225950"/>
                <a:gd name="connsiteY121" fmla="*/ 80976 h 225950"/>
                <a:gd name="connsiteX122" fmla="*/ 56767 w 225950"/>
                <a:gd name="connsiteY122" fmla="*/ 79362 h 225950"/>
                <a:gd name="connsiteX123" fmla="*/ 59995 w 225950"/>
                <a:gd name="connsiteY123" fmla="*/ 79362 h 225950"/>
                <a:gd name="connsiteX124" fmla="*/ 63223 w 225950"/>
                <a:gd name="connsiteY124" fmla="*/ 79362 h 225950"/>
                <a:gd name="connsiteX125" fmla="*/ 63223 w 225950"/>
                <a:gd name="connsiteY125" fmla="*/ 79362 h 225950"/>
                <a:gd name="connsiteX126" fmla="*/ 69678 w 225950"/>
                <a:gd name="connsiteY126" fmla="*/ 74520 h 225950"/>
                <a:gd name="connsiteX127" fmla="*/ 72906 w 225950"/>
                <a:gd name="connsiteY127" fmla="*/ 74520 h 225950"/>
                <a:gd name="connsiteX128" fmla="*/ 79362 w 225950"/>
                <a:gd name="connsiteY128" fmla="*/ 74520 h 225950"/>
                <a:gd name="connsiteX129" fmla="*/ 79362 w 225950"/>
                <a:gd name="connsiteY129" fmla="*/ 74520 h 225950"/>
                <a:gd name="connsiteX130" fmla="*/ 80976 w 225950"/>
                <a:gd name="connsiteY130" fmla="*/ 74520 h 225950"/>
                <a:gd name="connsiteX131" fmla="*/ 80976 w 225950"/>
                <a:gd name="connsiteY131" fmla="*/ 76134 h 225950"/>
                <a:gd name="connsiteX132" fmla="*/ 82590 w 225950"/>
                <a:gd name="connsiteY132" fmla="*/ 77748 h 225950"/>
                <a:gd name="connsiteX133" fmla="*/ 82590 w 225950"/>
                <a:gd name="connsiteY133" fmla="*/ 77748 h 225950"/>
                <a:gd name="connsiteX134" fmla="*/ 82590 w 225950"/>
                <a:gd name="connsiteY134" fmla="*/ 79362 h 225950"/>
                <a:gd name="connsiteX135" fmla="*/ 82590 w 225950"/>
                <a:gd name="connsiteY135" fmla="*/ 80976 h 225950"/>
                <a:gd name="connsiteX136" fmla="*/ 82590 w 225950"/>
                <a:gd name="connsiteY136" fmla="*/ 84204 h 225950"/>
                <a:gd name="connsiteX137" fmla="*/ 82590 w 225950"/>
                <a:gd name="connsiteY137" fmla="*/ 85818 h 225950"/>
                <a:gd name="connsiteX138" fmla="*/ 82590 w 225950"/>
                <a:gd name="connsiteY138" fmla="*/ 95501 h 225950"/>
                <a:gd name="connsiteX139" fmla="*/ 82590 w 225950"/>
                <a:gd name="connsiteY139" fmla="*/ 97115 h 225950"/>
                <a:gd name="connsiteX140" fmla="*/ 82590 w 225950"/>
                <a:gd name="connsiteY140" fmla="*/ 98729 h 225950"/>
                <a:gd name="connsiteX141" fmla="*/ 84204 w 225950"/>
                <a:gd name="connsiteY141" fmla="*/ 98729 h 225950"/>
                <a:gd name="connsiteX142" fmla="*/ 85818 w 225950"/>
                <a:gd name="connsiteY142" fmla="*/ 98729 h 225950"/>
                <a:gd name="connsiteX143" fmla="*/ 89046 w 225950"/>
                <a:gd name="connsiteY143" fmla="*/ 98729 h 225950"/>
                <a:gd name="connsiteX144" fmla="*/ 90659 w 225950"/>
                <a:gd name="connsiteY144" fmla="*/ 98729 h 225950"/>
                <a:gd name="connsiteX145" fmla="*/ 92274 w 225950"/>
                <a:gd name="connsiteY145" fmla="*/ 98729 h 225950"/>
                <a:gd name="connsiteX146" fmla="*/ 95501 w 225950"/>
                <a:gd name="connsiteY146" fmla="*/ 100343 h 225950"/>
                <a:gd name="connsiteX147" fmla="*/ 98729 w 225950"/>
                <a:gd name="connsiteY147" fmla="*/ 101957 h 225950"/>
                <a:gd name="connsiteX148" fmla="*/ 100343 w 225950"/>
                <a:gd name="connsiteY148" fmla="*/ 101957 h 225950"/>
                <a:gd name="connsiteX149" fmla="*/ 101957 w 225950"/>
                <a:gd name="connsiteY149" fmla="*/ 100343 h 225950"/>
                <a:gd name="connsiteX150" fmla="*/ 111641 w 225950"/>
                <a:gd name="connsiteY150" fmla="*/ 95501 h 225950"/>
                <a:gd name="connsiteX151" fmla="*/ 111641 w 225950"/>
                <a:gd name="connsiteY151" fmla="*/ 89046 h 225950"/>
                <a:gd name="connsiteX152" fmla="*/ 110027 w 225950"/>
                <a:gd name="connsiteY152" fmla="*/ 59995 h 225950"/>
                <a:gd name="connsiteX153" fmla="*/ 110027 w 225950"/>
                <a:gd name="connsiteY153" fmla="*/ 56767 h 225950"/>
                <a:gd name="connsiteX154" fmla="*/ 110027 w 225950"/>
                <a:gd name="connsiteY154" fmla="*/ 55153 h 225950"/>
                <a:gd name="connsiteX155" fmla="*/ 108413 w 225950"/>
                <a:gd name="connsiteY155" fmla="*/ 53539 h 225950"/>
                <a:gd name="connsiteX156" fmla="*/ 108413 w 225950"/>
                <a:gd name="connsiteY156" fmla="*/ 53539 h 225950"/>
                <a:gd name="connsiteX157" fmla="*/ 108413 w 225950"/>
                <a:gd name="connsiteY157" fmla="*/ 51925 h 225950"/>
                <a:gd name="connsiteX158" fmla="*/ 110027 w 225950"/>
                <a:gd name="connsiteY158" fmla="*/ 48698 h 225950"/>
                <a:gd name="connsiteX159" fmla="*/ 111641 w 225950"/>
                <a:gd name="connsiteY159" fmla="*/ 47083 h 225950"/>
                <a:gd name="connsiteX160" fmla="*/ 116482 w 225950"/>
                <a:gd name="connsiteY160" fmla="*/ 26102 h 225950"/>
                <a:gd name="connsiteX161" fmla="*/ 118096 w 225950"/>
                <a:gd name="connsiteY161" fmla="*/ 14805 h 225950"/>
                <a:gd name="connsiteX162" fmla="*/ 116482 w 225950"/>
                <a:gd name="connsiteY162" fmla="*/ 9963 h 225950"/>
                <a:gd name="connsiteX163" fmla="*/ 116482 w 225950"/>
                <a:gd name="connsiteY163" fmla="*/ 5121 h 225950"/>
                <a:gd name="connsiteX164" fmla="*/ 121324 w 225950"/>
                <a:gd name="connsiteY164" fmla="*/ 8349 h 225950"/>
                <a:gd name="connsiteX165" fmla="*/ 127780 w 225950"/>
                <a:gd name="connsiteY165" fmla="*/ 8349 h 225950"/>
                <a:gd name="connsiteX166" fmla="*/ 129394 w 225950"/>
                <a:gd name="connsiteY166" fmla="*/ 9963 h 225950"/>
                <a:gd name="connsiteX167" fmla="*/ 131008 w 225950"/>
                <a:gd name="connsiteY167" fmla="*/ 11577 h 225950"/>
                <a:gd name="connsiteX168" fmla="*/ 132622 w 225950"/>
                <a:gd name="connsiteY168" fmla="*/ 13191 h 225950"/>
                <a:gd name="connsiteX169" fmla="*/ 135850 w 225950"/>
                <a:gd name="connsiteY169" fmla="*/ 13191 h 22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225950" h="225950">
                  <a:moveTo>
                    <a:pt x="147147" y="16419"/>
                  </a:moveTo>
                  <a:lnTo>
                    <a:pt x="139077" y="37400"/>
                  </a:lnTo>
                  <a:lnTo>
                    <a:pt x="139077" y="42242"/>
                  </a:lnTo>
                  <a:lnTo>
                    <a:pt x="140691" y="43856"/>
                  </a:lnTo>
                  <a:lnTo>
                    <a:pt x="143919" y="47083"/>
                  </a:lnTo>
                  <a:lnTo>
                    <a:pt x="145533" y="48698"/>
                  </a:lnTo>
                  <a:lnTo>
                    <a:pt x="145533" y="48698"/>
                  </a:lnTo>
                  <a:lnTo>
                    <a:pt x="147147" y="53539"/>
                  </a:lnTo>
                  <a:lnTo>
                    <a:pt x="147147" y="55153"/>
                  </a:lnTo>
                  <a:lnTo>
                    <a:pt x="147147" y="55153"/>
                  </a:lnTo>
                  <a:lnTo>
                    <a:pt x="148761" y="56767"/>
                  </a:lnTo>
                  <a:lnTo>
                    <a:pt x="150375" y="58381"/>
                  </a:lnTo>
                  <a:lnTo>
                    <a:pt x="151989" y="58381"/>
                  </a:lnTo>
                  <a:lnTo>
                    <a:pt x="151989" y="58381"/>
                  </a:lnTo>
                  <a:lnTo>
                    <a:pt x="155217" y="58381"/>
                  </a:lnTo>
                  <a:lnTo>
                    <a:pt x="158445" y="59995"/>
                  </a:lnTo>
                  <a:lnTo>
                    <a:pt x="164900" y="58381"/>
                  </a:lnTo>
                  <a:lnTo>
                    <a:pt x="168128" y="58381"/>
                  </a:lnTo>
                  <a:lnTo>
                    <a:pt x="169742" y="56767"/>
                  </a:lnTo>
                  <a:lnTo>
                    <a:pt x="179426" y="53539"/>
                  </a:lnTo>
                  <a:lnTo>
                    <a:pt x="182654" y="51925"/>
                  </a:lnTo>
                  <a:lnTo>
                    <a:pt x="185882" y="50311"/>
                  </a:lnTo>
                  <a:lnTo>
                    <a:pt x="187495" y="50311"/>
                  </a:lnTo>
                  <a:lnTo>
                    <a:pt x="189109" y="50311"/>
                  </a:lnTo>
                  <a:lnTo>
                    <a:pt x="195565" y="50311"/>
                  </a:lnTo>
                  <a:lnTo>
                    <a:pt x="203635" y="50311"/>
                  </a:lnTo>
                  <a:lnTo>
                    <a:pt x="205249" y="50311"/>
                  </a:lnTo>
                  <a:lnTo>
                    <a:pt x="210090" y="51925"/>
                  </a:lnTo>
                  <a:lnTo>
                    <a:pt x="211704" y="51925"/>
                  </a:lnTo>
                  <a:lnTo>
                    <a:pt x="213318" y="53539"/>
                  </a:lnTo>
                  <a:lnTo>
                    <a:pt x="213318" y="55153"/>
                  </a:lnTo>
                  <a:lnTo>
                    <a:pt x="214932" y="58381"/>
                  </a:lnTo>
                  <a:lnTo>
                    <a:pt x="213318" y="64837"/>
                  </a:lnTo>
                  <a:lnTo>
                    <a:pt x="213318" y="66451"/>
                  </a:lnTo>
                  <a:lnTo>
                    <a:pt x="213318" y="66451"/>
                  </a:lnTo>
                  <a:lnTo>
                    <a:pt x="211704" y="68065"/>
                  </a:lnTo>
                  <a:lnTo>
                    <a:pt x="211704" y="69678"/>
                  </a:lnTo>
                  <a:lnTo>
                    <a:pt x="208477" y="69678"/>
                  </a:lnTo>
                  <a:lnTo>
                    <a:pt x="208477" y="71292"/>
                  </a:lnTo>
                  <a:lnTo>
                    <a:pt x="208477" y="72906"/>
                  </a:lnTo>
                  <a:lnTo>
                    <a:pt x="211704" y="80976"/>
                  </a:lnTo>
                  <a:lnTo>
                    <a:pt x="213318" y="84204"/>
                  </a:lnTo>
                  <a:lnTo>
                    <a:pt x="211704" y="84204"/>
                  </a:lnTo>
                  <a:lnTo>
                    <a:pt x="210090" y="98729"/>
                  </a:lnTo>
                  <a:lnTo>
                    <a:pt x="210090" y="98729"/>
                  </a:lnTo>
                  <a:lnTo>
                    <a:pt x="210090" y="101957"/>
                  </a:lnTo>
                  <a:lnTo>
                    <a:pt x="210090" y="105185"/>
                  </a:lnTo>
                  <a:lnTo>
                    <a:pt x="210090" y="111641"/>
                  </a:lnTo>
                  <a:lnTo>
                    <a:pt x="211704" y="113255"/>
                  </a:lnTo>
                  <a:lnTo>
                    <a:pt x="211704" y="114869"/>
                  </a:lnTo>
                  <a:lnTo>
                    <a:pt x="219774" y="119710"/>
                  </a:lnTo>
                  <a:lnTo>
                    <a:pt x="221388" y="122938"/>
                  </a:lnTo>
                  <a:lnTo>
                    <a:pt x="221388" y="124552"/>
                  </a:lnTo>
                  <a:lnTo>
                    <a:pt x="221388" y="126166"/>
                  </a:lnTo>
                  <a:lnTo>
                    <a:pt x="221388" y="127780"/>
                  </a:lnTo>
                  <a:lnTo>
                    <a:pt x="221388" y="132622"/>
                  </a:lnTo>
                  <a:lnTo>
                    <a:pt x="219774" y="135850"/>
                  </a:lnTo>
                  <a:lnTo>
                    <a:pt x="216546" y="143919"/>
                  </a:lnTo>
                  <a:lnTo>
                    <a:pt x="216546" y="145533"/>
                  </a:lnTo>
                  <a:lnTo>
                    <a:pt x="218160" y="147147"/>
                  </a:lnTo>
                  <a:lnTo>
                    <a:pt x="218160" y="147147"/>
                  </a:lnTo>
                  <a:lnTo>
                    <a:pt x="219774" y="147147"/>
                  </a:lnTo>
                  <a:lnTo>
                    <a:pt x="223002" y="147147"/>
                  </a:lnTo>
                  <a:lnTo>
                    <a:pt x="226230" y="147147"/>
                  </a:lnTo>
                  <a:lnTo>
                    <a:pt x="227844" y="147147"/>
                  </a:lnTo>
                  <a:lnTo>
                    <a:pt x="229458" y="148761"/>
                  </a:lnTo>
                  <a:lnTo>
                    <a:pt x="231072" y="150375"/>
                  </a:lnTo>
                  <a:lnTo>
                    <a:pt x="232686" y="151989"/>
                  </a:lnTo>
                  <a:lnTo>
                    <a:pt x="232686" y="153603"/>
                  </a:lnTo>
                  <a:lnTo>
                    <a:pt x="232686" y="161673"/>
                  </a:lnTo>
                  <a:lnTo>
                    <a:pt x="234299" y="169742"/>
                  </a:lnTo>
                  <a:lnTo>
                    <a:pt x="232686" y="177812"/>
                  </a:lnTo>
                  <a:lnTo>
                    <a:pt x="169742" y="208477"/>
                  </a:lnTo>
                  <a:lnTo>
                    <a:pt x="168128" y="210091"/>
                  </a:lnTo>
                  <a:lnTo>
                    <a:pt x="160059" y="216546"/>
                  </a:lnTo>
                  <a:lnTo>
                    <a:pt x="156831" y="223002"/>
                  </a:lnTo>
                  <a:lnTo>
                    <a:pt x="153603" y="223002"/>
                  </a:lnTo>
                  <a:lnTo>
                    <a:pt x="150375" y="224616"/>
                  </a:lnTo>
                  <a:lnTo>
                    <a:pt x="131008" y="229458"/>
                  </a:lnTo>
                  <a:lnTo>
                    <a:pt x="131008" y="229458"/>
                  </a:lnTo>
                  <a:lnTo>
                    <a:pt x="129394" y="227844"/>
                  </a:lnTo>
                  <a:lnTo>
                    <a:pt x="126166" y="226230"/>
                  </a:lnTo>
                  <a:lnTo>
                    <a:pt x="122938" y="224616"/>
                  </a:lnTo>
                  <a:lnTo>
                    <a:pt x="121324" y="224616"/>
                  </a:lnTo>
                  <a:lnTo>
                    <a:pt x="119710" y="224616"/>
                  </a:lnTo>
                  <a:lnTo>
                    <a:pt x="111641" y="229458"/>
                  </a:lnTo>
                  <a:lnTo>
                    <a:pt x="110027" y="229458"/>
                  </a:lnTo>
                  <a:lnTo>
                    <a:pt x="108413" y="229458"/>
                  </a:lnTo>
                  <a:lnTo>
                    <a:pt x="95501" y="227844"/>
                  </a:lnTo>
                  <a:lnTo>
                    <a:pt x="55153" y="227844"/>
                  </a:lnTo>
                  <a:lnTo>
                    <a:pt x="50311" y="224616"/>
                  </a:lnTo>
                  <a:lnTo>
                    <a:pt x="48697" y="221388"/>
                  </a:lnTo>
                  <a:lnTo>
                    <a:pt x="39014" y="219774"/>
                  </a:lnTo>
                  <a:lnTo>
                    <a:pt x="37400" y="219774"/>
                  </a:lnTo>
                  <a:lnTo>
                    <a:pt x="35786" y="219774"/>
                  </a:lnTo>
                  <a:lnTo>
                    <a:pt x="30944" y="224616"/>
                  </a:lnTo>
                  <a:lnTo>
                    <a:pt x="29330" y="227844"/>
                  </a:lnTo>
                  <a:lnTo>
                    <a:pt x="29330" y="211705"/>
                  </a:lnTo>
                  <a:lnTo>
                    <a:pt x="27716" y="210091"/>
                  </a:lnTo>
                  <a:lnTo>
                    <a:pt x="26102" y="206863"/>
                  </a:lnTo>
                  <a:lnTo>
                    <a:pt x="19647" y="205249"/>
                  </a:lnTo>
                  <a:lnTo>
                    <a:pt x="9963" y="205249"/>
                  </a:lnTo>
                  <a:lnTo>
                    <a:pt x="5121" y="203635"/>
                  </a:lnTo>
                  <a:lnTo>
                    <a:pt x="16419" y="189110"/>
                  </a:lnTo>
                  <a:lnTo>
                    <a:pt x="18033" y="184268"/>
                  </a:lnTo>
                  <a:lnTo>
                    <a:pt x="18033" y="174584"/>
                  </a:lnTo>
                  <a:lnTo>
                    <a:pt x="26102" y="145533"/>
                  </a:lnTo>
                  <a:lnTo>
                    <a:pt x="29330" y="122938"/>
                  </a:lnTo>
                  <a:lnTo>
                    <a:pt x="29330" y="114869"/>
                  </a:lnTo>
                  <a:lnTo>
                    <a:pt x="27716" y="113255"/>
                  </a:lnTo>
                  <a:lnTo>
                    <a:pt x="26102" y="110027"/>
                  </a:lnTo>
                  <a:lnTo>
                    <a:pt x="24488" y="108413"/>
                  </a:lnTo>
                  <a:lnTo>
                    <a:pt x="19647" y="98729"/>
                  </a:lnTo>
                  <a:lnTo>
                    <a:pt x="19647" y="95501"/>
                  </a:lnTo>
                  <a:lnTo>
                    <a:pt x="18033" y="82590"/>
                  </a:lnTo>
                  <a:lnTo>
                    <a:pt x="22874" y="80976"/>
                  </a:lnTo>
                  <a:lnTo>
                    <a:pt x="27716" y="82590"/>
                  </a:lnTo>
                  <a:lnTo>
                    <a:pt x="29330" y="80976"/>
                  </a:lnTo>
                  <a:lnTo>
                    <a:pt x="34172" y="79362"/>
                  </a:lnTo>
                  <a:lnTo>
                    <a:pt x="35786" y="79362"/>
                  </a:lnTo>
                  <a:lnTo>
                    <a:pt x="47083" y="80976"/>
                  </a:lnTo>
                  <a:lnTo>
                    <a:pt x="50311" y="80976"/>
                  </a:lnTo>
                  <a:lnTo>
                    <a:pt x="56767" y="79362"/>
                  </a:lnTo>
                  <a:lnTo>
                    <a:pt x="59995" y="79362"/>
                  </a:lnTo>
                  <a:lnTo>
                    <a:pt x="63223" y="79362"/>
                  </a:lnTo>
                  <a:lnTo>
                    <a:pt x="63223" y="79362"/>
                  </a:lnTo>
                  <a:lnTo>
                    <a:pt x="69678" y="74520"/>
                  </a:lnTo>
                  <a:lnTo>
                    <a:pt x="72906" y="74520"/>
                  </a:lnTo>
                  <a:lnTo>
                    <a:pt x="79362" y="74520"/>
                  </a:lnTo>
                  <a:lnTo>
                    <a:pt x="79362" y="74520"/>
                  </a:lnTo>
                  <a:lnTo>
                    <a:pt x="80976" y="74520"/>
                  </a:lnTo>
                  <a:lnTo>
                    <a:pt x="80976" y="76134"/>
                  </a:lnTo>
                  <a:lnTo>
                    <a:pt x="82590" y="77748"/>
                  </a:lnTo>
                  <a:lnTo>
                    <a:pt x="82590" y="77748"/>
                  </a:lnTo>
                  <a:lnTo>
                    <a:pt x="82590" y="79362"/>
                  </a:lnTo>
                  <a:lnTo>
                    <a:pt x="82590" y="80976"/>
                  </a:lnTo>
                  <a:lnTo>
                    <a:pt x="82590" y="84204"/>
                  </a:lnTo>
                  <a:lnTo>
                    <a:pt x="82590" y="85818"/>
                  </a:lnTo>
                  <a:lnTo>
                    <a:pt x="82590" y="95501"/>
                  </a:lnTo>
                  <a:lnTo>
                    <a:pt x="82590" y="97115"/>
                  </a:lnTo>
                  <a:lnTo>
                    <a:pt x="82590" y="98729"/>
                  </a:lnTo>
                  <a:lnTo>
                    <a:pt x="84204" y="98729"/>
                  </a:lnTo>
                  <a:lnTo>
                    <a:pt x="85818" y="98729"/>
                  </a:lnTo>
                  <a:lnTo>
                    <a:pt x="89046" y="98729"/>
                  </a:lnTo>
                  <a:lnTo>
                    <a:pt x="90659" y="98729"/>
                  </a:lnTo>
                  <a:lnTo>
                    <a:pt x="92274" y="98729"/>
                  </a:lnTo>
                  <a:lnTo>
                    <a:pt x="95501" y="100343"/>
                  </a:lnTo>
                  <a:lnTo>
                    <a:pt x="98729" y="101957"/>
                  </a:lnTo>
                  <a:lnTo>
                    <a:pt x="100343" y="101957"/>
                  </a:lnTo>
                  <a:lnTo>
                    <a:pt x="101957" y="100343"/>
                  </a:lnTo>
                  <a:lnTo>
                    <a:pt x="111641" y="95501"/>
                  </a:lnTo>
                  <a:lnTo>
                    <a:pt x="111641" y="89046"/>
                  </a:lnTo>
                  <a:lnTo>
                    <a:pt x="110027" y="59995"/>
                  </a:lnTo>
                  <a:lnTo>
                    <a:pt x="110027" y="56767"/>
                  </a:lnTo>
                  <a:lnTo>
                    <a:pt x="110027" y="55153"/>
                  </a:lnTo>
                  <a:lnTo>
                    <a:pt x="108413" y="53539"/>
                  </a:lnTo>
                  <a:lnTo>
                    <a:pt x="108413" y="53539"/>
                  </a:lnTo>
                  <a:lnTo>
                    <a:pt x="108413" y="51925"/>
                  </a:lnTo>
                  <a:lnTo>
                    <a:pt x="110027" y="48698"/>
                  </a:lnTo>
                  <a:lnTo>
                    <a:pt x="111641" y="47083"/>
                  </a:lnTo>
                  <a:lnTo>
                    <a:pt x="116482" y="26102"/>
                  </a:lnTo>
                  <a:lnTo>
                    <a:pt x="118096" y="14805"/>
                  </a:lnTo>
                  <a:lnTo>
                    <a:pt x="116482" y="9963"/>
                  </a:lnTo>
                  <a:lnTo>
                    <a:pt x="116482" y="5121"/>
                  </a:lnTo>
                  <a:lnTo>
                    <a:pt x="121324" y="8349"/>
                  </a:lnTo>
                  <a:lnTo>
                    <a:pt x="127780" y="8349"/>
                  </a:lnTo>
                  <a:lnTo>
                    <a:pt x="129394" y="9963"/>
                  </a:lnTo>
                  <a:lnTo>
                    <a:pt x="131008" y="11577"/>
                  </a:lnTo>
                  <a:lnTo>
                    <a:pt x="132622" y="13191"/>
                  </a:lnTo>
                  <a:lnTo>
                    <a:pt x="135850" y="131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279308F8-4369-48BF-AFC5-C664C28A4720}"/>
                </a:ext>
              </a:extLst>
            </p:cNvPr>
            <p:cNvSpPr/>
            <p:nvPr/>
          </p:nvSpPr>
          <p:spPr>
            <a:xfrm>
              <a:off x="8476170" y="3067099"/>
              <a:ext cx="225951" cy="129115"/>
            </a:xfrm>
            <a:custGeom>
              <a:avLst/>
              <a:gdLst>
                <a:gd name="connsiteX0" fmla="*/ 224616 w 225950"/>
                <a:gd name="connsiteY0" fmla="*/ 22874 h 129114"/>
                <a:gd name="connsiteX1" fmla="*/ 224616 w 225950"/>
                <a:gd name="connsiteY1" fmla="*/ 98729 h 129114"/>
                <a:gd name="connsiteX2" fmla="*/ 221388 w 225950"/>
                <a:gd name="connsiteY2" fmla="*/ 124552 h 129114"/>
                <a:gd name="connsiteX3" fmla="*/ 221388 w 225950"/>
                <a:gd name="connsiteY3" fmla="*/ 126166 h 129114"/>
                <a:gd name="connsiteX4" fmla="*/ 213318 w 225950"/>
                <a:gd name="connsiteY4" fmla="*/ 127780 h 129114"/>
                <a:gd name="connsiteX5" fmla="*/ 205249 w 225950"/>
                <a:gd name="connsiteY5" fmla="*/ 129394 h 129114"/>
                <a:gd name="connsiteX6" fmla="*/ 195565 w 225950"/>
                <a:gd name="connsiteY6" fmla="*/ 131008 h 129114"/>
                <a:gd name="connsiteX7" fmla="*/ 135850 w 225950"/>
                <a:gd name="connsiteY7" fmla="*/ 139078 h 129114"/>
                <a:gd name="connsiteX8" fmla="*/ 129394 w 225950"/>
                <a:gd name="connsiteY8" fmla="*/ 137464 h 129114"/>
                <a:gd name="connsiteX9" fmla="*/ 100343 w 225950"/>
                <a:gd name="connsiteY9" fmla="*/ 129394 h 129114"/>
                <a:gd name="connsiteX10" fmla="*/ 87432 w 225950"/>
                <a:gd name="connsiteY10" fmla="*/ 127780 h 129114"/>
                <a:gd name="connsiteX11" fmla="*/ 69678 w 225950"/>
                <a:gd name="connsiteY11" fmla="*/ 127780 h 129114"/>
                <a:gd name="connsiteX12" fmla="*/ 64837 w 225950"/>
                <a:gd name="connsiteY12" fmla="*/ 126166 h 129114"/>
                <a:gd name="connsiteX13" fmla="*/ 61609 w 225950"/>
                <a:gd name="connsiteY13" fmla="*/ 124552 h 129114"/>
                <a:gd name="connsiteX14" fmla="*/ 58381 w 225950"/>
                <a:gd name="connsiteY14" fmla="*/ 121324 h 129114"/>
                <a:gd name="connsiteX15" fmla="*/ 32558 w 225950"/>
                <a:gd name="connsiteY15" fmla="*/ 111641 h 129114"/>
                <a:gd name="connsiteX16" fmla="*/ 29330 w 225950"/>
                <a:gd name="connsiteY16" fmla="*/ 111641 h 129114"/>
                <a:gd name="connsiteX17" fmla="*/ 24488 w 225950"/>
                <a:gd name="connsiteY17" fmla="*/ 110027 h 129114"/>
                <a:gd name="connsiteX18" fmla="*/ 22874 w 225950"/>
                <a:gd name="connsiteY18" fmla="*/ 110027 h 129114"/>
                <a:gd name="connsiteX19" fmla="*/ 16419 w 225950"/>
                <a:gd name="connsiteY19" fmla="*/ 106799 h 129114"/>
                <a:gd name="connsiteX20" fmla="*/ 14805 w 225950"/>
                <a:gd name="connsiteY20" fmla="*/ 105185 h 129114"/>
                <a:gd name="connsiteX21" fmla="*/ 6735 w 225950"/>
                <a:gd name="connsiteY21" fmla="*/ 89046 h 129114"/>
                <a:gd name="connsiteX22" fmla="*/ 6735 w 225950"/>
                <a:gd name="connsiteY22" fmla="*/ 87432 h 129114"/>
                <a:gd name="connsiteX23" fmla="*/ 5121 w 225950"/>
                <a:gd name="connsiteY23" fmla="*/ 82590 h 129114"/>
                <a:gd name="connsiteX24" fmla="*/ 5121 w 225950"/>
                <a:gd name="connsiteY24" fmla="*/ 79362 h 129114"/>
                <a:gd name="connsiteX25" fmla="*/ 5121 w 225950"/>
                <a:gd name="connsiteY25" fmla="*/ 77748 h 129114"/>
                <a:gd name="connsiteX26" fmla="*/ 6735 w 225950"/>
                <a:gd name="connsiteY26" fmla="*/ 74520 h 129114"/>
                <a:gd name="connsiteX27" fmla="*/ 9963 w 225950"/>
                <a:gd name="connsiteY27" fmla="*/ 69678 h 129114"/>
                <a:gd name="connsiteX28" fmla="*/ 9963 w 225950"/>
                <a:gd name="connsiteY28" fmla="*/ 66451 h 129114"/>
                <a:gd name="connsiteX29" fmla="*/ 11577 w 225950"/>
                <a:gd name="connsiteY29" fmla="*/ 61609 h 129114"/>
                <a:gd name="connsiteX30" fmla="*/ 51925 w 225950"/>
                <a:gd name="connsiteY30" fmla="*/ 61609 h 129114"/>
                <a:gd name="connsiteX31" fmla="*/ 64837 w 225950"/>
                <a:gd name="connsiteY31" fmla="*/ 63223 h 129114"/>
                <a:gd name="connsiteX32" fmla="*/ 66451 w 225950"/>
                <a:gd name="connsiteY32" fmla="*/ 63223 h 129114"/>
                <a:gd name="connsiteX33" fmla="*/ 68065 w 225950"/>
                <a:gd name="connsiteY33" fmla="*/ 63223 h 129114"/>
                <a:gd name="connsiteX34" fmla="*/ 76134 w 225950"/>
                <a:gd name="connsiteY34" fmla="*/ 58381 h 129114"/>
                <a:gd name="connsiteX35" fmla="*/ 77748 w 225950"/>
                <a:gd name="connsiteY35" fmla="*/ 58381 h 129114"/>
                <a:gd name="connsiteX36" fmla="*/ 79362 w 225950"/>
                <a:gd name="connsiteY36" fmla="*/ 58381 h 129114"/>
                <a:gd name="connsiteX37" fmla="*/ 82590 w 225950"/>
                <a:gd name="connsiteY37" fmla="*/ 59995 h 129114"/>
                <a:gd name="connsiteX38" fmla="*/ 85818 w 225950"/>
                <a:gd name="connsiteY38" fmla="*/ 61609 h 129114"/>
                <a:gd name="connsiteX39" fmla="*/ 87432 w 225950"/>
                <a:gd name="connsiteY39" fmla="*/ 63223 h 129114"/>
                <a:gd name="connsiteX40" fmla="*/ 87432 w 225950"/>
                <a:gd name="connsiteY40" fmla="*/ 63223 h 129114"/>
                <a:gd name="connsiteX41" fmla="*/ 106799 w 225950"/>
                <a:gd name="connsiteY41" fmla="*/ 58381 h 129114"/>
                <a:gd name="connsiteX42" fmla="*/ 110027 w 225950"/>
                <a:gd name="connsiteY42" fmla="*/ 56767 h 129114"/>
                <a:gd name="connsiteX43" fmla="*/ 113255 w 225950"/>
                <a:gd name="connsiteY43" fmla="*/ 56767 h 129114"/>
                <a:gd name="connsiteX44" fmla="*/ 116482 w 225950"/>
                <a:gd name="connsiteY44" fmla="*/ 50311 h 129114"/>
                <a:gd name="connsiteX45" fmla="*/ 124552 w 225950"/>
                <a:gd name="connsiteY45" fmla="*/ 43856 h 129114"/>
                <a:gd name="connsiteX46" fmla="*/ 126166 w 225950"/>
                <a:gd name="connsiteY46" fmla="*/ 42242 h 129114"/>
                <a:gd name="connsiteX47" fmla="*/ 189109 w 225950"/>
                <a:gd name="connsiteY47" fmla="*/ 11577 h 129114"/>
                <a:gd name="connsiteX48" fmla="*/ 206863 w 225950"/>
                <a:gd name="connsiteY48" fmla="*/ 5121 h 129114"/>
                <a:gd name="connsiteX49" fmla="*/ 208477 w 225950"/>
                <a:gd name="connsiteY49" fmla="*/ 5121 h 129114"/>
                <a:gd name="connsiteX50" fmla="*/ 210091 w 225950"/>
                <a:gd name="connsiteY50" fmla="*/ 5121 h 129114"/>
                <a:gd name="connsiteX51" fmla="*/ 218160 w 225950"/>
                <a:gd name="connsiteY51" fmla="*/ 9963 h 12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25950" h="129114">
                  <a:moveTo>
                    <a:pt x="224616" y="22874"/>
                  </a:moveTo>
                  <a:lnTo>
                    <a:pt x="224616" y="98729"/>
                  </a:lnTo>
                  <a:lnTo>
                    <a:pt x="221388" y="124552"/>
                  </a:lnTo>
                  <a:lnTo>
                    <a:pt x="221388" y="126166"/>
                  </a:lnTo>
                  <a:lnTo>
                    <a:pt x="213318" y="127780"/>
                  </a:lnTo>
                  <a:lnTo>
                    <a:pt x="205249" y="129394"/>
                  </a:lnTo>
                  <a:lnTo>
                    <a:pt x="195565" y="131008"/>
                  </a:lnTo>
                  <a:lnTo>
                    <a:pt x="135850" y="139078"/>
                  </a:lnTo>
                  <a:lnTo>
                    <a:pt x="129394" y="137464"/>
                  </a:lnTo>
                  <a:lnTo>
                    <a:pt x="100343" y="129394"/>
                  </a:lnTo>
                  <a:lnTo>
                    <a:pt x="87432" y="127780"/>
                  </a:lnTo>
                  <a:lnTo>
                    <a:pt x="69678" y="127780"/>
                  </a:lnTo>
                  <a:lnTo>
                    <a:pt x="64837" y="126166"/>
                  </a:lnTo>
                  <a:lnTo>
                    <a:pt x="61609" y="124552"/>
                  </a:lnTo>
                  <a:lnTo>
                    <a:pt x="58381" y="121324"/>
                  </a:lnTo>
                  <a:lnTo>
                    <a:pt x="32558" y="111641"/>
                  </a:lnTo>
                  <a:lnTo>
                    <a:pt x="29330" y="111641"/>
                  </a:lnTo>
                  <a:lnTo>
                    <a:pt x="24488" y="110027"/>
                  </a:lnTo>
                  <a:lnTo>
                    <a:pt x="22874" y="110027"/>
                  </a:lnTo>
                  <a:lnTo>
                    <a:pt x="16419" y="106799"/>
                  </a:lnTo>
                  <a:lnTo>
                    <a:pt x="14805" y="105185"/>
                  </a:lnTo>
                  <a:lnTo>
                    <a:pt x="6735" y="89046"/>
                  </a:lnTo>
                  <a:lnTo>
                    <a:pt x="6735" y="87432"/>
                  </a:lnTo>
                  <a:lnTo>
                    <a:pt x="5121" y="82590"/>
                  </a:lnTo>
                  <a:lnTo>
                    <a:pt x="5121" y="79362"/>
                  </a:lnTo>
                  <a:lnTo>
                    <a:pt x="5121" y="77748"/>
                  </a:lnTo>
                  <a:lnTo>
                    <a:pt x="6735" y="74520"/>
                  </a:lnTo>
                  <a:lnTo>
                    <a:pt x="9963" y="69678"/>
                  </a:lnTo>
                  <a:lnTo>
                    <a:pt x="9963" y="66451"/>
                  </a:lnTo>
                  <a:lnTo>
                    <a:pt x="11577" y="61609"/>
                  </a:lnTo>
                  <a:lnTo>
                    <a:pt x="51925" y="61609"/>
                  </a:lnTo>
                  <a:lnTo>
                    <a:pt x="64837" y="63223"/>
                  </a:lnTo>
                  <a:lnTo>
                    <a:pt x="66451" y="63223"/>
                  </a:lnTo>
                  <a:lnTo>
                    <a:pt x="68065" y="63223"/>
                  </a:lnTo>
                  <a:lnTo>
                    <a:pt x="76134" y="58381"/>
                  </a:lnTo>
                  <a:lnTo>
                    <a:pt x="77748" y="58381"/>
                  </a:lnTo>
                  <a:lnTo>
                    <a:pt x="79362" y="58381"/>
                  </a:lnTo>
                  <a:lnTo>
                    <a:pt x="82590" y="59995"/>
                  </a:lnTo>
                  <a:lnTo>
                    <a:pt x="85818" y="61609"/>
                  </a:lnTo>
                  <a:lnTo>
                    <a:pt x="87432" y="63223"/>
                  </a:lnTo>
                  <a:lnTo>
                    <a:pt x="87432" y="63223"/>
                  </a:lnTo>
                  <a:lnTo>
                    <a:pt x="106799" y="58381"/>
                  </a:lnTo>
                  <a:lnTo>
                    <a:pt x="110027" y="56767"/>
                  </a:lnTo>
                  <a:lnTo>
                    <a:pt x="113255" y="56767"/>
                  </a:lnTo>
                  <a:lnTo>
                    <a:pt x="116482" y="50311"/>
                  </a:lnTo>
                  <a:lnTo>
                    <a:pt x="124552" y="43856"/>
                  </a:lnTo>
                  <a:lnTo>
                    <a:pt x="126166" y="42242"/>
                  </a:lnTo>
                  <a:lnTo>
                    <a:pt x="189109" y="11577"/>
                  </a:lnTo>
                  <a:lnTo>
                    <a:pt x="206863" y="5121"/>
                  </a:lnTo>
                  <a:lnTo>
                    <a:pt x="208477" y="5121"/>
                  </a:lnTo>
                  <a:lnTo>
                    <a:pt x="210091" y="5121"/>
                  </a:lnTo>
                  <a:lnTo>
                    <a:pt x="218160" y="99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A4BEB33-2893-4A9C-853E-3851E745E4D0}"/>
                </a:ext>
              </a:extLst>
            </p:cNvPr>
            <p:cNvSpPr/>
            <p:nvPr/>
          </p:nvSpPr>
          <p:spPr>
            <a:xfrm>
              <a:off x="8422911" y="2712034"/>
              <a:ext cx="112975" cy="177533"/>
            </a:xfrm>
            <a:custGeom>
              <a:avLst/>
              <a:gdLst>
                <a:gd name="connsiteX0" fmla="*/ 98729 w 112975"/>
                <a:gd name="connsiteY0" fmla="*/ 47083 h 177532"/>
                <a:gd name="connsiteX1" fmla="*/ 97115 w 112975"/>
                <a:gd name="connsiteY1" fmla="*/ 50311 h 177532"/>
                <a:gd name="connsiteX2" fmla="*/ 97115 w 112975"/>
                <a:gd name="connsiteY2" fmla="*/ 51925 h 177532"/>
                <a:gd name="connsiteX3" fmla="*/ 97115 w 112975"/>
                <a:gd name="connsiteY3" fmla="*/ 53539 h 177532"/>
                <a:gd name="connsiteX4" fmla="*/ 100343 w 112975"/>
                <a:gd name="connsiteY4" fmla="*/ 56767 h 177532"/>
                <a:gd name="connsiteX5" fmla="*/ 101957 w 112975"/>
                <a:gd name="connsiteY5" fmla="*/ 58381 h 177532"/>
                <a:gd name="connsiteX6" fmla="*/ 105185 w 112975"/>
                <a:gd name="connsiteY6" fmla="*/ 76134 h 177532"/>
                <a:gd name="connsiteX7" fmla="*/ 105185 w 112975"/>
                <a:gd name="connsiteY7" fmla="*/ 77748 h 177532"/>
                <a:gd name="connsiteX8" fmla="*/ 105185 w 112975"/>
                <a:gd name="connsiteY8" fmla="*/ 80976 h 177532"/>
                <a:gd name="connsiteX9" fmla="*/ 105185 w 112975"/>
                <a:gd name="connsiteY9" fmla="*/ 82590 h 177532"/>
                <a:gd name="connsiteX10" fmla="*/ 105185 w 112975"/>
                <a:gd name="connsiteY10" fmla="*/ 87432 h 177532"/>
                <a:gd name="connsiteX11" fmla="*/ 103571 w 112975"/>
                <a:gd name="connsiteY11" fmla="*/ 90660 h 177532"/>
                <a:gd name="connsiteX12" fmla="*/ 97115 w 112975"/>
                <a:gd name="connsiteY12" fmla="*/ 95501 h 177532"/>
                <a:gd name="connsiteX13" fmla="*/ 97115 w 112975"/>
                <a:gd name="connsiteY13" fmla="*/ 98729 h 177532"/>
                <a:gd name="connsiteX14" fmla="*/ 95501 w 112975"/>
                <a:gd name="connsiteY14" fmla="*/ 98729 h 177532"/>
                <a:gd name="connsiteX15" fmla="*/ 95501 w 112975"/>
                <a:gd name="connsiteY15" fmla="*/ 103571 h 177532"/>
                <a:gd name="connsiteX16" fmla="*/ 100343 w 112975"/>
                <a:gd name="connsiteY16" fmla="*/ 118096 h 177532"/>
                <a:gd name="connsiteX17" fmla="*/ 103571 w 112975"/>
                <a:gd name="connsiteY17" fmla="*/ 122938 h 177532"/>
                <a:gd name="connsiteX18" fmla="*/ 103571 w 112975"/>
                <a:gd name="connsiteY18" fmla="*/ 126166 h 177532"/>
                <a:gd name="connsiteX19" fmla="*/ 106799 w 112975"/>
                <a:gd name="connsiteY19" fmla="*/ 126166 h 177532"/>
                <a:gd name="connsiteX20" fmla="*/ 106799 w 112975"/>
                <a:gd name="connsiteY20" fmla="*/ 127780 h 177532"/>
                <a:gd name="connsiteX21" fmla="*/ 110027 w 112975"/>
                <a:gd name="connsiteY21" fmla="*/ 129394 h 177532"/>
                <a:gd name="connsiteX22" fmla="*/ 110027 w 112975"/>
                <a:gd name="connsiteY22" fmla="*/ 131008 h 177532"/>
                <a:gd name="connsiteX23" fmla="*/ 111641 w 112975"/>
                <a:gd name="connsiteY23" fmla="*/ 132622 h 177532"/>
                <a:gd name="connsiteX24" fmla="*/ 111641 w 112975"/>
                <a:gd name="connsiteY24" fmla="*/ 132622 h 177532"/>
                <a:gd name="connsiteX25" fmla="*/ 111641 w 112975"/>
                <a:gd name="connsiteY25" fmla="*/ 135850 h 177532"/>
                <a:gd name="connsiteX26" fmla="*/ 114868 w 112975"/>
                <a:gd name="connsiteY26" fmla="*/ 158445 h 177532"/>
                <a:gd name="connsiteX27" fmla="*/ 116482 w 112975"/>
                <a:gd name="connsiteY27" fmla="*/ 164901 h 177532"/>
                <a:gd name="connsiteX28" fmla="*/ 118096 w 112975"/>
                <a:gd name="connsiteY28" fmla="*/ 166514 h 177532"/>
                <a:gd name="connsiteX29" fmla="*/ 118096 w 112975"/>
                <a:gd name="connsiteY29" fmla="*/ 168128 h 177532"/>
                <a:gd name="connsiteX30" fmla="*/ 118096 w 112975"/>
                <a:gd name="connsiteY30" fmla="*/ 169742 h 177532"/>
                <a:gd name="connsiteX31" fmla="*/ 111641 w 112975"/>
                <a:gd name="connsiteY31" fmla="*/ 177812 h 177532"/>
                <a:gd name="connsiteX32" fmla="*/ 95501 w 112975"/>
                <a:gd name="connsiteY32" fmla="*/ 176198 h 177532"/>
                <a:gd name="connsiteX33" fmla="*/ 93887 w 112975"/>
                <a:gd name="connsiteY33" fmla="*/ 176198 h 177532"/>
                <a:gd name="connsiteX34" fmla="*/ 92273 w 112975"/>
                <a:gd name="connsiteY34" fmla="*/ 172970 h 177532"/>
                <a:gd name="connsiteX35" fmla="*/ 90659 w 112975"/>
                <a:gd name="connsiteY35" fmla="*/ 169742 h 177532"/>
                <a:gd name="connsiteX36" fmla="*/ 90659 w 112975"/>
                <a:gd name="connsiteY36" fmla="*/ 169742 h 177532"/>
                <a:gd name="connsiteX37" fmla="*/ 89046 w 112975"/>
                <a:gd name="connsiteY37" fmla="*/ 168128 h 177532"/>
                <a:gd name="connsiteX38" fmla="*/ 89046 w 112975"/>
                <a:gd name="connsiteY38" fmla="*/ 168128 h 177532"/>
                <a:gd name="connsiteX39" fmla="*/ 89046 w 112975"/>
                <a:gd name="connsiteY39" fmla="*/ 168128 h 177532"/>
                <a:gd name="connsiteX40" fmla="*/ 87432 w 112975"/>
                <a:gd name="connsiteY40" fmla="*/ 168128 h 177532"/>
                <a:gd name="connsiteX41" fmla="*/ 87432 w 112975"/>
                <a:gd name="connsiteY41" fmla="*/ 168128 h 177532"/>
                <a:gd name="connsiteX42" fmla="*/ 84204 w 112975"/>
                <a:gd name="connsiteY42" fmla="*/ 169742 h 177532"/>
                <a:gd name="connsiteX43" fmla="*/ 80976 w 112975"/>
                <a:gd name="connsiteY43" fmla="*/ 169742 h 177532"/>
                <a:gd name="connsiteX44" fmla="*/ 79362 w 112975"/>
                <a:gd name="connsiteY44" fmla="*/ 168128 h 177532"/>
                <a:gd name="connsiteX45" fmla="*/ 76134 w 112975"/>
                <a:gd name="connsiteY45" fmla="*/ 166514 h 177532"/>
                <a:gd name="connsiteX46" fmla="*/ 72906 w 112975"/>
                <a:gd name="connsiteY46" fmla="*/ 163287 h 177532"/>
                <a:gd name="connsiteX47" fmla="*/ 71292 w 112975"/>
                <a:gd name="connsiteY47" fmla="*/ 163287 h 177532"/>
                <a:gd name="connsiteX48" fmla="*/ 68064 w 112975"/>
                <a:gd name="connsiteY48" fmla="*/ 161673 h 177532"/>
                <a:gd name="connsiteX49" fmla="*/ 66450 w 112975"/>
                <a:gd name="connsiteY49" fmla="*/ 160059 h 177532"/>
                <a:gd name="connsiteX50" fmla="*/ 64837 w 112975"/>
                <a:gd name="connsiteY50" fmla="*/ 158445 h 177532"/>
                <a:gd name="connsiteX51" fmla="*/ 63223 w 112975"/>
                <a:gd name="connsiteY51" fmla="*/ 155217 h 177532"/>
                <a:gd name="connsiteX52" fmla="*/ 61609 w 112975"/>
                <a:gd name="connsiteY52" fmla="*/ 153603 h 177532"/>
                <a:gd name="connsiteX53" fmla="*/ 61609 w 112975"/>
                <a:gd name="connsiteY53" fmla="*/ 151989 h 177532"/>
                <a:gd name="connsiteX54" fmla="*/ 59995 w 112975"/>
                <a:gd name="connsiteY54" fmla="*/ 151989 h 177532"/>
                <a:gd name="connsiteX55" fmla="*/ 56767 w 112975"/>
                <a:gd name="connsiteY55" fmla="*/ 151989 h 177532"/>
                <a:gd name="connsiteX56" fmla="*/ 48697 w 112975"/>
                <a:gd name="connsiteY56" fmla="*/ 153603 h 177532"/>
                <a:gd name="connsiteX57" fmla="*/ 47083 w 112975"/>
                <a:gd name="connsiteY57" fmla="*/ 155217 h 177532"/>
                <a:gd name="connsiteX58" fmla="*/ 43855 w 112975"/>
                <a:gd name="connsiteY58" fmla="*/ 153603 h 177532"/>
                <a:gd name="connsiteX59" fmla="*/ 40628 w 112975"/>
                <a:gd name="connsiteY59" fmla="*/ 153603 h 177532"/>
                <a:gd name="connsiteX60" fmla="*/ 39014 w 112975"/>
                <a:gd name="connsiteY60" fmla="*/ 151989 h 177532"/>
                <a:gd name="connsiteX61" fmla="*/ 37400 w 112975"/>
                <a:gd name="connsiteY61" fmla="*/ 150375 h 177532"/>
                <a:gd name="connsiteX62" fmla="*/ 32558 w 112975"/>
                <a:gd name="connsiteY62" fmla="*/ 150375 h 177532"/>
                <a:gd name="connsiteX63" fmla="*/ 19646 w 112975"/>
                <a:gd name="connsiteY63" fmla="*/ 153603 h 177532"/>
                <a:gd name="connsiteX64" fmla="*/ 13191 w 112975"/>
                <a:gd name="connsiteY64" fmla="*/ 142305 h 177532"/>
                <a:gd name="connsiteX65" fmla="*/ 11577 w 112975"/>
                <a:gd name="connsiteY65" fmla="*/ 140692 h 177532"/>
                <a:gd name="connsiteX66" fmla="*/ 11577 w 112975"/>
                <a:gd name="connsiteY66" fmla="*/ 139078 h 177532"/>
                <a:gd name="connsiteX67" fmla="*/ 11577 w 112975"/>
                <a:gd name="connsiteY67" fmla="*/ 137464 h 177532"/>
                <a:gd name="connsiteX68" fmla="*/ 14805 w 112975"/>
                <a:gd name="connsiteY68" fmla="*/ 134236 h 177532"/>
                <a:gd name="connsiteX69" fmla="*/ 16419 w 112975"/>
                <a:gd name="connsiteY69" fmla="*/ 131008 h 177532"/>
                <a:gd name="connsiteX70" fmla="*/ 18033 w 112975"/>
                <a:gd name="connsiteY70" fmla="*/ 113255 h 177532"/>
                <a:gd name="connsiteX71" fmla="*/ 16419 w 112975"/>
                <a:gd name="connsiteY71" fmla="*/ 108413 h 177532"/>
                <a:gd name="connsiteX72" fmla="*/ 16419 w 112975"/>
                <a:gd name="connsiteY72" fmla="*/ 106799 h 177532"/>
                <a:gd name="connsiteX73" fmla="*/ 11577 w 112975"/>
                <a:gd name="connsiteY73" fmla="*/ 106799 h 177532"/>
                <a:gd name="connsiteX74" fmla="*/ 9963 w 112975"/>
                <a:gd name="connsiteY74" fmla="*/ 106799 h 177532"/>
                <a:gd name="connsiteX75" fmla="*/ 6735 w 112975"/>
                <a:gd name="connsiteY75" fmla="*/ 105185 h 177532"/>
                <a:gd name="connsiteX76" fmla="*/ 5121 w 112975"/>
                <a:gd name="connsiteY76" fmla="*/ 103571 h 177532"/>
                <a:gd name="connsiteX77" fmla="*/ 5121 w 112975"/>
                <a:gd name="connsiteY77" fmla="*/ 100343 h 177532"/>
                <a:gd name="connsiteX78" fmla="*/ 5121 w 112975"/>
                <a:gd name="connsiteY78" fmla="*/ 100343 h 177532"/>
                <a:gd name="connsiteX79" fmla="*/ 5121 w 112975"/>
                <a:gd name="connsiteY79" fmla="*/ 98729 h 177532"/>
                <a:gd name="connsiteX80" fmla="*/ 8349 w 112975"/>
                <a:gd name="connsiteY80" fmla="*/ 95501 h 177532"/>
                <a:gd name="connsiteX81" fmla="*/ 9963 w 112975"/>
                <a:gd name="connsiteY81" fmla="*/ 93887 h 177532"/>
                <a:gd name="connsiteX82" fmla="*/ 9963 w 112975"/>
                <a:gd name="connsiteY82" fmla="*/ 92274 h 177532"/>
                <a:gd name="connsiteX83" fmla="*/ 11577 w 112975"/>
                <a:gd name="connsiteY83" fmla="*/ 89046 h 177532"/>
                <a:gd name="connsiteX84" fmla="*/ 27716 w 112975"/>
                <a:gd name="connsiteY84" fmla="*/ 89046 h 177532"/>
                <a:gd name="connsiteX85" fmla="*/ 32558 w 112975"/>
                <a:gd name="connsiteY85" fmla="*/ 89046 h 177532"/>
                <a:gd name="connsiteX86" fmla="*/ 35786 w 112975"/>
                <a:gd name="connsiteY86" fmla="*/ 87432 h 177532"/>
                <a:gd name="connsiteX87" fmla="*/ 39014 w 112975"/>
                <a:gd name="connsiteY87" fmla="*/ 84204 h 177532"/>
                <a:gd name="connsiteX88" fmla="*/ 47083 w 112975"/>
                <a:gd name="connsiteY88" fmla="*/ 72906 h 177532"/>
                <a:gd name="connsiteX89" fmla="*/ 47083 w 112975"/>
                <a:gd name="connsiteY89" fmla="*/ 71292 h 177532"/>
                <a:gd name="connsiteX90" fmla="*/ 47083 w 112975"/>
                <a:gd name="connsiteY90" fmla="*/ 71292 h 177532"/>
                <a:gd name="connsiteX91" fmla="*/ 47083 w 112975"/>
                <a:gd name="connsiteY91" fmla="*/ 69678 h 177532"/>
                <a:gd name="connsiteX92" fmla="*/ 47083 w 112975"/>
                <a:gd name="connsiteY92" fmla="*/ 68065 h 177532"/>
                <a:gd name="connsiteX93" fmla="*/ 47083 w 112975"/>
                <a:gd name="connsiteY93" fmla="*/ 66451 h 177532"/>
                <a:gd name="connsiteX94" fmla="*/ 45469 w 112975"/>
                <a:gd name="connsiteY94" fmla="*/ 66451 h 177532"/>
                <a:gd name="connsiteX95" fmla="*/ 43855 w 112975"/>
                <a:gd name="connsiteY95" fmla="*/ 64837 h 177532"/>
                <a:gd name="connsiteX96" fmla="*/ 42242 w 112975"/>
                <a:gd name="connsiteY96" fmla="*/ 63223 h 177532"/>
                <a:gd name="connsiteX97" fmla="*/ 40628 w 112975"/>
                <a:gd name="connsiteY97" fmla="*/ 63223 h 177532"/>
                <a:gd name="connsiteX98" fmla="*/ 39014 w 112975"/>
                <a:gd name="connsiteY98" fmla="*/ 61609 h 177532"/>
                <a:gd name="connsiteX99" fmla="*/ 34172 w 112975"/>
                <a:gd name="connsiteY99" fmla="*/ 61609 h 177532"/>
                <a:gd name="connsiteX100" fmla="*/ 32558 w 112975"/>
                <a:gd name="connsiteY100" fmla="*/ 59995 h 177532"/>
                <a:gd name="connsiteX101" fmla="*/ 32558 w 112975"/>
                <a:gd name="connsiteY101" fmla="*/ 58381 h 177532"/>
                <a:gd name="connsiteX102" fmla="*/ 34172 w 112975"/>
                <a:gd name="connsiteY102" fmla="*/ 53539 h 177532"/>
                <a:gd name="connsiteX103" fmla="*/ 35786 w 112975"/>
                <a:gd name="connsiteY103" fmla="*/ 50311 h 177532"/>
                <a:gd name="connsiteX104" fmla="*/ 37400 w 112975"/>
                <a:gd name="connsiteY104" fmla="*/ 48697 h 177532"/>
                <a:gd name="connsiteX105" fmla="*/ 42242 w 112975"/>
                <a:gd name="connsiteY105" fmla="*/ 48697 h 177532"/>
                <a:gd name="connsiteX106" fmla="*/ 43855 w 112975"/>
                <a:gd name="connsiteY106" fmla="*/ 47083 h 177532"/>
                <a:gd name="connsiteX107" fmla="*/ 47083 w 112975"/>
                <a:gd name="connsiteY107" fmla="*/ 39014 h 177532"/>
                <a:gd name="connsiteX108" fmla="*/ 45469 w 112975"/>
                <a:gd name="connsiteY108" fmla="*/ 40628 h 177532"/>
                <a:gd name="connsiteX109" fmla="*/ 42242 w 112975"/>
                <a:gd name="connsiteY109" fmla="*/ 42242 h 177532"/>
                <a:gd name="connsiteX110" fmla="*/ 40628 w 112975"/>
                <a:gd name="connsiteY110" fmla="*/ 42242 h 177532"/>
                <a:gd name="connsiteX111" fmla="*/ 34172 w 112975"/>
                <a:gd name="connsiteY111" fmla="*/ 26102 h 177532"/>
                <a:gd name="connsiteX112" fmla="*/ 40628 w 112975"/>
                <a:gd name="connsiteY112" fmla="*/ 22874 h 177532"/>
                <a:gd name="connsiteX113" fmla="*/ 42242 w 112975"/>
                <a:gd name="connsiteY113" fmla="*/ 22874 h 177532"/>
                <a:gd name="connsiteX114" fmla="*/ 42242 w 112975"/>
                <a:gd name="connsiteY114" fmla="*/ 19647 h 177532"/>
                <a:gd name="connsiteX115" fmla="*/ 43855 w 112975"/>
                <a:gd name="connsiteY115" fmla="*/ 18033 h 177532"/>
                <a:gd name="connsiteX116" fmla="*/ 43855 w 112975"/>
                <a:gd name="connsiteY116" fmla="*/ 16419 h 177532"/>
                <a:gd name="connsiteX117" fmla="*/ 43855 w 112975"/>
                <a:gd name="connsiteY117" fmla="*/ 8349 h 177532"/>
                <a:gd name="connsiteX118" fmla="*/ 43855 w 112975"/>
                <a:gd name="connsiteY118" fmla="*/ 6735 h 177532"/>
                <a:gd name="connsiteX119" fmla="*/ 45469 w 112975"/>
                <a:gd name="connsiteY119" fmla="*/ 6735 h 177532"/>
                <a:gd name="connsiteX120" fmla="*/ 48697 w 112975"/>
                <a:gd name="connsiteY120" fmla="*/ 5121 h 177532"/>
                <a:gd name="connsiteX121" fmla="*/ 55153 w 112975"/>
                <a:gd name="connsiteY121" fmla="*/ 6735 h 177532"/>
                <a:gd name="connsiteX122" fmla="*/ 59995 w 112975"/>
                <a:gd name="connsiteY122" fmla="*/ 8349 h 177532"/>
                <a:gd name="connsiteX123" fmla="*/ 61609 w 112975"/>
                <a:gd name="connsiteY123" fmla="*/ 8349 h 177532"/>
                <a:gd name="connsiteX124" fmla="*/ 63223 w 112975"/>
                <a:gd name="connsiteY124" fmla="*/ 9963 h 177532"/>
                <a:gd name="connsiteX125" fmla="*/ 64837 w 112975"/>
                <a:gd name="connsiteY125" fmla="*/ 14805 h 177532"/>
                <a:gd name="connsiteX126" fmla="*/ 66450 w 112975"/>
                <a:gd name="connsiteY126" fmla="*/ 16419 h 177532"/>
                <a:gd name="connsiteX127" fmla="*/ 64837 w 112975"/>
                <a:gd name="connsiteY127" fmla="*/ 18033 h 177532"/>
                <a:gd name="connsiteX128" fmla="*/ 64837 w 112975"/>
                <a:gd name="connsiteY128" fmla="*/ 19647 h 177532"/>
                <a:gd name="connsiteX129" fmla="*/ 64837 w 112975"/>
                <a:gd name="connsiteY129" fmla="*/ 19647 h 177532"/>
                <a:gd name="connsiteX130" fmla="*/ 64837 w 112975"/>
                <a:gd name="connsiteY130" fmla="*/ 21260 h 177532"/>
                <a:gd name="connsiteX131" fmla="*/ 64837 w 112975"/>
                <a:gd name="connsiteY131" fmla="*/ 22874 h 177532"/>
                <a:gd name="connsiteX132" fmla="*/ 64837 w 112975"/>
                <a:gd name="connsiteY132" fmla="*/ 24488 h 177532"/>
                <a:gd name="connsiteX133" fmla="*/ 69678 w 112975"/>
                <a:gd name="connsiteY133" fmla="*/ 34172 h 177532"/>
                <a:gd name="connsiteX134" fmla="*/ 76134 w 112975"/>
                <a:gd name="connsiteY134" fmla="*/ 37400 h 17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12975" h="177532">
                  <a:moveTo>
                    <a:pt x="98729" y="47083"/>
                  </a:moveTo>
                  <a:lnTo>
                    <a:pt x="97115" y="50311"/>
                  </a:lnTo>
                  <a:lnTo>
                    <a:pt x="97115" y="51925"/>
                  </a:lnTo>
                  <a:lnTo>
                    <a:pt x="97115" y="53539"/>
                  </a:lnTo>
                  <a:lnTo>
                    <a:pt x="100343" y="56767"/>
                  </a:lnTo>
                  <a:lnTo>
                    <a:pt x="101957" y="58381"/>
                  </a:lnTo>
                  <a:lnTo>
                    <a:pt x="105185" y="76134"/>
                  </a:lnTo>
                  <a:lnTo>
                    <a:pt x="105185" y="77748"/>
                  </a:lnTo>
                  <a:lnTo>
                    <a:pt x="105185" y="80976"/>
                  </a:lnTo>
                  <a:lnTo>
                    <a:pt x="105185" y="82590"/>
                  </a:lnTo>
                  <a:lnTo>
                    <a:pt x="105185" y="87432"/>
                  </a:lnTo>
                  <a:lnTo>
                    <a:pt x="103571" y="90660"/>
                  </a:lnTo>
                  <a:lnTo>
                    <a:pt x="97115" y="95501"/>
                  </a:lnTo>
                  <a:lnTo>
                    <a:pt x="97115" y="98729"/>
                  </a:lnTo>
                  <a:lnTo>
                    <a:pt x="95501" y="98729"/>
                  </a:lnTo>
                  <a:lnTo>
                    <a:pt x="95501" y="103571"/>
                  </a:lnTo>
                  <a:lnTo>
                    <a:pt x="100343" y="118096"/>
                  </a:lnTo>
                  <a:lnTo>
                    <a:pt x="103571" y="122938"/>
                  </a:lnTo>
                  <a:lnTo>
                    <a:pt x="103571" y="126166"/>
                  </a:lnTo>
                  <a:lnTo>
                    <a:pt x="106799" y="126166"/>
                  </a:lnTo>
                  <a:lnTo>
                    <a:pt x="106799" y="127780"/>
                  </a:lnTo>
                  <a:lnTo>
                    <a:pt x="110027" y="129394"/>
                  </a:lnTo>
                  <a:lnTo>
                    <a:pt x="110027" y="131008"/>
                  </a:lnTo>
                  <a:lnTo>
                    <a:pt x="111641" y="132622"/>
                  </a:lnTo>
                  <a:lnTo>
                    <a:pt x="111641" y="132622"/>
                  </a:lnTo>
                  <a:lnTo>
                    <a:pt x="111641" y="135850"/>
                  </a:lnTo>
                  <a:lnTo>
                    <a:pt x="114868" y="158445"/>
                  </a:lnTo>
                  <a:lnTo>
                    <a:pt x="116482" y="164901"/>
                  </a:lnTo>
                  <a:lnTo>
                    <a:pt x="118096" y="166514"/>
                  </a:lnTo>
                  <a:lnTo>
                    <a:pt x="118096" y="168128"/>
                  </a:lnTo>
                  <a:lnTo>
                    <a:pt x="118096" y="169742"/>
                  </a:lnTo>
                  <a:lnTo>
                    <a:pt x="111641" y="177812"/>
                  </a:lnTo>
                  <a:lnTo>
                    <a:pt x="95501" y="176198"/>
                  </a:lnTo>
                  <a:lnTo>
                    <a:pt x="93887" y="176198"/>
                  </a:lnTo>
                  <a:lnTo>
                    <a:pt x="92273" y="172970"/>
                  </a:lnTo>
                  <a:lnTo>
                    <a:pt x="90659" y="169742"/>
                  </a:lnTo>
                  <a:lnTo>
                    <a:pt x="90659" y="169742"/>
                  </a:lnTo>
                  <a:lnTo>
                    <a:pt x="89046" y="168128"/>
                  </a:lnTo>
                  <a:lnTo>
                    <a:pt x="89046" y="168128"/>
                  </a:lnTo>
                  <a:lnTo>
                    <a:pt x="89046" y="168128"/>
                  </a:lnTo>
                  <a:lnTo>
                    <a:pt x="87432" y="168128"/>
                  </a:lnTo>
                  <a:lnTo>
                    <a:pt x="87432" y="168128"/>
                  </a:lnTo>
                  <a:lnTo>
                    <a:pt x="84204" y="169742"/>
                  </a:lnTo>
                  <a:lnTo>
                    <a:pt x="80976" y="169742"/>
                  </a:lnTo>
                  <a:lnTo>
                    <a:pt x="79362" y="168128"/>
                  </a:lnTo>
                  <a:lnTo>
                    <a:pt x="76134" y="166514"/>
                  </a:lnTo>
                  <a:lnTo>
                    <a:pt x="72906" y="163287"/>
                  </a:lnTo>
                  <a:lnTo>
                    <a:pt x="71292" y="163287"/>
                  </a:lnTo>
                  <a:lnTo>
                    <a:pt x="68064" y="161673"/>
                  </a:lnTo>
                  <a:lnTo>
                    <a:pt x="66450" y="160059"/>
                  </a:lnTo>
                  <a:lnTo>
                    <a:pt x="64837" y="158445"/>
                  </a:lnTo>
                  <a:lnTo>
                    <a:pt x="63223" y="155217"/>
                  </a:lnTo>
                  <a:lnTo>
                    <a:pt x="61609" y="153603"/>
                  </a:lnTo>
                  <a:lnTo>
                    <a:pt x="61609" y="151989"/>
                  </a:lnTo>
                  <a:lnTo>
                    <a:pt x="59995" y="151989"/>
                  </a:lnTo>
                  <a:lnTo>
                    <a:pt x="56767" y="151989"/>
                  </a:lnTo>
                  <a:lnTo>
                    <a:pt x="48697" y="153603"/>
                  </a:lnTo>
                  <a:lnTo>
                    <a:pt x="47083" y="155217"/>
                  </a:lnTo>
                  <a:lnTo>
                    <a:pt x="43855" y="153603"/>
                  </a:lnTo>
                  <a:lnTo>
                    <a:pt x="40628" y="153603"/>
                  </a:lnTo>
                  <a:lnTo>
                    <a:pt x="39014" y="151989"/>
                  </a:lnTo>
                  <a:lnTo>
                    <a:pt x="37400" y="150375"/>
                  </a:lnTo>
                  <a:lnTo>
                    <a:pt x="32558" y="150375"/>
                  </a:lnTo>
                  <a:lnTo>
                    <a:pt x="19646" y="153603"/>
                  </a:lnTo>
                  <a:lnTo>
                    <a:pt x="13191" y="142305"/>
                  </a:lnTo>
                  <a:lnTo>
                    <a:pt x="11577" y="140692"/>
                  </a:lnTo>
                  <a:lnTo>
                    <a:pt x="11577" y="139078"/>
                  </a:lnTo>
                  <a:lnTo>
                    <a:pt x="11577" y="137464"/>
                  </a:lnTo>
                  <a:lnTo>
                    <a:pt x="14805" y="134236"/>
                  </a:lnTo>
                  <a:lnTo>
                    <a:pt x="16419" y="131008"/>
                  </a:lnTo>
                  <a:lnTo>
                    <a:pt x="18033" y="113255"/>
                  </a:lnTo>
                  <a:lnTo>
                    <a:pt x="16419" y="108413"/>
                  </a:lnTo>
                  <a:lnTo>
                    <a:pt x="16419" y="106799"/>
                  </a:lnTo>
                  <a:lnTo>
                    <a:pt x="11577" y="106799"/>
                  </a:lnTo>
                  <a:lnTo>
                    <a:pt x="9963" y="106799"/>
                  </a:lnTo>
                  <a:lnTo>
                    <a:pt x="6735" y="105185"/>
                  </a:lnTo>
                  <a:lnTo>
                    <a:pt x="5121" y="103571"/>
                  </a:lnTo>
                  <a:lnTo>
                    <a:pt x="5121" y="100343"/>
                  </a:lnTo>
                  <a:lnTo>
                    <a:pt x="5121" y="100343"/>
                  </a:lnTo>
                  <a:lnTo>
                    <a:pt x="5121" y="98729"/>
                  </a:lnTo>
                  <a:lnTo>
                    <a:pt x="8349" y="95501"/>
                  </a:lnTo>
                  <a:lnTo>
                    <a:pt x="9963" y="93887"/>
                  </a:lnTo>
                  <a:lnTo>
                    <a:pt x="9963" y="92274"/>
                  </a:lnTo>
                  <a:lnTo>
                    <a:pt x="11577" y="89046"/>
                  </a:lnTo>
                  <a:lnTo>
                    <a:pt x="27716" y="89046"/>
                  </a:lnTo>
                  <a:lnTo>
                    <a:pt x="32558" y="89046"/>
                  </a:lnTo>
                  <a:lnTo>
                    <a:pt x="35786" y="87432"/>
                  </a:lnTo>
                  <a:lnTo>
                    <a:pt x="39014" y="84204"/>
                  </a:lnTo>
                  <a:lnTo>
                    <a:pt x="47083" y="72906"/>
                  </a:lnTo>
                  <a:lnTo>
                    <a:pt x="47083" y="71292"/>
                  </a:lnTo>
                  <a:lnTo>
                    <a:pt x="47083" y="71292"/>
                  </a:lnTo>
                  <a:lnTo>
                    <a:pt x="47083" y="69678"/>
                  </a:lnTo>
                  <a:lnTo>
                    <a:pt x="47083" y="68065"/>
                  </a:lnTo>
                  <a:lnTo>
                    <a:pt x="47083" y="66451"/>
                  </a:lnTo>
                  <a:lnTo>
                    <a:pt x="45469" y="66451"/>
                  </a:lnTo>
                  <a:lnTo>
                    <a:pt x="43855" y="64837"/>
                  </a:lnTo>
                  <a:lnTo>
                    <a:pt x="42242" y="63223"/>
                  </a:lnTo>
                  <a:lnTo>
                    <a:pt x="40628" y="63223"/>
                  </a:lnTo>
                  <a:lnTo>
                    <a:pt x="39014" y="61609"/>
                  </a:lnTo>
                  <a:lnTo>
                    <a:pt x="34172" y="61609"/>
                  </a:lnTo>
                  <a:lnTo>
                    <a:pt x="32558" y="59995"/>
                  </a:lnTo>
                  <a:lnTo>
                    <a:pt x="32558" y="58381"/>
                  </a:lnTo>
                  <a:lnTo>
                    <a:pt x="34172" y="53539"/>
                  </a:lnTo>
                  <a:lnTo>
                    <a:pt x="35786" y="50311"/>
                  </a:lnTo>
                  <a:lnTo>
                    <a:pt x="37400" y="48697"/>
                  </a:lnTo>
                  <a:lnTo>
                    <a:pt x="42242" y="48697"/>
                  </a:lnTo>
                  <a:lnTo>
                    <a:pt x="43855" y="47083"/>
                  </a:lnTo>
                  <a:lnTo>
                    <a:pt x="47083" y="39014"/>
                  </a:lnTo>
                  <a:lnTo>
                    <a:pt x="45469" y="40628"/>
                  </a:lnTo>
                  <a:lnTo>
                    <a:pt x="42242" y="42242"/>
                  </a:lnTo>
                  <a:lnTo>
                    <a:pt x="40628" y="42242"/>
                  </a:lnTo>
                  <a:lnTo>
                    <a:pt x="34172" y="26102"/>
                  </a:lnTo>
                  <a:lnTo>
                    <a:pt x="40628" y="22874"/>
                  </a:lnTo>
                  <a:lnTo>
                    <a:pt x="42242" y="22874"/>
                  </a:lnTo>
                  <a:lnTo>
                    <a:pt x="42242" y="19647"/>
                  </a:lnTo>
                  <a:lnTo>
                    <a:pt x="43855" y="18033"/>
                  </a:lnTo>
                  <a:lnTo>
                    <a:pt x="43855" y="16419"/>
                  </a:lnTo>
                  <a:lnTo>
                    <a:pt x="43855" y="8349"/>
                  </a:lnTo>
                  <a:lnTo>
                    <a:pt x="43855" y="6735"/>
                  </a:lnTo>
                  <a:lnTo>
                    <a:pt x="45469" y="6735"/>
                  </a:lnTo>
                  <a:lnTo>
                    <a:pt x="48697" y="5121"/>
                  </a:lnTo>
                  <a:lnTo>
                    <a:pt x="55153" y="6735"/>
                  </a:lnTo>
                  <a:lnTo>
                    <a:pt x="59995" y="8349"/>
                  </a:lnTo>
                  <a:lnTo>
                    <a:pt x="61609" y="8349"/>
                  </a:lnTo>
                  <a:lnTo>
                    <a:pt x="63223" y="9963"/>
                  </a:lnTo>
                  <a:lnTo>
                    <a:pt x="64837" y="14805"/>
                  </a:lnTo>
                  <a:lnTo>
                    <a:pt x="66450" y="16419"/>
                  </a:lnTo>
                  <a:lnTo>
                    <a:pt x="64837" y="18033"/>
                  </a:lnTo>
                  <a:lnTo>
                    <a:pt x="64837" y="19647"/>
                  </a:lnTo>
                  <a:lnTo>
                    <a:pt x="64837" y="19647"/>
                  </a:lnTo>
                  <a:lnTo>
                    <a:pt x="64837" y="21260"/>
                  </a:lnTo>
                  <a:lnTo>
                    <a:pt x="64837" y="22874"/>
                  </a:lnTo>
                  <a:lnTo>
                    <a:pt x="64837" y="24488"/>
                  </a:lnTo>
                  <a:lnTo>
                    <a:pt x="69678" y="34172"/>
                  </a:lnTo>
                  <a:lnTo>
                    <a:pt x="76134" y="374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B4A6B188-3FDB-4502-8E4B-9A4F9CCC881E}"/>
                </a:ext>
              </a:extLst>
            </p:cNvPr>
            <p:cNvSpPr/>
            <p:nvPr/>
          </p:nvSpPr>
          <p:spPr>
            <a:xfrm>
              <a:off x="8566551" y="2823395"/>
              <a:ext cx="258229" cy="258229"/>
            </a:xfrm>
            <a:custGeom>
              <a:avLst/>
              <a:gdLst>
                <a:gd name="connsiteX0" fmla="*/ 139078 w 258229"/>
                <a:gd name="connsiteY0" fmla="*/ 58381 h 258229"/>
                <a:gd name="connsiteX1" fmla="*/ 145533 w 258229"/>
                <a:gd name="connsiteY1" fmla="*/ 58381 h 258229"/>
                <a:gd name="connsiteX2" fmla="*/ 148761 w 258229"/>
                <a:gd name="connsiteY2" fmla="*/ 56767 h 258229"/>
                <a:gd name="connsiteX3" fmla="*/ 153603 w 258229"/>
                <a:gd name="connsiteY3" fmla="*/ 53539 h 258229"/>
                <a:gd name="connsiteX4" fmla="*/ 161673 w 258229"/>
                <a:gd name="connsiteY4" fmla="*/ 43855 h 258229"/>
                <a:gd name="connsiteX5" fmla="*/ 161673 w 258229"/>
                <a:gd name="connsiteY5" fmla="*/ 43855 h 258229"/>
                <a:gd name="connsiteX6" fmla="*/ 161673 w 258229"/>
                <a:gd name="connsiteY6" fmla="*/ 42241 h 258229"/>
                <a:gd name="connsiteX7" fmla="*/ 161673 w 258229"/>
                <a:gd name="connsiteY7" fmla="*/ 40628 h 258229"/>
                <a:gd name="connsiteX8" fmla="*/ 161673 w 258229"/>
                <a:gd name="connsiteY8" fmla="*/ 37400 h 258229"/>
                <a:gd name="connsiteX9" fmla="*/ 161673 w 258229"/>
                <a:gd name="connsiteY9" fmla="*/ 35786 h 258229"/>
                <a:gd name="connsiteX10" fmla="*/ 161673 w 258229"/>
                <a:gd name="connsiteY10" fmla="*/ 34172 h 258229"/>
                <a:gd name="connsiteX11" fmla="*/ 163287 w 258229"/>
                <a:gd name="connsiteY11" fmla="*/ 32558 h 258229"/>
                <a:gd name="connsiteX12" fmla="*/ 171356 w 258229"/>
                <a:gd name="connsiteY12" fmla="*/ 26102 h 258229"/>
                <a:gd name="connsiteX13" fmla="*/ 181040 w 258229"/>
                <a:gd name="connsiteY13" fmla="*/ 21260 h 258229"/>
                <a:gd name="connsiteX14" fmla="*/ 195565 w 258229"/>
                <a:gd name="connsiteY14" fmla="*/ 16419 h 258229"/>
                <a:gd name="connsiteX15" fmla="*/ 198793 w 258229"/>
                <a:gd name="connsiteY15" fmla="*/ 16419 h 258229"/>
                <a:gd name="connsiteX16" fmla="*/ 214932 w 258229"/>
                <a:gd name="connsiteY16" fmla="*/ 21260 h 258229"/>
                <a:gd name="connsiteX17" fmla="*/ 214932 w 258229"/>
                <a:gd name="connsiteY17" fmla="*/ 21260 h 258229"/>
                <a:gd name="connsiteX18" fmla="*/ 216546 w 258229"/>
                <a:gd name="connsiteY18" fmla="*/ 22874 h 258229"/>
                <a:gd name="connsiteX19" fmla="*/ 218160 w 258229"/>
                <a:gd name="connsiteY19" fmla="*/ 22874 h 258229"/>
                <a:gd name="connsiteX20" fmla="*/ 218160 w 258229"/>
                <a:gd name="connsiteY20" fmla="*/ 24488 h 258229"/>
                <a:gd name="connsiteX21" fmla="*/ 221388 w 258229"/>
                <a:gd name="connsiteY21" fmla="*/ 34172 h 258229"/>
                <a:gd name="connsiteX22" fmla="*/ 223002 w 258229"/>
                <a:gd name="connsiteY22" fmla="*/ 34172 h 258229"/>
                <a:gd name="connsiteX23" fmla="*/ 223002 w 258229"/>
                <a:gd name="connsiteY23" fmla="*/ 35786 h 258229"/>
                <a:gd name="connsiteX24" fmla="*/ 224616 w 258229"/>
                <a:gd name="connsiteY24" fmla="*/ 35786 h 258229"/>
                <a:gd name="connsiteX25" fmla="*/ 224616 w 258229"/>
                <a:gd name="connsiteY25" fmla="*/ 37400 h 258229"/>
                <a:gd name="connsiteX26" fmla="*/ 226230 w 258229"/>
                <a:gd name="connsiteY26" fmla="*/ 37400 h 258229"/>
                <a:gd name="connsiteX27" fmla="*/ 229458 w 258229"/>
                <a:gd name="connsiteY27" fmla="*/ 39014 h 258229"/>
                <a:gd name="connsiteX28" fmla="*/ 232686 w 258229"/>
                <a:gd name="connsiteY28" fmla="*/ 39014 h 258229"/>
                <a:gd name="connsiteX29" fmla="*/ 234300 w 258229"/>
                <a:gd name="connsiteY29" fmla="*/ 40628 h 258229"/>
                <a:gd name="connsiteX30" fmla="*/ 235914 w 258229"/>
                <a:gd name="connsiteY30" fmla="*/ 42241 h 258229"/>
                <a:gd name="connsiteX31" fmla="*/ 237527 w 258229"/>
                <a:gd name="connsiteY31" fmla="*/ 45469 h 258229"/>
                <a:gd name="connsiteX32" fmla="*/ 239141 w 258229"/>
                <a:gd name="connsiteY32" fmla="*/ 50311 h 258229"/>
                <a:gd name="connsiteX33" fmla="*/ 239141 w 258229"/>
                <a:gd name="connsiteY33" fmla="*/ 51925 h 258229"/>
                <a:gd name="connsiteX34" fmla="*/ 239141 w 258229"/>
                <a:gd name="connsiteY34" fmla="*/ 55153 h 258229"/>
                <a:gd name="connsiteX35" fmla="*/ 245597 w 258229"/>
                <a:gd name="connsiteY35" fmla="*/ 122938 h 258229"/>
                <a:gd name="connsiteX36" fmla="*/ 240755 w 258229"/>
                <a:gd name="connsiteY36" fmla="*/ 129394 h 258229"/>
                <a:gd name="connsiteX37" fmla="*/ 239141 w 258229"/>
                <a:gd name="connsiteY37" fmla="*/ 132622 h 258229"/>
                <a:gd name="connsiteX38" fmla="*/ 237527 w 258229"/>
                <a:gd name="connsiteY38" fmla="*/ 137464 h 258229"/>
                <a:gd name="connsiteX39" fmla="*/ 237527 w 258229"/>
                <a:gd name="connsiteY39" fmla="*/ 139077 h 258229"/>
                <a:gd name="connsiteX40" fmla="*/ 237527 w 258229"/>
                <a:gd name="connsiteY40" fmla="*/ 140691 h 258229"/>
                <a:gd name="connsiteX41" fmla="*/ 239141 w 258229"/>
                <a:gd name="connsiteY41" fmla="*/ 140691 h 258229"/>
                <a:gd name="connsiteX42" fmla="*/ 240755 w 258229"/>
                <a:gd name="connsiteY42" fmla="*/ 142305 h 258229"/>
                <a:gd name="connsiteX43" fmla="*/ 245597 w 258229"/>
                <a:gd name="connsiteY43" fmla="*/ 145533 h 258229"/>
                <a:gd name="connsiteX44" fmla="*/ 245597 w 258229"/>
                <a:gd name="connsiteY44" fmla="*/ 147147 h 258229"/>
                <a:gd name="connsiteX45" fmla="*/ 247211 w 258229"/>
                <a:gd name="connsiteY45" fmla="*/ 147147 h 258229"/>
                <a:gd name="connsiteX46" fmla="*/ 248825 w 258229"/>
                <a:gd name="connsiteY46" fmla="*/ 151989 h 258229"/>
                <a:gd name="connsiteX47" fmla="*/ 250439 w 258229"/>
                <a:gd name="connsiteY47" fmla="*/ 153603 h 258229"/>
                <a:gd name="connsiteX48" fmla="*/ 252053 w 258229"/>
                <a:gd name="connsiteY48" fmla="*/ 156831 h 258229"/>
                <a:gd name="connsiteX49" fmla="*/ 258509 w 258229"/>
                <a:gd name="connsiteY49" fmla="*/ 163286 h 258229"/>
                <a:gd name="connsiteX50" fmla="*/ 258509 w 258229"/>
                <a:gd name="connsiteY50" fmla="*/ 164900 h 258229"/>
                <a:gd name="connsiteX51" fmla="*/ 255281 w 258229"/>
                <a:gd name="connsiteY51" fmla="*/ 166514 h 258229"/>
                <a:gd name="connsiteX52" fmla="*/ 253667 w 258229"/>
                <a:gd name="connsiteY52" fmla="*/ 169742 h 258229"/>
                <a:gd name="connsiteX53" fmla="*/ 252053 w 258229"/>
                <a:gd name="connsiteY53" fmla="*/ 179426 h 258229"/>
                <a:gd name="connsiteX54" fmla="*/ 252053 w 258229"/>
                <a:gd name="connsiteY54" fmla="*/ 181040 h 258229"/>
                <a:gd name="connsiteX55" fmla="*/ 250439 w 258229"/>
                <a:gd name="connsiteY55" fmla="*/ 184267 h 258229"/>
                <a:gd name="connsiteX56" fmla="*/ 247211 w 258229"/>
                <a:gd name="connsiteY56" fmla="*/ 185882 h 258229"/>
                <a:gd name="connsiteX57" fmla="*/ 243983 w 258229"/>
                <a:gd name="connsiteY57" fmla="*/ 195565 h 258229"/>
                <a:gd name="connsiteX58" fmla="*/ 243983 w 258229"/>
                <a:gd name="connsiteY58" fmla="*/ 198793 h 258229"/>
                <a:gd name="connsiteX59" fmla="*/ 245597 w 258229"/>
                <a:gd name="connsiteY59" fmla="*/ 203635 h 258229"/>
                <a:gd name="connsiteX60" fmla="*/ 243983 w 258229"/>
                <a:gd name="connsiteY60" fmla="*/ 205249 h 258229"/>
                <a:gd name="connsiteX61" fmla="*/ 243983 w 258229"/>
                <a:gd name="connsiteY61" fmla="*/ 205249 h 258229"/>
                <a:gd name="connsiteX62" fmla="*/ 242369 w 258229"/>
                <a:gd name="connsiteY62" fmla="*/ 206863 h 258229"/>
                <a:gd name="connsiteX63" fmla="*/ 240755 w 258229"/>
                <a:gd name="connsiteY63" fmla="*/ 206863 h 258229"/>
                <a:gd name="connsiteX64" fmla="*/ 235914 w 258229"/>
                <a:gd name="connsiteY64" fmla="*/ 211704 h 258229"/>
                <a:gd name="connsiteX65" fmla="*/ 234300 w 258229"/>
                <a:gd name="connsiteY65" fmla="*/ 213318 h 258229"/>
                <a:gd name="connsiteX66" fmla="*/ 232686 w 258229"/>
                <a:gd name="connsiteY66" fmla="*/ 213318 h 258229"/>
                <a:gd name="connsiteX67" fmla="*/ 231072 w 258229"/>
                <a:gd name="connsiteY67" fmla="*/ 214932 h 258229"/>
                <a:gd name="connsiteX68" fmla="*/ 229458 w 258229"/>
                <a:gd name="connsiteY68" fmla="*/ 214932 h 258229"/>
                <a:gd name="connsiteX69" fmla="*/ 227844 w 258229"/>
                <a:gd name="connsiteY69" fmla="*/ 214932 h 258229"/>
                <a:gd name="connsiteX70" fmla="*/ 226230 w 258229"/>
                <a:gd name="connsiteY70" fmla="*/ 213318 h 258229"/>
                <a:gd name="connsiteX71" fmla="*/ 226230 w 258229"/>
                <a:gd name="connsiteY71" fmla="*/ 213318 h 258229"/>
                <a:gd name="connsiteX72" fmla="*/ 224616 w 258229"/>
                <a:gd name="connsiteY72" fmla="*/ 210091 h 258229"/>
                <a:gd name="connsiteX73" fmla="*/ 224616 w 258229"/>
                <a:gd name="connsiteY73" fmla="*/ 208476 h 258229"/>
                <a:gd name="connsiteX74" fmla="*/ 223002 w 258229"/>
                <a:gd name="connsiteY74" fmla="*/ 208476 h 258229"/>
                <a:gd name="connsiteX75" fmla="*/ 223002 w 258229"/>
                <a:gd name="connsiteY75" fmla="*/ 206863 h 258229"/>
                <a:gd name="connsiteX76" fmla="*/ 213318 w 258229"/>
                <a:gd name="connsiteY76" fmla="*/ 202021 h 258229"/>
                <a:gd name="connsiteX77" fmla="*/ 213318 w 258229"/>
                <a:gd name="connsiteY77" fmla="*/ 200407 h 258229"/>
                <a:gd name="connsiteX78" fmla="*/ 211705 w 258229"/>
                <a:gd name="connsiteY78" fmla="*/ 200407 h 258229"/>
                <a:gd name="connsiteX79" fmla="*/ 202021 w 258229"/>
                <a:gd name="connsiteY79" fmla="*/ 202021 h 258229"/>
                <a:gd name="connsiteX80" fmla="*/ 200407 w 258229"/>
                <a:gd name="connsiteY80" fmla="*/ 200407 h 258229"/>
                <a:gd name="connsiteX81" fmla="*/ 198793 w 258229"/>
                <a:gd name="connsiteY81" fmla="*/ 200407 h 258229"/>
                <a:gd name="connsiteX82" fmla="*/ 197179 w 258229"/>
                <a:gd name="connsiteY82" fmla="*/ 200407 h 258229"/>
                <a:gd name="connsiteX83" fmla="*/ 195565 w 258229"/>
                <a:gd name="connsiteY83" fmla="*/ 198793 h 258229"/>
                <a:gd name="connsiteX84" fmla="*/ 192337 w 258229"/>
                <a:gd name="connsiteY84" fmla="*/ 193951 h 258229"/>
                <a:gd name="connsiteX85" fmla="*/ 192337 w 258229"/>
                <a:gd name="connsiteY85" fmla="*/ 192337 h 258229"/>
                <a:gd name="connsiteX86" fmla="*/ 190723 w 258229"/>
                <a:gd name="connsiteY86" fmla="*/ 192337 h 258229"/>
                <a:gd name="connsiteX87" fmla="*/ 189109 w 258229"/>
                <a:gd name="connsiteY87" fmla="*/ 190723 h 258229"/>
                <a:gd name="connsiteX88" fmla="*/ 187496 w 258229"/>
                <a:gd name="connsiteY88" fmla="*/ 192337 h 258229"/>
                <a:gd name="connsiteX89" fmla="*/ 187496 w 258229"/>
                <a:gd name="connsiteY89" fmla="*/ 192337 h 258229"/>
                <a:gd name="connsiteX90" fmla="*/ 187496 w 258229"/>
                <a:gd name="connsiteY90" fmla="*/ 195565 h 258229"/>
                <a:gd name="connsiteX91" fmla="*/ 187496 w 258229"/>
                <a:gd name="connsiteY91" fmla="*/ 198793 h 258229"/>
                <a:gd name="connsiteX92" fmla="*/ 187496 w 258229"/>
                <a:gd name="connsiteY92" fmla="*/ 200407 h 258229"/>
                <a:gd name="connsiteX93" fmla="*/ 187496 w 258229"/>
                <a:gd name="connsiteY93" fmla="*/ 202021 h 258229"/>
                <a:gd name="connsiteX94" fmla="*/ 187496 w 258229"/>
                <a:gd name="connsiteY94" fmla="*/ 203635 h 258229"/>
                <a:gd name="connsiteX95" fmla="*/ 187496 w 258229"/>
                <a:gd name="connsiteY95" fmla="*/ 205249 h 258229"/>
                <a:gd name="connsiteX96" fmla="*/ 182654 w 258229"/>
                <a:gd name="connsiteY96" fmla="*/ 210091 h 258229"/>
                <a:gd name="connsiteX97" fmla="*/ 181040 w 258229"/>
                <a:gd name="connsiteY97" fmla="*/ 213318 h 258229"/>
                <a:gd name="connsiteX98" fmla="*/ 181040 w 258229"/>
                <a:gd name="connsiteY98" fmla="*/ 214932 h 258229"/>
                <a:gd name="connsiteX99" fmla="*/ 181040 w 258229"/>
                <a:gd name="connsiteY99" fmla="*/ 216546 h 258229"/>
                <a:gd name="connsiteX100" fmla="*/ 181040 w 258229"/>
                <a:gd name="connsiteY100" fmla="*/ 216546 h 258229"/>
                <a:gd name="connsiteX101" fmla="*/ 182654 w 258229"/>
                <a:gd name="connsiteY101" fmla="*/ 218160 h 258229"/>
                <a:gd name="connsiteX102" fmla="*/ 181040 w 258229"/>
                <a:gd name="connsiteY102" fmla="*/ 219774 h 258229"/>
                <a:gd name="connsiteX103" fmla="*/ 181040 w 258229"/>
                <a:gd name="connsiteY103" fmla="*/ 223002 h 258229"/>
                <a:gd name="connsiteX104" fmla="*/ 176198 w 258229"/>
                <a:gd name="connsiteY104" fmla="*/ 227844 h 258229"/>
                <a:gd name="connsiteX105" fmla="*/ 169742 w 258229"/>
                <a:gd name="connsiteY105" fmla="*/ 232685 h 258229"/>
                <a:gd name="connsiteX106" fmla="*/ 166514 w 258229"/>
                <a:gd name="connsiteY106" fmla="*/ 234299 h 258229"/>
                <a:gd name="connsiteX107" fmla="*/ 164900 w 258229"/>
                <a:gd name="connsiteY107" fmla="*/ 237527 h 258229"/>
                <a:gd name="connsiteX108" fmla="*/ 161673 w 258229"/>
                <a:gd name="connsiteY108" fmla="*/ 237527 h 258229"/>
                <a:gd name="connsiteX109" fmla="*/ 160059 w 258229"/>
                <a:gd name="connsiteY109" fmla="*/ 237527 h 258229"/>
                <a:gd name="connsiteX110" fmla="*/ 160059 w 258229"/>
                <a:gd name="connsiteY110" fmla="*/ 237527 h 258229"/>
                <a:gd name="connsiteX111" fmla="*/ 158445 w 258229"/>
                <a:gd name="connsiteY111" fmla="*/ 235913 h 258229"/>
                <a:gd name="connsiteX112" fmla="*/ 158445 w 258229"/>
                <a:gd name="connsiteY112" fmla="*/ 235913 h 258229"/>
                <a:gd name="connsiteX113" fmla="*/ 156831 w 258229"/>
                <a:gd name="connsiteY113" fmla="*/ 234299 h 258229"/>
                <a:gd name="connsiteX114" fmla="*/ 156831 w 258229"/>
                <a:gd name="connsiteY114" fmla="*/ 232685 h 258229"/>
                <a:gd name="connsiteX115" fmla="*/ 155217 w 258229"/>
                <a:gd name="connsiteY115" fmla="*/ 232685 h 258229"/>
                <a:gd name="connsiteX116" fmla="*/ 151989 w 258229"/>
                <a:gd name="connsiteY116" fmla="*/ 232685 h 258229"/>
                <a:gd name="connsiteX117" fmla="*/ 148761 w 258229"/>
                <a:gd name="connsiteY117" fmla="*/ 234299 h 258229"/>
                <a:gd name="connsiteX118" fmla="*/ 147147 w 258229"/>
                <a:gd name="connsiteY118" fmla="*/ 234299 h 258229"/>
                <a:gd name="connsiteX119" fmla="*/ 147147 w 258229"/>
                <a:gd name="connsiteY119" fmla="*/ 235913 h 258229"/>
                <a:gd name="connsiteX120" fmla="*/ 147147 w 258229"/>
                <a:gd name="connsiteY120" fmla="*/ 237527 h 258229"/>
                <a:gd name="connsiteX121" fmla="*/ 148761 w 258229"/>
                <a:gd name="connsiteY121" fmla="*/ 247211 h 258229"/>
                <a:gd name="connsiteX122" fmla="*/ 147147 w 258229"/>
                <a:gd name="connsiteY122" fmla="*/ 247211 h 258229"/>
                <a:gd name="connsiteX123" fmla="*/ 147147 w 258229"/>
                <a:gd name="connsiteY123" fmla="*/ 248825 h 258229"/>
                <a:gd name="connsiteX124" fmla="*/ 145533 w 258229"/>
                <a:gd name="connsiteY124" fmla="*/ 252053 h 258229"/>
                <a:gd name="connsiteX125" fmla="*/ 145533 w 258229"/>
                <a:gd name="connsiteY125" fmla="*/ 252053 h 258229"/>
                <a:gd name="connsiteX126" fmla="*/ 134236 w 258229"/>
                <a:gd name="connsiteY126" fmla="*/ 266578 h 258229"/>
                <a:gd name="connsiteX127" fmla="*/ 127780 w 258229"/>
                <a:gd name="connsiteY127" fmla="*/ 253667 h 258229"/>
                <a:gd name="connsiteX128" fmla="*/ 119710 w 258229"/>
                <a:gd name="connsiteY128" fmla="*/ 248825 h 258229"/>
                <a:gd name="connsiteX129" fmla="*/ 118096 w 258229"/>
                <a:gd name="connsiteY129" fmla="*/ 248825 h 258229"/>
                <a:gd name="connsiteX130" fmla="*/ 116482 w 258229"/>
                <a:gd name="connsiteY130" fmla="*/ 248825 h 258229"/>
                <a:gd name="connsiteX131" fmla="*/ 98729 w 258229"/>
                <a:gd name="connsiteY131" fmla="*/ 255281 h 258229"/>
                <a:gd name="connsiteX132" fmla="*/ 100343 w 258229"/>
                <a:gd name="connsiteY132" fmla="*/ 247211 h 258229"/>
                <a:gd name="connsiteX133" fmla="*/ 98729 w 258229"/>
                <a:gd name="connsiteY133" fmla="*/ 239141 h 258229"/>
                <a:gd name="connsiteX134" fmla="*/ 98729 w 258229"/>
                <a:gd name="connsiteY134" fmla="*/ 231072 h 258229"/>
                <a:gd name="connsiteX135" fmla="*/ 98729 w 258229"/>
                <a:gd name="connsiteY135" fmla="*/ 229458 h 258229"/>
                <a:gd name="connsiteX136" fmla="*/ 97115 w 258229"/>
                <a:gd name="connsiteY136" fmla="*/ 227844 h 258229"/>
                <a:gd name="connsiteX137" fmla="*/ 95501 w 258229"/>
                <a:gd name="connsiteY137" fmla="*/ 226230 h 258229"/>
                <a:gd name="connsiteX138" fmla="*/ 93887 w 258229"/>
                <a:gd name="connsiteY138" fmla="*/ 224616 h 258229"/>
                <a:gd name="connsiteX139" fmla="*/ 92274 w 258229"/>
                <a:gd name="connsiteY139" fmla="*/ 224616 h 258229"/>
                <a:gd name="connsiteX140" fmla="*/ 89046 w 258229"/>
                <a:gd name="connsiteY140" fmla="*/ 224616 h 258229"/>
                <a:gd name="connsiteX141" fmla="*/ 85818 w 258229"/>
                <a:gd name="connsiteY141" fmla="*/ 224616 h 258229"/>
                <a:gd name="connsiteX142" fmla="*/ 84204 w 258229"/>
                <a:gd name="connsiteY142" fmla="*/ 224616 h 258229"/>
                <a:gd name="connsiteX143" fmla="*/ 84204 w 258229"/>
                <a:gd name="connsiteY143" fmla="*/ 224616 h 258229"/>
                <a:gd name="connsiteX144" fmla="*/ 82590 w 258229"/>
                <a:gd name="connsiteY144" fmla="*/ 223002 h 258229"/>
                <a:gd name="connsiteX145" fmla="*/ 82590 w 258229"/>
                <a:gd name="connsiteY145" fmla="*/ 221388 h 258229"/>
                <a:gd name="connsiteX146" fmla="*/ 85818 w 258229"/>
                <a:gd name="connsiteY146" fmla="*/ 213318 h 258229"/>
                <a:gd name="connsiteX147" fmla="*/ 87432 w 258229"/>
                <a:gd name="connsiteY147" fmla="*/ 210091 h 258229"/>
                <a:gd name="connsiteX148" fmla="*/ 87432 w 258229"/>
                <a:gd name="connsiteY148" fmla="*/ 205249 h 258229"/>
                <a:gd name="connsiteX149" fmla="*/ 87432 w 258229"/>
                <a:gd name="connsiteY149" fmla="*/ 203635 h 258229"/>
                <a:gd name="connsiteX150" fmla="*/ 87432 w 258229"/>
                <a:gd name="connsiteY150" fmla="*/ 202021 h 258229"/>
                <a:gd name="connsiteX151" fmla="*/ 87432 w 258229"/>
                <a:gd name="connsiteY151" fmla="*/ 200407 h 258229"/>
                <a:gd name="connsiteX152" fmla="*/ 85818 w 258229"/>
                <a:gd name="connsiteY152" fmla="*/ 197179 h 258229"/>
                <a:gd name="connsiteX153" fmla="*/ 77748 w 258229"/>
                <a:gd name="connsiteY153" fmla="*/ 192337 h 258229"/>
                <a:gd name="connsiteX154" fmla="*/ 77748 w 258229"/>
                <a:gd name="connsiteY154" fmla="*/ 190723 h 258229"/>
                <a:gd name="connsiteX155" fmla="*/ 76134 w 258229"/>
                <a:gd name="connsiteY155" fmla="*/ 189109 h 258229"/>
                <a:gd name="connsiteX156" fmla="*/ 76134 w 258229"/>
                <a:gd name="connsiteY156" fmla="*/ 182654 h 258229"/>
                <a:gd name="connsiteX157" fmla="*/ 76134 w 258229"/>
                <a:gd name="connsiteY157" fmla="*/ 179426 h 258229"/>
                <a:gd name="connsiteX158" fmla="*/ 76134 w 258229"/>
                <a:gd name="connsiteY158" fmla="*/ 176198 h 258229"/>
                <a:gd name="connsiteX159" fmla="*/ 76134 w 258229"/>
                <a:gd name="connsiteY159" fmla="*/ 176198 h 258229"/>
                <a:gd name="connsiteX160" fmla="*/ 77748 w 258229"/>
                <a:gd name="connsiteY160" fmla="*/ 161673 h 258229"/>
                <a:gd name="connsiteX161" fmla="*/ 79362 w 258229"/>
                <a:gd name="connsiteY161" fmla="*/ 161673 h 258229"/>
                <a:gd name="connsiteX162" fmla="*/ 77748 w 258229"/>
                <a:gd name="connsiteY162" fmla="*/ 158445 h 258229"/>
                <a:gd name="connsiteX163" fmla="*/ 74520 w 258229"/>
                <a:gd name="connsiteY163" fmla="*/ 150375 h 258229"/>
                <a:gd name="connsiteX164" fmla="*/ 74520 w 258229"/>
                <a:gd name="connsiteY164" fmla="*/ 148761 h 258229"/>
                <a:gd name="connsiteX165" fmla="*/ 74520 w 258229"/>
                <a:gd name="connsiteY165" fmla="*/ 147147 h 258229"/>
                <a:gd name="connsiteX166" fmla="*/ 77748 w 258229"/>
                <a:gd name="connsiteY166" fmla="*/ 147147 h 258229"/>
                <a:gd name="connsiteX167" fmla="*/ 77748 w 258229"/>
                <a:gd name="connsiteY167" fmla="*/ 145533 h 258229"/>
                <a:gd name="connsiteX168" fmla="*/ 79362 w 258229"/>
                <a:gd name="connsiteY168" fmla="*/ 143919 h 258229"/>
                <a:gd name="connsiteX169" fmla="*/ 79362 w 258229"/>
                <a:gd name="connsiteY169" fmla="*/ 143919 h 258229"/>
                <a:gd name="connsiteX170" fmla="*/ 79362 w 258229"/>
                <a:gd name="connsiteY170" fmla="*/ 142305 h 258229"/>
                <a:gd name="connsiteX171" fmla="*/ 80976 w 258229"/>
                <a:gd name="connsiteY171" fmla="*/ 135850 h 258229"/>
                <a:gd name="connsiteX172" fmla="*/ 79362 w 258229"/>
                <a:gd name="connsiteY172" fmla="*/ 132622 h 258229"/>
                <a:gd name="connsiteX173" fmla="*/ 79362 w 258229"/>
                <a:gd name="connsiteY173" fmla="*/ 131008 h 258229"/>
                <a:gd name="connsiteX174" fmla="*/ 77748 w 258229"/>
                <a:gd name="connsiteY174" fmla="*/ 129394 h 258229"/>
                <a:gd name="connsiteX175" fmla="*/ 76134 w 258229"/>
                <a:gd name="connsiteY175" fmla="*/ 129394 h 258229"/>
                <a:gd name="connsiteX176" fmla="*/ 71292 w 258229"/>
                <a:gd name="connsiteY176" fmla="*/ 127780 h 258229"/>
                <a:gd name="connsiteX177" fmla="*/ 69678 w 258229"/>
                <a:gd name="connsiteY177" fmla="*/ 127780 h 258229"/>
                <a:gd name="connsiteX178" fmla="*/ 61609 w 258229"/>
                <a:gd name="connsiteY178" fmla="*/ 127780 h 258229"/>
                <a:gd name="connsiteX179" fmla="*/ 55153 w 258229"/>
                <a:gd name="connsiteY179" fmla="*/ 127780 h 258229"/>
                <a:gd name="connsiteX180" fmla="*/ 53539 w 258229"/>
                <a:gd name="connsiteY180" fmla="*/ 127780 h 258229"/>
                <a:gd name="connsiteX181" fmla="*/ 51925 w 258229"/>
                <a:gd name="connsiteY181" fmla="*/ 127780 h 258229"/>
                <a:gd name="connsiteX182" fmla="*/ 48697 w 258229"/>
                <a:gd name="connsiteY182" fmla="*/ 129394 h 258229"/>
                <a:gd name="connsiteX183" fmla="*/ 45469 w 258229"/>
                <a:gd name="connsiteY183" fmla="*/ 131008 h 258229"/>
                <a:gd name="connsiteX184" fmla="*/ 35786 w 258229"/>
                <a:gd name="connsiteY184" fmla="*/ 134236 h 258229"/>
                <a:gd name="connsiteX185" fmla="*/ 34172 w 258229"/>
                <a:gd name="connsiteY185" fmla="*/ 135850 h 258229"/>
                <a:gd name="connsiteX186" fmla="*/ 30944 w 258229"/>
                <a:gd name="connsiteY186" fmla="*/ 135850 h 258229"/>
                <a:gd name="connsiteX187" fmla="*/ 24488 w 258229"/>
                <a:gd name="connsiteY187" fmla="*/ 137464 h 258229"/>
                <a:gd name="connsiteX188" fmla="*/ 21260 w 258229"/>
                <a:gd name="connsiteY188" fmla="*/ 135850 h 258229"/>
                <a:gd name="connsiteX189" fmla="*/ 18033 w 258229"/>
                <a:gd name="connsiteY189" fmla="*/ 135850 h 258229"/>
                <a:gd name="connsiteX190" fmla="*/ 18033 w 258229"/>
                <a:gd name="connsiteY190" fmla="*/ 135850 h 258229"/>
                <a:gd name="connsiteX191" fmla="*/ 16419 w 258229"/>
                <a:gd name="connsiteY191" fmla="*/ 135850 h 258229"/>
                <a:gd name="connsiteX192" fmla="*/ 14805 w 258229"/>
                <a:gd name="connsiteY192" fmla="*/ 134236 h 258229"/>
                <a:gd name="connsiteX193" fmla="*/ 13191 w 258229"/>
                <a:gd name="connsiteY193" fmla="*/ 132622 h 258229"/>
                <a:gd name="connsiteX194" fmla="*/ 13191 w 258229"/>
                <a:gd name="connsiteY194" fmla="*/ 132622 h 258229"/>
                <a:gd name="connsiteX195" fmla="*/ 13191 w 258229"/>
                <a:gd name="connsiteY195" fmla="*/ 131008 h 258229"/>
                <a:gd name="connsiteX196" fmla="*/ 11577 w 258229"/>
                <a:gd name="connsiteY196" fmla="*/ 126166 h 258229"/>
                <a:gd name="connsiteX197" fmla="*/ 11577 w 258229"/>
                <a:gd name="connsiteY197" fmla="*/ 126166 h 258229"/>
                <a:gd name="connsiteX198" fmla="*/ 9963 w 258229"/>
                <a:gd name="connsiteY198" fmla="*/ 124552 h 258229"/>
                <a:gd name="connsiteX199" fmla="*/ 6735 w 258229"/>
                <a:gd name="connsiteY199" fmla="*/ 121324 h 258229"/>
                <a:gd name="connsiteX200" fmla="*/ 5121 w 258229"/>
                <a:gd name="connsiteY200" fmla="*/ 119710 h 258229"/>
                <a:gd name="connsiteX201" fmla="*/ 5121 w 258229"/>
                <a:gd name="connsiteY201" fmla="*/ 114868 h 258229"/>
                <a:gd name="connsiteX202" fmla="*/ 13191 w 258229"/>
                <a:gd name="connsiteY202" fmla="*/ 93887 h 258229"/>
                <a:gd name="connsiteX203" fmla="*/ 19647 w 258229"/>
                <a:gd name="connsiteY203" fmla="*/ 79362 h 258229"/>
                <a:gd name="connsiteX204" fmla="*/ 22874 w 258229"/>
                <a:gd name="connsiteY204" fmla="*/ 76134 h 258229"/>
                <a:gd name="connsiteX205" fmla="*/ 27716 w 258229"/>
                <a:gd name="connsiteY205" fmla="*/ 72906 h 258229"/>
                <a:gd name="connsiteX206" fmla="*/ 40628 w 258229"/>
                <a:gd name="connsiteY206" fmla="*/ 64837 h 258229"/>
                <a:gd name="connsiteX207" fmla="*/ 45469 w 258229"/>
                <a:gd name="connsiteY207" fmla="*/ 63223 h 258229"/>
                <a:gd name="connsiteX208" fmla="*/ 56767 w 258229"/>
                <a:gd name="connsiteY208" fmla="*/ 56767 h 258229"/>
                <a:gd name="connsiteX209" fmla="*/ 58381 w 258229"/>
                <a:gd name="connsiteY209" fmla="*/ 53539 h 258229"/>
                <a:gd name="connsiteX210" fmla="*/ 59995 w 258229"/>
                <a:gd name="connsiteY210" fmla="*/ 51925 h 258229"/>
                <a:gd name="connsiteX211" fmla="*/ 63223 w 258229"/>
                <a:gd name="connsiteY211" fmla="*/ 47083 h 258229"/>
                <a:gd name="connsiteX212" fmla="*/ 66451 w 258229"/>
                <a:gd name="connsiteY212" fmla="*/ 42241 h 258229"/>
                <a:gd name="connsiteX213" fmla="*/ 72906 w 258229"/>
                <a:gd name="connsiteY213" fmla="*/ 30944 h 258229"/>
                <a:gd name="connsiteX214" fmla="*/ 74520 w 258229"/>
                <a:gd name="connsiteY214" fmla="*/ 27716 h 258229"/>
                <a:gd name="connsiteX215" fmla="*/ 74520 w 258229"/>
                <a:gd name="connsiteY215" fmla="*/ 27716 h 258229"/>
                <a:gd name="connsiteX216" fmla="*/ 74520 w 258229"/>
                <a:gd name="connsiteY216" fmla="*/ 26102 h 258229"/>
                <a:gd name="connsiteX217" fmla="*/ 74520 w 258229"/>
                <a:gd name="connsiteY217" fmla="*/ 22874 h 258229"/>
                <a:gd name="connsiteX218" fmla="*/ 74520 w 258229"/>
                <a:gd name="connsiteY218" fmla="*/ 22874 h 258229"/>
                <a:gd name="connsiteX219" fmla="*/ 76134 w 258229"/>
                <a:gd name="connsiteY219" fmla="*/ 22874 h 258229"/>
                <a:gd name="connsiteX220" fmla="*/ 79362 w 258229"/>
                <a:gd name="connsiteY220" fmla="*/ 21260 h 258229"/>
                <a:gd name="connsiteX221" fmla="*/ 80976 w 258229"/>
                <a:gd name="connsiteY221" fmla="*/ 21260 h 258229"/>
                <a:gd name="connsiteX222" fmla="*/ 82590 w 258229"/>
                <a:gd name="connsiteY222" fmla="*/ 19646 h 258229"/>
                <a:gd name="connsiteX223" fmla="*/ 82590 w 258229"/>
                <a:gd name="connsiteY223" fmla="*/ 18032 h 258229"/>
                <a:gd name="connsiteX224" fmla="*/ 82590 w 258229"/>
                <a:gd name="connsiteY224" fmla="*/ 14805 h 258229"/>
                <a:gd name="connsiteX225" fmla="*/ 84204 w 258229"/>
                <a:gd name="connsiteY225" fmla="*/ 11577 h 258229"/>
                <a:gd name="connsiteX226" fmla="*/ 84204 w 258229"/>
                <a:gd name="connsiteY226" fmla="*/ 9963 h 258229"/>
                <a:gd name="connsiteX227" fmla="*/ 85818 w 258229"/>
                <a:gd name="connsiteY227" fmla="*/ 9963 h 258229"/>
                <a:gd name="connsiteX228" fmla="*/ 87432 w 258229"/>
                <a:gd name="connsiteY228" fmla="*/ 9963 h 258229"/>
                <a:gd name="connsiteX229" fmla="*/ 92274 w 258229"/>
                <a:gd name="connsiteY229" fmla="*/ 9963 h 258229"/>
                <a:gd name="connsiteX230" fmla="*/ 93887 w 258229"/>
                <a:gd name="connsiteY230" fmla="*/ 9963 h 258229"/>
                <a:gd name="connsiteX231" fmla="*/ 93887 w 258229"/>
                <a:gd name="connsiteY231" fmla="*/ 8349 h 258229"/>
                <a:gd name="connsiteX232" fmla="*/ 98729 w 258229"/>
                <a:gd name="connsiteY232" fmla="*/ 6735 h 258229"/>
                <a:gd name="connsiteX233" fmla="*/ 101957 w 258229"/>
                <a:gd name="connsiteY233" fmla="*/ 5121 h 258229"/>
                <a:gd name="connsiteX234" fmla="*/ 103571 w 258229"/>
                <a:gd name="connsiteY234" fmla="*/ 5121 h 258229"/>
                <a:gd name="connsiteX235" fmla="*/ 105185 w 258229"/>
                <a:gd name="connsiteY235" fmla="*/ 5121 h 258229"/>
                <a:gd name="connsiteX236" fmla="*/ 106799 w 258229"/>
                <a:gd name="connsiteY236" fmla="*/ 5121 h 258229"/>
                <a:gd name="connsiteX237" fmla="*/ 108413 w 258229"/>
                <a:gd name="connsiteY237" fmla="*/ 6735 h 258229"/>
                <a:gd name="connsiteX238" fmla="*/ 108413 w 258229"/>
                <a:gd name="connsiteY238" fmla="*/ 8349 h 258229"/>
                <a:gd name="connsiteX239" fmla="*/ 106799 w 258229"/>
                <a:gd name="connsiteY239" fmla="*/ 9963 h 258229"/>
                <a:gd name="connsiteX240" fmla="*/ 106799 w 258229"/>
                <a:gd name="connsiteY240" fmla="*/ 11577 h 258229"/>
                <a:gd name="connsiteX241" fmla="*/ 106799 w 258229"/>
                <a:gd name="connsiteY241" fmla="*/ 13191 h 258229"/>
                <a:gd name="connsiteX242" fmla="*/ 108413 w 258229"/>
                <a:gd name="connsiteY242" fmla="*/ 13191 h 258229"/>
                <a:gd name="connsiteX243" fmla="*/ 114869 w 258229"/>
                <a:gd name="connsiteY243" fmla="*/ 18032 h 258229"/>
                <a:gd name="connsiteX244" fmla="*/ 114869 w 258229"/>
                <a:gd name="connsiteY244" fmla="*/ 19646 h 258229"/>
                <a:gd name="connsiteX245" fmla="*/ 116482 w 258229"/>
                <a:gd name="connsiteY245" fmla="*/ 21260 h 258229"/>
                <a:gd name="connsiteX246" fmla="*/ 118096 w 258229"/>
                <a:gd name="connsiteY246" fmla="*/ 22874 h 258229"/>
                <a:gd name="connsiteX247" fmla="*/ 118096 w 258229"/>
                <a:gd name="connsiteY247" fmla="*/ 24488 h 258229"/>
                <a:gd name="connsiteX248" fmla="*/ 118096 w 258229"/>
                <a:gd name="connsiteY248" fmla="*/ 26102 h 258229"/>
                <a:gd name="connsiteX249" fmla="*/ 118096 w 258229"/>
                <a:gd name="connsiteY249" fmla="*/ 27716 h 258229"/>
                <a:gd name="connsiteX250" fmla="*/ 118096 w 258229"/>
                <a:gd name="connsiteY250" fmla="*/ 27716 h 258229"/>
                <a:gd name="connsiteX251" fmla="*/ 118096 w 258229"/>
                <a:gd name="connsiteY251" fmla="*/ 30944 h 258229"/>
                <a:gd name="connsiteX252" fmla="*/ 118096 w 258229"/>
                <a:gd name="connsiteY252" fmla="*/ 37400 h 258229"/>
                <a:gd name="connsiteX253" fmla="*/ 118096 w 258229"/>
                <a:gd name="connsiteY253" fmla="*/ 39014 h 258229"/>
                <a:gd name="connsiteX254" fmla="*/ 118096 w 258229"/>
                <a:gd name="connsiteY254" fmla="*/ 42241 h 258229"/>
                <a:gd name="connsiteX255" fmla="*/ 119710 w 258229"/>
                <a:gd name="connsiteY255" fmla="*/ 43855 h 258229"/>
                <a:gd name="connsiteX256" fmla="*/ 119710 w 258229"/>
                <a:gd name="connsiteY256" fmla="*/ 45469 h 258229"/>
                <a:gd name="connsiteX257" fmla="*/ 121324 w 258229"/>
                <a:gd name="connsiteY257" fmla="*/ 45469 h 258229"/>
                <a:gd name="connsiteX258" fmla="*/ 121324 w 258229"/>
                <a:gd name="connsiteY258" fmla="*/ 47083 h 258229"/>
                <a:gd name="connsiteX259" fmla="*/ 122938 w 258229"/>
                <a:gd name="connsiteY259" fmla="*/ 47083 h 258229"/>
                <a:gd name="connsiteX260" fmla="*/ 124552 w 258229"/>
                <a:gd name="connsiteY260" fmla="*/ 48697 h 258229"/>
                <a:gd name="connsiteX261" fmla="*/ 127780 w 258229"/>
                <a:gd name="connsiteY261" fmla="*/ 48697 h 258229"/>
                <a:gd name="connsiteX262" fmla="*/ 127780 w 258229"/>
                <a:gd name="connsiteY262" fmla="*/ 48697 h 258229"/>
                <a:gd name="connsiteX263" fmla="*/ 129394 w 258229"/>
                <a:gd name="connsiteY263" fmla="*/ 50311 h 258229"/>
                <a:gd name="connsiteX264" fmla="*/ 132622 w 258229"/>
                <a:gd name="connsiteY264" fmla="*/ 53539 h 258229"/>
                <a:gd name="connsiteX265" fmla="*/ 134236 w 258229"/>
                <a:gd name="connsiteY265" fmla="*/ 55153 h 258229"/>
                <a:gd name="connsiteX266" fmla="*/ 134236 w 258229"/>
                <a:gd name="connsiteY266" fmla="*/ 56767 h 25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</a:cxnLst>
              <a:rect l="l" t="t" r="r" b="b"/>
              <a:pathLst>
                <a:path w="258229" h="258229">
                  <a:moveTo>
                    <a:pt x="139078" y="58381"/>
                  </a:moveTo>
                  <a:lnTo>
                    <a:pt x="145533" y="58381"/>
                  </a:lnTo>
                  <a:lnTo>
                    <a:pt x="148761" y="56767"/>
                  </a:lnTo>
                  <a:lnTo>
                    <a:pt x="153603" y="53539"/>
                  </a:lnTo>
                  <a:lnTo>
                    <a:pt x="161673" y="43855"/>
                  </a:lnTo>
                  <a:lnTo>
                    <a:pt x="161673" y="43855"/>
                  </a:lnTo>
                  <a:lnTo>
                    <a:pt x="161673" y="42241"/>
                  </a:lnTo>
                  <a:lnTo>
                    <a:pt x="161673" y="40628"/>
                  </a:lnTo>
                  <a:lnTo>
                    <a:pt x="161673" y="37400"/>
                  </a:lnTo>
                  <a:lnTo>
                    <a:pt x="161673" y="35786"/>
                  </a:lnTo>
                  <a:lnTo>
                    <a:pt x="161673" y="34172"/>
                  </a:lnTo>
                  <a:lnTo>
                    <a:pt x="163287" y="32558"/>
                  </a:lnTo>
                  <a:lnTo>
                    <a:pt x="171356" y="26102"/>
                  </a:lnTo>
                  <a:lnTo>
                    <a:pt x="181040" y="21260"/>
                  </a:lnTo>
                  <a:lnTo>
                    <a:pt x="195565" y="16419"/>
                  </a:lnTo>
                  <a:lnTo>
                    <a:pt x="198793" y="16419"/>
                  </a:lnTo>
                  <a:lnTo>
                    <a:pt x="214932" y="21260"/>
                  </a:lnTo>
                  <a:lnTo>
                    <a:pt x="214932" y="21260"/>
                  </a:lnTo>
                  <a:lnTo>
                    <a:pt x="216546" y="22874"/>
                  </a:lnTo>
                  <a:lnTo>
                    <a:pt x="218160" y="22874"/>
                  </a:lnTo>
                  <a:lnTo>
                    <a:pt x="218160" y="24488"/>
                  </a:lnTo>
                  <a:lnTo>
                    <a:pt x="221388" y="34172"/>
                  </a:lnTo>
                  <a:lnTo>
                    <a:pt x="223002" y="34172"/>
                  </a:lnTo>
                  <a:lnTo>
                    <a:pt x="223002" y="35786"/>
                  </a:lnTo>
                  <a:lnTo>
                    <a:pt x="224616" y="35786"/>
                  </a:lnTo>
                  <a:lnTo>
                    <a:pt x="224616" y="37400"/>
                  </a:lnTo>
                  <a:lnTo>
                    <a:pt x="226230" y="37400"/>
                  </a:lnTo>
                  <a:lnTo>
                    <a:pt x="229458" y="39014"/>
                  </a:lnTo>
                  <a:lnTo>
                    <a:pt x="232686" y="39014"/>
                  </a:lnTo>
                  <a:lnTo>
                    <a:pt x="234300" y="40628"/>
                  </a:lnTo>
                  <a:lnTo>
                    <a:pt x="235914" y="42241"/>
                  </a:lnTo>
                  <a:lnTo>
                    <a:pt x="237527" y="45469"/>
                  </a:lnTo>
                  <a:lnTo>
                    <a:pt x="239141" y="50311"/>
                  </a:lnTo>
                  <a:lnTo>
                    <a:pt x="239141" y="51925"/>
                  </a:lnTo>
                  <a:lnTo>
                    <a:pt x="239141" y="55153"/>
                  </a:lnTo>
                  <a:lnTo>
                    <a:pt x="245597" y="122938"/>
                  </a:lnTo>
                  <a:lnTo>
                    <a:pt x="240755" y="129394"/>
                  </a:lnTo>
                  <a:lnTo>
                    <a:pt x="239141" y="132622"/>
                  </a:lnTo>
                  <a:lnTo>
                    <a:pt x="237527" y="137464"/>
                  </a:lnTo>
                  <a:lnTo>
                    <a:pt x="237527" y="139077"/>
                  </a:lnTo>
                  <a:lnTo>
                    <a:pt x="237527" y="140691"/>
                  </a:lnTo>
                  <a:lnTo>
                    <a:pt x="239141" y="140691"/>
                  </a:lnTo>
                  <a:lnTo>
                    <a:pt x="240755" y="142305"/>
                  </a:lnTo>
                  <a:lnTo>
                    <a:pt x="245597" y="145533"/>
                  </a:lnTo>
                  <a:lnTo>
                    <a:pt x="245597" y="147147"/>
                  </a:lnTo>
                  <a:lnTo>
                    <a:pt x="247211" y="147147"/>
                  </a:lnTo>
                  <a:lnTo>
                    <a:pt x="248825" y="151989"/>
                  </a:lnTo>
                  <a:lnTo>
                    <a:pt x="250439" y="153603"/>
                  </a:lnTo>
                  <a:lnTo>
                    <a:pt x="252053" y="156831"/>
                  </a:lnTo>
                  <a:lnTo>
                    <a:pt x="258509" y="163286"/>
                  </a:lnTo>
                  <a:lnTo>
                    <a:pt x="258509" y="164900"/>
                  </a:lnTo>
                  <a:lnTo>
                    <a:pt x="255281" y="166514"/>
                  </a:lnTo>
                  <a:lnTo>
                    <a:pt x="253667" y="169742"/>
                  </a:lnTo>
                  <a:lnTo>
                    <a:pt x="252053" y="179426"/>
                  </a:lnTo>
                  <a:lnTo>
                    <a:pt x="252053" y="181040"/>
                  </a:lnTo>
                  <a:lnTo>
                    <a:pt x="250439" y="184267"/>
                  </a:lnTo>
                  <a:lnTo>
                    <a:pt x="247211" y="185882"/>
                  </a:lnTo>
                  <a:lnTo>
                    <a:pt x="243983" y="195565"/>
                  </a:lnTo>
                  <a:lnTo>
                    <a:pt x="243983" y="198793"/>
                  </a:lnTo>
                  <a:lnTo>
                    <a:pt x="245597" y="203635"/>
                  </a:lnTo>
                  <a:lnTo>
                    <a:pt x="243983" y="205249"/>
                  </a:lnTo>
                  <a:lnTo>
                    <a:pt x="243983" y="205249"/>
                  </a:lnTo>
                  <a:lnTo>
                    <a:pt x="242369" y="206863"/>
                  </a:lnTo>
                  <a:lnTo>
                    <a:pt x="240755" y="206863"/>
                  </a:lnTo>
                  <a:lnTo>
                    <a:pt x="235914" y="211704"/>
                  </a:lnTo>
                  <a:lnTo>
                    <a:pt x="234300" y="213318"/>
                  </a:lnTo>
                  <a:lnTo>
                    <a:pt x="232686" y="213318"/>
                  </a:lnTo>
                  <a:lnTo>
                    <a:pt x="231072" y="214932"/>
                  </a:lnTo>
                  <a:lnTo>
                    <a:pt x="229458" y="214932"/>
                  </a:lnTo>
                  <a:lnTo>
                    <a:pt x="227844" y="214932"/>
                  </a:lnTo>
                  <a:lnTo>
                    <a:pt x="226230" y="213318"/>
                  </a:lnTo>
                  <a:lnTo>
                    <a:pt x="226230" y="213318"/>
                  </a:lnTo>
                  <a:lnTo>
                    <a:pt x="224616" y="210091"/>
                  </a:lnTo>
                  <a:lnTo>
                    <a:pt x="224616" y="208476"/>
                  </a:lnTo>
                  <a:lnTo>
                    <a:pt x="223002" y="208476"/>
                  </a:lnTo>
                  <a:lnTo>
                    <a:pt x="223002" y="206863"/>
                  </a:lnTo>
                  <a:lnTo>
                    <a:pt x="213318" y="202021"/>
                  </a:lnTo>
                  <a:lnTo>
                    <a:pt x="213318" y="200407"/>
                  </a:lnTo>
                  <a:lnTo>
                    <a:pt x="211705" y="200407"/>
                  </a:lnTo>
                  <a:lnTo>
                    <a:pt x="202021" y="202021"/>
                  </a:lnTo>
                  <a:lnTo>
                    <a:pt x="200407" y="200407"/>
                  </a:lnTo>
                  <a:lnTo>
                    <a:pt x="198793" y="200407"/>
                  </a:lnTo>
                  <a:lnTo>
                    <a:pt x="197179" y="200407"/>
                  </a:lnTo>
                  <a:lnTo>
                    <a:pt x="195565" y="198793"/>
                  </a:lnTo>
                  <a:lnTo>
                    <a:pt x="192337" y="193951"/>
                  </a:lnTo>
                  <a:lnTo>
                    <a:pt x="192337" y="192337"/>
                  </a:lnTo>
                  <a:lnTo>
                    <a:pt x="190723" y="192337"/>
                  </a:lnTo>
                  <a:lnTo>
                    <a:pt x="189109" y="190723"/>
                  </a:lnTo>
                  <a:lnTo>
                    <a:pt x="187496" y="192337"/>
                  </a:lnTo>
                  <a:lnTo>
                    <a:pt x="187496" y="192337"/>
                  </a:lnTo>
                  <a:lnTo>
                    <a:pt x="187496" y="195565"/>
                  </a:lnTo>
                  <a:lnTo>
                    <a:pt x="187496" y="198793"/>
                  </a:lnTo>
                  <a:lnTo>
                    <a:pt x="187496" y="200407"/>
                  </a:lnTo>
                  <a:lnTo>
                    <a:pt x="187496" y="202021"/>
                  </a:lnTo>
                  <a:lnTo>
                    <a:pt x="187496" y="203635"/>
                  </a:lnTo>
                  <a:lnTo>
                    <a:pt x="187496" y="205249"/>
                  </a:lnTo>
                  <a:lnTo>
                    <a:pt x="182654" y="210091"/>
                  </a:lnTo>
                  <a:lnTo>
                    <a:pt x="181040" y="213318"/>
                  </a:lnTo>
                  <a:lnTo>
                    <a:pt x="181040" y="214932"/>
                  </a:lnTo>
                  <a:lnTo>
                    <a:pt x="181040" y="216546"/>
                  </a:lnTo>
                  <a:lnTo>
                    <a:pt x="181040" y="216546"/>
                  </a:lnTo>
                  <a:lnTo>
                    <a:pt x="182654" y="218160"/>
                  </a:lnTo>
                  <a:lnTo>
                    <a:pt x="181040" y="219774"/>
                  </a:lnTo>
                  <a:lnTo>
                    <a:pt x="181040" y="223002"/>
                  </a:lnTo>
                  <a:lnTo>
                    <a:pt x="176198" y="227844"/>
                  </a:lnTo>
                  <a:lnTo>
                    <a:pt x="169742" y="232685"/>
                  </a:lnTo>
                  <a:lnTo>
                    <a:pt x="166514" y="234299"/>
                  </a:lnTo>
                  <a:lnTo>
                    <a:pt x="164900" y="237527"/>
                  </a:lnTo>
                  <a:lnTo>
                    <a:pt x="161673" y="237527"/>
                  </a:lnTo>
                  <a:lnTo>
                    <a:pt x="160059" y="237527"/>
                  </a:lnTo>
                  <a:lnTo>
                    <a:pt x="160059" y="237527"/>
                  </a:lnTo>
                  <a:lnTo>
                    <a:pt x="158445" y="235913"/>
                  </a:lnTo>
                  <a:lnTo>
                    <a:pt x="158445" y="235913"/>
                  </a:lnTo>
                  <a:lnTo>
                    <a:pt x="156831" y="234299"/>
                  </a:lnTo>
                  <a:lnTo>
                    <a:pt x="156831" y="232685"/>
                  </a:lnTo>
                  <a:lnTo>
                    <a:pt x="155217" y="232685"/>
                  </a:lnTo>
                  <a:lnTo>
                    <a:pt x="151989" y="232685"/>
                  </a:lnTo>
                  <a:lnTo>
                    <a:pt x="148761" y="234299"/>
                  </a:lnTo>
                  <a:lnTo>
                    <a:pt x="147147" y="234299"/>
                  </a:lnTo>
                  <a:lnTo>
                    <a:pt x="147147" y="235913"/>
                  </a:lnTo>
                  <a:lnTo>
                    <a:pt x="147147" y="237527"/>
                  </a:lnTo>
                  <a:lnTo>
                    <a:pt x="148761" y="247211"/>
                  </a:lnTo>
                  <a:lnTo>
                    <a:pt x="147147" y="247211"/>
                  </a:lnTo>
                  <a:lnTo>
                    <a:pt x="147147" y="248825"/>
                  </a:lnTo>
                  <a:lnTo>
                    <a:pt x="145533" y="252053"/>
                  </a:lnTo>
                  <a:lnTo>
                    <a:pt x="145533" y="252053"/>
                  </a:lnTo>
                  <a:lnTo>
                    <a:pt x="134236" y="266578"/>
                  </a:lnTo>
                  <a:lnTo>
                    <a:pt x="127780" y="253667"/>
                  </a:lnTo>
                  <a:lnTo>
                    <a:pt x="119710" y="248825"/>
                  </a:lnTo>
                  <a:lnTo>
                    <a:pt x="118096" y="248825"/>
                  </a:lnTo>
                  <a:lnTo>
                    <a:pt x="116482" y="248825"/>
                  </a:lnTo>
                  <a:lnTo>
                    <a:pt x="98729" y="255281"/>
                  </a:lnTo>
                  <a:lnTo>
                    <a:pt x="100343" y="247211"/>
                  </a:lnTo>
                  <a:lnTo>
                    <a:pt x="98729" y="239141"/>
                  </a:lnTo>
                  <a:lnTo>
                    <a:pt x="98729" y="231072"/>
                  </a:lnTo>
                  <a:lnTo>
                    <a:pt x="98729" y="229458"/>
                  </a:lnTo>
                  <a:lnTo>
                    <a:pt x="97115" y="227844"/>
                  </a:lnTo>
                  <a:lnTo>
                    <a:pt x="95501" y="226230"/>
                  </a:lnTo>
                  <a:lnTo>
                    <a:pt x="93887" y="224616"/>
                  </a:lnTo>
                  <a:lnTo>
                    <a:pt x="92274" y="224616"/>
                  </a:lnTo>
                  <a:lnTo>
                    <a:pt x="89046" y="224616"/>
                  </a:lnTo>
                  <a:lnTo>
                    <a:pt x="85818" y="224616"/>
                  </a:lnTo>
                  <a:lnTo>
                    <a:pt x="84204" y="224616"/>
                  </a:lnTo>
                  <a:lnTo>
                    <a:pt x="84204" y="224616"/>
                  </a:lnTo>
                  <a:lnTo>
                    <a:pt x="82590" y="223002"/>
                  </a:lnTo>
                  <a:lnTo>
                    <a:pt x="82590" y="221388"/>
                  </a:lnTo>
                  <a:lnTo>
                    <a:pt x="85818" y="213318"/>
                  </a:lnTo>
                  <a:lnTo>
                    <a:pt x="87432" y="210091"/>
                  </a:lnTo>
                  <a:lnTo>
                    <a:pt x="87432" y="205249"/>
                  </a:lnTo>
                  <a:lnTo>
                    <a:pt x="87432" y="203635"/>
                  </a:lnTo>
                  <a:lnTo>
                    <a:pt x="87432" y="202021"/>
                  </a:lnTo>
                  <a:lnTo>
                    <a:pt x="87432" y="200407"/>
                  </a:lnTo>
                  <a:lnTo>
                    <a:pt x="85818" y="197179"/>
                  </a:lnTo>
                  <a:lnTo>
                    <a:pt x="77748" y="192337"/>
                  </a:lnTo>
                  <a:lnTo>
                    <a:pt x="77748" y="190723"/>
                  </a:lnTo>
                  <a:lnTo>
                    <a:pt x="76134" y="189109"/>
                  </a:lnTo>
                  <a:lnTo>
                    <a:pt x="76134" y="182654"/>
                  </a:lnTo>
                  <a:lnTo>
                    <a:pt x="76134" y="179426"/>
                  </a:lnTo>
                  <a:lnTo>
                    <a:pt x="76134" y="176198"/>
                  </a:lnTo>
                  <a:lnTo>
                    <a:pt x="76134" y="176198"/>
                  </a:lnTo>
                  <a:lnTo>
                    <a:pt x="77748" y="161673"/>
                  </a:lnTo>
                  <a:lnTo>
                    <a:pt x="79362" y="161673"/>
                  </a:lnTo>
                  <a:lnTo>
                    <a:pt x="77748" y="158445"/>
                  </a:lnTo>
                  <a:lnTo>
                    <a:pt x="74520" y="150375"/>
                  </a:lnTo>
                  <a:lnTo>
                    <a:pt x="74520" y="148761"/>
                  </a:lnTo>
                  <a:lnTo>
                    <a:pt x="74520" y="147147"/>
                  </a:lnTo>
                  <a:lnTo>
                    <a:pt x="77748" y="147147"/>
                  </a:lnTo>
                  <a:lnTo>
                    <a:pt x="77748" y="145533"/>
                  </a:lnTo>
                  <a:lnTo>
                    <a:pt x="79362" y="143919"/>
                  </a:lnTo>
                  <a:lnTo>
                    <a:pt x="79362" y="143919"/>
                  </a:lnTo>
                  <a:lnTo>
                    <a:pt x="79362" y="142305"/>
                  </a:lnTo>
                  <a:lnTo>
                    <a:pt x="80976" y="135850"/>
                  </a:lnTo>
                  <a:lnTo>
                    <a:pt x="79362" y="132622"/>
                  </a:lnTo>
                  <a:lnTo>
                    <a:pt x="79362" y="131008"/>
                  </a:lnTo>
                  <a:lnTo>
                    <a:pt x="77748" y="129394"/>
                  </a:lnTo>
                  <a:lnTo>
                    <a:pt x="76134" y="129394"/>
                  </a:lnTo>
                  <a:lnTo>
                    <a:pt x="71292" y="127780"/>
                  </a:lnTo>
                  <a:lnTo>
                    <a:pt x="69678" y="127780"/>
                  </a:lnTo>
                  <a:lnTo>
                    <a:pt x="61609" y="127780"/>
                  </a:lnTo>
                  <a:lnTo>
                    <a:pt x="55153" y="127780"/>
                  </a:lnTo>
                  <a:lnTo>
                    <a:pt x="53539" y="127780"/>
                  </a:lnTo>
                  <a:lnTo>
                    <a:pt x="51925" y="127780"/>
                  </a:lnTo>
                  <a:lnTo>
                    <a:pt x="48697" y="129394"/>
                  </a:lnTo>
                  <a:lnTo>
                    <a:pt x="45469" y="131008"/>
                  </a:lnTo>
                  <a:lnTo>
                    <a:pt x="35786" y="134236"/>
                  </a:lnTo>
                  <a:lnTo>
                    <a:pt x="34172" y="135850"/>
                  </a:lnTo>
                  <a:lnTo>
                    <a:pt x="30944" y="135850"/>
                  </a:lnTo>
                  <a:lnTo>
                    <a:pt x="24488" y="137464"/>
                  </a:lnTo>
                  <a:lnTo>
                    <a:pt x="21260" y="135850"/>
                  </a:lnTo>
                  <a:lnTo>
                    <a:pt x="18033" y="135850"/>
                  </a:lnTo>
                  <a:lnTo>
                    <a:pt x="18033" y="135850"/>
                  </a:lnTo>
                  <a:lnTo>
                    <a:pt x="16419" y="135850"/>
                  </a:lnTo>
                  <a:lnTo>
                    <a:pt x="14805" y="134236"/>
                  </a:lnTo>
                  <a:lnTo>
                    <a:pt x="13191" y="132622"/>
                  </a:lnTo>
                  <a:lnTo>
                    <a:pt x="13191" y="132622"/>
                  </a:lnTo>
                  <a:lnTo>
                    <a:pt x="13191" y="131008"/>
                  </a:lnTo>
                  <a:lnTo>
                    <a:pt x="11577" y="126166"/>
                  </a:lnTo>
                  <a:lnTo>
                    <a:pt x="11577" y="126166"/>
                  </a:lnTo>
                  <a:lnTo>
                    <a:pt x="9963" y="124552"/>
                  </a:lnTo>
                  <a:lnTo>
                    <a:pt x="6735" y="121324"/>
                  </a:lnTo>
                  <a:lnTo>
                    <a:pt x="5121" y="119710"/>
                  </a:lnTo>
                  <a:lnTo>
                    <a:pt x="5121" y="114868"/>
                  </a:lnTo>
                  <a:lnTo>
                    <a:pt x="13191" y="93887"/>
                  </a:lnTo>
                  <a:lnTo>
                    <a:pt x="19647" y="79362"/>
                  </a:lnTo>
                  <a:lnTo>
                    <a:pt x="22874" y="76134"/>
                  </a:lnTo>
                  <a:lnTo>
                    <a:pt x="27716" y="72906"/>
                  </a:lnTo>
                  <a:lnTo>
                    <a:pt x="40628" y="64837"/>
                  </a:lnTo>
                  <a:lnTo>
                    <a:pt x="45469" y="63223"/>
                  </a:lnTo>
                  <a:lnTo>
                    <a:pt x="56767" y="56767"/>
                  </a:lnTo>
                  <a:lnTo>
                    <a:pt x="58381" y="53539"/>
                  </a:lnTo>
                  <a:lnTo>
                    <a:pt x="59995" y="51925"/>
                  </a:lnTo>
                  <a:lnTo>
                    <a:pt x="63223" y="47083"/>
                  </a:lnTo>
                  <a:lnTo>
                    <a:pt x="66451" y="42241"/>
                  </a:lnTo>
                  <a:lnTo>
                    <a:pt x="72906" y="30944"/>
                  </a:lnTo>
                  <a:lnTo>
                    <a:pt x="74520" y="27716"/>
                  </a:lnTo>
                  <a:lnTo>
                    <a:pt x="74520" y="27716"/>
                  </a:lnTo>
                  <a:lnTo>
                    <a:pt x="74520" y="26102"/>
                  </a:lnTo>
                  <a:lnTo>
                    <a:pt x="74520" y="22874"/>
                  </a:lnTo>
                  <a:lnTo>
                    <a:pt x="74520" y="22874"/>
                  </a:lnTo>
                  <a:lnTo>
                    <a:pt x="76134" y="22874"/>
                  </a:lnTo>
                  <a:lnTo>
                    <a:pt x="79362" y="21260"/>
                  </a:lnTo>
                  <a:lnTo>
                    <a:pt x="80976" y="21260"/>
                  </a:lnTo>
                  <a:lnTo>
                    <a:pt x="82590" y="19646"/>
                  </a:lnTo>
                  <a:lnTo>
                    <a:pt x="82590" y="18032"/>
                  </a:lnTo>
                  <a:lnTo>
                    <a:pt x="82590" y="14805"/>
                  </a:lnTo>
                  <a:lnTo>
                    <a:pt x="84204" y="11577"/>
                  </a:lnTo>
                  <a:lnTo>
                    <a:pt x="84204" y="9963"/>
                  </a:lnTo>
                  <a:lnTo>
                    <a:pt x="85818" y="9963"/>
                  </a:lnTo>
                  <a:lnTo>
                    <a:pt x="87432" y="9963"/>
                  </a:lnTo>
                  <a:lnTo>
                    <a:pt x="92274" y="9963"/>
                  </a:lnTo>
                  <a:lnTo>
                    <a:pt x="93887" y="9963"/>
                  </a:lnTo>
                  <a:lnTo>
                    <a:pt x="93887" y="8349"/>
                  </a:lnTo>
                  <a:lnTo>
                    <a:pt x="98729" y="6735"/>
                  </a:lnTo>
                  <a:lnTo>
                    <a:pt x="101957" y="5121"/>
                  </a:lnTo>
                  <a:lnTo>
                    <a:pt x="103571" y="5121"/>
                  </a:lnTo>
                  <a:lnTo>
                    <a:pt x="105185" y="5121"/>
                  </a:lnTo>
                  <a:lnTo>
                    <a:pt x="106799" y="5121"/>
                  </a:lnTo>
                  <a:lnTo>
                    <a:pt x="108413" y="6735"/>
                  </a:lnTo>
                  <a:lnTo>
                    <a:pt x="108413" y="8349"/>
                  </a:lnTo>
                  <a:lnTo>
                    <a:pt x="106799" y="9963"/>
                  </a:lnTo>
                  <a:lnTo>
                    <a:pt x="106799" y="11577"/>
                  </a:lnTo>
                  <a:lnTo>
                    <a:pt x="106799" y="13191"/>
                  </a:lnTo>
                  <a:lnTo>
                    <a:pt x="108413" y="13191"/>
                  </a:lnTo>
                  <a:lnTo>
                    <a:pt x="114869" y="18032"/>
                  </a:lnTo>
                  <a:lnTo>
                    <a:pt x="114869" y="19646"/>
                  </a:lnTo>
                  <a:lnTo>
                    <a:pt x="116482" y="21260"/>
                  </a:lnTo>
                  <a:lnTo>
                    <a:pt x="118096" y="22874"/>
                  </a:lnTo>
                  <a:lnTo>
                    <a:pt x="118096" y="24488"/>
                  </a:lnTo>
                  <a:lnTo>
                    <a:pt x="118096" y="26102"/>
                  </a:lnTo>
                  <a:lnTo>
                    <a:pt x="118096" y="27716"/>
                  </a:lnTo>
                  <a:lnTo>
                    <a:pt x="118096" y="27716"/>
                  </a:lnTo>
                  <a:lnTo>
                    <a:pt x="118096" y="30944"/>
                  </a:lnTo>
                  <a:lnTo>
                    <a:pt x="118096" y="37400"/>
                  </a:lnTo>
                  <a:lnTo>
                    <a:pt x="118096" y="39014"/>
                  </a:lnTo>
                  <a:lnTo>
                    <a:pt x="118096" y="42241"/>
                  </a:lnTo>
                  <a:lnTo>
                    <a:pt x="119710" y="43855"/>
                  </a:lnTo>
                  <a:lnTo>
                    <a:pt x="119710" y="45469"/>
                  </a:lnTo>
                  <a:lnTo>
                    <a:pt x="121324" y="45469"/>
                  </a:lnTo>
                  <a:lnTo>
                    <a:pt x="121324" y="47083"/>
                  </a:lnTo>
                  <a:lnTo>
                    <a:pt x="122938" y="47083"/>
                  </a:lnTo>
                  <a:lnTo>
                    <a:pt x="124552" y="48697"/>
                  </a:lnTo>
                  <a:lnTo>
                    <a:pt x="127780" y="48697"/>
                  </a:lnTo>
                  <a:lnTo>
                    <a:pt x="127780" y="48697"/>
                  </a:lnTo>
                  <a:lnTo>
                    <a:pt x="129394" y="50311"/>
                  </a:lnTo>
                  <a:lnTo>
                    <a:pt x="132622" y="53539"/>
                  </a:lnTo>
                  <a:lnTo>
                    <a:pt x="134236" y="55153"/>
                  </a:lnTo>
                  <a:lnTo>
                    <a:pt x="134236" y="567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45B34315-6CB2-404A-894A-988D9C4817BA}"/>
                </a:ext>
              </a:extLst>
            </p:cNvPr>
            <p:cNvSpPr/>
            <p:nvPr/>
          </p:nvSpPr>
          <p:spPr>
            <a:xfrm>
              <a:off x="8472943" y="3188144"/>
              <a:ext cx="225951" cy="177533"/>
            </a:xfrm>
            <a:custGeom>
              <a:avLst/>
              <a:gdLst>
                <a:gd name="connsiteX0" fmla="*/ 205249 w 225950"/>
                <a:gd name="connsiteY0" fmla="*/ 105185 h 177532"/>
                <a:gd name="connsiteX1" fmla="*/ 198793 w 225950"/>
                <a:gd name="connsiteY1" fmla="*/ 106799 h 177532"/>
                <a:gd name="connsiteX2" fmla="*/ 195565 w 225950"/>
                <a:gd name="connsiteY2" fmla="*/ 105185 h 177532"/>
                <a:gd name="connsiteX3" fmla="*/ 190723 w 225950"/>
                <a:gd name="connsiteY3" fmla="*/ 103571 h 177532"/>
                <a:gd name="connsiteX4" fmla="*/ 190723 w 225950"/>
                <a:gd name="connsiteY4" fmla="*/ 103571 h 177532"/>
                <a:gd name="connsiteX5" fmla="*/ 187495 w 225950"/>
                <a:gd name="connsiteY5" fmla="*/ 103571 h 177532"/>
                <a:gd name="connsiteX6" fmla="*/ 184268 w 225950"/>
                <a:gd name="connsiteY6" fmla="*/ 101957 h 177532"/>
                <a:gd name="connsiteX7" fmla="*/ 182654 w 225950"/>
                <a:gd name="connsiteY7" fmla="*/ 101957 h 177532"/>
                <a:gd name="connsiteX8" fmla="*/ 179426 w 225950"/>
                <a:gd name="connsiteY8" fmla="*/ 98729 h 177532"/>
                <a:gd name="connsiteX9" fmla="*/ 177812 w 225950"/>
                <a:gd name="connsiteY9" fmla="*/ 98729 h 177532"/>
                <a:gd name="connsiteX10" fmla="*/ 174584 w 225950"/>
                <a:gd name="connsiteY10" fmla="*/ 97115 h 177532"/>
                <a:gd name="connsiteX11" fmla="*/ 168128 w 225950"/>
                <a:gd name="connsiteY11" fmla="*/ 97115 h 177532"/>
                <a:gd name="connsiteX12" fmla="*/ 156831 w 225950"/>
                <a:gd name="connsiteY12" fmla="*/ 98729 h 177532"/>
                <a:gd name="connsiteX13" fmla="*/ 151989 w 225950"/>
                <a:gd name="connsiteY13" fmla="*/ 98729 h 177532"/>
                <a:gd name="connsiteX14" fmla="*/ 150375 w 225950"/>
                <a:gd name="connsiteY14" fmla="*/ 98729 h 177532"/>
                <a:gd name="connsiteX15" fmla="*/ 148761 w 225950"/>
                <a:gd name="connsiteY15" fmla="*/ 100343 h 177532"/>
                <a:gd name="connsiteX16" fmla="*/ 147147 w 225950"/>
                <a:gd name="connsiteY16" fmla="*/ 101957 h 177532"/>
                <a:gd name="connsiteX17" fmla="*/ 145533 w 225950"/>
                <a:gd name="connsiteY17" fmla="*/ 106799 h 177532"/>
                <a:gd name="connsiteX18" fmla="*/ 145533 w 225950"/>
                <a:gd name="connsiteY18" fmla="*/ 108413 h 177532"/>
                <a:gd name="connsiteX19" fmla="*/ 142305 w 225950"/>
                <a:gd name="connsiteY19" fmla="*/ 116483 h 177532"/>
                <a:gd name="connsiteX20" fmla="*/ 140691 w 225950"/>
                <a:gd name="connsiteY20" fmla="*/ 118096 h 177532"/>
                <a:gd name="connsiteX21" fmla="*/ 140691 w 225950"/>
                <a:gd name="connsiteY21" fmla="*/ 119710 h 177532"/>
                <a:gd name="connsiteX22" fmla="*/ 139077 w 225950"/>
                <a:gd name="connsiteY22" fmla="*/ 119710 h 177532"/>
                <a:gd name="connsiteX23" fmla="*/ 135850 w 225950"/>
                <a:gd name="connsiteY23" fmla="*/ 121324 h 177532"/>
                <a:gd name="connsiteX24" fmla="*/ 132622 w 225950"/>
                <a:gd name="connsiteY24" fmla="*/ 121324 h 177532"/>
                <a:gd name="connsiteX25" fmla="*/ 111641 w 225950"/>
                <a:gd name="connsiteY25" fmla="*/ 119710 h 177532"/>
                <a:gd name="connsiteX26" fmla="*/ 110027 w 225950"/>
                <a:gd name="connsiteY26" fmla="*/ 119710 h 177532"/>
                <a:gd name="connsiteX27" fmla="*/ 108413 w 225950"/>
                <a:gd name="connsiteY27" fmla="*/ 118096 h 177532"/>
                <a:gd name="connsiteX28" fmla="*/ 103571 w 225950"/>
                <a:gd name="connsiteY28" fmla="*/ 114869 h 177532"/>
                <a:gd name="connsiteX29" fmla="*/ 105185 w 225950"/>
                <a:gd name="connsiteY29" fmla="*/ 111641 h 177532"/>
                <a:gd name="connsiteX30" fmla="*/ 105185 w 225950"/>
                <a:gd name="connsiteY30" fmla="*/ 110027 h 177532"/>
                <a:gd name="connsiteX31" fmla="*/ 106799 w 225950"/>
                <a:gd name="connsiteY31" fmla="*/ 110027 h 177532"/>
                <a:gd name="connsiteX32" fmla="*/ 108413 w 225950"/>
                <a:gd name="connsiteY32" fmla="*/ 108413 h 177532"/>
                <a:gd name="connsiteX33" fmla="*/ 108413 w 225950"/>
                <a:gd name="connsiteY33" fmla="*/ 105185 h 177532"/>
                <a:gd name="connsiteX34" fmla="*/ 106799 w 225950"/>
                <a:gd name="connsiteY34" fmla="*/ 103571 h 177532"/>
                <a:gd name="connsiteX35" fmla="*/ 105185 w 225950"/>
                <a:gd name="connsiteY35" fmla="*/ 101957 h 177532"/>
                <a:gd name="connsiteX36" fmla="*/ 103571 w 225950"/>
                <a:gd name="connsiteY36" fmla="*/ 101957 h 177532"/>
                <a:gd name="connsiteX37" fmla="*/ 103571 w 225950"/>
                <a:gd name="connsiteY37" fmla="*/ 100343 h 177532"/>
                <a:gd name="connsiteX38" fmla="*/ 101957 w 225950"/>
                <a:gd name="connsiteY38" fmla="*/ 98729 h 177532"/>
                <a:gd name="connsiteX39" fmla="*/ 97115 w 225950"/>
                <a:gd name="connsiteY39" fmla="*/ 98729 h 177532"/>
                <a:gd name="connsiteX40" fmla="*/ 93887 w 225950"/>
                <a:gd name="connsiteY40" fmla="*/ 101957 h 177532"/>
                <a:gd name="connsiteX41" fmla="*/ 92274 w 225950"/>
                <a:gd name="connsiteY41" fmla="*/ 103571 h 177532"/>
                <a:gd name="connsiteX42" fmla="*/ 89046 w 225950"/>
                <a:gd name="connsiteY42" fmla="*/ 110027 h 177532"/>
                <a:gd name="connsiteX43" fmla="*/ 85818 w 225950"/>
                <a:gd name="connsiteY43" fmla="*/ 110027 h 177532"/>
                <a:gd name="connsiteX44" fmla="*/ 82590 w 225950"/>
                <a:gd name="connsiteY44" fmla="*/ 113255 h 177532"/>
                <a:gd name="connsiteX45" fmla="*/ 79362 w 225950"/>
                <a:gd name="connsiteY45" fmla="*/ 116483 h 177532"/>
                <a:gd name="connsiteX46" fmla="*/ 77748 w 225950"/>
                <a:gd name="connsiteY46" fmla="*/ 116483 h 177532"/>
                <a:gd name="connsiteX47" fmla="*/ 76134 w 225950"/>
                <a:gd name="connsiteY47" fmla="*/ 116483 h 177532"/>
                <a:gd name="connsiteX48" fmla="*/ 72906 w 225950"/>
                <a:gd name="connsiteY48" fmla="*/ 114869 h 177532"/>
                <a:gd name="connsiteX49" fmla="*/ 72906 w 225950"/>
                <a:gd name="connsiteY49" fmla="*/ 114869 h 177532"/>
                <a:gd name="connsiteX50" fmla="*/ 71292 w 225950"/>
                <a:gd name="connsiteY50" fmla="*/ 114869 h 177532"/>
                <a:gd name="connsiteX51" fmla="*/ 71292 w 225950"/>
                <a:gd name="connsiteY51" fmla="*/ 116483 h 177532"/>
                <a:gd name="connsiteX52" fmla="*/ 69678 w 225950"/>
                <a:gd name="connsiteY52" fmla="*/ 116483 h 177532"/>
                <a:gd name="connsiteX53" fmla="*/ 71292 w 225950"/>
                <a:gd name="connsiteY53" fmla="*/ 122938 h 177532"/>
                <a:gd name="connsiteX54" fmla="*/ 71292 w 225950"/>
                <a:gd name="connsiteY54" fmla="*/ 126166 h 177532"/>
                <a:gd name="connsiteX55" fmla="*/ 69678 w 225950"/>
                <a:gd name="connsiteY55" fmla="*/ 139078 h 177532"/>
                <a:gd name="connsiteX56" fmla="*/ 68065 w 225950"/>
                <a:gd name="connsiteY56" fmla="*/ 142305 h 177532"/>
                <a:gd name="connsiteX57" fmla="*/ 66450 w 225950"/>
                <a:gd name="connsiteY57" fmla="*/ 143919 h 177532"/>
                <a:gd name="connsiteX58" fmla="*/ 63223 w 225950"/>
                <a:gd name="connsiteY58" fmla="*/ 145533 h 177532"/>
                <a:gd name="connsiteX59" fmla="*/ 61609 w 225950"/>
                <a:gd name="connsiteY59" fmla="*/ 147147 h 177532"/>
                <a:gd name="connsiteX60" fmla="*/ 56767 w 225950"/>
                <a:gd name="connsiteY60" fmla="*/ 147147 h 177532"/>
                <a:gd name="connsiteX61" fmla="*/ 55153 w 225950"/>
                <a:gd name="connsiteY61" fmla="*/ 155217 h 177532"/>
                <a:gd name="connsiteX62" fmla="*/ 58381 w 225950"/>
                <a:gd name="connsiteY62" fmla="*/ 182654 h 177532"/>
                <a:gd name="connsiteX63" fmla="*/ 58381 w 225950"/>
                <a:gd name="connsiteY63" fmla="*/ 182654 h 177532"/>
                <a:gd name="connsiteX64" fmla="*/ 43856 w 225950"/>
                <a:gd name="connsiteY64" fmla="*/ 184268 h 177532"/>
                <a:gd name="connsiteX65" fmla="*/ 32558 w 225950"/>
                <a:gd name="connsiteY65" fmla="*/ 184268 h 177532"/>
                <a:gd name="connsiteX66" fmla="*/ 34172 w 225950"/>
                <a:gd name="connsiteY66" fmla="*/ 184268 h 177532"/>
                <a:gd name="connsiteX67" fmla="*/ 34172 w 225950"/>
                <a:gd name="connsiteY67" fmla="*/ 182654 h 177532"/>
                <a:gd name="connsiteX68" fmla="*/ 35786 w 225950"/>
                <a:gd name="connsiteY68" fmla="*/ 181040 h 177532"/>
                <a:gd name="connsiteX69" fmla="*/ 35786 w 225950"/>
                <a:gd name="connsiteY69" fmla="*/ 179426 h 177532"/>
                <a:gd name="connsiteX70" fmla="*/ 37400 w 225950"/>
                <a:gd name="connsiteY70" fmla="*/ 177812 h 177532"/>
                <a:gd name="connsiteX71" fmla="*/ 37400 w 225950"/>
                <a:gd name="connsiteY71" fmla="*/ 177812 h 177532"/>
                <a:gd name="connsiteX72" fmla="*/ 37400 w 225950"/>
                <a:gd name="connsiteY72" fmla="*/ 176198 h 177532"/>
                <a:gd name="connsiteX73" fmla="*/ 35786 w 225950"/>
                <a:gd name="connsiteY73" fmla="*/ 156831 h 177532"/>
                <a:gd name="connsiteX74" fmla="*/ 29330 w 225950"/>
                <a:gd name="connsiteY74" fmla="*/ 137464 h 177532"/>
                <a:gd name="connsiteX75" fmla="*/ 27716 w 225950"/>
                <a:gd name="connsiteY75" fmla="*/ 134236 h 177532"/>
                <a:gd name="connsiteX76" fmla="*/ 22874 w 225950"/>
                <a:gd name="connsiteY76" fmla="*/ 129394 h 177532"/>
                <a:gd name="connsiteX77" fmla="*/ 21260 w 225950"/>
                <a:gd name="connsiteY77" fmla="*/ 127780 h 177532"/>
                <a:gd name="connsiteX78" fmla="*/ 19647 w 225950"/>
                <a:gd name="connsiteY78" fmla="*/ 126166 h 177532"/>
                <a:gd name="connsiteX79" fmla="*/ 18033 w 225950"/>
                <a:gd name="connsiteY79" fmla="*/ 126166 h 177532"/>
                <a:gd name="connsiteX80" fmla="*/ 14805 w 225950"/>
                <a:gd name="connsiteY80" fmla="*/ 126166 h 177532"/>
                <a:gd name="connsiteX81" fmla="*/ 13191 w 225950"/>
                <a:gd name="connsiteY81" fmla="*/ 122938 h 177532"/>
                <a:gd name="connsiteX82" fmla="*/ 13191 w 225950"/>
                <a:gd name="connsiteY82" fmla="*/ 119710 h 177532"/>
                <a:gd name="connsiteX83" fmla="*/ 6735 w 225950"/>
                <a:gd name="connsiteY83" fmla="*/ 90660 h 177532"/>
                <a:gd name="connsiteX84" fmla="*/ 5121 w 225950"/>
                <a:gd name="connsiteY84" fmla="*/ 82590 h 177532"/>
                <a:gd name="connsiteX85" fmla="*/ 6735 w 225950"/>
                <a:gd name="connsiteY85" fmla="*/ 77748 h 177532"/>
                <a:gd name="connsiteX86" fmla="*/ 8349 w 225950"/>
                <a:gd name="connsiteY86" fmla="*/ 74520 h 177532"/>
                <a:gd name="connsiteX87" fmla="*/ 8349 w 225950"/>
                <a:gd name="connsiteY87" fmla="*/ 64837 h 177532"/>
                <a:gd name="connsiteX88" fmla="*/ 45469 w 225950"/>
                <a:gd name="connsiteY88" fmla="*/ 63223 h 177532"/>
                <a:gd name="connsiteX89" fmla="*/ 59995 w 225950"/>
                <a:gd name="connsiteY89" fmla="*/ 64837 h 177532"/>
                <a:gd name="connsiteX90" fmla="*/ 63223 w 225950"/>
                <a:gd name="connsiteY90" fmla="*/ 64837 h 177532"/>
                <a:gd name="connsiteX91" fmla="*/ 63223 w 225950"/>
                <a:gd name="connsiteY91" fmla="*/ 64837 h 177532"/>
                <a:gd name="connsiteX92" fmla="*/ 66450 w 225950"/>
                <a:gd name="connsiteY92" fmla="*/ 64837 h 177532"/>
                <a:gd name="connsiteX93" fmla="*/ 68065 w 225950"/>
                <a:gd name="connsiteY93" fmla="*/ 63223 h 177532"/>
                <a:gd name="connsiteX94" fmla="*/ 68065 w 225950"/>
                <a:gd name="connsiteY94" fmla="*/ 61609 h 177532"/>
                <a:gd name="connsiteX95" fmla="*/ 68065 w 225950"/>
                <a:gd name="connsiteY95" fmla="*/ 58381 h 177532"/>
                <a:gd name="connsiteX96" fmla="*/ 68065 w 225950"/>
                <a:gd name="connsiteY96" fmla="*/ 56767 h 177532"/>
                <a:gd name="connsiteX97" fmla="*/ 69678 w 225950"/>
                <a:gd name="connsiteY97" fmla="*/ 55153 h 177532"/>
                <a:gd name="connsiteX98" fmla="*/ 77748 w 225950"/>
                <a:gd name="connsiteY98" fmla="*/ 47083 h 177532"/>
                <a:gd name="connsiteX99" fmla="*/ 79362 w 225950"/>
                <a:gd name="connsiteY99" fmla="*/ 45469 h 177532"/>
                <a:gd name="connsiteX100" fmla="*/ 90659 w 225950"/>
                <a:gd name="connsiteY100" fmla="*/ 6735 h 177532"/>
                <a:gd name="connsiteX101" fmla="*/ 103571 w 225950"/>
                <a:gd name="connsiteY101" fmla="*/ 8349 h 177532"/>
                <a:gd name="connsiteX102" fmla="*/ 132622 w 225950"/>
                <a:gd name="connsiteY102" fmla="*/ 16419 h 177532"/>
                <a:gd name="connsiteX103" fmla="*/ 139077 w 225950"/>
                <a:gd name="connsiteY103" fmla="*/ 18033 h 177532"/>
                <a:gd name="connsiteX104" fmla="*/ 198793 w 225950"/>
                <a:gd name="connsiteY104" fmla="*/ 9963 h 177532"/>
                <a:gd name="connsiteX105" fmla="*/ 208477 w 225950"/>
                <a:gd name="connsiteY105" fmla="*/ 8349 h 177532"/>
                <a:gd name="connsiteX106" fmla="*/ 216546 w 225950"/>
                <a:gd name="connsiteY106" fmla="*/ 6735 h 177532"/>
                <a:gd name="connsiteX107" fmla="*/ 224616 w 225950"/>
                <a:gd name="connsiteY107" fmla="*/ 5121 h 177532"/>
                <a:gd name="connsiteX108" fmla="*/ 221388 w 225950"/>
                <a:gd name="connsiteY108" fmla="*/ 45469 h 177532"/>
                <a:gd name="connsiteX109" fmla="*/ 221388 w 225950"/>
                <a:gd name="connsiteY109" fmla="*/ 47083 h 177532"/>
                <a:gd name="connsiteX110" fmla="*/ 223002 w 225950"/>
                <a:gd name="connsiteY110" fmla="*/ 48697 h 177532"/>
                <a:gd name="connsiteX111" fmla="*/ 227844 w 225950"/>
                <a:gd name="connsiteY111" fmla="*/ 51925 h 177532"/>
                <a:gd name="connsiteX112" fmla="*/ 229458 w 225950"/>
                <a:gd name="connsiteY112" fmla="*/ 53539 h 177532"/>
                <a:gd name="connsiteX113" fmla="*/ 231072 w 225950"/>
                <a:gd name="connsiteY113" fmla="*/ 55153 h 177532"/>
                <a:gd name="connsiteX114" fmla="*/ 231072 w 225950"/>
                <a:gd name="connsiteY114" fmla="*/ 56767 h 177532"/>
                <a:gd name="connsiteX115" fmla="*/ 231072 w 225950"/>
                <a:gd name="connsiteY115" fmla="*/ 58381 h 177532"/>
                <a:gd name="connsiteX116" fmla="*/ 231072 w 225950"/>
                <a:gd name="connsiteY116" fmla="*/ 59995 h 177532"/>
                <a:gd name="connsiteX117" fmla="*/ 221388 w 225950"/>
                <a:gd name="connsiteY117" fmla="*/ 69678 h 177532"/>
                <a:gd name="connsiteX118" fmla="*/ 219774 w 225950"/>
                <a:gd name="connsiteY118" fmla="*/ 72906 h 177532"/>
                <a:gd name="connsiteX119" fmla="*/ 206863 w 225950"/>
                <a:gd name="connsiteY119" fmla="*/ 95501 h 177532"/>
                <a:gd name="connsiteX120" fmla="*/ 203635 w 225950"/>
                <a:gd name="connsiteY120" fmla="*/ 98729 h 177532"/>
                <a:gd name="connsiteX121" fmla="*/ 203635 w 225950"/>
                <a:gd name="connsiteY121" fmla="*/ 100343 h 17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25950" h="177532">
                  <a:moveTo>
                    <a:pt x="205249" y="105185"/>
                  </a:moveTo>
                  <a:lnTo>
                    <a:pt x="198793" y="106799"/>
                  </a:lnTo>
                  <a:lnTo>
                    <a:pt x="195565" y="105185"/>
                  </a:lnTo>
                  <a:lnTo>
                    <a:pt x="190723" y="103571"/>
                  </a:lnTo>
                  <a:lnTo>
                    <a:pt x="190723" y="103571"/>
                  </a:lnTo>
                  <a:lnTo>
                    <a:pt x="187495" y="103571"/>
                  </a:lnTo>
                  <a:lnTo>
                    <a:pt x="184268" y="101957"/>
                  </a:lnTo>
                  <a:lnTo>
                    <a:pt x="182654" y="101957"/>
                  </a:lnTo>
                  <a:lnTo>
                    <a:pt x="179426" y="98729"/>
                  </a:lnTo>
                  <a:lnTo>
                    <a:pt x="177812" y="98729"/>
                  </a:lnTo>
                  <a:lnTo>
                    <a:pt x="174584" y="97115"/>
                  </a:lnTo>
                  <a:lnTo>
                    <a:pt x="168128" y="97115"/>
                  </a:lnTo>
                  <a:lnTo>
                    <a:pt x="156831" y="98729"/>
                  </a:lnTo>
                  <a:lnTo>
                    <a:pt x="151989" y="98729"/>
                  </a:lnTo>
                  <a:lnTo>
                    <a:pt x="150375" y="98729"/>
                  </a:lnTo>
                  <a:lnTo>
                    <a:pt x="148761" y="100343"/>
                  </a:lnTo>
                  <a:lnTo>
                    <a:pt x="147147" y="101957"/>
                  </a:lnTo>
                  <a:lnTo>
                    <a:pt x="145533" y="106799"/>
                  </a:lnTo>
                  <a:lnTo>
                    <a:pt x="145533" y="108413"/>
                  </a:lnTo>
                  <a:lnTo>
                    <a:pt x="142305" y="116483"/>
                  </a:lnTo>
                  <a:lnTo>
                    <a:pt x="140691" y="118096"/>
                  </a:lnTo>
                  <a:lnTo>
                    <a:pt x="140691" y="119710"/>
                  </a:lnTo>
                  <a:lnTo>
                    <a:pt x="139077" y="119710"/>
                  </a:lnTo>
                  <a:lnTo>
                    <a:pt x="135850" y="121324"/>
                  </a:lnTo>
                  <a:lnTo>
                    <a:pt x="132622" y="121324"/>
                  </a:lnTo>
                  <a:lnTo>
                    <a:pt x="111641" y="119710"/>
                  </a:lnTo>
                  <a:lnTo>
                    <a:pt x="110027" y="119710"/>
                  </a:lnTo>
                  <a:lnTo>
                    <a:pt x="108413" y="118096"/>
                  </a:lnTo>
                  <a:lnTo>
                    <a:pt x="103571" y="114869"/>
                  </a:lnTo>
                  <a:lnTo>
                    <a:pt x="105185" y="111641"/>
                  </a:lnTo>
                  <a:lnTo>
                    <a:pt x="105185" y="110027"/>
                  </a:lnTo>
                  <a:lnTo>
                    <a:pt x="106799" y="110027"/>
                  </a:lnTo>
                  <a:lnTo>
                    <a:pt x="108413" y="108413"/>
                  </a:lnTo>
                  <a:lnTo>
                    <a:pt x="108413" y="105185"/>
                  </a:lnTo>
                  <a:lnTo>
                    <a:pt x="106799" y="103571"/>
                  </a:lnTo>
                  <a:lnTo>
                    <a:pt x="105185" y="101957"/>
                  </a:lnTo>
                  <a:lnTo>
                    <a:pt x="103571" y="101957"/>
                  </a:lnTo>
                  <a:lnTo>
                    <a:pt x="103571" y="100343"/>
                  </a:lnTo>
                  <a:lnTo>
                    <a:pt x="101957" y="98729"/>
                  </a:lnTo>
                  <a:lnTo>
                    <a:pt x="97115" y="98729"/>
                  </a:lnTo>
                  <a:lnTo>
                    <a:pt x="93887" y="101957"/>
                  </a:lnTo>
                  <a:lnTo>
                    <a:pt x="92274" y="103571"/>
                  </a:lnTo>
                  <a:lnTo>
                    <a:pt x="89046" y="110027"/>
                  </a:lnTo>
                  <a:lnTo>
                    <a:pt x="85818" y="110027"/>
                  </a:lnTo>
                  <a:lnTo>
                    <a:pt x="82590" y="113255"/>
                  </a:lnTo>
                  <a:lnTo>
                    <a:pt x="79362" y="116483"/>
                  </a:lnTo>
                  <a:lnTo>
                    <a:pt x="77748" y="116483"/>
                  </a:lnTo>
                  <a:lnTo>
                    <a:pt x="76134" y="116483"/>
                  </a:lnTo>
                  <a:lnTo>
                    <a:pt x="72906" y="114869"/>
                  </a:lnTo>
                  <a:lnTo>
                    <a:pt x="72906" y="114869"/>
                  </a:lnTo>
                  <a:lnTo>
                    <a:pt x="71292" y="114869"/>
                  </a:lnTo>
                  <a:lnTo>
                    <a:pt x="71292" y="116483"/>
                  </a:lnTo>
                  <a:lnTo>
                    <a:pt x="69678" y="116483"/>
                  </a:lnTo>
                  <a:lnTo>
                    <a:pt x="71292" y="122938"/>
                  </a:lnTo>
                  <a:lnTo>
                    <a:pt x="71292" y="126166"/>
                  </a:lnTo>
                  <a:lnTo>
                    <a:pt x="69678" y="139078"/>
                  </a:lnTo>
                  <a:lnTo>
                    <a:pt x="68065" y="142305"/>
                  </a:lnTo>
                  <a:lnTo>
                    <a:pt x="66450" y="143919"/>
                  </a:lnTo>
                  <a:lnTo>
                    <a:pt x="63223" y="145533"/>
                  </a:lnTo>
                  <a:lnTo>
                    <a:pt x="61609" y="147147"/>
                  </a:lnTo>
                  <a:lnTo>
                    <a:pt x="56767" y="147147"/>
                  </a:lnTo>
                  <a:lnTo>
                    <a:pt x="55153" y="155217"/>
                  </a:lnTo>
                  <a:lnTo>
                    <a:pt x="58381" y="182654"/>
                  </a:lnTo>
                  <a:lnTo>
                    <a:pt x="58381" y="182654"/>
                  </a:lnTo>
                  <a:lnTo>
                    <a:pt x="43856" y="184268"/>
                  </a:lnTo>
                  <a:lnTo>
                    <a:pt x="32558" y="184268"/>
                  </a:lnTo>
                  <a:lnTo>
                    <a:pt x="34172" y="184268"/>
                  </a:lnTo>
                  <a:lnTo>
                    <a:pt x="34172" y="182654"/>
                  </a:lnTo>
                  <a:lnTo>
                    <a:pt x="35786" y="181040"/>
                  </a:lnTo>
                  <a:lnTo>
                    <a:pt x="35786" y="179426"/>
                  </a:lnTo>
                  <a:lnTo>
                    <a:pt x="37400" y="177812"/>
                  </a:lnTo>
                  <a:lnTo>
                    <a:pt x="37400" y="177812"/>
                  </a:lnTo>
                  <a:lnTo>
                    <a:pt x="37400" y="176198"/>
                  </a:lnTo>
                  <a:lnTo>
                    <a:pt x="35786" y="156831"/>
                  </a:lnTo>
                  <a:lnTo>
                    <a:pt x="29330" y="137464"/>
                  </a:lnTo>
                  <a:lnTo>
                    <a:pt x="27716" y="134236"/>
                  </a:lnTo>
                  <a:lnTo>
                    <a:pt x="22874" y="129394"/>
                  </a:lnTo>
                  <a:lnTo>
                    <a:pt x="21260" y="127780"/>
                  </a:lnTo>
                  <a:lnTo>
                    <a:pt x="19647" y="126166"/>
                  </a:lnTo>
                  <a:lnTo>
                    <a:pt x="18033" y="126166"/>
                  </a:lnTo>
                  <a:lnTo>
                    <a:pt x="14805" y="126166"/>
                  </a:lnTo>
                  <a:lnTo>
                    <a:pt x="13191" y="122938"/>
                  </a:lnTo>
                  <a:lnTo>
                    <a:pt x="13191" y="119710"/>
                  </a:lnTo>
                  <a:lnTo>
                    <a:pt x="6735" y="90660"/>
                  </a:lnTo>
                  <a:lnTo>
                    <a:pt x="5121" y="82590"/>
                  </a:lnTo>
                  <a:lnTo>
                    <a:pt x="6735" y="77748"/>
                  </a:lnTo>
                  <a:lnTo>
                    <a:pt x="8349" y="74520"/>
                  </a:lnTo>
                  <a:lnTo>
                    <a:pt x="8349" y="64837"/>
                  </a:lnTo>
                  <a:lnTo>
                    <a:pt x="45469" y="63223"/>
                  </a:lnTo>
                  <a:lnTo>
                    <a:pt x="59995" y="64837"/>
                  </a:lnTo>
                  <a:lnTo>
                    <a:pt x="63223" y="64837"/>
                  </a:lnTo>
                  <a:lnTo>
                    <a:pt x="63223" y="64837"/>
                  </a:lnTo>
                  <a:lnTo>
                    <a:pt x="66450" y="64837"/>
                  </a:lnTo>
                  <a:lnTo>
                    <a:pt x="68065" y="63223"/>
                  </a:lnTo>
                  <a:lnTo>
                    <a:pt x="68065" y="61609"/>
                  </a:lnTo>
                  <a:lnTo>
                    <a:pt x="68065" y="58381"/>
                  </a:lnTo>
                  <a:lnTo>
                    <a:pt x="68065" y="56767"/>
                  </a:lnTo>
                  <a:lnTo>
                    <a:pt x="69678" y="55153"/>
                  </a:lnTo>
                  <a:lnTo>
                    <a:pt x="77748" y="47083"/>
                  </a:lnTo>
                  <a:lnTo>
                    <a:pt x="79362" y="45469"/>
                  </a:lnTo>
                  <a:lnTo>
                    <a:pt x="90659" y="6735"/>
                  </a:lnTo>
                  <a:lnTo>
                    <a:pt x="103571" y="8349"/>
                  </a:lnTo>
                  <a:lnTo>
                    <a:pt x="132622" y="16419"/>
                  </a:lnTo>
                  <a:lnTo>
                    <a:pt x="139077" y="18033"/>
                  </a:lnTo>
                  <a:lnTo>
                    <a:pt x="198793" y="9963"/>
                  </a:lnTo>
                  <a:lnTo>
                    <a:pt x="208477" y="8349"/>
                  </a:lnTo>
                  <a:lnTo>
                    <a:pt x="216546" y="6735"/>
                  </a:lnTo>
                  <a:lnTo>
                    <a:pt x="224616" y="5121"/>
                  </a:lnTo>
                  <a:lnTo>
                    <a:pt x="221388" y="45469"/>
                  </a:lnTo>
                  <a:lnTo>
                    <a:pt x="221388" y="47083"/>
                  </a:lnTo>
                  <a:lnTo>
                    <a:pt x="223002" y="48697"/>
                  </a:lnTo>
                  <a:lnTo>
                    <a:pt x="227844" y="51925"/>
                  </a:lnTo>
                  <a:lnTo>
                    <a:pt x="229458" y="53539"/>
                  </a:lnTo>
                  <a:lnTo>
                    <a:pt x="231072" y="55153"/>
                  </a:lnTo>
                  <a:lnTo>
                    <a:pt x="231072" y="56767"/>
                  </a:lnTo>
                  <a:lnTo>
                    <a:pt x="231072" y="58381"/>
                  </a:lnTo>
                  <a:lnTo>
                    <a:pt x="231072" y="59995"/>
                  </a:lnTo>
                  <a:lnTo>
                    <a:pt x="221388" y="69678"/>
                  </a:lnTo>
                  <a:lnTo>
                    <a:pt x="219774" y="72906"/>
                  </a:lnTo>
                  <a:lnTo>
                    <a:pt x="206863" y="95501"/>
                  </a:lnTo>
                  <a:lnTo>
                    <a:pt x="203635" y="98729"/>
                  </a:lnTo>
                  <a:lnTo>
                    <a:pt x="203635" y="10034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38DBB23E-BA95-4049-97A1-EFA66DE5EB44}"/>
                </a:ext>
              </a:extLst>
            </p:cNvPr>
            <p:cNvSpPr/>
            <p:nvPr/>
          </p:nvSpPr>
          <p:spPr>
            <a:xfrm>
              <a:off x="8448734" y="3115517"/>
              <a:ext cx="112975" cy="129115"/>
            </a:xfrm>
            <a:custGeom>
              <a:avLst/>
              <a:gdLst>
                <a:gd name="connsiteX0" fmla="*/ 39014 w 112975"/>
                <a:gd name="connsiteY0" fmla="*/ 13191 h 129114"/>
                <a:gd name="connsiteX1" fmla="*/ 37400 w 112975"/>
                <a:gd name="connsiteY1" fmla="*/ 18033 h 129114"/>
                <a:gd name="connsiteX2" fmla="*/ 37400 w 112975"/>
                <a:gd name="connsiteY2" fmla="*/ 21260 h 129114"/>
                <a:gd name="connsiteX3" fmla="*/ 34172 w 112975"/>
                <a:gd name="connsiteY3" fmla="*/ 26102 h 129114"/>
                <a:gd name="connsiteX4" fmla="*/ 32558 w 112975"/>
                <a:gd name="connsiteY4" fmla="*/ 29330 h 129114"/>
                <a:gd name="connsiteX5" fmla="*/ 32558 w 112975"/>
                <a:gd name="connsiteY5" fmla="*/ 30944 h 129114"/>
                <a:gd name="connsiteX6" fmla="*/ 32558 w 112975"/>
                <a:gd name="connsiteY6" fmla="*/ 34172 h 129114"/>
                <a:gd name="connsiteX7" fmla="*/ 34172 w 112975"/>
                <a:gd name="connsiteY7" fmla="*/ 39014 h 129114"/>
                <a:gd name="connsiteX8" fmla="*/ 34172 w 112975"/>
                <a:gd name="connsiteY8" fmla="*/ 40628 h 129114"/>
                <a:gd name="connsiteX9" fmla="*/ 42242 w 112975"/>
                <a:gd name="connsiteY9" fmla="*/ 56767 h 129114"/>
                <a:gd name="connsiteX10" fmla="*/ 43856 w 112975"/>
                <a:gd name="connsiteY10" fmla="*/ 58381 h 129114"/>
                <a:gd name="connsiteX11" fmla="*/ 50311 w 112975"/>
                <a:gd name="connsiteY11" fmla="*/ 61609 h 129114"/>
                <a:gd name="connsiteX12" fmla="*/ 51925 w 112975"/>
                <a:gd name="connsiteY12" fmla="*/ 61609 h 129114"/>
                <a:gd name="connsiteX13" fmla="*/ 56767 w 112975"/>
                <a:gd name="connsiteY13" fmla="*/ 63223 h 129114"/>
                <a:gd name="connsiteX14" fmla="*/ 59995 w 112975"/>
                <a:gd name="connsiteY14" fmla="*/ 63223 h 129114"/>
                <a:gd name="connsiteX15" fmla="*/ 85818 w 112975"/>
                <a:gd name="connsiteY15" fmla="*/ 72906 h 129114"/>
                <a:gd name="connsiteX16" fmla="*/ 89046 w 112975"/>
                <a:gd name="connsiteY16" fmla="*/ 76134 h 129114"/>
                <a:gd name="connsiteX17" fmla="*/ 92274 w 112975"/>
                <a:gd name="connsiteY17" fmla="*/ 77748 h 129114"/>
                <a:gd name="connsiteX18" fmla="*/ 97115 w 112975"/>
                <a:gd name="connsiteY18" fmla="*/ 79362 h 129114"/>
                <a:gd name="connsiteX19" fmla="*/ 114868 w 112975"/>
                <a:gd name="connsiteY19" fmla="*/ 79362 h 129114"/>
                <a:gd name="connsiteX20" fmla="*/ 103571 w 112975"/>
                <a:gd name="connsiteY20" fmla="*/ 118096 h 129114"/>
                <a:gd name="connsiteX21" fmla="*/ 101957 w 112975"/>
                <a:gd name="connsiteY21" fmla="*/ 119710 h 129114"/>
                <a:gd name="connsiteX22" fmla="*/ 93887 w 112975"/>
                <a:gd name="connsiteY22" fmla="*/ 127780 h 129114"/>
                <a:gd name="connsiteX23" fmla="*/ 92274 w 112975"/>
                <a:gd name="connsiteY23" fmla="*/ 129394 h 129114"/>
                <a:gd name="connsiteX24" fmla="*/ 92274 w 112975"/>
                <a:gd name="connsiteY24" fmla="*/ 131008 h 129114"/>
                <a:gd name="connsiteX25" fmla="*/ 92274 w 112975"/>
                <a:gd name="connsiteY25" fmla="*/ 134236 h 129114"/>
                <a:gd name="connsiteX26" fmla="*/ 92274 w 112975"/>
                <a:gd name="connsiteY26" fmla="*/ 135850 h 129114"/>
                <a:gd name="connsiteX27" fmla="*/ 90659 w 112975"/>
                <a:gd name="connsiteY27" fmla="*/ 137464 h 129114"/>
                <a:gd name="connsiteX28" fmla="*/ 87432 w 112975"/>
                <a:gd name="connsiteY28" fmla="*/ 137464 h 129114"/>
                <a:gd name="connsiteX29" fmla="*/ 87432 w 112975"/>
                <a:gd name="connsiteY29" fmla="*/ 137464 h 129114"/>
                <a:gd name="connsiteX30" fmla="*/ 84204 w 112975"/>
                <a:gd name="connsiteY30" fmla="*/ 137464 h 129114"/>
                <a:gd name="connsiteX31" fmla="*/ 69678 w 112975"/>
                <a:gd name="connsiteY31" fmla="*/ 135850 h 129114"/>
                <a:gd name="connsiteX32" fmla="*/ 32558 w 112975"/>
                <a:gd name="connsiteY32" fmla="*/ 137464 h 129114"/>
                <a:gd name="connsiteX33" fmla="*/ 26102 w 112975"/>
                <a:gd name="connsiteY33" fmla="*/ 121324 h 129114"/>
                <a:gd name="connsiteX34" fmla="*/ 21260 w 112975"/>
                <a:gd name="connsiteY34" fmla="*/ 110027 h 129114"/>
                <a:gd name="connsiteX35" fmla="*/ 19647 w 112975"/>
                <a:gd name="connsiteY35" fmla="*/ 106799 h 129114"/>
                <a:gd name="connsiteX36" fmla="*/ 16419 w 112975"/>
                <a:gd name="connsiteY36" fmla="*/ 100343 h 129114"/>
                <a:gd name="connsiteX37" fmla="*/ 14805 w 112975"/>
                <a:gd name="connsiteY37" fmla="*/ 98729 h 129114"/>
                <a:gd name="connsiteX38" fmla="*/ 14805 w 112975"/>
                <a:gd name="connsiteY38" fmla="*/ 97115 h 129114"/>
                <a:gd name="connsiteX39" fmla="*/ 14805 w 112975"/>
                <a:gd name="connsiteY39" fmla="*/ 85818 h 129114"/>
                <a:gd name="connsiteX40" fmla="*/ 16419 w 112975"/>
                <a:gd name="connsiteY40" fmla="*/ 76134 h 129114"/>
                <a:gd name="connsiteX41" fmla="*/ 18033 w 112975"/>
                <a:gd name="connsiteY41" fmla="*/ 69678 h 129114"/>
                <a:gd name="connsiteX42" fmla="*/ 18033 w 112975"/>
                <a:gd name="connsiteY42" fmla="*/ 68065 h 129114"/>
                <a:gd name="connsiteX43" fmla="*/ 18033 w 112975"/>
                <a:gd name="connsiteY43" fmla="*/ 66451 h 129114"/>
                <a:gd name="connsiteX44" fmla="*/ 16419 w 112975"/>
                <a:gd name="connsiteY44" fmla="*/ 61609 h 129114"/>
                <a:gd name="connsiteX45" fmla="*/ 14805 w 112975"/>
                <a:gd name="connsiteY45" fmla="*/ 59995 h 129114"/>
                <a:gd name="connsiteX46" fmla="*/ 13191 w 112975"/>
                <a:gd name="connsiteY46" fmla="*/ 58381 h 129114"/>
                <a:gd name="connsiteX47" fmla="*/ 13191 w 112975"/>
                <a:gd name="connsiteY47" fmla="*/ 58381 h 129114"/>
                <a:gd name="connsiteX48" fmla="*/ 11577 w 112975"/>
                <a:gd name="connsiteY48" fmla="*/ 56767 h 129114"/>
                <a:gd name="connsiteX49" fmla="*/ 11577 w 112975"/>
                <a:gd name="connsiteY49" fmla="*/ 55153 h 129114"/>
                <a:gd name="connsiteX50" fmla="*/ 8349 w 112975"/>
                <a:gd name="connsiteY50" fmla="*/ 53539 h 129114"/>
                <a:gd name="connsiteX51" fmla="*/ 8349 w 112975"/>
                <a:gd name="connsiteY51" fmla="*/ 50311 h 129114"/>
                <a:gd name="connsiteX52" fmla="*/ 5121 w 112975"/>
                <a:gd name="connsiteY52" fmla="*/ 47083 h 129114"/>
                <a:gd name="connsiteX53" fmla="*/ 5121 w 112975"/>
                <a:gd name="connsiteY53" fmla="*/ 43856 h 129114"/>
                <a:gd name="connsiteX54" fmla="*/ 6735 w 112975"/>
                <a:gd name="connsiteY54" fmla="*/ 40628 h 129114"/>
                <a:gd name="connsiteX55" fmla="*/ 9963 w 112975"/>
                <a:gd name="connsiteY55" fmla="*/ 32558 h 129114"/>
                <a:gd name="connsiteX56" fmla="*/ 11577 w 112975"/>
                <a:gd name="connsiteY56" fmla="*/ 29330 h 129114"/>
                <a:gd name="connsiteX57" fmla="*/ 11577 w 112975"/>
                <a:gd name="connsiteY57" fmla="*/ 27716 h 129114"/>
                <a:gd name="connsiteX58" fmla="*/ 13191 w 112975"/>
                <a:gd name="connsiteY58" fmla="*/ 13191 h 129114"/>
                <a:gd name="connsiteX59" fmla="*/ 14805 w 112975"/>
                <a:gd name="connsiteY59" fmla="*/ 9963 h 129114"/>
                <a:gd name="connsiteX60" fmla="*/ 19647 w 112975"/>
                <a:gd name="connsiteY60" fmla="*/ 5121 h 129114"/>
                <a:gd name="connsiteX61" fmla="*/ 21260 w 112975"/>
                <a:gd name="connsiteY61" fmla="*/ 5121 h 129114"/>
                <a:gd name="connsiteX62" fmla="*/ 22874 w 112975"/>
                <a:gd name="connsiteY62" fmla="*/ 5121 h 129114"/>
                <a:gd name="connsiteX63" fmla="*/ 32558 w 112975"/>
                <a:gd name="connsiteY63" fmla="*/ 6735 h 129114"/>
                <a:gd name="connsiteX64" fmla="*/ 34172 w 112975"/>
                <a:gd name="connsiteY64" fmla="*/ 9963 h 12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12975" h="129114">
                  <a:moveTo>
                    <a:pt x="39014" y="13191"/>
                  </a:moveTo>
                  <a:lnTo>
                    <a:pt x="37400" y="18033"/>
                  </a:lnTo>
                  <a:lnTo>
                    <a:pt x="37400" y="21260"/>
                  </a:lnTo>
                  <a:lnTo>
                    <a:pt x="34172" y="26102"/>
                  </a:lnTo>
                  <a:lnTo>
                    <a:pt x="32558" y="29330"/>
                  </a:lnTo>
                  <a:lnTo>
                    <a:pt x="32558" y="30944"/>
                  </a:lnTo>
                  <a:lnTo>
                    <a:pt x="32558" y="34172"/>
                  </a:lnTo>
                  <a:lnTo>
                    <a:pt x="34172" y="39014"/>
                  </a:lnTo>
                  <a:lnTo>
                    <a:pt x="34172" y="40628"/>
                  </a:lnTo>
                  <a:lnTo>
                    <a:pt x="42242" y="56767"/>
                  </a:lnTo>
                  <a:lnTo>
                    <a:pt x="43856" y="58381"/>
                  </a:lnTo>
                  <a:lnTo>
                    <a:pt x="50311" y="61609"/>
                  </a:lnTo>
                  <a:lnTo>
                    <a:pt x="51925" y="61609"/>
                  </a:lnTo>
                  <a:lnTo>
                    <a:pt x="56767" y="63223"/>
                  </a:lnTo>
                  <a:lnTo>
                    <a:pt x="59995" y="63223"/>
                  </a:lnTo>
                  <a:lnTo>
                    <a:pt x="85818" y="72906"/>
                  </a:lnTo>
                  <a:lnTo>
                    <a:pt x="89046" y="76134"/>
                  </a:lnTo>
                  <a:lnTo>
                    <a:pt x="92274" y="77748"/>
                  </a:lnTo>
                  <a:lnTo>
                    <a:pt x="97115" y="79362"/>
                  </a:lnTo>
                  <a:lnTo>
                    <a:pt x="114868" y="79362"/>
                  </a:lnTo>
                  <a:lnTo>
                    <a:pt x="103571" y="118096"/>
                  </a:lnTo>
                  <a:lnTo>
                    <a:pt x="101957" y="119710"/>
                  </a:lnTo>
                  <a:lnTo>
                    <a:pt x="93887" y="127780"/>
                  </a:lnTo>
                  <a:lnTo>
                    <a:pt x="92274" y="129394"/>
                  </a:lnTo>
                  <a:lnTo>
                    <a:pt x="92274" y="131008"/>
                  </a:lnTo>
                  <a:lnTo>
                    <a:pt x="92274" y="134236"/>
                  </a:lnTo>
                  <a:lnTo>
                    <a:pt x="92274" y="135850"/>
                  </a:lnTo>
                  <a:lnTo>
                    <a:pt x="90659" y="137464"/>
                  </a:lnTo>
                  <a:lnTo>
                    <a:pt x="87432" y="137464"/>
                  </a:lnTo>
                  <a:lnTo>
                    <a:pt x="87432" y="137464"/>
                  </a:lnTo>
                  <a:lnTo>
                    <a:pt x="84204" y="137464"/>
                  </a:lnTo>
                  <a:lnTo>
                    <a:pt x="69678" y="135850"/>
                  </a:lnTo>
                  <a:lnTo>
                    <a:pt x="32558" y="137464"/>
                  </a:lnTo>
                  <a:lnTo>
                    <a:pt x="26102" y="121324"/>
                  </a:lnTo>
                  <a:lnTo>
                    <a:pt x="21260" y="110027"/>
                  </a:lnTo>
                  <a:lnTo>
                    <a:pt x="19647" y="106799"/>
                  </a:lnTo>
                  <a:lnTo>
                    <a:pt x="16419" y="100343"/>
                  </a:lnTo>
                  <a:lnTo>
                    <a:pt x="14805" y="98729"/>
                  </a:lnTo>
                  <a:lnTo>
                    <a:pt x="14805" y="97115"/>
                  </a:lnTo>
                  <a:lnTo>
                    <a:pt x="14805" y="85818"/>
                  </a:lnTo>
                  <a:lnTo>
                    <a:pt x="16419" y="76134"/>
                  </a:lnTo>
                  <a:lnTo>
                    <a:pt x="18033" y="69678"/>
                  </a:lnTo>
                  <a:lnTo>
                    <a:pt x="18033" y="68065"/>
                  </a:lnTo>
                  <a:lnTo>
                    <a:pt x="18033" y="66451"/>
                  </a:lnTo>
                  <a:lnTo>
                    <a:pt x="16419" y="61609"/>
                  </a:lnTo>
                  <a:lnTo>
                    <a:pt x="14805" y="59995"/>
                  </a:lnTo>
                  <a:lnTo>
                    <a:pt x="13191" y="58381"/>
                  </a:lnTo>
                  <a:lnTo>
                    <a:pt x="13191" y="58381"/>
                  </a:lnTo>
                  <a:lnTo>
                    <a:pt x="11577" y="56767"/>
                  </a:lnTo>
                  <a:lnTo>
                    <a:pt x="11577" y="55153"/>
                  </a:lnTo>
                  <a:lnTo>
                    <a:pt x="8349" y="53539"/>
                  </a:lnTo>
                  <a:lnTo>
                    <a:pt x="8349" y="50311"/>
                  </a:lnTo>
                  <a:lnTo>
                    <a:pt x="5121" y="47083"/>
                  </a:lnTo>
                  <a:lnTo>
                    <a:pt x="5121" y="43856"/>
                  </a:lnTo>
                  <a:lnTo>
                    <a:pt x="6735" y="40628"/>
                  </a:lnTo>
                  <a:lnTo>
                    <a:pt x="9963" y="32558"/>
                  </a:lnTo>
                  <a:lnTo>
                    <a:pt x="11577" y="29330"/>
                  </a:lnTo>
                  <a:lnTo>
                    <a:pt x="11577" y="27716"/>
                  </a:lnTo>
                  <a:lnTo>
                    <a:pt x="13191" y="13191"/>
                  </a:lnTo>
                  <a:lnTo>
                    <a:pt x="14805" y="9963"/>
                  </a:lnTo>
                  <a:lnTo>
                    <a:pt x="19647" y="5121"/>
                  </a:lnTo>
                  <a:lnTo>
                    <a:pt x="21260" y="5121"/>
                  </a:lnTo>
                  <a:lnTo>
                    <a:pt x="22874" y="5121"/>
                  </a:lnTo>
                  <a:lnTo>
                    <a:pt x="32558" y="6735"/>
                  </a:lnTo>
                  <a:lnTo>
                    <a:pt x="34172" y="99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CBF91896-C697-4D24-8E3B-2E8CEDD5B024}"/>
                </a:ext>
              </a:extLst>
            </p:cNvPr>
            <p:cNvSpPr/>
            <p:nvPr/>
          </p:nvSpPr>
          <p:spPr>
            <a:xfrm>
              <a:off x="8276043" y="3099378"/>
              <a:ext cx="209811" cy="209811"/>
            </a:xfrm>
            <a:custGeom>
              <a:avLst/>
              <a:gdLst>
                <a:gd name="connsiteX0" fmla="*/ 185882 w 209811"/>
                <a:gd name="connsiteY0" fmla="*/ 29330 h 209811"/>
                <a:gd name="connsiteX1" fmla="*/ 184268 w 209811"/>
                <a:gd name="connsiteY1" fmla="*/ 43856 h 209811"/>
                <a:gd name="connsiteX2" fmla="*/ 184268 w 209811"/>
                <a:gd name="connsiteY2" fmla="*/ 45469 h 209811"/>
                <a:gd name="connsiteX3" fmla="*/ 182654 w 209811"/>
                <a:gd name="connsiteY3" fmla="*/ 48697 h 209811"/>
                <a:gd name="connsiteX4" fmla="*/ 179426 w 209811"/>
                <a:gd name="connsiteY4" fmla="*/ 56767 h 209811"/>
                <a:gd name="connsiteX5" fmla="*/ 177812 w 209811"/>
                <a:gd name="connsiteY5" fmla="*/ 59995 h 209811"/>
                <a:gd name="connsiteX6" fmla="*/ 177812 w 209811"/>
                <a:gd name="connsiteY6" fmla="*/ 63223 h 209811"/>
                <a:gd name="connsiteX7" fmla="*/ 181040 w 209811"/>
                <a:gd name="connsiteY7" fmla="*/ 66451 h 209811"/>
                <a:gd name="connsiteX8" fmla="*/ 181040 w 209811"/>
                <a:gd name="connsiteY8" fmla="*/ 69678 h 209811"/>
                <a:gd name="connsiteX9" fmla="*/ 184268 w 209811"/>
                <a:gd name="connsiteY9" fmla="*/ 71292 h 209811"/>
                <a:gd name="connsiteX10" fmla="*/ 184268 w 209811"/>
                <a:gd name="connsiteY10" fmla="*/ 72906 h 209811"/>
                <a:gd name="connsiteX11" fmla="*/ 185882 w 209811"/>
                <a:gd name="connsiteY11" fmla="*/ 74520 h 209811"/>
                <a:gd name="connsiteX12" fmla="*/ 185882 w 209811"/>
                <a:gd name="connsiteY12" fmla="*/ 74520 h 209811"/>
                <a:gd name="connsiteX13" fmla="*/ 187495 w 209811"/>
                <a:gd name="connsiteY13" fmla="*/ 76134 h 209811"/>
                <a:gd name="connsiteX14" fmla="*/ 189109 w 209811"/>
                <a:gd name="connsiteY14" fmla="*/ 77748 h 209811"/>
                <a:gd name="connsiteX15" fmla="*/ 190723 w 209811"/>
                <a:gd name="connsiteY15" fmla="*/ 82590 h 209811"/>
                <a:gd name="connsiteX16" fmla="*/ 190723 w 209811"/>
                <a:gd name="connsiteY16" fmla="*/ 84204 h 209811"/>
                <a:gd name="connsiteX17" fmla="*/ 190723 w 209811"/>
                <a:gd name="connsiteY17" fmla="*/ 85818 h 209811"/>
                <a:gd name="connsiteX18" fmla="*/ 189109 w 209811"/>
                <a:gd name="connsiteY18" fmla="*/ 92274 h 209811"/>
                <a:gd name="connsiteX19" fmla="*/ 187495 w 209811"/>
                <a:gd name="connsiteY19" fmla="*/ 101957 h 209811"/>
                <a:gd name="connsiteX20" fmla="*/ 187495 w 209811"/>
                <a:gd name="connsiteY20" fmla="*/ 113255 h 209811"/>
                <a:gd name="connsiteX21" fmla="*/ 187495 w 209811"/>
                <a:gd name="connsiteY21" fmla="*/ 114869 h 209811"/>
                <a:gd name="connsiteX22" fmla="*/ 189109 w 209811"/>
                <a:gd name="connsiteY22" fmla="*/ 116483 h 209811"/>
                <a:gd name="connsiteX23" fmla="*/ 192337 w 209811"/>
                <a:gd name="connsiteY23" fmla="*/ 122938 h 209811"/>
                <a:gd name="connsiteX24" fmla="*/ 193951 w 209811"/>
                <a:gd name="connsiteY24" fmla="*/ 126166 h 209811"/>
                <a:gd name="connsiteX25" fmla="*/ 198793 w 209811"/>
                <a:gd name="connsiteY25" fmla="*/ 137464 h 209811"/>
                <a:gd name="connsiteX26" fmla="*/ 205249 w 209811"/>
                <a:gd name="connsiteY26" fmla="*/ 153603 h 209811"/>
                <a:gd name="connsiteX27" fmla="*/ 205249 w 209811"/>
                <a:gd name="connsiteY27" fmla="*/ 163287 h 209811"/>
                <a:gd name="connsiteX28" fmla="*/ 203635 w 209811"/>
                <a:gd name="connsiteY28" fmla="*/ 166514 h 209811"/>
                <a:gd name="connsiteX29" fmla="*/ 202021 w 209811"/>
                <a:gd name="connsiteY29" fmla="*/ 171356 h 209811"/>
                <a:gd name="connsiteX30" fmla="*/ 203635 w 209811"/>
                <a:gd name="connsiteY30" fmla="*/ 179426 h 209811"/>
                <a:gd name="connsiteX31" fmla="*/ 202021 w 209811"/>
                <a:gd name="connsiteY31" fmla="*/ 181040 h 209811"/>
                <a:gd name="connsiteX32" fmla="*/ 200407 w 209811"/>
                <a:gd name="connsiteY32" fmla="*/ 182654 h 209811"/>
                <a:gd name="connsiteX33" fmla="*/ 182654 w 209811"/>
                <a:gd name="connsiteY33" fmla="*/ 189110 h 209811"/>
                <a:gd name="connsiteX34" fmla="*/ 181040 w 209811"/>
                <a:gd name="connsiteY34" fmla="*/ 189110 h 209811"/>
                <a:gd name="connsiteX35" fmla="*/ 181040 w 209811"/>
                <a:gd name="connsiteY35" fmla="*/ 190723 h 209811"/>
                <a:gd name="connsiteX36" fmla="*/ 182654 w 209811"/>
                <a:gd name="connsiteY36" fmla="*/ 193951 h 209811"/>
                <a:gd name="connsiteX37" fmla="*/ 182654 w 209811"/>
                <a:gd name="connsiteY37" fmla="*/ 195565 h 209811"/>
                <a:gd name="connsiteX38" fmla="*/ 181040 w 209811"/>
                <a:gd name="connsiteY38" fmla="*/ 195565 h 209811"/>
                <a:gd name="connsiteX39" fmla="*/ 181040 w 209811"/>
                <a:gd name="connsiteY39" fmla="*/ 197179 h 209811"/>
                <a:gd name="connsiteX40" fmla="*/ 179426 w 209811"/>
                <a:gd name="connsiteY40" fmla="*/ 197179 h 209811"/>
                <a:gd name="connsiteX41" fmla="*/ 179426 w 209811"/>
                <a:gd name="connsiteY41" fmla="*/ 197179 h 209811"/>
                <a:gd name="connsiteX42" fmla="*/ 179426 w 209811"/>
                <a:gd name="connsiteY42" fmla="*/ 198793 h 209811"/>
                <a:gd name="connsiteX43" fmla="*/ 177812 w 209811"/>
                <a:gd name="connsiteY43" fmla="*/ 200407 h 209811"/>
                <a:gd name="connsiteX44" fmla="*/ 179426 w 209811"/>
                <a:gd name="connsiteY44" fmla="*/ 202021 h 209811"/>
                <a:gd name="connsiteX45" fmla="*/ 179426 w 209811"/>
                <a:gd name="connsiteY45" fmla="*/ 203635 h 209811"/>
                <a:gd name="connsiteX46" fmla="*/ 179426 w 209811"/>
                <a:gd name="connsiteY46" fmla="*/ 205249 h 209811"/>
                <a:gd name="connsiteX47" fmla="*/ 179426 w 209811"/>
                <a:gd name="connsiteY47" fmla="*/ 205249 h 209811"/>
                <a:gd name="connsiteX48" fmla="*/ 176198 w 209811"/>
                <a:gd name="connsiteY48" fmla="*/ 206863 h 209811"/>
                <a:gd name="connsiteX49" fmla="*/ 164900 w 209811"/>
                <a:gd name="connsiteY49" fmla="*/ 206863 h 209811"/>
                <a:gd name="connsiteX50" fmla="*/ 161673 w 209811"/>
                <a:gd name="connsiteY50" fmla="*/ 208477 h 209811"/>
                <a:gd name="connsiteX51" fmla="*/ 160059 w 209811"/>
                <a:gd name="connsiteY51" fmla="*/ 208477 h 209811"/>
                <a:gd name="connsiteX52" fmla="*/ 160059 w 209811"/>
                <a:gd name="connsiteY52" fmla="*/ 208477 h 209811"/>
                <a:gd name="connsiteX53" fmla="*/ 156831 w 209811"/>
                <a:gd name="connsiteY53" fmla="*/ 205249 h 209811"/>
                <a:gd name="connsiteX54" fmla="*/ 153603 w 209811"/>
                <a:gd name="connsiteY54" fmla="*/ 203635 h 209811"/>
                <a:gd name="connsiteX55" fmla="*/ 150375 w 209811"/>
                <a:gd name="connsiteY55" fmla="*/ 200407 h 209811"/>
                <a:gd name="connsiteX56" fmla="*/ 147147 w 209811"/>
                <a:gd name="connsiteY56" fmla="*/ 200407 h 209811"/>
                <a:gd name="connsiteX57" fmla="*/ 121324 w 209811"/>
                <a:gd name="connsiteY57" fmla="*/ 200407 h 209811"/>
                <a:gd name="connsiteX58" fmla="*/ 108413 w 209811"/>
                <a:gd name="connsiteY58" fmla="*/ 197179 h 209811"/>
                <a:gd name="connsiteX59" fmla="*/ 105185 w 209811"/>
                <a:gd name="connsiteY59" fmla="*/ 193951 h 209811"/>
                <a:gd name="connsiteX60" fmla="*/ 100343 w 209811"/>
                <a:gd name="connsiteY60" fmla="*/ 193951 h 209811"/>
                <a:gd name="connsiteX61" fmla="*/ 95501 w 209811"/>
                <a:gd name="connsiteY61" fmla="*/ 193951 h 209811"/>
                <a:gd name="connsiteX62" fmla="*/ 93887 w 209811"/>
                <a:gd name="connsiteY62" fmla="*/ 192337 h 209811"/>
                <a:gd name="connsiteX63" fmla="*/ 92273 w 209811"/>
                <a:gd name="connsiteY63" fmla="*/ 190723 h 209811"/>
                <a:gd name="connsiteX64" fmla="*/ 92273 w 209811"/>
                <a:gd name="connsiteY64" fmla="*/ 189110 h 209811"/>
                <a:gd name="connsiteX65" fmla="*/ 93887 w 209811"/>
                <a:gd name="connsiteY65" fmla="*/ 185882 h 209811"/>
                <a:gd name="connsiteX66" fmla="*/ 93887 w 209811"/>
                <a:gd name="connsiteY66" fmla="*/ 184268 h 209811"/>
                <a:gd name="connsiteX67" fmla="*/ 93887 w 209811"/>
                <a:gd name="connsiteY67" fmla="*/ 182654 h 209811"/>
                <a:gd name="connsiteX68" fmla="*/ 92273 w 209811"/>
                <a:gd name="connsiteY68" fmla="*/ 181040 h 209811"/>
                <a:gd name="connsiteX69" fmla="*/ 89046 w 209811"/>
                <a:gd name="connsiteY69" fmla="*/ 176198 h 209811"/>
                <a:gd name="connsiteX70" fmla="*/ 87432 w 209811"/>
                <a:gd name="connsiteY70" fmla="*/ 176198 h 209811"/>
                <a:gd name="connsiteX71" fmla="*/ 87432 w 209811"/>
                <a:gd name="connsiteY71" fmla="*/ 174584 h 209811"/>
                <a:gd name="connsiteX72" fmla="*/ 84204 w 209811"/>
                <a:gd name="connsiteY72" fmla="*/ 176198 h 209811"/>
                <a:gd name="connsiteX73" fmla="*/ 76134 w 209811"/>
                <a:gd name="connsiteY73" fmla="*/ 184268 h 209811"/>
                <a:gd name="connsiteX74" fmla="*/ 74520 w 209811"/>
                <a:gd name="connsiteY74" fmla="*/ 184268 h 209811"/>
                <a:gd name="connsiteX75" fmla="*/ 72906 w 209811"/>
                <a:gd name="connsiteY75" fmla="*/ 185882 h 209811"/>
                <a:gd name="connsiteX76" fmla="*/ 69678 w 209811"/>
                <a:gd name="connsiteY76" fmla="*/ 185882 h 209811"/>
                <a:gd name="connsiteX77" fmla="*/ 68064 w 209811"/>
                <a:gd name="connsiteY77" fmla="*/ 185882 h 209811"/>
                <a:gd name="connsiteX78" fmla="*/ 66451 w 209811"/>
                <a:gd name="connsiteY78" fmla="*/ 184268 h 209811"/>
                <a:gd name="connsiteX79" fmla="*/ 63223 w 209811"/>
                <a:gd name="connsiteY79" fmla="*/ 182654 h 209811"/>
                <a:gd name="connsiteX80" fmla="*/ 59995 w 209811"/>
                <a:gd name="connsiteY80" fmla="*/ 176198 h 209811"/>
                <a:gd name="connsiteX81" fmla="*/ 59995 w 209811"/>
                <a:gd name="connsiteY81" fmla="*/ 174584 h 209811"/>
                <a:gd name="connsiteX82" fmla="*/ 58381 w 209811"/>
                <a:gd name="connsiteY82" fmla="*/ 172970 h 209811"/>
                <a:gd name="connsiteX83" fmla="*/ 58381 w 209811"/>
                <a:gd name="connsiteY83" fmla="*/ 172970 h 209811"/>
                <a:gd name="connsiteX84" fmla="*/ 61609 w 209811"/>
                <a:gd name="connsiteY84" fmla="*/ 166514 h 209811"/>
                <a:gd name="connsiteX85" fmla="*/ 61609 w 209811"/>
                <a:gd name="connsiteY85" fmla="*/ 163287 h 209811"/>
                <a:gd name="connsiteX86" fmla="*/ 61609 w 209811"/>
                <a:gd name="connsiteY86" fmla="*/ 161673 h 209811"/>
                <a:gd name="connsiteX87" fmla="*/ 61609 w 209811"/>
                <a:gd name="connsiteY87" fmla="*/ 160059 h 209811"/>
                <a:gd name="connsiteX88" fmla="*/ 61609 w 209811"/>
                <a:gd name="connsiteY88" fmla="*/ 156831 h 209811"/>
                <a:gd name="connsiteX89" fmla="*/ 59995 w 209811"/>
                <a:gd name="connsiteY89" fmla="*/ 155217 h 209811"/>
                <a:gd name="connsiteX90" fmla="*/ 59995 w 209811"/>
                <a:gd name="connsiteY90" fmla="*/ 153603 h 209811"/>
                <a:gd name="connsiteX91" fmla="*/ 59995 w 209811"/>
                <a:gd name="connsiteY91" fmla="*/ 151989 h 209811"/>
                <a:gd name="connsiteX92" fmla="*/ 61609 w 209811"/>
                <a:gd name="connsiteY92" fmla="*/ 147147 h 209811"/>
                <a:gd name="connsiteX93" fmla="*/ 63223 w 209811"/>
                <a:gd name="connsiteY93" fmla="*/ 140692 h 209811"/>
                <a:gd name="connsiteX94" fmla="*/ 63223 w 209811"/>
                <a:gd name="connsiteY94" fmla="*/ 139078 h 209811"/>
                <a:gd name="connsiteX95" fmla="*/ 63223 w 209811"/>
                <a:gd name="connsiteY95" fmla="*/ 135850 h 209811"/>
                <a:gd name="connsiteX96" fmla="*/ 63223 w 209811"/>
                <a:gd name="connsiteY96" fmla="*/ 132622 h 209811"/>
                <a:gd name="connsiteX97" fmla="*/ 63223 w 209811"/>
                <a:gd name="connsiteY97" fmla="*/ 131008 h 209811"/>
                <a:gd name="connsiteX98" fmla="*/ 61609 w 209811"/>
                <a:gd name="connsiteY98" fmla="*/ 127780 h 209811"/>
                <a:gd name="connsiteX99" fmla="*/ 59995 w 209811"/>
                <a:gd name="connsiteY99" fmla="*/ 121324 h 209811"/>
                <a:gd name="connsiteX100" fmla="*/ 59995 w 209811"/>
                <a:gd name="connsiteY100" fmla="*/ 119710 h 209811"/>
                <a:gd name="connsiteX101" fmla="*/ 59995 w 209811"/>
                <a:gd name="connsiteY101" fmla="*/ 114869 h 209811"/>
                <a:gd name="connsiteX102" fmla="*/ 59995 w 209811"/>
                <a:gd name="connsiteY102" fmla="*/ 111641 h 209811"/>
                <a:gd name="connsiteX103" fmla="*/ 58381 w 209811"/>
                <a:gd name="connsiteY103" fmla="*/ 106799 h 209811"/>
                <a:gd name="connsiteX104" fmla="*/ 58381 w 209811"/>
                <a:gd name="connsiteY104" fmla="*/ 105185 h 209811"/>
                <a:gd name="connsiteX105" fmla="*/ 56767 w 209811"/>
                <a:gd name="connsiteY105" fmla="*/ 103571 h 209811"/>
                <a:gd name="connsiteX106" fmla="*/ 53539 w 209811"/>
                <a:gd name="connsiteY106" fmla="*/ 101957 h 209811"/>
                <a:gd name="connsiteX107" fmla="*/ 51925 w 209811"/>
                <a:gd name="connsiteY107" fmla="*/ 100343 h 209811"/>
                <a:gd name="connsiteX108" fmla="*/ 50311 w 209811"/>
                <a:gd name="connsiteY108" fmla="*/ 98729 h 209811"/>
                <a:gd name="connsiteX109" fmla="*/ 37400 w 209811"/>
                <a:gd name="connsiteY109" fmla="*/ 97115 h 209811"/>
                <a:gd name="connsiteX110" fmla="*/ 32558 w 209811"/>
                <a:gd name="connsiteY110" fmla="*/ 95501 h 209811"/>
                <a:gd name="connsiteX111" fmla="*/ 32558 w 209811"/>
                <a:gd name="connsiteY111" fmla="*/ 90660 h 209811"/>
                <a:gd name="connsiteX112" fmla="*/ 26102 w 209811"/>
                <a:gd name="connsiteY112" fmla="*/ 87432 h 209811"/>
                <a:gd name="connsiteX113" fmla="*/ 24488 w 209811"/>
                <a:gd name="connsiteY113" fmla="*/ 85818 h 209811"/>
                <a:gd name="connsiteX114" fmla="*/ 22874 w 209811"/>
                <a:gd name="connsiteY114" fmla="*/ 79362 h 209811"/>
                <a:gd name="connsiteX115" fmla="*/ 21260 w 209811"/>
                <a:gd name="connsiteY115" fmla="*/ 77748 h 209811"/>
                <a:gd name="connsiteX116" fmla="*/ 19646 w 209811"/>
                <a:gd name="connsiteY116" fmla="*/ 76134 h 209811"/>
                <a:gd name="connsiteX117" fmla="*/ 16419 w 209811"/>
                <a:gd name="connsiteY117" fmla="*/ 76134 h 209811"/>
                <a:gd name="connsiteX118" fmla="*/ 13191 w 209811"/>
                <a:gd name="connsiteY118" fmla="*/ 72906 h 209811"/>
                <a:gd name="connsiteX119" fmla="*/ 9963 w 209811"/>
                <a:gd name="connsiteY119" fmla="*/ 71292 h 209811"/>
                <a:gd name="connsiteX120" fmla="*/ 8349 w 209811"/>
                <a:gd name="connsiteY120" fmla="*/ 64837 h 209811"/>
                <a:gd name="connsiteX121" fmla="*/ 6735 w 209811"/>
                <a:gd name="connsiteY121" fmla="*/ 63223 h 209811"/>
                <a:gd name="connsiteX122" fmla="*/ 5121 w 209811"/>
                <a:gd name="connsiteY122" fmla="*/ 59995 h 209811"/>
                <a:gd name="connsiteX123" fmla="*/ 6735 w 209811"/>
                <a:gd name="connsiteY123" fmla="*/ 55153 h 209811"/>
                <a:gd name="connsiteX124" fmla="*/ 6735 w 209811"/>
                <a:gd name="connsiteY124" fmla="*/ 50311 h 209811"/>
                <a:gd name="connsiteX125" fmla="*/ 27716 w 209811"/>
                <a:gd name="connsiteY125" fmla="*/ 50311 h 209811"/>
                <a:gd name="connsiteX126" fmla="*/ 32558 w 209811"/>
                <a:gd name="connsiteY126" fmla="*/ 48697 h 209811"/>
                <a:gd name="connsiteX127" fmla="*/ 50311 w 209811"/>
                <a:gd name="connsiteY127" fmla="*/ 30944 h 209811"/>
                <a:gd name="connsiteX128" fmla="*/ 71292 w 209811"/>
                <a:gd name="connsiteY128" fmla="*/ 18033 h 209811"/>
                <a:gd name="connsiteX129" fmla="*/ 72906 w 209811"/>
                <a:gd name="connsiteY129" fmla="*/ 18033 h 209811"/>
                <a:gd name="connsiteX130" fmla="*/ 74520 w 209811"/>
                <a:gd name="connsiteY130" fmla="*/ 18033 h 209811"/>
                <a:gd name="connsiteX131" fmla="*/ 79362 w 209811"/>
                <a:gd name="connsiteY131" fmla="*/ 18033 h 209811"/>
                <a:gd name="connsiteX132" fmla="*/ 85818 w 209811"/>
                <a:gd name="connsiteY132" fmla="*/ 19647 h 209811"/>
                <a:gd name="connsiteX133" fmla="*/ 87432 w 209811"/>
                <a:gd name="connsiteY133" fmla="*/ 19647 h 209811"/>
                <a:gd name="connsiteX134" fmla="*/ 127780 w 209811"/>
                <a:gd name="connsiteY134" fmla="*/ 18033 h 209811"/>
                <a:gd name="connsiteX135" fmla="*/ 131008 w 209811"/>
                <a:gd name="connsiteY135" fmla="*/ 19647 h 209811"/>
                <a:gd name="connsiteX136" fmla="*/ 135850 w 209811"/>
                <a:gd name="connsiteY136" fmla="*/ 19647 h 209811"/>
                <a:gd name="connsiteX137" fmla="*/ 139078 w 209811"/>
                <a:gd name="connsiteY137" fmla="*/ 19647 h 209811"/>
                <a:gd name="connsiteX138" fmla="*/ 140691 w 209811"/>
                <a:gd name="connsiteY138" fmla="*/ 18033 h 209811"/>
                <a:gd name="connsiteX139" fmla="*/ 140691 w 209811"/>
                <a:gd name="connsiteY139" fmla="*/ 18033 h 209811"/>
                <a:gd name="connsiteX140" fmla="*/ 140691 w 209811"/>
                <a:gd name="connsiteY140" fmla="*/ 16419 h 209811"/>
                <a:gd name="connsiteX141" fmla="*/ 142305 w 209811"/>
                <a:gd name="connsiteY141" fmla="*/ 14805 h 209811"/>
                <a:gd name="connsiteX142" fmla="*/ 143919 w 209811"/>
                <a:gd name="connsiteY142" fmla="*/ 14805 h 209811"/>
                <a:gd name="connsiteX143" fmla="*/ 145533 w 209811"/>
                <a:gd name="connsiteY143" fmla="*/ 13191 h 209811"/>
                <a:gd name="connsiteX144" fmla="*/ 161673 w 209811"/>
                <a:gd name="connsiteY144" fmla="*/ 5121 h 209811"/>
                <a:gd name="connsiteX145" fmla="*/ 166514 w 209811"/>
                <a:gd name="connsiteY145" fmla="*/ 6735 h 209811"/>
                <a:gd name="connsiteX146" fmla="*/ 176198 w 209811"/>
                <a:gd name="connsiteY146" fmla="*/ 6735 h 209811"/>
                <a:gd name="connsiteX147" fmla="*/ 182654 w 209811"/>
                <a:gd name="connsiteY147" fmla="*/ 8349 h 209811"/>
                <a:gd name="connsiteX148" fmla="*/ 184268 w 209811"/>
                <a:gd name="connsiteY148" fmla="*/ 11577 h 209811"/>
                <a:gd name="connsiteX149" fmla="*/ 185882 w 209811"/>
                <a:gd name="connsiteY149" fmla="*/ 13191 h 20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209811" h="209811">
                  <a:moveTo>
                    <a:pt x="185882" y="29330"/>
                  </a:moveTo>
                  <a:lnTo>
                    <a:pt x="184268" y="43856"/>
                  </a:lnTo>
                  <a:lnTo>
                    <a:pt x="184268" y="45469"/>
                  </a:lnTo>
                  <a:lnTo>
                    <a:pt x="182654" y="48697"/>
                  </a:lnTo>
                  <a:lnTo>
                    <a:pt x="179426" y="56767"/>
                  </a:lnTo>
                  <a:lnTo>
                    <a:pt x="177812" y="59995"/>
                  </a:lnTo>
                  <a:lnTo>
                    <a:pt x="177812" y="63223"/>
                  </a:lnTo>
                  <a:lnTo>
                    <a:pt x="181040" y="66451"/>
                  </a:lnTo>
                  <a:lnTo>
                    <a:pt x="181040" y="69678"/>
                  </a:lnTo>
                  <a:lnTo>
                    <a:pt x="184268" y="71292"/>
                  </a:lnTo>
                  <a:lnTo>
                    <a:pt x="184268" y="72906"/>
                  </a:lnTo>
                  <a:lnTo>
                    <a:pt x="185882" y="74520"/>
                  </a:lnTo>
                  <a:lnTo>
                    <a:pt x="185882" y="74520"/>
                  </a:lnTo>
                  <a:lnTo>
                    <a:pt x="187495" y="76134"/>
                  </a:lnTo>
                  <a:lnTo>
                    <a:pt x="189109" y="77748"/>
                  </a:lnTo>
                  <a:lnTo>
                    <a:pt x="190723" y="82590"/>
                  </a:lnTo>
                  <a:lnTo>
                    <a:pt x="190723" y="84204"/>
                  </a:lnTo>
                  <a:lnTo>
                    <a:pt x="190723" y="85818"/>
                  </a:lnTo>
                  <a:lnTo>
                    <a:pt x="189109" y="92274"/>
                  </a:lnTo>
                  <a:lnTo>
                    <a:pt x="187495" y="101957"/>
                  </a:lnTo>
                  <a:lnTo>
                    <a:pt x="187495" y="113255"/>
                  </a:lnTo>
                  <a:lnTo>
                    <a:pt x="187495" y="114869"/>
                  </a:lnTo>
                  <a:lnTo>
                    <a:pt x="189109" y="116483"/>
                  </a:lnTo>
                  <a:lnTo>
                    <a:pt x="192337" y="122938"/>
                  </a:lnTo>
                  <a:lnTo>
                    <a:pt x="193951" y="126166"/>
                  </a:lnTo>
                  <a:lnTo>
                    <a:pt x="198793" y="137464"/>
                  </a:lnTo>
                  <a:lnTo>
                    <a:pt x="205249" y="153603"/>
                  </a:lnTo>
                  <a:lnTo>
                    <a:pt x="205249" y="163287"/>
                  </a:lnTo>
                  <a:lnTo>
                    <a:pt x="203635" y="166514"/>
                  </a:lnTo>
                  <a:lnTo>
                    <a:pt x="202021" y="171356"/>
                  </a:lnTo>
                  <a:lnTo>
                    <a:pt x="203635" y="179426"/>
                  </a:lnTo>
                  <a:lnTo>
                    <a:pt x="202021" y="181040"/>
                  </a:lnTo>
                  <a:lnTo>
                    <a:pt x="200407" y="182654"/>
                  </a:lnTo>
                  <a:lnTo>
                    <a:pt x="182654" y="189110"/>
                  </a:lnTo>
                  <a:lnTo>
                    <a:pt x="181040" y="189110"/>
                  </a:lnTo>
                  <a:lnTo>
                    <a:pt x="181040" y="190723"/>
                  </a:lnTo>
                  <a:lnTo>
                    <a:pt x="182654" y="193951"/>
                  </a:lnTo>
                  <a:lnTo>
                    <a:pt x="182654" y="195565"/>
                  </a:lnTo>
                  <a:lnTo>
                    <a:pt x="181040" y="195565"/>
                  </a:lnTo>
                  <a:lnTo>
                    <a:pt x="181040" y="197179"/>
                  </a:lnTo>
                  <a:lnTo>
                    <a:pt x="179426" y="197179"/>
                  </a:lnTo>
                  <a:lnTo>
                    <a:pt x="179426" y="197179"/>
                  </a:lnTo>
                  <a:lnTo>
                    <a:pt x="179426" y="198793"/>
                  </a:lnTo>
                  <a:lnTo>
                    <a:pt x="177812" y="200407"/>
                  </a:lnTo>
                  <a:lnTo>
                    <a:pt x="179426" y="202021"/>
                  </a:lnTo>
                  <a:lnTo>
                    <a:pt x="179426" y="203635"/>
                  </a:lnTo>
                  <a:lnTo>
                    <a:pt x="179426" y="205249"/>
                  </a:lnTo>
                  <a:lnTo>
                    <a:pt x="179426" y="205249"/>
                  </a:lnTo>
                  <a:lnTo>
                    <a:pt x="176198" y="206863"/>
                  </a:lnTo>
                  <a:lnTo>
                    <a:pt x="164900" y="206863"/>
                  </a:lnTo>
                  <a:lnTo>
                    <a:pt x="161673" y="208477"/>
                  </a:lnTo>
                  <a:lnTo>
                    <a:pt x="160059" y="208477"/>
                  </a:lnTo>
                  <a:lnTo>
                    <a:pt x="160059" y="208477"/>
                  </a:lnTo>
                  <a:lnTo>
                    <a:pt x="156831" y="205249"/>
                  </a:lnTo>
                  <a:lnTo>
                    <a:pt x="153603" y="203635"/>
                  </a:lnTo>
                  <a:lnTo>
                    <a:pt x="150375" y="200407"/>
                  </a:lnTo>
                  <a:lnTo>
                    <a:pt x="147147" y="200407"/>
                  </a:lnTo>
                  <a:lnTo>
                    <a:pt x="121324" y="200407"/>
                  </a:lnTo>
                  <a:lnTo>
                    <a:pt x="108413" y="197179"/>
                  </a:lnTo>
                  <a:lnTo>
                    <a:pt x="105185" y="193951"/>
                  </a:lnTo>
                  <a:lnTo>
                    <a:pt x="100343" y="193951"/>
                  </a:lnTo>
                  <a:lnTo>
                    <a:pt x="95501" y="193951"/>
                  </a:lnTo>
                  <a:lnTo>
                    <a:pt x="93887" y="192337"/>
                  </a:lnTo>
                  <a:lnTo>
                    <a:pt x="92273" y="190723"/>
                  </a:lnTo>
                  <a:lnTo>
                    <a:pt x="92273" y="189110"/>
                  </a:lnTo>
                  <a:lnTo>
                    <a:pt x="93887" y="185882"/>
                  </a:lnTo>
                  <a:lnTo>
                    <a:pt x="93887" y="184268"/>
                  </a:lnTo>
                  <a:lnTo>
                    <a:pt x="93887" y="182654"/>
                  </a:lnTo>
                  <a:lnTo>
                    <a:pt x="92273" y="181040"/>
                  </a:lnTo>
                  <a:lnTo>
                    <a:pt x="89046" y="176198"/>
                  </a:lnTo>
                  <a:lnTo>
                    <a:pt x="87432" y="176198"/>
                  </a:lnTo>
                  <a:lnTo>
                    <a:pt x="87432" y="174584"/>
                  </a:lnTo>
                  <a:lnTo>
                    <a:pt x="84204" y="176198"/>
                  </a:lnTo>
                  <a:lnTo>
                    <a:pt x="76134" y="184268"/>
                  </a:lnTo>
                  <a:lnTo>
                    <a:pt x="74520" y="184268"/>
                  </a:lnTo>
                  <a:lnTo>
                    <a:pt x="72906" y="185882"/>
                  </a:lnTo>
                  <a:lnTo>
                    <a:pt x="69678" y="185882"/>
                  </a:lnTo>
                  <a:lnTo>
                    <a:pt x="68064" y="185882"/>
                  </a:lnTo>
                  <a:lnTo>
                    <a:pt x="66451" y="184268"/>
                  </a:lnTo>
                  <a:lnTo>
                    <a:pt x="63223" y="182654"/>
                  </a:lnTo>
                  <a:lnTo>
                    <a:pt x="59995" y="176198"/>
                  </a:lnTo>
                  <a:lnTo>
                    <a:pt x="59995" y="174584"/>
                  </a:lnTo>
                  <a:lnTo>
                    <a:pt x="58381" y="172970"/>
                  </a:lnTo>
                  <a:lnTo>
                    <a:pt x="58381" y="172970"/>
                  </a:lnTo>
                  <a:lnTo>
                    <a:pt x="61609" y="166514"/>
                  </a:lnTo>
                  <a:lnTo>
                    <a:pt x="61609" y="163287"/>
                  </a:lnTo>
                  <a:lnTo>
                    <a:pt x="61609" y="161673"/>
                  </a:lnTo>
                  <a:lnTo>
                    <a:pt x="61609" y="160059"/>
                  </a:lnTo>
                  <a:lnTo>
                    <a:pt x="61609" y="156831"/>
                  </a:lnTo>
                  <a:lnTo>
                    <a:pt x="59995" y="155217"/>
                  </a:lnTo>
                  <a:lnTo>
                    <a:pt x="59995" y="153603"/>
                  </a:lnTo>
                  <a:lnTo>
                    <a:pt x="59995" y="151989"/>
                  </a:lnTo>
                  <a:lnTo>
                    <a:pt x="61609" y="147147"/>
                  </a:lnTo>
                  <a:lnTo>
                    <a:pt x="63223" y="140692"/>
                  </a:lnTo>
                  <a:lnTo>
                    <a:pt x="63223" y="139078"/>
                  </a:lnTo>
                  <a:lnTo>
                    <a:pt x="63223" y="135850"/>
                  </a:lnTo>
                  <a:lnTo>
                    <a:pt x="63223" y="132622"/>
                  </a:lnTo>
                  <a:lnTo>
                    <a:pt x="63223" y="131008"/>
                  </a:lnTo>
                  <a:lnTo>
                    <a:pt x="61609" y="127780"/>
                  </a:lnTo>
                  <a:lnTo>
                    <a:pt x="59995" y="121324"/>
                  </a:lnTo>
                  <a:lnTo>
                    <a:pt x="59995" y="119710"/>
                  </a:lnTo>
                  <a:lnTo>
                    <a:pt x="59995" y="114869"/>
                  </a:lnTo>
                  <a:lnTo>
                    <a:pt x="59995" y="111641"/>
                  </a:lnTo>
                  <a:lnTo>
                    <a:pt x="58381" y="106799"/>
                  </a:lnTo>
                  <a:lnTo>
                    <a:pt x="58381" y="105185"/>
                  </a:lnTo>
                  <a:lnTo>
                    <a:pt x="56767" y="103571"/>
                  </a:lnTo>
                  <a:lnTo>
                    <a:pt x="53539" y="101957"/>
                  </a:lnTo>
                  <a:lnTo>
                    <a:pt x="51925" y="100343"/>
                  </a:lnTo>
                  <a:lnTo>
                    <a:pt x="50311" y="98729"/>
                  </a:lnTo>
                  <a:lnTo>
                    <a:pt x="37400" y="97115"/>
                  </a:lnTo>
                  <a:lnTo>
                    <a:pt x="32558" y="95501"/>
                  </a:lnTo>
                  <a:lnTo>
                    <a:pt x="32558" y="90660"/>
                  </a:lnTo>
                  <a:lnTo>
                    <a:pt x="26102" y="87432"/>
                  </a:lnTo>
                  <a:lnTo>
                    <a:pt x="24488" y="85818"/>
                  </a:lnTo>
                  <a:lnTo>
                    <a:pt x="22874" y="79362"/>
                  </a:lnTo>
                  <a:lnTo>
                    <a:pt x="21260" y="77748"/>
                  </a:lnTo>
                  <a:lnTo>
                    <a:pt x="19646" y="76134"/>
                  </a:lnTo>
                  <a:lnTo>
                    <a:pt x="16419" y="76134"/>
                  </a:lnTo>
                  <a:lnTo>
                    <a:pt x="13191" y="72906"/>
                  </a:lnTo>
                  <a:lnTo>
                    <a:pt x="9963" y="71292"/>
                  </a:lnTo>
                  <a:lnTo>
                    <a:pt x="8349" y="64837"/>
                  </a:lnTo>
                  <a:lnTo>
                    <a:pt x="6735" y="63223"/>
                  </a:lnTo>
                  <a:lnTo>
                    <a:pt x="5121" y="59995"/>
                  </a:lnTo>
                  <a:lnTo>
                    <a:pt x="6735" y="55153"/>
                  </a:lnTo>
                  <a:lnTo>
                    <a:pt x="6735" y="50311"/>
                  </a:lnTo>
                  <a:lnTo>
                    <a:pt x="27716" y="50311"/>
                  </a:lnTo>
                  <a:lnTo>
                    <a:pt x="32558" y="48697"/>
                  </a:lnTo>
                  <a:lnTo>
                    <a:pt x="50311" y="30944"/>
                  </a:lnTo>
                  <a:lnTo>
                    <a:pt x="71292" y="18033"/>
                  </a:lnTo>
                  <a:lnTo>
                    <a:pt x="72906" y="18033"/>
                  </a:lnTo>
                  <a:lnTo>
                    <a:pt x="74520" y="18033"/>
                  </a:lnTo>
                  <a:lnTo>
                    <a:pt x="79362" y="18033"/>
                  </a:lnTo>
                  <a:lnTo>
                    <a:pt x="85818" y="19647"/>
                  </a:lnTo>
                  <a:lnTo>
                    <a:pt x="87432" y="19647"/>
                  </a:lnTo>
                  <a:lnTo>
                    <a:pt x="127780" y="18033"/>
                  </a:lnTo>
                  <a:lnTo>
                    <a:pt x="131008" y="19647"/>
                  </a:lnTo>
                  <a:lnTo>
                    <a:pt x="135850" y="19647"/>
                  </a:lnTo>
                  <a:lnTo>
                    <a:pt x="139078" y="19647"/>
                  </a:lnTo>
                  <a:lnTo>
                    <a:pt x="140691" y="18033"/>
                  </a:lnTo>
                  <a:lnTo>
                    <a:pt x="140691" y="18033"/>
                  </a:lnTo>
                  <a:lnTo>
                    <a:pt x="140691" y="16419"/>
                  </a:lnTo>
                  <a:lnTo>
                    <a:pt x="142305" y="14805"/>
                  </a:lnTo>
                  <a:lnTo>
                    <a:pt x="143919" y="14805"/>
                  </a:lnTo>
                  <a:lnTo>
                    <a:pt x="145533" y="13191"/>
                  </a:lnTo>
                  <a:lnTo>
                    <a:pt x="161673" y="5121"/>
                  </a:lnTo>
                  <a:lnTo>
                    <a:pt x="166514" y="6735"/>
                  </a:lnTo>
                  <a:lnTo>
                    <a:pt x="176198" y="6735"/>
                  </a:lnTo>
                  <a:lnTo>
                    <a:pt x="182654" y="8349"/>
                  </a:lnTo>
                  <a:lnTo>
                    <a:pt x="184268" y="11577"/>
                  </a:lnTo>
                  <a:lnTo>
                    <a:pt x="185882" y="131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0A4883A5-1C52-4FFE-A2DE-838CE609AC4E}"/>
                </a:ext>
              </a:extLst>
            </p:cNvPr>
            <p:cNvSpPr/>
            <p:nvPr/>
          </p:nvSpPr>
          <p:spPr>
            <a:xfrm>
              <a:off x="8004902" y="3428620"/>
              <a:ext cx="387344" cy="306647"/>
            </a:xfrm>
            <a:custGeom>
              <a:avLst/>
              <a:gdLst>
                <a:gd name="connsiteX0" fmla="*/ 295629 w 387343"/>
                <a:gd name="connsiteY0" fmla="*/ 6735 h 306647"/>
                <a:gd name="connsiteX1" fmla="*/ 298857 w 387343"/>
                <a:gd name="connsiteY1" fmla="*/ 14805 h 306647"/>
                <a:gd name="connsiteX2" fmla="*/ 295629 w 387343"/>
                <a:gd name="connsiteY2" fmla="*/ 27716 h 306647"/>
                <a:gd name="connsiteX3" fmla="*/ 295629 w 387343"/>
                <a:gd name="connsiteY3" fmla="*/ 29330 h 306647"/>
                <a:gd name="connsiteX4" fmla="*/ 297243 w 387343"/>
                <a:gd name="connsiteY4" fmla="*/ 30944 h 306647"/>
                <a:gd name="connsiteX5" fmla="*/ 297243 w 387343"/>
                <a:gd name="connsiteY5" fmla="*/ 32558 h 306647"/>
                <a:gd name="connsiteX6" fmla="*/ 298857 w 387343"/>
                <a:gd name="connsiteY6" fmla="*/ 34172 h 306647"/>
                <a:gd name="connsiteX7" fmla="*/ 300471 w 387343"/>
                <a:gd name="connsiteY7" fmla="*/ 37400 h 306647"/>
                <a:gd name="connsiteX8" fmla="*/ 302085 w 387343"/>
                <a:gd name="connsiteY8" fmla="*/ 39014 h 306647"/>
                <a:gd name="connsiteX9" fmla="*/ 303699 w 387343"/>
                <a:gd name="connsiteY9" fmla="*/ 39014 h 306647"/>
                <a:gd name="connsiteX10" fmla="*/ 306926 w 387343"/>
                <a:gd name="connsiteY10" fmla="*/ 40628 h 306647"/>
                <a:gd name="connsiteX11" fmla="*/ 308540 w 387343"/>
                <a:gd name="connsiteY11" fmla="*/ 42241 h 306647"/>
                <a:gd name="connsiteX12" fmla="*/ 310154 w 387343"/>
                <a:gd name="connsiteY12" fmla="*/ 42241 h 306647"/>
                <a:gd name="connsiteX13" fmla="*/ 310154 w 387343"/>
                <a:gd name="connsiteY13" fmla="*/ 40628 h 306647"/>
                <a:gd name="connsiteX14" fmla="*/ 310154 w 387343"/>
                <a:gd name="connsiteY14" fmla="*/ 39014 h 306647"/>
                <a:gd name="connsiteX15" fmla="*/ 310154 w 387343"/>
                <a:gd name="connsiteY15" fmla="*/ 37400 h 306647"/>
                <a:gd name="connsiteX16" fmla="*/ 310154 w 387343"/>
                <a:gd name="connsiteY16" fmla="*/ 37400 h 306647"/>
                <a:gd name="connsiteX17" fmla="*/ 310154 w 387343"/>
                <a:gd name="connsiteY17" fmla="*/ 35786 h 306647"/>
                <a:gd name="connsiteX18" fmla="*/ 311768 w 387343"/>
                <a:gd name="connsiteY18" fmla="*/ 34172 h 306647"/>
                <a:gd name="connsiteX19" fmla="*/ 311768 w 387343"/>
                <a:gd name="connsiteY19" fmla="*/ 32558 h 306647"/>
                <a:gd name="connsiteX20" fmla="*/ 313382 w 387343"/>
                <a:gd name="connsiteY20" fmla="*/ 29330 h 306647"/>
                <a:gd name="connsiteX21" fmla="*/ 313382 w 387343"/>
                <a:gd name="connsiteY21" fmla="*/ 27716 h 306647"/>
                <a:gd name="connsiteX22" fmla="*/ 313382 w 387343"/>
                <a:gd name="connsiteY22" fmla="*/ 27716 h 306647"/>
                <a:gd name="connsiteX23" fmla="*/ 314996 w 387343"/>
                <a:gd name="connsiteY23" fmla="*/ 27716 h 306647"/>
                <a:gd name="connsiteX24" fmla="*/ 321452 w 387343"/>
                <a:gd name="connsiteY24" fmla="*/ 27716 h 306647"/>
                <a:gd name="connsiteX25" fmla="*/ 323066 w 387343"/>
                <a:gd name="connsiteY25" fmla="*/ 27716 h 306647"/>
                <a:gd name="connsiteX26" fmla="*/ 324680 w 387343"/>
                <a:gd name="connsiteY26" fmla="*/ 27716 h 306647"/>
                <a:gd name="connsiteX27" fmla="*/ 324680 w 387343"/>
                <a:gd name="connsiteY27" fmla="*/ 27716 h 306647"/>
                <a:gd name="connsiteX28" fmla="*/ 326294 w 387343"/>
                <a:gd name="connsiteY28" fmla="*/ 26102 h 306647"/>
                <a:gd name="connsiteX29" fmla="*/ 327908 w 387343"/>
                <a:gd name="connsiteY29" fmla="*/ 24488 h 306647"/>
                <a:gd name="connsiteX30" fmla="*/ 327908 w 387343"/>
                <a:gd name="connsiteY30" fmla="*/ 22874 h 306647"/>
                <a:gd name="connsiteX31" fmla="*/ 329522 w 387343"/>
                <a:gd name="connsiteY31" fmla="*/ 22874 h 306647"/>
                <a:gd name="connsiteX32" fmla="*/ 332749 w 387343"/>
                <a:gd name="connsiteY32" fmla="*/ 21260 h 306647"/>
                <a:gd name="connsiteX33" fmla="*/ 334363 w 387343"/>
                <a:gd name="connsiteY33" fmla="*/ 21260 h 306647"/>
                <a:gd name="connsiteX34" fmla="*/ 337591 w 387343"/>
                <a:gd name="connsiteY34" fmla="*/ 34172 h 306647"/>
                <a:gd name="connsiteX35" fmla="*/ 348889 w 387343"/>
                <a:gd name="connsiteY35" fmla="*/ 50311 h 306647"/>
                <a:gd name="connsiteX36" fmla="*/ 371484 w 387343"/>
                <a:gd name="connsiteY36" fmla="*/ 68064 h 306647"/>
                <a:gd name="connsiteX37" fmla="*/ 373098 w 387343"/>
                <a:gd name="connsiteY37" fmla="*/ 69678 h 306647"/>
                <a:gd name="connsiteX38" fmla="*/ 374712 w 387343"/>
                <a:gd name="connsiteY38" fmla="*/ 72906 h 306647"/>
                <a:gd name="connsiteX39" fmla="*/ 377939 w 387343"/>
                <a:gd name="connsiteY39" fmla="*/ 74520 h 306647"/>
                <a:gd name="connsiteX40" fmla="*/ 379553 w 387343"/>
                <a:gd name="connsiteY40" fmla="*/ 79362 h 306647"/>
                <a:gd name="connsiteX41" fmla="*/ 379553 w 387343"/>
                <a:gd name="connsiteY41" fmla="*/ 82590 h 306647"/>
                <a:gd name="connsiteX42" fmla="*/ 382781 w 387343"/>
                <a:gd name="connsiteY42" fmla="*/ 97115 h 306647"/>
                <a:gd name="connsiteX43" fmla="*/ 389237 w 387343"/>
                <a:gd name="connsiteY43" fmla="*/ 111641 h 306647"/>
                <a:gd name="connsiteX44" fmla="*/ 387623 w 387343"/>
                <a:gd name="connsiteY44" fmla="*/ 119710 h 306647"/>
                <a:gd name="connsiteX45" fmla="*/ 384395 w 387343"/>
                <a:gd name="connsiteY45" fmla="*/ 124552 h 306647"/>
                <a:gd name="connsiteX46" fmla="*/ 373098 w 387343"/>
                <a:gd name="connsiteY46" fmla="*/ 142305 h 306647"/>
                <a:gd name="connsiteX47" fmla="*/ 369870 w 387343"/>
                <a:gd name="connsiteY47" fmla="*/ 147147 h 306647"/>
                <a:gd name="connsiteX48" fmla="*/ 366642 w 387343"/>
                <a:gd name="connsiteY48" fmla="*/ 160059 h 306647"/>
                <a:gd name="connsiteX49" fmla="*/ 360186 w 387343"/>
                <a:gd name="connsiteY49" fmla="*/ 187495 h 306647"/>
                <a:gd name="connsiteX50" fmla="*/ 358572 w 387343"/>
                <a:gd name="connsiteY50" fmla="*/ 193951 h 306647"/>
                <a:gd name="connsiteX51" fmla="*/ 345661 w 387343"/>
                <a:gd name="connsiteY51" fmla="*/ 216546 h 306647"/>
                <a:gd name="connsiteX52" fmla="*/ 339205 w 387343"/>
                <a:gd name="connsiteY52" fmla="*/ 231072 h 306647"/>
                <a:gd name="connsiteX53" fmla="*/ 335977 w 387343"/>
                <a:gd name="connsiteY53" fmla="*/ 247211 h 306647"/>
                <a:gd name="connsiteX54" fmla="*/ 334363 w 387343"/>
                <a:gd name="connsiteY54" fmla="*/ 263350 h 306647"/>
                <a:gd name="connsiteX55" fmla="*/ 334363 w 387343"/>
                <a:gd name="connsiteY55" fmla="*/ 276262 h 306647"/>
                <a:gd name="connsiteX56" fmla="*/ 334363 w 387343"/>
                <a:gd name="connsiteY56" fmla="*/ 276262 h 306647"/>
                <a:gd name="connsiteX57" fmla="*/ 321452 w 387343"/>
                <a:gd name="connsiteY57" fmla="*/ 279490 h 306647"/>
                <a:gd name="connsiteX58" fmla="*/ 319838 w 387343"/>
                <a:gd name="connsiteY58" fmla="*/ 279490 h 306647"/>
                <a:gd name="connsiteX59" fmla="*/ 311768 w 387343"/>
                <a:gd name="connsiteY59" fmla="*/ 277876 h 306647"/>
                <a:gd name="connsiteX60" fmla="*/ 306926 w 387343"/>
                <a:gd name="connsiteY60" fmla="*/ 279490 h 306647"/>
                <a:gd name="connsiteX61" fmla="*/ 284331 w 387343"/>
                <a:gd name="connsiteY61" fmla="*/ 279490 h 306647"/>
                <a:gd name="connsiteX62" fmla="*/ 281104 w 387343"/>
                <a:gd name="connsiteY62" fmla="*/ 281103 h 306647"/>
                <a:gd name="connsiteX63" fmla="*/ 277876 w 387343"/>
                <a:gd name="connsiteY63" fmla="*/ 281103 h 306647"/>
                <a:gd name="connsiteX64" fmla="*/ 277876 w 387343"/>
                <a:gd name="connsiteY64" fmla="*/ 282717 h 306647"/>
                <a:gd name="connsiteX65" fmla="*/ 276262 w 387343"/>
                <a:gd name="connsiteY65" fmla="*/ 282717 h 306647"/>
                <a:gd name="connsiteX66" fmla="*/ 260122 w 387343"/>
                <a:gd name="connsiteY66" fmla="*/ 297243 h 306647"/>
                <a:gd name="connsiteX67" fmla="*/ 258508 w 387343"/>
                <a:gd name="connsiteY67" fmla="*/ 297243 h 306647"/>
                <a:gd name="connsiteX68" fmla="*/ 256895 w 387343"/>
                <a:gd name="connsiteY68" fmla="*/ 297243 h 306647"/>
                <a:gd name="connsiteX69" fmla="*/ 253667 w 387343"/>
                <a:gd name="connsiteY69" fmla="*/ 297243 h 306647"/>
                <a:gd name="connsiteX70" fmla="*/ 242369 w 387343"/>
                <a:gd name="connsiteY70" fmla="*/ 295629 h 306647"/>
                <a:gd name="connsiteX71" fmla="*/ 239141 w 387343"/>
                <a:gd name="connsiteY71" fmla="*/ 295629 h 306647"/>
                <a:gd name="connsiteX72" fmla="*/ 226230 w 387343"/>
                <a:gd name="connsiteY72" fmla="*/ 298857 h 306647"/>
                <a:gd name="connsiteX73" fmla="*/ 224616 w 387343"/>
                <a:gd name="connsiteY73" fmla="*/ 300471 h 306647"/>
                <a:gd name="connsiteX74" fmla="*/ 223002 w 387343"/>
                <a:gd name="connsiteY74" fmla="*/ 300471 h 306647"/>
                <a:gd name="connsiteX75" fmla="*/ 219774 w 387343"/>
                <a:gd name="connsiteY75" fmla="*/ 302085 h 306647"/>
                <a:gd name="connsiteX76" fmla="*/ 218160 w 387343"/>
                <a:gd name="connsiteY76" fmla="*/ 303699 h 306647"/>
                <a:gd name="connsiteX77" fmla="*/ 213318 w 387343"/>
                <a:gd name="connsiteY77" fmla="*/ 305312 h 306647"/>
                <a:gd name="connsiteX78" fmla="*/ 211704 w 387343"/>
                <a:gd name="connsiteY78" fmla="*/ 305312 h 306647"/>
                <a:gd name="connsiteX79" fmla="*/ 210090 w 387343"/>
                <a:gd name="connsiteY79" fmla="*/ 306926 h 306647"/>
                <a:gd name="connsiteX80" fmla="*/ 210090 w 387343"/>
                <a:gd name="connsiteY80" fmla="*/ 308540 h 306647"/>
                <a:gd name="connsiteX81" fmla="*/ 208477 w 387343"/>
                <a:gd name="connsiteY81" fmla="*/ 310154 h 306647"/>
                <a:gd name="connsiteX82" fmla="*/ 206863 w 387343"/>
                <a:gd name="connsiteY82" fmla="*/ 310154 h 306647"/>
                <a:gd name="connsiteX83" fmla="*/ 205249 w 387343"/>
                <a:gd name="connsiteY83" fmla="*/ 311768 h 306647"/>
                <a:gd name="connsiteX84" fmla="*/ 202021 w 387343"/>
                <a:gd name="connsiteY84" fmla="*/ 310154 h 306647"/>
                <a:gd name="connsiteX85" fmla="*/ 197179 w 387343"/>
                <a:gd name="connsiteY85" fmla="*/ 308540 h 306647"/>
                <a:gd name="connsiteX86" fmla="*/ 193951 w 387343"/>
                <a:gd name="connsiteY86" fmla="*/ 306926 h 306647"/>
                <a:gd name="connsiteX87" fmla="*/ 192337 w 387343"/>
                <a:gd name="connsiteY87" fmla="*/ 305312 h 306647"/>
                <a:gd name="connsiteX88" fmla="*/ 192337 w 387343"/>
                <a:gd name="connsiteY88" fmla="*/ 303699 h 306647"/>
                <a:gd name="connsiteX89" fmla="*/ 190723 w 387343"/>
                <a:gd name="connsiteY89" fmla="*/ 302085 h 306647"/>
                <a:gd name="connsiteX90" fmla="*/ 190723 w 387343"/>
                <a:gd name="connsiteY90" fmla="*/ 300471 h 306647"/>
                <a:gd name="connsiteX91" fmla="*/ 189109 w 387343"/>
                <a:gd name="connsiteY91" fmla="*/ 300471 h 306647"/>
                <a:gd name="connsiteX92" fmla="*/ 187495 w 387343"/>
                <a:gd name="connsiteY92" fmla="*/ 300471 h 306647"/>
                <a:gd name="connsiteX93" fmla="*/ 166514 w 387343"/>
                <a:gd name="connsiteY93" fmla="*/ 295629 h 306647"/>
                <a:gd name="connsiteX94" fmla="*/ 158445 w 387343"/>
                <a:gd name="connsiteY94" fmla="*/ 294015 h 306647"/>
                <a:gd name="connsiteX95" fmla="*/ 150375 w 387343"/>
                <a:gd name="connsiteY95" fmla="*/ 295629 h 306647"/>
                <a:gd name="connsiteX96" fmla="*/ 135850 w 387343"/>
                <a:gd name="connsiteY96" fmla="*/ 298857 h 306647"/>
                <a:gd name="connsiteX97" fmla="*/ 124552 w 387343"/>
                <a:gd name="connsiteY97" fmla="*/ 302085 h 306647"/>
                <a:gd name="connsiteX98" fmla="*/ 124552 w 387343"/>
                <a:gd name="connsiteY98" fmla="*/ 298857 h 306647"/>
                <a:gd name="connsiteX99" fmla="*/ 119710 w 387343"/>
                <a:gd name="connsiteY99" fmla="*/ 294015 h 306647"/>
                <a:gd name="connsiteX100" fmla="*/ 101957 w 387343"/>
                <a:gd name="connsiteY100" fmla="*/ 282717 h 306647"/>
                <a:gd name="connsiteX101" fmla="*/ 97115 w 387343"/>
                <a:gd name="connsiteY101" fmla="*/ 279490 h 306647"/>
                <a:gd name="connsiteX102" fmla="*/ 93887 w 387343"/>
                <a:gd name="connsiteY102" fmla="*/ 276262 h 306647"/>
                <a:gd name="connsiteX103" fmla="*/ 90660 w 387343"/>
                <a:gd name="connsiteY103" fmla="*/ 271420 h 306647"/>
                <a:gd name="connsiteX104" fmla="*/ 89046 w 387343"/>
                <a:gd name="connsiteY104" fmla="*/ 268192 h 306647"/>
                <a:gd name="connsiteX105" fmla="*/ 79362 w 387343"/>
                <a:gd name="connsiteY105" fmla="*/ 266578 h 306647"/>
                <a:gd name="connsiteX106" fmla="*/ 76134 w 387343"/>
                <a:gd name="connsiteY106" fmla="*/ 264964 h 306647"/>
                <a:gd name="connsiteX107" fmla="*/ 74520 w 387343"/>
                <a:gd name="connsiteY107" fmla="*/ 261736 h 306647"/>
                <a:gd name="connsiteX108" fmla="*/ 74520 w 387343"/>
                <a:gd name="connsiteY108" fmla="*/ 253667 h 306647"/>
                <a:gd name="connsiteX109" fmla="*/ 71292 w 387343"/>
                <a:gd name="connsiteY109" fmla="*/ 250439 h 306647"/>
                <a:gd name="connsiteX110" fmla="*/ 68064 w 387343"/>
                <a:gd name="connsiteY110" fmla="*/ 247211 h 306647"/>
                <a:gd name="connsiteX111" fmla="*/ 59995 w 387343"/>
                <a:gd name="connsiteY111" fmla="*/ 245597 h 306647"/>
                <a:gd name="connsiteX112" fmla="*/ 56767 w 387343"/>
                <a:gd name="connsiteY112" fmla="*/ 243983 h 306647"/>
                <a:gd name="connsiteX113" fmla="*/ 51925 w 387343"/>
                <a:gd name="connsiteY113" fmla="*/ 237527 h 306647"/>
                <a:gd name="connsiteX114" fmla="*/ 51925 w 387343"/>
                <a:gd name="connsiteY114" fmla="*/ 231072 h 306647"/>
                <a:gd name="connsiteX115" fmla="*/ 51925 w 387343"/>
                <a:gd name="connsiteY115" fmla="*/ 223002 h 306647"/>
                <a:gd name="connsiteX116" fmla="*/ 50311 w 387343"/>
                <a:gd name="connsiteY116" fmla="*/ 214932 h 306647"/>
                <a:gd name="connsiteX117" fmla="*/ 48697 w 387343"/>
                <a:gd name="connsiteY117" fmla="*/ 210091 h 306647"/>
                <a:gd name="connsiteX118" fmla="*/ 40628 w 387343"/>
                <a:gd name="connsiteY118" fmla="*/ 203635 h 306647"/>
                <a:gd name="connsiteX119" fmla="*/ 37400 w 387343"/>
                <a:gd name="connsiteY119" fmla="*/ 198793 h 306647"/>
                <a:gd name="connsiteX120" fmla="*/ 35786 w 387343"/>
                <a:gd name="connsiteY120" fmla="*/ 195565 h 306647"/>
                <a:gd name="connsiteX121" fmla="*/ 34172 w 387343"/>
                <a:gd name="connsiteY121" fmla="*/ 182654 h 306647"/>
                <a:gd name="connsiteX122" fmla="*/ 29330 w 387343"/>
                <a:gd name="connsiteY122" fmla="*/ 171356 h 306647"/>
                <a:gd name="connsiteX123" fmla="*/ 29330 w 387343"/>
                <a:gd name="connsiteY123" fmla="*/ 168128 h 306647"/>
                <a:gd name="connsiteX124" fmla="*/ 29330 w 387343"/>
                <a:gd name="connsiteY124" fmla="*/ 163286 h 306647"/>
                <a:gd name="connsiteX125" fmla="*/ 30944 w 387343"/>
                <a:gd name="connsiteY125" fmla="*/ 160059 h 306647"/>
                <a:gd name="connsiteX126" fmla="*/ 32558 w 387343"/>
                <a:gd name="connsiteY126" fmla="*/ 155217 h 306647"/>
                <a:gd name="connsiteX127" fmla="*/ 34172 w 387343"/>
                <a:gd name="connsiteY127" fmla="*/ 151989 h 306647"/>
                <a:gd name="connsiteX128" fmla="*/ 34172 w 387343"/>
                <a:gd name="connsiteY128" fmla="*/ 143919 h 306647"/>
                <a:gd name="connsiteX129" fmla="*/ 27716 w 387343"/>
                <a:gd name="connsiteY129" fmla="*/ 135850 h 306647"/>
                <a:gd name="connsiteX130" fmla="*/ 21260 w 387343"/>
                <a:gd name="connsiteY130" fmla="*/ 129394 h 306647"/>
                <a:gd name="connsiteX131" fmla="*/ 14805 w 387343"/>
                <a:gd name="connsiteY131" fmla="*/ 126166 h 306647"/>
                <a:gd name="connsiteX132" fmla="*/ 6735 w 387343"/>
                <a:gd name="connsiteY132" fmla="*/ 119710 h 306647"/>
                <a:gd name="connsiteX133" fmla="*/ 5121 w 387343"/>
                <a:gd name="connsiteY133" fmla="*/ 111641 h 306647"/>
                <a:gd name="connsiteX134" fmla="*/ 6735 w 387343"/>
                <a:gd name="connsiteY134" fmla="*/ 103571 h 306647"/>
                <a:gd name="connsiteX135" fmla="*/ 9963 w 387343"/>
                <a:gd name="connsiteY135" fmla="*/ 93887 h 306647"/>
                <a:gd name="connsiteX136" fmla="*/ 11577 w 387343"/>
                <a:gd name="connsiteY136" fmla="*/ 84204 h 306647"/>
                <a:gd name="connsiteX137" fmla="*/ 9963 w 387343"/>
                <a:gd name="connsiteY137" fmla="*/ 76134 h 306647"/>
                <a:gd name="connsiteX138" fmla="*/ 9963 w 387343"/>
                <a:gd name="connsiteY138" fmla="*/ 68064 h 306647"/>
                <a:gd name="connsiteX139" fmla="*/ 14805 w 387343"/>
                <a:gd name="connsiteY139" fmla="*/ 61609 h 306647"/>
                <a:gd name="connsiteX140" fmla="*/ 21260 w 387343"/>
                <a:gd name="connsiteY140" fmla="*/ 58381 h 306647"/>
                <a:gd name="connsiteX141" fmla="*/ 35786 w 387343"/>
                <a:gd name="connsiteY141" fmla="*/ 56767 h 306647"/>
                <a:gd name="connsiteX142" fmla="*/ 42242 w 387343"/>
                <a:gd name="connsiteY142" fmla="*/ 51925 h 306647"/>
                <a:gd name="connsiteX143" fmla="*/ 48697 w 387343"/>
                <a:gd name="connsiteY143" fmla="*/ 55153 h 306647"/>
                <a:gd name="connsiteX144" fmla="*/ 63223 w 387343"/>
                <a:gd name="connsiteY144" fmla="*/ 61609 h 306647"/>
                <a:gd name="connsiteX145" fmla="*/ 68064 w 387343"/>
                <a:gd name="connsiteY145" fmla="*/ 66450 h 306647"/>
                <a:gd name="connsiteX146" fmla="*/ 68064 w 387343"/>
                <a:gd name="connsiteY146" fmla="*/ 66450 h 306647"/>
                <a:gd name="connsiteX147" fmla="*/ 71292 w 387343"/>
                <a:gd name="connsiteY147" fmla="*/ 74520 h 306647"/>
                <a:gd name="connsiteX148" fmla="*/ 72906 w 387343"/>
                <a:gd name="connsiteY148" fmla="*/ 77748 h 306647"/>
                <a:gd name="connsiteX149" fmla="*/ 74520 w 387343"/>
                <a:gd name="connsiteY149" fmla="*/ 77748 h 306647"/>
                <a:gd name="connsiteX150" fmla="*/ 76134 w 387343"/>
                <a:gd name="connsiteY150" fmla="*/ 79362 h 306647"/>
                <a:gd name="connsiteX151" fmla="*/ 77748 w 387343"/>
                <a:gd name="connsiteY151" fmla="*/ 79362 h 306647"/>
                <a:gd name="connsiteX152" fmla="*/ 79362 w 387343"/>
                <a:gd name="connsiteY152" fmla="*/ 77748 h 306647"/>
                <a:gd name="connsiteX153" fmla="*/ 80976 w 387343"/>
                <a:gd name="connsiteY153" fmla="*/ 77748 h 306647"/>
                <a:gd name="connsiteX154" fmla="*/ 90660 w 387343"/>
                <a:gd name="connsiteY154" fmla="*/ 71292 h 306647"/>
                <a:gd name="connsiteX155" fmla="*/ 92273 w 387343"/>
                <a:gd name="connsiteY155" fmla="*/ 69678 h 306647"/>
                <a:gd name="connsiteX156" fmla="*/ 93887 w 387343"/>
                <a:gd name="connsiteY156" fmla="*/ 68064 h 306647"/>
                <a:gd name="connsiteX157" fmla="*/ 93887 w 387343"/>
                <a:gd name="connsiteY157" fmla="*/ 68064 h 306647"/>
                <a:gd name="connsiteX158" fmla="*/ 93887 w 387343"/>
                <a:gd name="connsiteY158" fmla="*/ 66450 h 306647"/>
                <a:gd name="connsiteX159" fmla="*/ 93887 w 387343"/>
                <a:gd name="connsiteY159" fmla="*/ 64837 h 306647"/>
                <a:gd name="connsiteX160" fmla="*/ 92273 w 387343"/>
                <a:gd name="connsiteY160" fmla="*/ 59995 h 306647"/>
                <a:gd name="connsiteX161" fmla="*/ 92273 w 387343"/>
                <a:gd name="connsiteY161" fmla="*/ 58381 h 306647"/>
                <a:gd name="connsiteX162" fmla="*/ 93887 w 387343"/>
                <a:gd name="connsiteY162" fmla="*/ 56767 h 306647"/>
                <a:gd name="connsiteX163" fmla="*/ 93887 w 387343"/>
                <a:gd name="connsiteY163" fmla="*/ 55153 h 306647"/>
                <a:gd name="connsiteX164" fmla="*/ 93887 w 387343"/>
                <a:gd name="connsiteY164" fmla="*/ 53539 h 306647"/>
                <a:gd name="connsiteX165" fmla="*/ 95501 w 387343"/>
                <a:gd name="connsiteY165" fmla="*/ 53539 h 306647"/>
                <a:gd name="connsiteX166" fmla="*/ 97115 w 387343"/>
                <a:gd name="connsiteY166" fmla="*/ 50311 h 306647"/>
                <a:gd name="connsiteX167" fmla="*/ 98729 w 387343"/>
                <a:gd name="connsiteY167" fmla="*/ 50311 h 306647"/>
                <a:gd name="connsiteX168" fmla="*/ 100343 w 387343"/>
                <a:gd name="connsiteY168" fmla="*/ 48697 h 306647"/>
                <a:gd name="connsiteX169" fmla="*/ 100343 w 387343"/>
                <a:gd name="connsiteY169" fmla="*/ 47083 h 306647"/>
                <a:gd name="connsiteX170" fmla="*/ 101957 w 387343"/>
                <a:gd name="connsiteY170" fmla="*/ 45469 h 306647"/>
                <a:gd name="connsiteX171" fmla="*/ 103571 w 387343"/>
                <a:gd name="connsiteY171" fmla="*/ 45469 h 306647"/>
                <a:gd name="connsiteX172" fmla="*/ 105185 w 387343"/>
                <a:gd name="connsiteY172" fmla="*/ 45469 h 306647"/>
                <a:gd name="connsiteX173" fmla="*/ 110027 w 387343"/>
                <a:gd name="connsiteY173" fmla="*/ 47083 h 306647"/>
                <a:gd name="connsiteX174" fmla="*/ 110027 w 387343"/>
                <a:gd name="connsiteY174" fmla="*/ 48697 h 306647"/>
                <a:gd name="connsiteX175" fmla="*/ 113255 w 387343"/>
                <a:gd name="connsiteY175" fmla="*/ 50311 h 306647"/>
                <a:gd name="connsiteX176" fmla="*/ 114869 w 387343"/>
                <a:gd name="connsiteY176" fmla="*/ 51925 h 306647"/>
                <a:gd name="connsiteX177" fmla="*/ 114869 w 387343"/>
                <a:gd name="connsiteY177" fmla="*/ 51925 h 306647"/>
                <a:gd name="connsiteX178" fmla="*/ 116482 w 387343"/>
                <a:gd name="connsiteY178" fmla="*/ 53539 h 306647"/>
                <a:gd name="connsiteX179" fmla="*/ 122938 w 387343"/>
                <a:gd name="connsiteY179" fmla="*/ 53539 h 306647"/>
                <a:gd name="connsiteX180" fmla="*/ 122938 w 387343"/>
                <a:gd name="connsiteY180" fmla="*/ 55153 h 306647"/>
                <a:gd name="connsiteX181" fmla="*/ 126166 w 387343"/>
                <a:gd name="connsiteY181" fmla="*/ 56767 h 306647"/>
                <a:gd name="connsiteX182" fmla="*/ 126166 w 387343"/>
                <a:gd name="connsiteY182" fmla="*/ 56767 h 306647"/>
                <a:gd name="connsiteX183" fmla="*/ 127780 w 387343"/>
                <a:gd name="connsiteY183" fmla="*/ 58381 h 306647"/>
                <a:gd name="connsiteX184" fmla="*/ 127780 w 387343"/>
                <a:gd name="connsiteY184" fmla="*/ 58381 h 306647"/>
                <a:gd name="connsiteX185" fmla="*/ 132622 w 387343"/>
                <a:gd name="connsiteY185" fmla="*/ 59995 h 306647"/>
                <a:gd name="connsiteX186" fmla="*/ 134236 w 387343"/>
                <a:gd name="connsiteY186" fmla="*/ 59995 h 306647"/>
                <a:gd name="connsiteX187" fmla="*/ 142305 w 387343"/>
                <a:gd name="connsiteY187" fmla="*/ 63223 h 306647"/>
                <a:gd name="connsiteX188" fmla="*/ 143919 w 387343"/>
                <a:gd name="connsiteY188" fmla="*/ 64837 h 306647"/>
                <a:gd name="connsiteX189" fmla="*/ 145533 w 387343"/>
                <a:gd name="connsiteY189" fmla="*/ 64837 h 306647"/>
                <a:gd name="connsiteX190" fmla="*/ 148761 w 387343"/>
                <a:gd name="connsiteY190" fmla="*/ 63223 h 306647"/>
                <a:gd name="connsiteX191" fmla="*/ 151989 w 387343"/>
                <a:gd name="connsiteY191" fmla="*/ 61609 h 306647"/>
                <a:gd name="connsiteX192" fmla="*/ 153603 w 387343"/>
                <a:gd name="connsiteY192" fmla="*/ 61609 h 306647"/>
                <a:gd name="connsiteX193" fmla="*/ 155217 w 387343"/>
                <a:gd name="connsiteY193" fmla="*/ 61609 h 306647"/>
                <a:gd name="connsiteX194" fmla="*/ 156831 w 387343"/>
                <a:gd name="connsiteY194" fmla="*/ 63223 h 306647"/>
                <a:gd name="connsiteX195" fmla="*/ 158445 w 387343"/>
                <a:gd name="connsiteY195" fmla="*/ 64837 h 306647"/>
                <a:gd name="connsiteX196" fmla="*/ 160059 w 387343"/>
                <a:gd name="connsiteY196" fmla="*/ 64837 h 306647"/>
                <a:gd name="connsiteX197" fmla="*/ 161673 w 387343"/>
                <a:gd name="connsiteY197" fmla="*/ 64837 h 306647"/>
                <a:gd name="connsiteX198" fmla="*/ 163286 w 387343"/>
                <a:gd name="connsiteY198" fmla="*/ 64837 h 306647"/>
                <a:gd name="connsiteX199" fmla="*/ 164900 w 387343"/>
                <a:gd name="connsiteY199" fmla="*/ 63223 h 306647"/>
                <a:gd name="connsiteX200" fmla="*/ 164900 w 387343"/>
                <a:gd name="connsiteY200" fmla="*/ 61609 h 306647"/>
                <a:gd name="connsiteX201" fmla="*/ 166514 w 387343"/>
                <a:gd name="connsiteY201" fmla="*/ 61609 h 306647"/>
                <a:gd name="connsiteX202" fmla="*/ 166514 w 387343"/>
                <a:gd name="connsiteY202" fmla="*/ 59995 h 306647"/>
                <a:gd name="connsiteX203" fmla="*/ 168128 w 387343"/>
                <a:gd name="connsiteY203" fmla="*/ 58381 h 306647"/>
                <a:gd name="connsiteX204" fmla="*/ 169742 w 387343"/>
                <a:gd name="connsiteY204" fmla="*/ 58381 h 306647"/>
                <a:gd name="connsiteX205" fmla="*/ 171356 w 387343"/>
                <a:gd name="connsiteY205" fmla="*/ 56767 h 306647"/>
                <a:gd name="connsiteX206" fmla="*/ 192337 w 387343"/>
                <a:gd name="connsiteY206" fmla="*/ 59995 h 306647"/>
                <a:gd name="connsiteX207" fmla="*/ 211704 w 387343"/>
                <a:gd name="connsiteY207" fmla="*/ 56767 h 306647"/>
                <a:gd name="connsiteX208" fmla="*/ 214932 w 387343"/>
                <a:gd name="connsiteY208" fmla="*/ 56767 h 306647"/>
                <a:gd name="connsiteX209" fmla="*/ 219774 w 387343"/>
                <a:gd name="connsiteY209" fmla="*/ 53539 h 306647"/>
                <a:gd name="connsiteX210" fmla="*/ 221388 w 387343"/>
                <a:gd name="connsiteY210" fmla="*/ 51925 h 306647"/>
                <a:gd name="connsiteX211" fmla="*/ 221388 w 387343"/>
                <a:gd name="connsiteY211" fmla="*/ 51925 h 306647"/>
                <a:gd name="connsiteX212" fmla="*/ 223002 w 387343"/>
                <a:gd name="connsiteY212" fmla="*/ 50311 h 306647"/>
                <a:gd name="connsiteX213" fmla="*/ 223002 w 387343"/>
                <a:gd name="connsiteY213" fmla="*/ 48697 h 306647"/>
                <a:gd name="connsiteX214" fmla="*/ 223002 w 387343"/>
                <a:gd name="connsiteY214" fmla="*/ 47083 h 306647"/>
                <a:gd name="connsiteX215" fmla="*/ 224616 w 387343"/>
                <a:gd name="connsiteY215" fmla="*/ 45469 h 306647"/>
                <a:gd name="connsiteX216" fmla="*/ 223002 w 387343"/>
                <a:gd name="connsiteY216" fmla="*/ 30944 h 306647"/>
                <a:gd name="connsiteX217" fmla="*/ 224616 w 387343"/>
                <a:gd name="connsiteY217" fmla="*/ 29330 h 306647"/>
                <a:gd name="connsiteX218" fmla="*/ 224616 w 387343"/>
                <a:gd name="connsiteY218" fmla="*/ 29330 h 306647"/>
                <a:gd name="connsiteX219" fmla="*/ 224616 w 387343"/>
                <a:gd name="connsiteY219" fmla="*/ 27716 h 306647"/>
                <a:gd name="connsiteX220" fmla="*/ 226230 w 387343"/>
                <a:gd name="connsiteY220" fmla="*/ 26102 h 306647"/>
                <a:gd name="connsiteX221" fmla="*/ 229458 w 387343"/>
                <a:gd name="connsiteY221" fmla="*/ 24488 h 306647"/>
                <a:gd name="connsiteX222" fmla="*/ 229458 w 387343"/>
                <a:gd name="connsiteY222" fmla="*/ 22874 h 306647"/>
                <a:gd name="connsiteX223" fmla="*/ 234299 w 387343"/>
                <a:gd name="connsiteY223" fmla="*/ 16419 h 306647"/>
                <a:gd name="connsiteX224" fmla="*/ 234299 w 387343"/>
                <a:gd name="connsiteY224" fmla="*/ 16419 h 306647"/>
                <a:gd name="connsiteX225" fmla="*/ 235913 w 387343"/>
                <a:gd name="connsiteY225" fmla="*/ 14805 h 306647"/>
                <a:gd name="connsiteX226" fmla="*/ 237527 w 387343"/>
                <a:gd name="connsiteY226" fmla="*/ 13191 h 306647"/>
                <a:gd name="connsiteX227" fmla="*/ 258508 w 387343"/>
                <a:gd name="connsiteY227" fmla="*/ 5121 h 306647"/>
                <a:gd name="connsiteX228" fmla="*/ 260122 w 387343"/>
                <a:gd name="connsiteY228" fmla="*/ 5121 h 306647"/>
                <a:gd name="connsiteX229" fmla="*/ 264964 w 387343"/>
                <a:gd name="connsiteY229" fmla="*/ 5121 h 306647"/>
                <a:gd name="connsiteX230" fmla="*/ 271420 w 387343"/>
                <a:gd name="connsiteY230" fmla="*/ 6735 h 306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387343" h="306647">
                  <a:moveTo>
                    <a:pt x="295629" y="6735"/>
                  </a:moveTo>
                  <a:lnTo>
                    <a:pt x="298857" y="14805"/>
                  </a:lnTo>
                  <a:lnTo>
                    <a:pt x="295629" y="27716"/>
                  </a:lnTo>
                  <a:lnTo>
                    <a:pt x="295629" y="29330"/>
                  </a:lnTo>
                  <a:lnTo>
                    <a:pt x="297243" y="30944"/>
                  </a:lnTo>
                  <a:lnTo>
                    <a:pt x="297243" y="32558"/>
                  </a:lnTo>
                  <a:lnTo>
                    <a:pt x="298857" y="34172"/>
                  </a:lnTo>
                  <a:lnTo>
                    <a:pt x="300471" y="37400"/>
                  </a:lnTo>
                  <a:lnTo>
                    <a:pt x="302085" y="39014"/>
                  </a:lnTo>
                  <a:lnTo>
                    <a:pt x="303699" y="39014"/>
                  </a:lnTo>
                  <a:lnTo>
                    <a:pt x="306926" y="40628"/>
                  </a:lnTo>
                  <a:lnTo>
                    <a:pt x="308540" y="42241"/>
                  </a:lnTo>
                  <a:lnTo>
                    <a:pt x="310154" y="42241"/>
                  </a:lnTo>
                  <a:lnTo>
                    <a:pt x="310154" y="40628"/>
                  </a:lnTo>
                  <a:lnTo>
                    <a:pt x="310154" y="39014"/>
                  </a:lnTo>
                  <a:lnTo>
                    <a:pt x="310154" y="37400"/>
                  </a:lnTo>
                  <a:lnTo>
                    <a:pt x="310154" y="37400"/>
                  </a:lnTo>
                  <a:lnTo>
                    <a:pt x="310154" y="35786"/>
                  </a:lnTo>
                  <a:lnTo>
                    <a:pt x="311768" y="34172"/>
                  </a:lnTo>
                  <a:lnTo>
                    <a:pt x="311768" y="32558"/>
                  </a:lnTo>
                  <a:lnTo>
                    <a:pt x="313382" y="29330"/>
                  </a:lnTo>
                  <a:lnTo>
                    <a:pt x="313382" y="27716"/>
                  </a:lnTo>
                  <a:lnTo>
                    <a:pt x="313382" y="27716"/>
                  </a:lnTo>
                  <a:lnTo>
                    <a:pt x="314996" y="27716"/>
                  </a:lnTo>
                  <a:lnTo>
                    <a:pt x="321452" y="27716"/>
                  </a:lnTo>
                  <a:lnTo>
                    <a:pt x="323066" y="27716"/>
                  </a:lnTo>
                  <a:lnTo>
                    <a:pt x="324680" y="27716"/>
                  </a:lnTo>
                  <a:lnTo>
                    <a:pt x="324680" y="27716"/>
                  </a:lnTo>
                  <a:lnTo>
                    <a:pt x="326294" y="26102"/>
                  </a:lnTo>
                  <a:lnTo>
                    <a:pt x="327908" y="24488"/>
                  </a:lnTo>
                  <a:lnTo>
                    <a:pt x="327908" y="22874"/>
                  </a:lnTo>
                  <a:lnTo>
                    <a:pt x="329522" y="22874"/>
                  </a:lnTo>
                  <a:lnTo>
                    <a:pt x="332749" y="21260"/>
                  </a:lnTo>
                  <a:lnTo>
                    <a:pt x="334363" y="21260"/>
                  </a:lnTo>
                  <a:lnTo>
                    <a:pt x="337591" y="34172"/>
                  </a:lnTo>
                  <a:lnTo>
                    <a:pt x="348889" y="50311"/>
                  </a:lnTo>
                  <a:lnTo>
                    <a:pt x="371484" y="68064"/>
                  </a:lnTo>
                  <a:lnTo>
                    <a:pt x="373098" y="69678"/>
                  </a:lnTo>
                  <a:lnTo>
                    <a:pt x="374712" y="72906"/>
                  </a:lnTo>
                  <a:lnTo>
                    <a:pt x="377939" y="74520"/>
                  </a:lnTo>
                  <a:lnTo>
                    <a:pt x="379553" y="79362"/>
                  </a:lnTo>
                  <a:lnTo>
                    <a:pt x="379553" y="82590"/>
                  </a:lnTo>
                  <a:lnTo>
                    <a:pt x="382781" y="97115"/>
                  </a:lnTo>
                  <a:lnTo>
                    <a:pt x="389237" y="111641"/>
                  </a:lnTo>
                  <a:lnTo>
                    <a:pt x="387623" y="119710"/>
                  </a:lnTo>
                  <a:lnTo>
                    <a:pt x="384395" y="124552"/>
                  </a:lnTo>
                  <a:lnTo>
                    <a:pt x="373098" y="142305"/>
                  </a:lnTo>
                  <a:lnTo>
                    <a:pt x="369870" y="147147"/>
                  </a:lnTo>
                  <a:lnTo>
                    <a:pt x="366642" y="160059"/>
                  </a:lnTo>
                  <a:lnTo>
                    <a:pt x="360186" y="187495"/>
                  </a:lnTo>
                  <a:lnTo>
                    <a:pt x="358572" y="193951"/>
                  </a:lnTo>
                  <a:lnTo>
                    <a:pt x="345661" y="216546"/>
                  </a:lnTo>
                  <a:lnTo>
                    <a:pt x="339205" y="231072"/>
                  </a:lnTo>
                  <a:lnTo>
                    <a:pt x="335977" y="247211"/>
                  </a:lnTo>
                  <a:lnTo>
                    <a:pt x="334363" y="263350"/>
                  </a:lnTo>
                  <a:lnTo>
                    <a:pt x="334363" y="276262"/>
                  </a:lnTo>
                  <a:lnTo>
                    <a:pt x="334363" y="276262"/>
                  </a:lnTo>
                  <a:lnTo>
                    <a:pt x="321452" y="279490"/>
                  </a:lnTo>
                  <a:lnTo>
                    <a:pt x="319838" y="279490"/>
                  </a:lnTo>
                  <a:lnTo>
                    <a:pt x="311768" y="277876"/>
                  </a:lnTo>
                  <a:lnTo>
                    <a:pt x="306926" y="279490"/>
                  </a:lnTo>
                  <a:lnTo>
                    <a:pt x="284331" y="279490"/>
                  </a:lnTo>
                  <a:lnTo>
                    <a:pt x="281104" y="281103"/>
                  </a:lnTo>
                  <a:lnTo>
                    <a:pt x="277876" y="281103"/>
                  </a:lnTo>
                  <a:lnTo>
                    <a:pt x="277876" y="282717"/>
                  </a:lnTo>
                  <a:lnTo>
                    <a:pt x="276262" y="282717"/>
                  </a:lnTo>
                  <a:lnTo>
                    <a:pt x="260122" y="297243"/>
                  </a:lnTo>
                  <a:lnTo>
                    <a:pt x="258508" y="297243"/>
                  </a:lnTo>
                  <a:lnTo>
                    <a:pt x="256895" y="297243"/>
                  </a:lnTo>
                  <a:lnTo>
                    <a:pt x="253667" y="297243"/>
                  </a:lnTo>
                  <a:lnTo>
                    <a:pt x="242369" y="295629"/>
                  </a:lnTo>
                  <a:lnTo>
                    <a:pt x="239141" y="295629"/>
                  </a:lnTo>
                  <a:lnTo>
                    <a:pt x="226230" y="298857"/>
                  </a:lnTo>
                  <a:lnTo>
                    <a:pt x="224616" y="300471"/>
                  </a:lnTo>
                  <a:lnTo>
                    <a:pt x="223002" y="300471"/>
                  </a:lnTo>
                  <a:lnTo>
                    <a:pt x="219774" y="302085"/>
                  </a:lnTo>
                  <a:lnTo>
                    <a:pt x="218160" y="303699"/>
                  </a:lnTo>
                  <a:lnTo>
                    <a:pt x="213318" y="305312"/>
                  </a:lnTo>
                  <a:lnTo>
                    <a:pt x="211704" y="305312"/>
                  </a:lnTo>
                  <a:lnTo>
                    <a:pt x="210090" y="306926"/>
                  </a:lnTo>
                  <a:lnTo>
                    <a:pt x="210090" y="308540"/>
                  </a:lnTo>
                  <a:lnTo>
                    <a:pt x="208477" y="310154"/>
                  </a:lnTo>
                  <a:lnTo>
                    <a:pt x="206863" y="310154"/>
                  </a:lnTo>
                  <a:lnTo>
                    <a:pt x="205249" y="311768"/>
                  </a:lnTo>
                  <a:lnTo>
                    <a:pt x="202021" y="310154"/>
                  </a:lnTo>
                  <a:lnTo>
                    <a:pt x="197179" y="308540"/>
                  </a:lnTo>
                  <a:lnTo>
                    <a:pt x="193951" y="306926"/>
                  </a:lnTo>
                  <a:lnTo>
                    <a:pt x="192337" y="305312"/>
                  </a:lnTo>
                  <a:lnTo>
                    <a:pt x="192337" y="303699"/>
                  </a:lnTo>
                  <a:lnTo>
                    <a:pt x="190723" y="302085"/>
                  </a:lnTo>
                  <a:lnTo>
                    <a:pt x="190723" y="300471"/>
                  </a:lnTo>
                  <a:lnTo>
                    <a:pt x="189109" y="300471"/>
                  </a:lnTo>
                  <a:lnTo>
                    <a:pt x="187495" y="300471"/>
                  </a:lnTo>
                  <a:lnTo>
                    <a:pt x="166514" y="295629"/>
                  </a:lnTo>
                  <a:lnTo>
                    <a:pt x="158445" y="294015"/>
                  </a:lnTo>
                  <a:lnTo>
                    <a:pt x="150375" y="295629"/>
                  </a:lnTo>
                  <a:lnTo>
                    <a:pt x="135850" y="298857"/>
                  </a:lnTo>
                  <a:lnTo>
                    <a:pt x="124552" y="302085"/>
                  </a:lnTo>
                  <a:lnTo>
                    <a:pt x="124552" y="298857"/>
                  </a:lnTo>
                  <a:lnTo>
                    <a:pt x="119710" y="294015"/>
                  </a:lnTo>
                  <a:lnTo>
                    <a:pt x="101957" y="282717"/>
                  </a:lnTo>
                  <a:lnTo>
                    <a:pt x="97115" y="279490"/>
                  </a:lnTo>
                  <a:lnTo>
                    <a:pt x="93887" y="276262"/>
                  </a:lnTo>
                  <a:lnTo>
                    <a:pt x="90660" y="271420"/>
                  </a:lnTo>
                  <a:lnTo>
                    <a:pt x="89046" y="268192"/>
                  </a:lnTo>
                  <a:lnTo>
                    <a:pt x="79362" y="266578"/>
                  </a:lnTo>
                  <a:lnTo>
                    <a:pt x="76134" y="264964"/>
                  </a:lnTo>
                  <a:lnTo>
                    <a:pt x="74520" y="261736"/>
                  </a:lnTo>
                  <a:lnTo>
                    <a:pt x="74520" y="253667"/>
                  </a:lnTo>
                  <a:lnTo>
                    <a:pt x="71292" y="250439"/>
                  </a:lnTo>
                  <a:lnTo>
                    <a:pt x="68064" y="247211"/>
                  </a:lnTo>
                  <a:lnTo>
                    <a:pt x="59995" y="245597"/>
                  </a:lnTo>
                  <a:lnTo>
                    <a:pt x="56767" y="243983"/>
                  </a:lnTo>
                  <a:lnTo>
                    <a:pt x="51925" y="237527"/>
                  </a:lnTo>
                  <a:lnTo>
                    <a:pt x="51925" y="231072"/>
                  </a:lnTo>
                  <a:lnTo>
                    <a:pt x="51925" y="223002"/>
                  </a:lnTo>
                  <a:lnTo>
                    <a:pt x="50311" y="214932"/>
                  </a:lnTo>
                  <a:lnTo>
                    <a:pt x="48697" y="210091"/>
                  </a:lnTo>
                  <a:lnTo>
                    <a:pt x="40628" y="203635"/>
                  </a:lnTo>
                  <a:lnTo>
                    <a:pt x="37400" y="198793"/>
                  </a:lnTo>
                  <a:lnTo>
                    <a:pt x="35786" y="195565"/>
                  </a:lnTo>
                  <a:lnTo>
                    <a:pt x="34172" y="182654"/>
                  </a:lnTo>
                  <a:lnTo>
                    <a:pt x="29330" y="171356"/>
                  </a:lnTo>
                  <a:lnTo>
                    <a:pt x="29330" y="168128"/>
                  </a:lnTo>
                  <a:lnTo>
                    <a:pt x="29330" y="163286"/>
                  </a:lnTo>
                  <a:lnTo>
                    <a:pt x="30944" y="160059"/>
                  </a:lnTo>
                  <a:lnTo>
                    <a:pt x="32558" y="155217"/>
                  </a:lnTo>
                  <a:lnTo>
                    <a:pt x="34172" y="151989"/>
                  </a:lnTo>
                  <a:lnTo>
                    <a:pt x="34172" y="143919"/>
                  </a:lnTo>
                  <a:lnTo>
                    <a:pt x="27716" y="135850"/>
                  </a:lnTo>
                  <a:lnTo>
                    <a:pt x="21260" y="129394"/>
                  </a:lnTo>
                  <a:lnTo>
                    <a:pt x="14805" y="126166"/>
                  </a:lnTo>
                  <a:lnTo>
                    <a:pt x="6735" y="119710"/>
                  </a:lnTo>
                  <a:lnTo>
                    <a:pt x="5121" y="111641"/>
                  </a:lnTo>
                  <a:lnTo>
                    <a:pt x="6735" y="103571"/>
                  </a:lnTo>
                  <a:lnTo>
                    <a:pt x="9963" y="93887"/>
                  </a:lnTo>
                  <a:lnTo>
                    <a:pt x="11577" y="84204"/>
                  </a:lnTo>
                  <a:lnTo>
                    <a:pt x="9963" y="76134"/>
                  </a:lnTo>
                  <a:lnTo>
                    <a:pt x="9963" y="68064"/>
                  </a:lnTo>
                  <a:lnTo>
                    <a:pt x="14805" y="61609"/>
                  </a:lnTo>
                  <a:lnTo>
                    <a:pt x="21260" y="58381"/>
                  </a:lnTo>
                  <a:lnTo>
                    <a:pt x="35786" y="56767"/>
                  </a:lnTo>
                  <a:lnTo>
                    <a:pt x="42242" y="51925"/>
                  </a:lnTo>
                  <a:lnTo>
                    <a:pt x="48697" y="55153"/>
                  </a:lnTo>
                  <a:lnTo>
                    <a:pt x="63223" y="61609"/>
                  </a:lnTo>
                  <a:lnTo>
                    <a:pt x="68064" y="66450"/>
                  </a:lnTo>
                  <a:lnTo>
                    <a:pt x="68064" y="66450"/>
                  </a:lnTo>
                  <a:lnTo>
                    <a:pt x="71292" y="74520"/>
                  </a:lnTo>
                  <a:lnTo>
                    <a:pt x="72906" y="77748"/>
                  </a:lnTo>
                  <a:lnTo>
                    <a:pt x="74520" y="77748"/>
                  </a:lnTo>
                  <a:lnTo>
                    <a:pt x="76134" y="79362"/>
                  </a:lnTo>
                  <a:lnTo>
                    <a:pt x="77748" y="79362"/>
                  </a:lnTo>
                  <a:lnTo>
                    <a:pt x="79362" y="77748"/>
                  </a:lnTo>
                  <a:lnTo>
                    <a:pt x="80976" y="77748"/>
                  </a:lnTo>
                  <a:lnTo>
                    <a:pt x="90660" y="71292"/>
                  </a:lnTo>
                  <a:lnTo>
                    <a:pt x="92273" y="69678"/>
                  </a:lnTo>
                  <a:lnTo>
                    <a:pt x="93887" y="68064"/>
                  </a:lnTo>
                  <a:lnTo>
                    <a:pt x="93887" y="68064"/>
                  </a:lnTo>
                  <a:lnTo>
                    <a:pt x="93887" y="66450"/>
                  </a:lnTo>
                  <a:lnTo>
                    <a:pt x="93887" y="64837"/>
                  </a:lnTo>
                  <a:lnTo>
                    <a:pt x="92273" y="59995"/>
                  </a:lnTo>
                  <a:lnTo>
                    <a:pt x="92273" y="58381"/>
                  </a:lnTo>
                  <a:lnTo>
                    <a:pt x="93887" y="56767"/>
                  </a:lnTo>
                  <a:lnTo>
                    <a:pt x="93887" y="55153"/>
                  </a:lnTo>
                  <a:lnTo>
                    <a:pt x="93887" y="53539"/>
                  </a:lnTo>
                  <a:lnTo>
                    <a:pt x="95501" y="53539"/>
                  </a:lnTo>
                  <a:lnTo>
                    <a:pt x="97115" y="50311"/>
                  </a:lnTo>
                  <a:lnTo>
                    <a:pt x="98729" y="50311"/>
                  </a:lnTo>
                  <a:lnTo>
                    <a:pt x="100343" y="48697"/>
                  </a:lnTo>
                  <a:lnTo>
                    <a:pt x="100343" y="47083"/>
                  </a:lnTo>
                  <a:lnTo>
                    <a:pt x="101957" y="45469"/>
                  </a:lnTo>
                  <a:lnTo>
                    <a:pt x="103571" y="45469"/>
                  </a:lnTo>
                  <a:lnTo>
                    <a:pt x="105185" y="45469"/>
                  </a:lnTo>
                  <a:lnTo>
                    <a:pt x="110027" y="47083"/>
                  </a:lnTo>
                  <a:lnTo>
                    <a:pt x="110027" y="48697"/>
                  </a:lnTo>
                  <a:lnTo>
                    <a:pt x="113255" y="50311"/>
                  </a:lnTo>
                  <a:lnTo>
                    <a:pt x="114869" y="51925"/>
                  </a:lnTo>
                  <a:lnTo>
                    <a:pt x="114869" y="51925"/>
                  </a:lnTo>
                  <a:lnTo>
                    <a:pt x="116482" y="53539"/>
                  </a:lnTo>
                  <a:lnTo>
                    <a:pt x="122938" y="53539"/>
                  </a:lnTo>
                  <a:lnTo>
                    <a:pt x="122938" y="55153"/>
                  </a:lnTo>
                  <a:lnTo>
                    <a:pt x="126166" y="56767"/>
                  </a:lnTo>
                  <a:lnTo>
                    <a:pt x="126166" y="56767"/>
                  </a:lnTo>
                  <a:lnTo>
                    <a:pt x="127780" y="58381"/>
                  </a:lnTo>
                  <a:lnTo>
                    <a:pt x="127780" y="58381"/>
                  </a:lnTo>
                  <a:lnTo>
                    <a:pt x="132622" y="59995"/>
                  </a:lnTo>
                  <a:lnTo>
                    <a:pt x="134236" y="59995"/>
                  </a:lnTo>
                  <a:lnTo>
                    <a:pt x="142305" y="63223"/>
                  </a:lnTo>
                  <a:lnTo>
                    <a:pt x="143919" y="64837"/>
                  </a:lnTo>
                  <a:lnTo>
                    <a:pt x="145533" y="64837"/>
                  </a:lnTo>
                  <a:lnTo>
                    <a:pt x="148761" y="63223"/>
                  </a:lnTo>
                  <a:lnTo>
                    <a:pt x="151989" y="61609"/>
                  </a:lnTo>
                  <a:lnTo>
                    <a:pt x="153603" y="61609"/>
                  </a:lnTo>
                  <a:lnTo>
                    <a:pt x="155217" y="61609"/>
                  </a:lnTo>
                  <a:lnTo>
                    <a:pt x="156831" y="63223"/>
                  </a:lnTo>
                  <a:lnTo>
                    <a:pt x="158445" y="64837"/>
                  </a:lnTo>
                  <a:lnTo>
                    <a:pt x="160059" y="64837"/>
                  </a:lnTo>
                  <a:lnTo>
                    <a:pt x="161673" y="64837"/>
                  </a:lnTo>
                  <a:lnTo>
                    <a:pt x="163286" y="64837"/>
                  </a:lnTo>
                  <a:lnTo>
                    <a:pt x="164900" y="63223"/>
                  </a:lnTo>
                  <a:lnTo>
                    <a:pt x="164900" y="61609"/>
                  </a:lnTo>
                  <a:lnTo>
                    <a:pt x="166514" y="61609"/>
                  </a:lnTo>
                  <a:lnTo>
                    <a:pt x="166514" y="59995"/>
                  </a:lnTo>
                  <a:lnTo>
                    <a:pt x="168128" y="58381"/>
                  </a:lnTo>
                  <a:lnTo>
                    <a:pt x="169742" y="58381"/>
                  </a:lnTo>
                  <a:lnTo>
                    <a:pt x="171356" y="56767"/>
                  </a:lnTo>
                  <a:lnTo>
                    <a:pt x="192337" y="59995"/>
                  </a:lnTo>
                  <a:lnTo>
                    <a:pt x="211704" y="56767"/>
                  </a:lnTo>
                  <a:lnTo>
                    <a:pt x="214932" y="56767"/>
                  </a:lnTo>
                  <a:lnTo>
                    <a:pt x="219774" y="53539"/>
                  </a:lnTo>
                  <a:lnTo>
                    <a:pt x="221388" y="51925"/>
                  </a:lnTo>
                  <a:lnTo>
                    <a:pt x="221388" y="51925"/>
                  </a:lnTo>
                  <a:lnTo>
                    <a:pt x="223002" y="50311"/>
                  </a:lnTo>
                  <a:lnTo>
                    <a:pt x="223002" y="48697"/>
                  </a:lnTo>
                  <a:lnTo>
                    <a:pt x="223002" y="47083"/>
                  </a:lnTo>
                  <a:lnTo>
                    <a:pt x="224616" y="45469"/>
                  </a:lnTo>
                  <a:lnTo>
                    <a:pt x="223002" y="30944"/>
                  </a:lnTo>
                  <a:lnTo>
                    <a:pt x="224616" y="29330"/>
                  </a:lnTo>
                  <a:lnTo>
                    <a:pt x="224616" y="29330"/>
                  </a:lnTo>
                  <a:lnTo>
                    <a:pt x="224616" y="27716"/>
                  </a:lnTo>
                  <a:lnTo>
                    <a:pt x="226230" y="26102"/>
                  </a:lnTo>
                  <a:lnTo>
                    <a:pt x="229458" y="24488"/>
                  </a:lnTo>
                  <a:lnTo>
                    <a:pt x="229458" y="22874"/>
                  </a:lnTo>
                  <a:lnTo>
                    <a:pt x="234299" y="16419"/>
                  </a:lnTo>
                  <a:lnTo>
                    <a:pt x="234299" y="16419"/>
                  </a:lnTo>
                  <a:lnTo>
                    <a:pt x="235913" y="14805"/>
                  </a:lnTo>
                  <a:lnTo>
                    <a:pt x="237527" y="13191"/>
                  </a:lnTo>
                  <a:lnTo>
                    <a:pt x="258508" y="5121"/>
                  </a:lnTo>
                  <a:lnTo>
                    <a:pt x="260122" y="5121"/>
                  </a:lnTo>
                  <a:lnTo>
                    <a:pt x="264964" y="5121"/>
                  </a:lnTo>
                  <a:lnTo>
                    <a:pt x="271420" y="67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2507ADA9-B867-4F12-B18F-A54D45335323}"/>
                </a:ext>
              </a:extLst>
            </p:cNvPr>
            <p:cNvSpPr/>
            <p:nvPr/>
          </p:nvSpPr>
          <p:spPr>
            <a:xfrm>
              <a:off x="8024269" y="3699760"/>
              <a:ext cx="338926" cy="645573"/>
            </a:xfrm>
            <a:custGeom>
              <a:avLst/>
              <a:gdLst>
                <a:gd name="connsiteX0" fmla="*/ 142305 w 338925"/>
                <a:gd name="connsiteY0" fmla="*/ 637783 h 645572"/>
                <a:gd name="connsiteX1" fmla="*/ 132622 w 338925"/>
                <a:gd name="connsiteY1" fmla="*/ 639397 h 645572"/>
                <a:gd name="connsiteX2" fmla="*/ 131008 w 338925"/>
                <a:gd name="connsiteY2" fmla="*/ 641011 h 645572"/>
                <a:gd name="connsiteX3" fmla="*/ 127780 w 338925"/>
                <a:gd name="connsiteY3" fmla="*/ 641011 h 645572"/>
                <a:gd name="connsiteX4" fmla="*/ 126166 w 338925"/>
                <a:gd name="connsiteY4" fmla="*/ 641011 h 645572"/>
                <a:gd name="connsiteX5" fmla="*/ 124552 w 338925"/>
                <a:gd name="connsiteY5" fmla="*/ 642624 h 645572"/>
                <a:gd name="connsiteX6" fmla="*/ 124552 w 338925"/>
                <a:gd name="connsiteY6" fmla="*/ 642624 h 645572"/>
                <a:gd name="connsiteX7" fmla="*/ 122938 w 338925"/>
                <a:gd name="connsiteY7" fmla="*/ 644238 h 645572"/>
                <a:gd name="connsiteX8" fmla="*/ 122938 w 338925"/>
                <a:gd name="connsiteY8" fmla="*/ 644238 h 645572"/>
                <a:gd name="connsiteX9" fmla="*/ 121324 w 338925"/>
                <a:gd name="connsiteY9" fmla="*/ 645853 h 645572"/>
                <a:gd name="connsiteX10" fmla="*/ 121324 w 338925"/>
                <a:gd name="connsiteY10" fmla="*/ 645853 h 645572"/>
                <a:gd name="connsiteX11" fmla="*/ 118096 w 338925"/>
                <a:gd name="connsiteY11" fmla="*/ 647466 h 645572"/>
                <a:gd name="connsiteX12" fmla="*/ 116482 w 338925"/>
                <a:gd name="connsiteY12" fmla="*/ 649080 h 645572"/>
                <a:gd name="connsiteX13" fmla="*/ 114869 w 338925"/>
                <a:gd name="connsiteY13" fmla="*/ 649080 h 645572"/>
                <a:gd name="connsiteX14" fmla="*/ 111641 w 338925"/>
                <a:gd name="connsiteY14" fmla="*/ 650694 h 645572"/>
                <a:gd name="connsiteX15" fmla="*/ 110027 w 338925"/>
                <a:gd name="connsiteY15" fmla="*/ 652308 h 645572"/>
                <a:gd name="connsiteX16" fmla="*/ 108413 w 338925"/>
                <a:gd name="connsiteY16" fmla="*/ 653922 h 645572"/>
                <a:gd name="connsiteX17" fmla="*/ 106799 w 338925"/>
                <a:gd name="connsiteY17" fmla="*/ 653922 h 645572"/>
                <a:gd name="connsiteX18" fmla="*/ 105185 w 338925"/>
                <a:gd name="connsiteY18" fmla="*/ 653922 h 645572"/>
                <a:gd name="connsiteX19" fmla="*/ 87432 w 338925"/>
                <a:gd name="connsiteY19" fmla="*/ 652308 h 645572"/>
                <a:gd name="connsiteX20" fmla="*/ 84204 w 338925"/>
                <a:gd name="connsiteY20" fmla="*/ 653922 h 645572"/>
                <a:gd name="connsiteX21" fmla="*/ 82590 w 338925"/>
                <a:gd name="connsiteY21" fmla="*/ 653922 h 645572"/>
                <a:gd name="connsiteX22" fmla="*/ 80976 w 338925"/>
                <a:gd name="connsiteY22" fmla="*/ 653922 h 645572"/>
                <a:gd name="connsiteX23" fmla="*/ 80976 w 338925"/>
                <a:gd name="connsiteY23" fmla="*/ 653922 h 645572"/>
                <a:gd name="connsiteX24" fmla="*/ 77748 w 338925"/>
                <a:gd name="connsiteY24" fmla="*/ 653922 h 645572"/>
                <a:gd name="connsiteX25" fmla="*/ 76134 w 338925"/>
                <a:gd name="connsiteY25" fmla="*/ 652308 h 645572"/>
                <a:gd name="connsiteX26" fmla="*/ 72906 w 338925"/>
                <a:gd name="connsiteY26" fmla="*/ 650694 h 645572"/>
                <a:gd name="connsiteX27" fmla="*/ 69678 w 338925"/>
                <a:gd name="connsiteY27" fmla="*/ 650694 h 645572"/>
                <a:gd name="connsiteX28" fmla="*/ 59995 w 338925"/>
                <a:gd name="connsiteY28" fmla="*/ 650694 h 645572"/>
                <a:gd name="connsiteX29" fmla="*/ 58381 w 338925"/>
                <a:gd name="connsiteY29" fmla="*/ 652308 h 645572"/>
                <a:gd name="connsiteX30" fmla="*/ 56767 w 338925"/>
                <a:gd name="connsiteY30" fmla="*/ 653922 h 645572"/>
                <a:gd name="connsiteX31" fmla="*/ 55153 w 338925"/>
                <a:gd name="connsiteY31" fmla="*/ 653922 h 645572"/>
                <a:gd name="connsiteX32" fmla="*/ 51925 w 338925"/>
                <a:gd name="connsiteY32" fmla="*/ 653922 h 645572"/>
                <a:gd name="connsiteX33" fmla="*/ 47083 w 338925"/>
                <a:gd name="connsiteY33" fmla="*/ 652308 h 645572"/>
                <a:gd name="connsiteX34" fmla="*/ 43856 w 338925"/>
                <a:gd name="connsiteY34" fmla="*/ 652308 h 645572"/>
                <a:gd name="connsiteX35" fmla="*/ 40628 w 338925"/>
                <a:gd name="connsiteY35" fmla="*/ 650694 h 645572"/>
                <a:gd name="connsiteX36" fmla="*/ 37400 w 338925"/>
                <a:gd name="connsiteY36" fmla="*/ 649080 h 645572"/>
                <a:gd name="connsiteX37" fmla="*/ 21260 w 338925"/>
                <a:gd name="connsiteY37" fmla="*/ 641011 h 645572"/>
                <a:gd name="connsiteX38" fmla="*/ 14805 w 338925"/>
                <a:gd name="connsiteY38" fmla="*/ 637783 h 645572"/>
                <a:gd name="connsiteX39" fmla="*/ 9963 w 338925"/>
                <a:gd name="connsiteY39" fmla="*/ 636169 h 645572"/>
                <a:gd name="connsiteX40" fmla="*/ 8349 w 338925"/>
                <a:gd name="connsiteY40" fmla="*/ 634555 h 645572"/>
                <a:gd name="connsiteX41" fmla="*/ 8349 w 338925"/>
                <a:gd name="connsiteY41" fmla="*/ 632941 h 645572"/>
                <a:gd name="connsiteX42" fmla="*/ 6735 w 338925"/>
                <a:gd name="connsiteY42" fmla="*/ 624871 h 645572"/>
                <a:gd name="connsiteX43" fmla="*/ 5121 w 338925"/>
                <a:gd name="connsiteY43" fmla="*/ 621644 h 645572"/>
                <a:gd name="connsiteX44" fmla="*/ 9963 w 338925"/>
                <a:gd name="connsiteY44" fmla="*/ 618415 h 645572"/>
                <a:gd name="connsiteX45" fmla="*/ 11577 w 338925"/>
                <a:gd name="connsiteY45" fmla="*/ 615188 h 645572"/>
                <a:gd name="connsiteX46" fmla="*/ 14805 w 338925"/>
                <a:gd name="connsiteY46" fmla="*/ 607118 h 645572"/>
                <a:gd name="connsiteX47" fmla="*/ 18033 w 338925"/>
                <a:gd name="connsiteY47" fmla="*/ 603890 h 645572"/>
                <a:gd name="connsiteX48" fmla="*/ 21260 w 338925"/>
                <a:gd name="connsiteY48" fmla="*/ 602276 h 645572"/>
                <a:gd name="connsiteX49" fmla="*/ 29330 w 338925"/>
                <a:gd name="connsiteY49" fmla="*/ 599048 h 645572"/>
                <a:gd name="connsiteX50" fmla="*/ 32558 w 338925"/>
                <a:gd name="connsiteY50" fmla="*/ 595821 h 645572"/>
                <a:gd name="connsiteX51" fmla="*/ 43856 w 338925"/>
                <a:gd name="connsiteY51" fmla="*/ 560314 h 645572"/>
                <a:gd name="connsiteX52" fmla="*/ 48697 w 338925"/>
                <a:gd name="connsiteY52" fmla="*/ 552244 h 645572"/>
                <a:gd name="connsiteX53" fmla="*/ 61609 w 338925"/>
                <a:gd name="connsiteY53" fmla="*/ 537719 h 645572"/>
                <a:gd name="connsiteX54" fmla="*/ 64837 w 338925"/>
                <a:gd name="connsiteY54" fmla="*/ 529649 h 645572"/>
                <a:gd name="connsiteX55" fmla="*/ 71292 w 338925"/>
                <a:gd name="connsiteY55" fmla="*/ 513510 h 645572"/>
                <a:gd name="connsiteX56" fmla="*/ 74520 w 338925"/>
                <a:gd name="connsiteY56" fmla="*/ 507054 h 645572"/>
                <a:gd name="connsiteX57" fmla="*/ 89046 w 338925"/>
                <a:gd name="connsiteY57" fmla="*/ 492529 h 645572"/>
                <a:gd name="connsiteX58" fmla="*/ 92274 w 338925"/>
                <a:gd name="connsiteY58" fmla="*/ 486073 h 645572"/>
                <a:gd name="connsiteX59" fmla="*/ 92274 w 338925"/>
                <a:gd name="connsiteY59" fmla="*/ 479617 h 645572"/>
                <a:gd name="connsiteX60" fmla="*/ 95501 w 338925"/>
                <a:gd name="connsiteY60" fmla="*/ 469934 h 645572"/>
                <a:gd name="connsiteX61" fmla="*/ 98729 w 338925"/>
                <a:gd name="connsiteY61" fmla="*/ 463478 h 645572"/>
                <a:gd name="connsiteX62" fmla="*/ 108413 w 338925"/>
                <a:gd name="connsiteY62" fmla="*/ 452181 h 645572"/>
                <a:gd name="connsiteX63" fmla="*/ 113255 w 338925"/>
                <a:gd name="connsiteY63" fmla="*/ 445725 h 645572"/>
                <a:gd name="connsiteX64" fmla="*/ 118096 w 338925"/>
                <a:gd name="connsiteY64" fmla="*/ 437655 h 645572"/>
                <a:gd name="connsiteX65" fmla="*/ 118096 w 338925"/>
                <a:gd name="connsiteY65" fmla="*/ 431199 h 645572"/>
                <a:gd name="connsiteX66" fmla="*/ 118096 w 338925"/>
                <a:gd name="connsiteY66" fmla="*/ 415060 h 645572"/>
                <a:gd name="connsiteX67" fmla="*/ 118096 w 338925"/>
                <a:gd name="connsiteY67" fmla="*/ 406990 h 645572"/>
                <a:gd name="connsiteX68" fmla="*/ 121324 w 338925"/>
                <a:gd name="connsiteY68" fmla="*/ 400535 h 645572"/>
                <a:gd name="connsiteX69" fmla="*/ 127780 w 338925"/>
                <a:gd name="connsiteY69" fmla="*/ 395693 h 645572"/>
                <a:gd name="connsiteX70" fmla="*/ 137464 w 338925"/>
                <a:gd name="connsiteY70" fmla="*/ 394079 h 645572"/>
                <a:gd name="connsiteX71" fmla="*/ 151989 w 338925"/>
                <a:gd name="connsiteY71" fmla="*/ 394079 h 645572"/>
                <a:gd name="connsiteX72" fmla="*/ 156831 w 338925"/>
                <a:gd name="connsiteY72" fmla="*/ 390851 h 645572"/>
                <a:gd name="connsiteX73" fmla="*/ 181040 w 338925"/>
                <a:gd name="connsiteY73" fmla="*/ 356958 h 645572"/>
                <a:gd name="connsiteX74" fmla="*/ 184268 w 338925"/>
                <a:gd name="connsiteY74" fmla="*/ 347275 h 645572"/>
                <a:gd name="connsiteX75" fmla="*/ 190723 w 338925"/>
                <a:gd name="connsiteY75" fmla="*/ 323066 h 645572"/>
                <a:gd name="connsiteX76" fmla="*/ 189109 w 338925"/>
                <a:gd name="connsiteY76" fmla="*/ 318224 h 645572"/>
                <a:gd name="connsiteX77" fmla="*/ 182654 w 338925"/>
                <a:gd name="connsiteY77" fmla="*/ 316610 h 645572"/>
                <a:gd name="connsiteX78" fmla="*/ 176198 w 338925"/>
                <a:gd name="connsiteY78" fmla="*/ 311768 h 645572"/>
                <a:gd name="connsiteX79" fmla="*/ 169742 w 338925"/>
                <a:gd name="connsiteY79" fmla="*/ 305313 h 645572"/>
                <a:gd name="connsiteX80" fmla="*/ 164900 w 338925"/>
                <a:gd name="connsiteY80" fmla="*/ 300471 h 645572"/>
                <a:gd name="connsiteX81" fmla="*/ 161673 w 338925"/>
                <a:gd name="connsiteY81" fmla="*/ 292401 h 645572"/>
                <a:gd name="connsiteX82" fmla="*/ 163287 w 338925"/>
                <a:gd name="connsiteY82" fmla="*/ 284332 h 645572"/>
                <a:gd name="connsiteX83" fmla="*/ 168128 w 338925"/>
                <a:gd name="connsiteY83" fmla="*/ 268192 h 645572"/>
                <a:gd name="connsiteX84" fmla="*/ 169742 w 338925"/>
                <a:gd name="connsiteY84" fmla="*/ 260123 h 645572"/>
                <a:gd name="connsiteX85" fmla="*/ 166514 w 338925"/>
                <a:gd name="connsiteY85" fmla="*/ 253667 h 645572"/>
                <a:gd name="connsiteX86" fmla="*/ 161673 w 338925"/>
                <a:gd name="connsiteY86" fmla="*/ 248825 h 645572"/>
                <a:gd name="connsiteX87" fmla="*/ 153603 w 338925"/>
                <a:gd name="connsiteY87" fmla="*/ 247211 h 645572"/>
                <a:gd name="connsiteX88" fmla="*/ 148761 w 338925"/>
                <a:gd name="connsiteY88" fmla="*/ 240755 h 645572"/>
                <a:gd name="connsiteX89" fmla="*/ 148761 w 338925"/>
                <a:gd name="connsiteY89" fmla="*/ 231072 h 645572"/>
                <a:gd name="connsiteX90" fmla="*/ 155217 w 338925"/>
                <a:gd name="connsiteY90" fmla="*/ 211705 h 645572"/>
                <a:gd name="connsiteX91" fmla="*/ 155217 w 338925"/>
                <a:gd name="connsiteY91" fmla="*/ 206863 h 645572"/>
                <a:gd name="connsiteX92" fmla="*/ 156831 w 338925"/>
                <a:gd name="connsiteY92" fmla="*/ 203635 h 645572"/>
                <a:gd name="connsiteX93" fmla="*/ 158445 w 338925"/>
                <a:gd name="connsiteY93" fmla="*/ 200407 h 645572"/>
                <a:gd name="connsiteX94" fmla="*/ 156831 w 338925"/>
                <a:gd name="connsiteY94" fmla="*/ 197179 h 645572"/>
                <a:gd name="connsiteX95" fmla="*/ 153603 w 338925"/>
                <a:gd name="connsiteY95" fmla="*/ 195565 h 645572"/>
                <a:gd name="connsiteX96" fmla="*/ 150375 w 338925"/>
                <a:gd name="connsiteY96" fmla="*/ 195565 h 645572"/>
                <a:gd name="connsiteX97" fmla="*/ 127780 w 338925"/>
                <a:gd name="connsiteY97" fmla="*/ 202021 h 645572"/>
                <a:gd name="connsiteX98" fmla="*/ 122938 w 338925"/>
                <a:gd name="connsiteY98" fmla="*/ 200407 h 645572"/>
                <a:gd name="connsiteX99" fmla="*/ 121324 w 338925"/>
                <a:gd name="connsiteY99" fmla="*/ 193951 h 645572"/>
                <a:gd name="connsiteX100" fmla="*/ 122938 w 338925"/>
                <a:gd name="connsiteY100" fmla="*/ 190723 h 645572"/>
                <a:gd name="connsiteX101" fmla="*/ 127780 w 338925"/>
                <a:gd name="connsiteY101" fmla="*/ 187496 h 645572"/>
                <a:gd name="connsiteX102" fmla="*/ 131008 w 338925"/>
                <a:gd name="connsiteY102" fmla="*/ 184268 h 645572"/>
                <a:gd name="connsiteX103" fmla="*/ 131008 w 338925"/>
                <a:gd name="connsiteY103" fmla="*/ 177812 h 645572"/>
                <a:gd name="connsiteX104" fmla="*/ 129394 w 338925"/>
                <a:gd name="connsiteY104" fmla="*/ 174584 h 645572"/>
                <a:gd name="connsiteX105" fmla="*/ 126166 w 338925"/>
                <a:gd name="connsiteY105" fmla="*/ 166514 h 645572"/>
                <a:gd name="connsiteX106" fmla="*/ 124552 w 338925"/>
                <a:gd name="connsiteY106" fmla="*/ 163287 h 645572"/>
                <a:gd name="connsiteX107" fmla="*/ 124552 w 338925"/>
                <a:gd name="connsiteY107" fmla="*/ 158445 h 645572"/>
                <a:gd name="connsiteX108" fmla="*/ 124552 w 338925"/>
                <a:gd name="connsiteY108" fmla="*/ 151989 h 645572"/>
                <a:gd name="connsiteX109" fmla="*/ 124552 w 338925"/>
                <a:gd name="connsiteY109" fmla="*/ 147147 h 645572"/>
                <a:gd name="connsiteX110" fmla="*/ 121324 w 338925"/>
                <a:gd name="connsiteY110" fmla="*/ 143919 h 645572"/>
                <a:gd name="connsiteX111" fmla="*/ 114869 w 338925"/>
                <a:gd name="connsiteY111" fmla="*/ 135850 h 645572"/>
                <a:gd name="connsiteX112" fmla="*/ 113255 w 338925"/>
                <a:gd name="connsiteY112" fmla="*/ 131008 h 645572"/>
                <a:gd name="connsiteX113" fmla="*/ 111641 w 338925"/>
                <a:gd name="connsiteY113" fmla="*/ 124552 h 645572"/>
                <a:gd name="connsiteX114" fmla="*/ 111641 w 338925"/>
                <a:gd name="connsiteY114" fmla="*/ 101957 h 645572"/>
                <a:gd name="connsiteX115" fmla="*/ 108413 w 338925"/>
                <a:gd name="connsiteY115" fmla="*/ 93887 h 645572"/>
                <a:gd name="connsiteX116" fmla="*/ 100343 w 338925"/>
                <a:gd name="connsiteY116" fmla="*/ 79362 h 645572"/>
                <a:gd name="connsiteX117" fmla="*/ 98729 w 338925"/>
                <a:gd name="connsiteY117" fmla="*/ 71292 h 645572"/>
                <a:gd name="connsiteX118" fmla="*/ 98729 w 338925"/>
                <a:gd name="connsiteY118" fmla="*/ 66451 h 645572"/>
                <a:gd name="connsiteX119" fmla="*/ 103571 w 338925"/>
                <a:gd name="connsiteY119" fmla="*/ 58381 h 645572"/>
                <a:gd name="connsiteX120" fmla="*/ 105185 w 338925"/>
                <a:gd name="connsiteY120" fmla="*/ 53539 h 645572"/>
                <a:gd name="connsiteX121" fmla="*/ 105185 w 338925"/>
                <a:gd name="connsiteY121" fmla="*/ 45469 h 645572"/>
                <a:gd name="connsiteX122" fmla="*/ 105185 w 338925"/>
                <a:gd name="connsiteY122" fmla="*/ 37400 h 645572"/>
                <a:gd name="connsiteX123" fmla="*/ 105185 w 338925"/>
                <a:gd name="connsiteY123" fmla="*/ 30944 h 645572"/>
                <a:gd name="connsiteX124" fmla="*/ 116482 w 338925"/>
                <a:gd name="connsiteY124" fmla="*/ 27716 h 645572"/>
                <a:gd name="connsiteX125" fmla="*/ 131008 w 338925"/>
                <a:gd name="connsiteY125" fmla="*/ 24489 h 645572"/>
                <a:gd name="connsiteX126" fmla="*/ 139078 w 338925"/>
                <a:gd name="connsiteY126" fmla="*/ 22874 h 645572"/>
                <a:gd name="connsiteX127" fmla="*/ 147147 w 338925"/>
                <a:gd name="connsiteY127" fmla="*/ 24489 h 645572"/>
                <a:gd name="connsiteX128" fmla="*/ 168128 w 338925"/>
                <a:gd name="connsiteY128" fmla="*/ 29330 h 645572"/>
                <a:gd name="connsiteX129" fmla="*/ 169742 w 338925"/>
                <a:gd name="connsiteY129" fmla="*/ 29330 h 645572"/>
                <a:gd name="connsiteX130" fmla="*/ 171356 w 338925"/>
                <a:gd name="connsiteY130" fmla="*/ 29330 h 645572"/>
                <a:gd name="connsiteX131" fmla="*/ 171356 w 338925"/>
                <a:gd name="connsiteY131" fmla="*/ 30944 h 645572"/>
                <a:gd name="connsiteX132" fmla="*/ 172970 w 338925"/>
                <a:gd name="connsiteY132" fmla="*/ 32558 h 645572"/>
                <a:gd name="connsiteX133" fmla="*/ 172970 w 338925"/>
                <a:gd name="connsiteY133" fmla="*/ 34172 h 645572"/>
                <a:gd name="connsiteX134" fmla="*/ 174584 w 338925"/>
                <a:gd name="connsiteY134" fmla="*/ 35786 h 645572"/>
                <a:gd name="connsiteX135" fmla="*/ 177812 w 338925"/>
                <a:gd name="connsiteY135" fmla="*/ 37400 h 645572"/>
                <a:gd name="connsiteX136" fmla="*/ 182654 w 338925"/>
                <a:gd name="connsiteY136" fmla="*/ 39014 h 645572"/>
                <a:gd name="connsiteX137" fmla="*/ 185882 w 338925"/>
                <a:gd name="connsiteY137" fmla="*/ 40628 h 645572"/>
                <a:gd name="connsiteX138" fmla="*/ 187496 w 338925"/>
                <a:gd name="connsiteY138" fmla="*/ 39014 h 645572"/>
                <a:gd name="connsiteX139" fmla="*/ 189109 w 338925"/>
                <a:gd name="connsiteY139" fmla="*/ 39014 h 645572"/>
                <a:gd name="connsiteX140" fmla="*/ 190723 w 338925"/>
                <a:gd name="connsiteY140" fmla="*/ 37400 h 645572"/>
                <a:gd name="connsiteX141" fmla="*/ 190723 w 338925"/>
                <a:gd name="connsiteY141" fmla="*/ 35786 h 645572"/>
                <a:gd name="connsiteX142" fmla="*/ 192337 w 338925"/>
                <a:gd name="connsiteY142" fmla="*/ 34172 h 645572"/>
                <a:gd name="connsiteX143" fmla="*/ 193951 w 338925"/>
                <a:gd name="connsiteY143" fmla="*/ 34172 h 645572"/>
                <a:gd name="connsiteX144" fmla="*/ 198793 w 338925"/>
                <a:gd name="connsiteY144" fmla="*/ 32558 h 645572"/>
                <a:gd name="connsiteX145" fmla="*/ 200407 w 338925"/>
                <a:gd name="connsiteY145" fmla="*/ 30944 h 645572"/>
                <a:gd name="connsiteX146" fmla="*/ 203635 w 338925"/>
                <a:gd name="connsiteY146" fmla="*/ 29330 h 645572"/>
                <a:gd name="connsiteX147" fmla="*/ 205249 w 338925"/>
                <a:gd name="connsiteY147" fmla="*/ 29330 h 645572"/>
                <a:gd name="connsiteX148" fmla="*/ 206863 w 338925"/>
                <a:gd name="connsiteY148" fmla="*/ 27716 h 645572"/>
                <a:gd name="connsiteX149" fmla="*/ 219774 w 338925"/>
                <a:gd name="connsiteY149" fmla="*/ 24489 h 645572"/>
                <a:gd name="connsiteX150" fmla="*/ 223002 w 338925"/>
                <a:gd name="connsiteY150" fmla="*/ 24489 h 645572"/>
                <a:gd name="connsiteX151" fmla="*/ 234300 w 338925"/>
                <a:gd name="connsiteY151" fmla="*/ 26102 h 645572"/>
                <a:gd name="connsiteX152" fmla="*/ 237527 w 338925"/>
                <a:gd name="connsiteY152" fmla="*/ 26102 h 645572"/>
                <a:gd name="connsiteX153" fmla="*/ 239141 w 338925"/>
                <a:gd name="connsiteY153" fmla="*/ 26102 h 645572"/>
                <a:gd name="connsiteX154" fmla="*/ 240755 w 338925"/>
                <a:gd name="connsiteY154" fmla="*/ 26102 h 645572"/>
                <a:gd name="connsiteX155" fmla="*/ 256895 w 338925"/>
                <a:gd name="connsiteY155" fmla="*/ 11577 h 645572"/>
                <a:gd name="connsiteX156" fmla="*/ 258509 w 338925"/>
                <a:gd name="connsiteY156" fmla="*/ 11577 h 645572"/>
                <a:gd name="connsiteX157" fmla="*/ 258509 w 338925"/>
                <a:gd name="connsiteY157" fmla="*/ 9963 h 645572"/>
                <a:gd name="connsiteX158" fmla="*/ 261736 w 338925"/>
                <a:gd name="connsiteY158" fmla="*/ 9963 h 645572"/>
                <a:gd name="connsiteX159" fmla="*/ 264964 w 338925"/>
                <a:gd name="connsiteY159" fmla="*/ 8349 h 645572"/>
                <a:gd name="connsiteX160" fmla="*/ 287559 w 338925"/>
                <a:gd name="connsiteY160" fmla="*/ 8349 h 645572"/>
                <a:gd name="connsiteX161" fmla="*/ 292401 w 338925"/>
                <a:gd name="connsiteY161" fmla="*/ 6735 h 645572"/>
                <a:gd name="connsiteX162" fmla="*/ 300471 w 338925"/>
                <a:gd name="connsiteY162" fmla="*/ 8349 h 645572"/>
                <a:gd name="connsiteX163" fmla="*/ 302085 w 338925"/>
                <a:gd name="connsiteY163" fmla="*/ 8349 h 645572"/>
                <a:gd name="connsiteX164" fmla="*/ 314996 w 338925"/>
                <a:gd name="connsiteY164" fmla="*/ 5121 h 645572"/>
                <a:gd name="connsiteX165" fmla="*/ 314996 w 338925"/>
                <a:gd name="connsiteY165" fmla="*/ 8349 h 645572"/>
                <a:gd name="connsiteX166" fmla="*/ 321452 w 338925"/>
                <a:gd name="connsiteY166" fmla="*/ 34172 h 645572"/>
                <a:gd name="connsiteX167" fmla="*/ 323066 w 338925"/>
                <a:gd name="connsiteY167" fmla="*/ 42242 h 645572"/>
                <a:gd name="connsiteX168" fmla="*/ 321452 w 338925"/>
                <a:gd name="connsiteY168" fmla="*/ 66451 h 645572"/>
                <a:gd name="connsiteX169" fmla="*/ 323066 w 338925"/>
                <a:gd name="connsiteY169" fmla="*/ 74520 h 645572"/>
                <a:gd name="connsiteX170" fmla="*/ 334363 w 338925"/>
                <a:gd name="connsiteY170" fmla="*/ 101957 h 645572"/>
                <a:gd name="connsiteX171" fmla="*/ 334363 w 338925"/>
                <a:gd name="connsiteY171" fmla="*/ 108413 h 645572"/>
                <a:gd name="connsiteX172" fmla="*/ 331135 w 338925"/>
                <a:gd name="connsiteY172" fmla="*/ 113255 h 645572"/>
                <a:gd name="connsiteX173" fmla="*/ 323066 w 338925"/>
                <a:gd name="connsiteY173" fmla="*/ 142305 h 645572"/>
                <a:gd name="connsiteX174" fmla="*/ 323066 w 338925"/>
                <a:gd name="connsiteY174" fmla="*/ 145533 h 645572"/>
                <a:gd name="connsiteX175" fmla="*/ 327908 w 338925"/>
                <a:gd name="connsiteY175" fmla="*/ 150375 h 645572"/>
                <a:gd name="connsiteX176" fmla="*/ 331135 w 338925"/>
                <a:gd name="connsiteY176" fmla="*/ 153603 h 645572"/>
                <a:gd name="connsiteX177" fmla="*/ 334363 w 338925"/>
                <a:gd name="connsiteY177" fmla="*/ 158445 h 645572"/>
                <a:gd name="connsiteX178" fmla="*/ 335977 w 338925"/>
                <a:gd name="connsiteY178" fmla="*/ 161673 h 645572"/>
                <a:gd name="connsiteX179" fmla="*/ 335977 w 338925"/>
                <a:gd name="connsiteY179" fmla="*/ 169742 h 645572"/>
                <a:gd name="connsiteX180" fmla="*/ 337591 w 338925"/>
                <a:gd name="connsiteY180" fmla="*/ 172970 h 645572"/>
                <a:gd name="connsiteX181" fmla="*/ 337591 w 338925"/>
                <a:gd name="connsiteY181" fmla="*/ 176198 h 645572"/>
                <a:gd name="connsiteX182" fmla="*/ 335977 w 338925"/>
                <a:gd name="connsiteY182" fmla="*/ 181040 h 645572"/>
                <a:gd name="connsiteX183" fmla="*/ 334363 w 338925"/>
                <a:gd name="connsiteY183" fmla="*/ 182654 h 645572"/>
                <a:gd name="connsiteX184" fmla="*/ 327908 w 338925"/>
                <a:gd name="connsiteY184" fmla="*/ 187496 h 645572"/>
                <a:gd name="connsiteX185" fmla="*/ 326294 w 338925"/>
                <a:gd name="connsiteY185" fmla="*/ 192337 h 645572"/>
                <a:gd name="connsiteX186" fmla="*/ 323066 w 338925"/>
                <a:gd name="connsiteY186" fmla="*/ 205249 h 645572"/>
                <a:gd name="connsiteX187" fmla="*/ 321452 w 338925"/>
                <a:gd name="connsiteY187" fmla="*/ 208477 h 645572"/>
                <a:gd name="connsiteX188" fmla="*/ 313382 w 338925"/>
                <a:gd name="connsiteY188" fmla="*/ 223002 h 645572"/>
                <a:gd name="connsiteX189" fmla="*/ 276262 w 338925"/>
                <a:gd name="connsiteY189" fmla="*/ 263350 h 645572"/>
                <a:gd name="connsiteX190" fmla="*/ 266578 w 338925"/>
                <a:gd name="connsiteY190" fmla="*/ 279490 h 645572"/>
                <a:gd name="connsiteX191" fmla="*/ 263350 w 338925"/>
                <a:gd name="connsiteY191" fmla="*/ 297243 h 645572"/>
                <a:gd name="connsiteX192" fmla="*/ 268192 w 338925"/>
                <a:gd name="connsiteY192" fmla="*/ 311768 h 645572"/>
                <a:gd name="connsiteX193" fmla="*/ 266578 w 338925"/>
                <a:gd name="connsiteY193" fmla="*/ 313382 h 645572"/>
                <a:gd name="connsiteX194" fmla="*/ 261736 w 338925"/>
                <a:gd name="connsiteY194" fmla="*/ 314996 h 645572"/>
                <a:gd name="connsiteX195" fmla="*/ 260122 w 338925"/>
                <a:gd name="connsiteY195" fmla="*/ 316610 h 645572"/>
                <a:gd name="connsiteX196" fmla="*/ 258509 w 338925"/>
                <a:gd name="connsiteY196" fmla="*/ 318224 h 645572"/>
                <a:gd name="connsiteX197" fmla="*/ 258509 w 338925"/>
                <a:gd name="connsiteY197" fmla="*/ 323066 h 645572"/>
                <a:gd name="connsiteX198" fmla="*/ 261736 w 338925"/>
                <a:gd name="connsiteY198" fmla="*/ 337591 h 645572"/>
                <a:gd name="connsiteX199" fmla="*/ 260122 w 338925"/>
                <a:gd name="connsiteY199" fmla="*/ 340819 h 645572"/>
                <a:gd name="connsiteX200" fmla="*/ 258509 w 338925"/>
                <a:gd name="connsiteY200" fmla="*/ 342433 h 645572"/>
                <a:gd name="connsiteX201" fmla="*/ 258509 w 338925"/>
                <a:gd name="connsiteY201" fmla="*/ 347275 h 645572"/>
                <a:gd name="connsiteX202" fmla="*/ 261736 w 338925"/>
                <a:gd name="connsiteY202" fmla="*/ 350503 h 645572"/>
                <a:gd name="connsiteX203" fmla="*/ 247211 w 338925"/>
                <a:gd name="connsiteY203" fmla="*/ 352117 h 645572"/>
                <a:gd name="connsiteX204" fmla="*/ 235914 w 338925"/>
                <a:gd name="connsiteY204" fmla="*/ 363414 h 645572"/>
                <a:gd name="connsiteX205" fmla="*/ 205249 w 338925"/>
                <a:gd name="connsiteY205" fmla="*/ 415060 h 645572"/>
                <a:gd name="connsiteX206" fmla="*/ 203635 w 338925"/>
                <a:gd name="connsiteY206" fmla="*/ 418288 h 645572"/>
                <a:gd name="connsiteX207" fmla="*/ 202021 w 338925"/>
                <a:gd name="connsiteY207" fmla="*/ 424744 h 645572"/>
                <a:gd name="connsiteX208" fmla="*/ 193951 w 338925"/>
                <a:gd name="connsiteY208" fmla="*/ 436041 h 645572"/>
                <a:gd name="connsiteX209" fmla="*/ 192337 w 338925"/>
                <a:gd name="connsiteY209" fmla="*/ 442497 h 645572"/>
                <a:gd name="connsiteX210" fmla="*/ 192337 w 338925"/>
                <a:gd name="connsiteY210" fmla="*/ 452181 h 645572"/>
                <a:gd name="connsiteX211" fmla="*/ 190723 w 338925"/>
                <a:gd name="connsiteY211" fmla="*/ 460250 h 645572"/>
                <a:gd name="connsiteX212" fmla="*/ 189109 w 338925"/>
                <a:gd name="connsiteY212" fmla="*/ 466706 h 645572"/>
                <a:gd name="connsiteX213" fmla="*/ 179426 w 338925"/>
                <a:gd name="connsiteY213" fmla="*/ 489301 h 645572"/>
                <a:gd name="connsiteX214" fmla="*/ 177812 w 338925"/>
                <a:gd name="connsiteY214" fmla="*/ 492529 h 645572"/>
                <a:gd name="connsiteX215" fmla="*/ 176198 w 338925"/>
                <a:gd name="connsiteY215" fmla="*/ 497371 h 645572"/>
                <a:gd name="connsiteX216" fmla="*/ 169742 w 338925"/>
                <a:gd name="connsiteY216" fmla="*/ 503826 h 645572"/>
                <a:gd name="connsiteX217" fmla="*/ 166514 w 338925"/>
                <a:gd name="connsiteY217" fmla="*/ 508668 h 645572"/>
                <a:gd name="connsiteX218" fmla="*/ 166514 w 338925"/>
                <a:gd name="connsiteY218" fmla="*/ 531263 h 645572"/>
                <a:gd name="connsiteX219" fmla="*/ 166514 w 338925"/>
                <a:gd name="connsiteY219" fmla="*/ 539333 h 645572"/>
                <a:gd name="connsiteX220" fmla="*/ 172970 w 338925"/>
                <a:gd name="connsiteY220" fmla="*/ 555472 h 645572"/>
                <a:gd name="connsiteX221" fmla="*/ 172970 w 338925"/>
                <a:gd name="connsiteY221" fmla="*/ 561928 h 645572"/>
                <a:gd name="connsiteX222" fmla="*/ 166514 w 338925"/>
                <a:gd name="connsiteY222" fmla="*/ 568384 h 645572"/>
                <a:gd name="connsiteX223" fmla="*/ 164900 w 338925"/>
                <a:gd name="connsiteY223" fmla="*/ 560314 h 645572"/>
                <a:gd name="connsiteX224" fmla="*/ 158445 w 338925"/>
                <a:gd name="connsiteY224" fmla="*/ 560314 h 645572"/>
                <a:gd name="connsiteX225" fmla="*/ 151989 w 338925"/>
                <a:gd name="connsiteY225" fmla="*/ 565156 h 645572"/>
                <a:gd name="connsiteX226" fmla="*/ 147147 w 338925"/>
                <a:gd name="connsiteY226" fmla="*/ 569998 h 645572"/>
                <a:gd name="connsiteX227" fmla="*/ 143919 w 338925"/>
                <a:gd name="connsiteY227" fmla="*/ 574839 h 645572"/>
                <a:gd name="connsiteX228" fmla="*/ 142305 w 338925"/>
                <a:gd name="connsiteY228" fmla="*/ 579681 h 645572"/>
                <a:gd name="connsiteX229" fmla="*/ 139078 w 338925"/>
                <a:gd name="connsiteY229" fmla="*/ 586137 h 645572"/>
                <a:gd name="connsiteX230" fmla="*/ 139078 w 338925"/>
                <a:gd name="connsiteY230" fmla="*/ 592593 h 645572"/>
                <a:gd name="connsiteX231" fmla="*/ 140691 w 338925"/>
                <a:gd name="connsiteY231" fmla="*/ 600662 h 645572"/>
                <a:gd name="connsiteX232" fmla="*/ 145533 w 338925"/>
                <a:gd name="connsiteY232" fmla="*/ 615188 h 645572"/>
                <a:gd name="connsiteX233" fmla="*/ 147147 w 338925"/>
                <a:gd name="connsiteY233" fmla="*/ 621644 h 645572"/>
                <a:gd name="connsiteX234" fmla="*/ 145533 w 338925"/>
                <a:gd name="connsiteY234" fmla="*/ 629713 h 645572"/>
                <a:gd name="connsiteX235" fmla="*/ 142305 w 338925"/>
                <a:gd name="connsiteY235" fmla="*/ 637783 h 64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</a:cxnLst>
              <a:rect l="l" t="t" r="r" b="b"/>
              <a:pathLst>
                <a:path w="338925" h="645572">
                  <a:moveTo>
                    <a:pt x="142305" y="637783"/>
                  </a:moveTo>
                  <a:lnTo>
                    <a:pt x="132622" y="639397"/>
                  </a:lnTo>
                  <a:lnTo>
                    <a:pt x="131008" y="641011"/>
                  </a:lnTo>
                  <a:lnTo>
                    <a:pt x="127780" y="641011"/>
                  </a:lnTo>
                  <a:lnTo>
                    <a:pt x="126166" y="641011"/>
                  </a:lnTo>
                  <a:lnTo>
                    <a:pt x="124552" y="642624"/>
                  </a:lnTo>
                  <a:lnTo>
                    <a:pt x="124552" y="642624"/>
                  </a:lnTo>
                  <a:lnTo>
                    <a:pt x="122938" y="644238"/>
                  </a:lnTo>
                  <a:lnTo>
                    <a:pt x="122938" y="644238"/>
                  </a:lnTo>
                  <a:lnTo>
                    <a:pt x="121324" y="645853"/>
                  </a:lnTo>
                  <a:lnTo>
                    <a:pt x="121324" y="645853"/>
                  </a:lnTo>
                  <a:lnTo>
                    <a:pt x="118096" y="647466"/>
                  </a:lnTo>
                  <a:lnTo>
                    <a:pt x="116482" y="649080"/>
                  </a:lnTo>
                  <a:lnTo>
                    <a:pt x="114869" y="649080"/>
                  </a:lnTo>
                  <a:lnTo>
                    <a:pt x="111641" y="650694"/>
                  </a:lnTo>
                  <a:lnTo>
                    <a:pt x="110027" y="652308"/>
                  </a:lnTo>
                  <a:lnTo>
                    <a:pt x="108413" y="653922"/>
                  </a:lnTo>
                  <a:lnTo>
                    <a:pt x="106799" y="653922"/>
                  </a:lnTo>
                  <a:lnTo>
                    <a:pt x="105185" y="653922"/>
                  </a:lnTo>
                  <a:lnTo>
                    <a:pt x="87432" y="652308"/>
                  </a:lnTo>
                  <a:lnTo>
                    <a:pt x="84204" y="653922"/>
                  </a:lnTo>
                  <a:lnTo>
                    <a:pt x="82590" y="653922"/>
                  </a:lnTo>
                  <a:lnTo>
                    <a:pt x="80976" y="653922"/>
                  </a:lnTo>
                  <a:lnTo>
                    <a:pt x="80976" y="653922"/>
                  </a:lnTo>
                  <a:lnTo>
                    <a:pt x="77748" y="653922"/>
                  </a:lnTo>
                  <a:lnTo>
                    <a:pt x="76134" y="652308"/>
                  </a:lnTo>
                  <a:lnTo>
                    <a:pt x="72906" y="650694"/>
                  </a:lnTo>
                  <a:lnTo>
                    <a:pt x="69678" y="650694"/>
                  </a:lnTo>
                  <a:lnTo>
                    <a:pt x="59995" y="650694"/>
                  </a:lnTo>
                  <a:lnTo>
                    <a:pt x="58381" y="652308"/>
                  </a:lnTo>
                  <a:lnTo>
                    <a:pt x="56767" y="653922"/>
                  </a:lnTo>
                  <a:lnTo>
                    <a:pt x="55153" y="653922"/>
                  </a:lnTo>
                  <a:lnTo>
                    <a:pt x="51925" y="653922"/>
                  </a:lnTo>
                  <a:lnTo>
                    <a:pt x="47083" y="652308"/>
                  </a:lnTo>
                  <a:lnTo>
                    <a:pt x="43856" y="652308"/>
                  </a:lnTo>
                  <a:lnTo>
                    <a:pt x="40628" y="650694"/>
                  </a:lnTo>
                  <a:lnTo>
                    <a:pt x="37400" y="649080"/>
                  </a:lnTo>
                  <a:lnTo>
                    <a:pt x="21260" y="641011"/>
                  </a:lnTo>
                  <a:lnTo>
                    <a:pt x="14805" y="637783"/>
                  </a:lnTo>
                  <a:lnTo>
                    <a:pt x="9963" y="636169"/>
                  </a:lnTo>
                  <a:lnTo>
                    <a:pt x="8349" y="634555"/>
                  </a:lnTo>
                  <a:lnTo>
                    <a:pt x="8349" y="632941"/>
                  </a:lnTo>
                  <a:lnTo>
                    <a:pt x="6735" y="624871"/>
                  </a:lnTo>
                  <a:lnTo>
                    <a:pt x="5121" y="621644"/>
                  </a:lnTo>
                  <a:lnTo>
                    <a:pt x="9963" y="618415"/>
                  </a:lnTo>
                  <a:lnTo>
                    <a:pt x="11577" y="615188"/>
                  </a:lnTo>
                  <a:lnTo>
                    <a:pt x="14805" y="607118"/>
                  </a:lnTo>
                  <a:lnTo>
                    <a:pt x="18033" y="603890"/>
                  </a:lnTo>
                  <a:lnTo>
                    <a:pt x="21260" y="602276"/>
                  </a:lnTo>
                  <a:lnTo>
                    <a:pt x="29330" y="599048"/>
                  </a:lnTo>
                  <a:lnTo>
                    <a:pt x="32558" y="595821"/>
                  </a:lnTo>
                  <a:lnTo>
                    <a:pt x="43856" y="560314"/>
                  </a:lnTo>
                  <a:lnTo>
                    <a:pt x="48697" y="552244"/>
                  </a:lnTo>
                  <a:lnTo>
                    <a:pt x="61609" y="537719"/>
                  </a:lnTo>
                  <a:lnTo>
                    <a:pt x="64837" y="529649"/>
                  </a:lnTo>
                  <a:lnTo>
                    <a:pt x="71292" y="513510"/>
                  </a:lnTo>
                  <a:lnTo>
                    <a:pt x="74520" y="507054"/>
                  </a:lnTo>
                  <a:lnTo>
                    <a:pt x="89046" y="492529"/>
                  </a:lnTo>
                  <a:lnTo>
                    <a:pt x="92274" y="486073"/>
                  </a:lnTo>
                  <a:lnTo>
                    <a:pt x="92274" y="479617"/>
                  </a:lnTo>
                  <a:lnTo>
                    <a:pt x="95501" y="469934"/>
                  </a:lnTo>
                  <a:lnTo>
                    <a:pt x="98729" y="463478"/>
                  </a:lnTo>
                  <a:lnTo>
                    <a:pt x="108413" y="452181"/>
                  </a:lnTo>
                  <a:lnTo>
                    <a:pt x="113255" y="445725"/>
                  </a:lnTo>
                  <a:lnTo>
                    <a:pt x="118096" y="437655"/>
                  </a:lnTo>
                  <a:lnTo>
                    <a:pt x="118096" y="431199"/>
                  </a:lnTo>
                  <a:lnTo>
                    <a:pt x="118096" y="415060"/>
                  </a:lnTo>
                  <a:lnTo>
                    <a:pt x="118096" y="406990"/>
                  </a:lnTo>
                  <a:lnTo>
                    <a:pt x="121324" y="400535"/>
                  </a:lnTo>
                  <a:lnTo>
                    <a:pt x="127780" y="395693"/>
                  </a:lnTo>
                  <a:lnTo>
                    <a:pt x="137464" y="394079"/>
                  </a:lnTo>
                  <a:lnTo>
                    <a:pt x="151989" y="394079"/>
                  </a:lnTo>
                  <a:lnTo>
                    <a:pt x="156831" y="390851"/>
                  </a:lnTo>
                  <a:lnTo>
                    <a:pt x="181040" y="356958"/>
                  </a:lnTo>
                  <a:lnTo>
                    <a:pt x="184268" y="347275"/>
                  </a:lnTo>
                  <a:lnTo>
                    <a:pt x="190723" y="323066"/>
                  </a:lnTo>
                  <a:lnTo>
                    <a:pt x="189109" y="318224"/>
                  </a:lnTo>
                  <a:lnTo>
                    <a:pt x="182654" y="316610"/>
                  </a:lnTo>
                  <a:lnTo>
                    <a:pt x="176198" y="311768"/>
                  </a:lnTo>
                  <a:lnTo>
                    <a:pt x="169742" y="305313"/>
                  </a:lnTo>
                  <a:lnTo>
                    <a:pt x="164900" y="300471"/>
                  </a:lnTo>
                  <a:lnTo>
                    <a:pt x="161673" y="292401"/>
                  </a:lnTo>
                  <a:lnTo>
                    <a:pt x="163287" y="284332"/>
                  </a:lnTo>
                  <a:lnTo>
                    <a:pt x="168128" y="268192"/>
                  </a:lnTo>
                  <a:lnTo>
                    <a:pt x="169742" y="260123"/>
                  </a:lnTo>
                  <a:lnTo>
                    <a:pt x="166514" y="253667"/>
                  </a:lnTo>
                  <a:lnTo>
                    <a:pt x="161673" y="248825"/>
                  </a:lnTo>
                  <a:lnTo>
                    <a:pt x="153603" y="247211"/>
                  </a:lnTo>
                  <a:lnTo>
                    <a:pt x="148761" y="240755"/>
                  </a:lnTo>
                  <a:lnTo>
                    <a:pt x="148761" y="231072"/>
                  </a:lnTo>
                  <a:lnTo>
                    <a:pt x="155217" y="211705"/>
                  </a:lnTo>
                  <a:lnTo>
                    <a:pt x="155217" y="206863"/>
                  </a:lnTo>
                  <a:lnTo>
                    <a:pt x="156831" y="203635"/>
                  </a:lnTo>
                  <a:lnTo>
                    <a:pt x="158445" y="200407"/>
                  </a:lnTo>
                  <a:lnTo>
                    <a:pt x="156831" y="197179"/>
                  </a:lnTo>
                  <a:lnTo>
                    <a:pt x="153603" y="195565"/>
                  </a:lnTo>
                  <a:lnTo>
                    <a:pt x="150375" y="195565"/>
                  </a:lnTo>
                  <a:lnTo>
                    <a:pt x="127780" y="202021"/>
                  </a:lnTo>
                  <a:lnTo>
                    <a:pt x="122938" y="200407"/>
                  </a:lnTo>
                  <a:lnTo>
                    <a:pt x="121324" y="193951"/>
                  </a:lnTo>
                  <a:lnTo>
                    <a:pt x="122938" y="190723"/>
                  </a:lnTo>
                  <a:lnTo>
                    <a:pt x="127780" y="187496"/>
                  </a:lnTo>
                  <a:lnTo>
                    <a:pt x="131008" y="184268"/>
                  </a:lnTo>
                  <a:lnTo>
                    <a:pt x="131008" y="177812"/>
                  </a:lnTo>
                  <a:lnTo>
                    <a:pt x="129394" y="174584"/>
                  </a:lnTo>
                  <a:lnTo>
                    <a:pt x="126166" y="166514"/>
                  </a:lnTo>
                  <a:lnTo>
                    <a:pt x="124552" y="163287"/>
                  </a:lnTo>
                  <a:lnTo>
                    <a:pt x="124552" y="158445"/>
                  </a:lnTo>
                  <a:lnTo>
                    <a:pt x="124552" y="151989"/>
                  </a:lnTo>
                  <a:lnTo>
                    <a:pt x="124552" y="147147"/>
                  </a:lnTo>
                  <a:lnTo>
                    <a:pt x="121324" y="143919"/>
                  </a:lnTo>
                  <a:lnTo>
                    <a:pt x="114869" y="135850"/>
                  </a:lnTo>
                  <a:lnTo>
                    <a:pt x="113255" y="131008"/>
                  </a:lnTo>
                  <a:lnTo>
                    <a:pt x="111641" y="124552"/>
                  </a:lnTo>
                  <a:lnTo>
                    <a:pt x="111641" y="101957"/>
                  </a:lnTo>
                  <a:lnTo>
                    <a:pt x="108413" y="93887"/>
                  </a:lnTo>
                  <a:lnTo>
                    <a:pt x="100343" y="79362"/>
                  </a:lnTo>
                  <a:lnTo>
                    <a:pt x="98729" y="71292"/>
                  </a:lnTo>
                  <a:lnTo>
                    <a:pt x="98729" y="66451"/>
                  </a:lnTo>
                  <a:lnTo>
                    <a:pt x="103571" y="58381"/>
                  </a:lnTo>
                  <a:lnTo>
                    <a:pt x="105185" y="53539"/>
                  </a:lnTo>
                  <a:lnTo>
                    <a:pt x="105185" y="45469"/>
                  </a:lnTo>
                  <a:lnTo>
                    <a:pt x="105185" y="37400"/>
                  </a:lnTo>
                  <a:lnTo>
                    <a:pt x="105185" y="30944"/>
                  </a:lnTo>
                  <a:lnTo>
                    <a:pt x="116482" y="27716"/>
                  </a:lnTo>
                  <a:lnTo>
                    <a:pt x="131008" y="24489"/>
                  </a:lnTo>
                  <a:lnTo>
                    <a:pt x="139078" y="22874"/>
                  </a:lnTo>
                  <a:lnTo>
                    <a:pt x="147147" y="24489"/>
                  </a:lnTo>
                  <a:lnTo>
                    <a:pt x="168128" y="29330"/>
                  </a:lnTo>
                  <a:lnTo>
                    <a:pt x="169742" y="29330"/>
                  </a:lnTo>
                  <a:lnTo>
                    <a:pt x="171356" y="29330"/>
                  </a:lnTo>
                  <a:lnTo>
                    <a:pt x="171356" y="30944"/>
                  </a:lnTo>
                  <a:lnTo>
                    <a:pt x="172970" y="32558"/>
                  </a:lnTo>
                  <a:lnTo>
                    <a:pt x="172970" y="34172"/>
                  </a:lnTo>
                  <a:lnTo>
                    <a:pt x="174584" y="35786"/>
                  </a:lnTo>
                  <a:lnTo>
                    <a:pt x="177812" y="37400"/>
                  </a:lnTo>
                  <a:lnTo>
                    <a:pt x="182654" y="39014"/>
                  </a:lnTo>
                  <a:lnTo>
                    <a:pt x="185882" y="40628"/>
                  </a:lnTo>
                  <a:lnTo>
                    <a:pt x="187496" y="39014"/>
                  </a:lnTo>
                  <a:lnTo>
                    <a:pt x="189109" y="39014"/>
                  </a:lnTo>
                  <a:lnTo>
                    <a:pt x="190723" y="37400"/>
                  </a:lnTo>
                  <a:lnTo>
                    <a:pt x="190723" y="35786"/>
                  </a:lnTo>
                  <a:lnTo>
                    <a:pt x="192337" y="34172"/>
                  </a:lnTo>
                  <a:lnTo>
                    <a:pt x="193951" y="34172"/>
                  </a:lnTo>
                  <a:lnTo>
                    <a:pt x="198793" y="32558"/>
                  </a:lnTo>
                  <a:lnTo>
                    <a:pt x="200407" y="30944"/>
                  </a:lnTo>
                  <a:lnTo>
                    <a:pt x="203635" y="29330"/>
                  </a:lnTo>
                  <a:lnTo>
                    <a:pt x="205249" y="29330"/>
                  </a:lnTo>
                  <a:lnTo>
                    <a:pt x="206863" y="27716"/>
                  </a:lnTo>
                  <a:lnTo>
                    <a:pt x="219774" y="24489"/>
                  </a:lnTo>
                  <a:lnTo>
                    <a:pt x="223002" y="24489"/>
                  </a:lnTo>
                  <a:lnTo>
                    <a:pt x="234300" y="26102"/>
                  </a:lnTo>
                  <a:lnTo>
                    <a:pt x="237527" y="26102"/>
                  </a:lnTo>
                  <a:lnTo>
                    <a:pt x="239141" y="26102"/>
                  </a:lnTo>
                  <a:lnTo>
                    <a:pt x="240755" y="26102"/>
                  </a:lnTo>
                  <a:lnTo>
                    <a:pt x="256895" y="11577"/>
                  </a:lnTo>
                  <a:lnTo>
                    <a:pt x="258509" y="11577"/>
                  </a:lnTo>
                  <a:lnTo>
                    <a:pt x="258509" y="9963"/>
                  </a:lnTo>
                  <a:lnTo>
                    <a:pt x="261736" y="9963"/>
                  </a:lnTo>
                  <a:lnTo>
                    <a:pt x="264964" y="8349"/>
                  </a:lnTo>
                  <a:lnTo>
                    <a:pt x="287559" y="8349"/>
                  </a:lnTo>
                  <a:lnTo>
                    <a:pt x="292401" y="6735"/>
                  </a:lnTo>
                  <a:lnTo>
                    <a:pt x="300471" y="8349"/>
                  </a:lnTo>
                  <a:lnTo>
                    <a:pt x="302085" y="8349"/>
                  </a:lnTo>
                  <a:lnTo>
                    <a:pt x="314996" y="5121"/>
                  </a:lnTo>
                  <a:lnTo>
                    <a:pt x="314996" y="8349"/>
                  </a:lnTo>
                  <a:lnTo>
                    <a:pt x="321452" y="34172"/>
                  </a:lnTo>
                  <a:lnTo>
                    <a:pt x="323066" y="42242"/>
                  </a:lnTo>
                  <a:lnTo>
                    <a:pt x="321452" y="66451"/>
                  </a:lnTo>
                  <a:lnTo>
                    <a:pt x="323066" y="74520"/>
                  </a:lnTo>
                  <a:lnTo>
                    <a:pt x="334363" y="101957"/>
                  </a:lnTo>
                  <a:lnTo>
                    <a:pt x="334363" y="108413"/>
                  </a:lnTo>
                  <a:lnTo>
                    <a:pt x="331135" y="113255"/>
                  </a:lnTo>
                  <a:lnTo>
                    <a:pt x="323066" y="142305"/>
                  </a:lnTo>
                  <a:lnTo>
                    <a:pt x="323066" y="145533"/>
                  </a:lnTo>
                  <a:lnTo>
                    <a:pt x="327908" y="150375"/>
                  </a:lnTo>
                  <a:lnTo>
                    <a:pt x="331135" y="153603"/>
                  </a:lnTo>
                  <a:lnTo>
                    <a:pt x="334363" y="158445"/>
                  </a:lnTo>
                  <a:lnTo>
                    <a:pt x="335977" y="161673"/>
                  </a:lnTo>
                  <a:lnTo>
                    <a:pt x="335977" y="169742"/>
                  </a:lnTo>
                  <a:lnTo>
                    <a:pt x="337591" y="172970"/>
                  </a:lnTo>
                  <a:lnTo>
                    <a:pt x="337591" y="176198"/>
                  </a:lnTo>
                  <a:lnTo>
                    <a:pt x="335977" y="181040"/>
                  </a:lnTo>
                  <a:lnTo>
                    <a:pt x="334363" y="182654"/>
                  </a:lnTo>
                  <a:lnTo>
                    <a:pt x="327908" y="187496"/>
                  </a:lnTo>
                  <a:lnTo>
                    <a:pt x="326294" y="192337"/>
                  </a:lnTo>
                  <a:lnTo>
                    <a:pt x="323066" y="205249"/>
                  </a:lnTo>
                  <a:lnTo>
                    <a:pt x="321452" y="208477"/>
                  </a:lnTo>
                  <a:lnTo>
                    <a:pt x="313382" y="223002"/>
                  </a:lnTo>
                  <a:lnTo>
                    <a:pt x="276262" y="263350"/>
                  </a:lnTo>
                  <a:lnTo>
                    <a:pt x="266578" y="279490"/>
                  </a:lnTo>
                  <a:lnTo>
                    <a:pt x="263350" y="297243"/>
                  </a:lnTo>
                  <a:lnTo>
                    <a:pt x="268192" y="311768"/>
                  </a:lnTo>
                  <a:lnTo>
                    <a:pt x="266578" y="313382"/>
                  </a:lnTo>
                  <a:lnTo>
                    <a:pt x="261736" y="314996"/>
                  </a:lnTo>
                  <a:lnTo>
                    <a:pt x="260122" y="316610"/>
                  </a:lnTo>
                  <a:lnTo>
                    <a:pt x="258509" y="318224"/>
                  </a:lnTo>
                  <a:lnTo>
                    <a:pt x="258509" y="323066"/>
                  </a:lnTo>
                  <a:lnTo>
                    <a:pt x="261736" y="337591"/>
                  </a:lnTo>
                  <a:lnTo>
                    <a:pt x="260122" y="340819"/>
                  </a:lnTo>
                  <a:lnTo>
                    <a:pt x="258509" y="342433"/>
                  </a:lnTo>
                  <a:lnTo>
                    <a:pt x="258509" y="347275"/>
                  </a:lnTo>
                  <a:lnTo>
                    <a:pt x="261736" y="350503"/>
                  </a:lnTo>
                  <a:lnTo>
                    <a:pt x="247211" y="352117"/>
                  </a:lnTo>
                  <a:lnTo>
                    <a:pt x="235914" y="363414"/>
                  </a:lnTo>
                  <a:lnTo>
                    <a:pt x="205249" y="415060"/>
                  </a:lnTo>
                  <a:lnTo>
                    <a:pt x="203635" y="418288"/>
                  </a:lnTo>
                  <a:lnTo>
                    <a:pt x="202021" y="424744"/>
                  </a:lnTo>
                  <a:lnTo>
                    <a:pt x="193951" y="436041"/>
                  </a:lnTo>
                  <a:lnTo>
                    <a:pt x="192337" y="442497"/>
                  </a:lnTo>
                  <a:lnTo>
                    <a:pt x="192337" y="452181"/>
                  </a:lnTo>
                  <a:lnTo>
                    <a:pt x="190723" y="460250"/>
                  </a:lnTo>
                  <a:lnTo>
                    <a:pt x="189109" y="466706"/>
                  </a:lnTo>
                  <a:lnTo>
                    <a:pt x="179426" y="489301"/>
                  </a:lnTo>
                  <a:lnTo>
                    <a:pt x="177812" y="492529"/>
                  </a:lnTo>
                  <a:lnTo>
                    <a:pt x="176198" y="497371"/>
                  </a:lnTo>
                  <a:lnTo>
                    <a:pt x="169742" y="503826"/>
                  </a:lnTo>
                  <a:lnTo>
                    <a:pt x="166514" y="508668"/>
                  </a:lnTo>
                  <a:lnTo>
                    <a:pt x="166514" y="531263"/>
                  </a:lnTo>
                  <a:lnTo>
                    <a:pt x="166514" y="539333"/>
                  </a:lnTo>
                  <a:lnTo>
                    <a:pt x="172970" y="555472"/>
                  </a:lnTo>
                  <a:lnTo>
                    <a:pt x="172970" y="561928"/>
                  </a:lnTo>
                  <a:lnTo>
                    <a:pt x="166514" y="568384"/>
                  </a:lnTo>
                  <a:lnTo>
                    <a:pt x="164900" y="560314"/>
                  </a:lnTo>
                  <a:lnTo>
                    <a:pt x="158445" y="560314"/>
                  </a:lnTo>
                  <a:lnTo>
                    <a:pt x="151989" y="565156"/>
                  </a:lnTo>
                  <a:lnTo>
                    <a:pt x="147147" y="569998"/>
                  </a:lnTo>
                  <a:lnTo>
                    <a:pt x="143919" y="574839"/>
                  </a:lnTo>
                  <a:lnTo>
                    <a:pt x="142305" y="579681"/>
                  </a:lnTo>
                  <a:lnTo>
                    <a:pt x="139078" y="586137"/>
                  </a:lnTo>
                  <a:lnTo>
                    <a:pt x="139078" y="592593"/>
                  </a:lnTo>
                  <a:lnTo>
                    <a:pt x="140691" y="600662"/>
                  </a:lnTo>
                  <a:lnTo>
                    <a:pt x="145533" y="615188"/>
                  </a:lnTo>
                  <a:lnTo>
                    <a:pt x="147147" y="621644"/>
                  </a:lnTo>
                  <a:lnTo>
                    <a:pt x="145533" y="629713"/>
                  </a:lnTo>
                  <a:lnTo>
                    <a:pt x="142305" y="63778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85C6BDF-C9DC-4AB3-91B8-A7B3CDB9C77D}"/>
                </a:ext>
              </a:extLst>
            </p:cNvPr>
            <p:cNvSpPr/>
            <p:nvPr/>
          </p:nvSpPr>
          <p:spPr>
            <a:xfrm>
              <a:off x="8025883" y="3189758"/>
              <a:ext cx="355065" cy="322786"/>
            </a:xfrm>
            <a:custGeom>
              <a:avLst/>
              <a:gdLst>
                <a:gd name="connsiteX0" fmla="*/ 319838 w 355065"/>
                <a:gd name="connsiteY0" fmla="*/ 95501 h 322786"/>
                <a:gd name="connsiteX1" fmla="*/ 323066 w 355065"/>
                <a:gd name="connsiteY1" fmla="*/ 95501 h 322786"/>
                <a:gd name="connsiteX2" fmla="*/ 324680 w 355065"/>
                <a:gd name="connsiteY2" fmla="*/ 93887 h 322786"/>
                <a:gd name="connsiteX3" fmla="*/ 326294 w 355065"/>
                <a:gd name="connsiteY3" fmla="*/ 93887 h 322786"/>
                <a:gd name="connsiteX4" fmla="*/ 334363 w 355065"/>
                <a:gd name="connsiteY4" fmla="*/ 85818 h 322786"/>
                <a:gd name="connsiteX5" fmla="*/ 337591 w 355065"/>
                <a:gd name="connsiteY5" fmla="*/ 84204 h 322786"/>
                <a:gd name="connsiteX6" fmla="*/ 337591 w 355065"/>
                <a:gd name="connsiteY6" fmla="*/ 85818 h 322786"/>
                <a:gd name="connsiteX7" fmla="*/ 339205 w 355065"/>
                <a:gd name="connsiteY7" fmla="*/ 85818 h 322786"/>
                <a:gd name="connsiteX8" fmla="*/ 342433 w 355065"/>
                <a:gd name="connsiteY8" fmla="*/ 90660 h 322786"/>
                <a:gd name="connsiteX9" fmla="*/ 344047 w 355065"/>
                <a:gd name="connsiteY9" fmla="*/ 92273 h 322786"/>
                <a:gd name="connsiteX10" fmla="*/ 344047 w 355065"/>
                <a:gd name="connsiteY10" fmla="*/ 93887 h 322786"/>
                <a:gd name="connsiteX11" fmla="*/ 344047 w 355065"/>
                <a:gd name="connsiteY11" fmla="*/ 95501 h 322786"/>
                <a:gd name="connsiteX12" fmla="*/ 342433 w 355065"/>
                <a:gd name="connsiteY12" fmla="*/ 98729 h 322786"/>
                <a:gd name="connsiteX13" fmla="*/ 342433 w 355065"/>
                <a:gd name="connsiteY13" fmla="*/ 100343 h 322786"/>
                <a:gd name="connsiteX14" fmla="*/ 344047 w 355065"/>
                <a:gd name="connsiteY14" fmla="*/ 101957 h 322786"/>
                <a:gd name="connsiteX15" fmla="*/ 345661 w 355065"/>
                <a:gd name="connsiteY15" fmla="*/ 103571 h 322786"/>
                <a:gd name="connsiteX16" fmla="*/ 350503 w 355065"/>
                <a:gd name="connsiteY16" fmla="*/ 103571 h 322786"/>
                <a:gd name="connsiteX17" fmla="*/ 355344 w 355065"/>
                <a:gd name="connsiteY17" fmla="*/ 103571 h 322786"/>
                <a:gd name="connsiteX18" fmla="*/ 358572 w 355065"/>
                <a:gd name="connsiteY18" fmla="*/ 106799 h 322786"/>
                <a:gd name="connsiteX19" fmla="*/ 356958 w 355065"/>
                <a:gd name="connsiteY19" fmla="*/ 122938 h 322786"/>
                <a:gd name="connsiteX20" fmla="*/ 356958 w 355065"/>
                <a:gd name="connsiteY20" fmla="*/ 124552 h 322786"/>
                <a:gd name="connsiteX21" fmla="*/ 356958 w 355065"/>
                <a:gd name="connsiteY21" fmla="*/ 127780 h 322786"/>
                <a:gd name="connsiteX22" fmla="*/ 355344 w 355065"/>
                <a:gd name="connsiteY22" fmla="*/ 131008 h 322786"/>
                <a:gd name="connsiteX23" fmla="*/ 353731 w 355065"/>
                <a:gd name="connsiteY23" fmla="*/ 132622 h 322786"/>
                <a:gd name="connsiteX24" fmla="*/ 350503 w 355065"/>
                <a:gd name="connsiteY24" fmla="*/ 134236 h 322786"/>
                <a:gd name="connsiteX25" fmla="*/ 348889 w 355065"/>
                <a:gd name="connsiteY25" fmla="*/ 135850 h 322786"/>
                <a:gd name="connsiteX26" fmla="*/ 348889 w 355065"/>
                <a:gd name="connsiteY26" fmla="*/ 137464 h 322786"/>
                <a:gd name="connsiteX27" fmla="*/ 347275 w 355065"/>
                <a:gd name="connsiteY27" fmla="*/ 140691 h 322786"/>
                <a:gd name="connsiteX28" fmla="*/ 345661 w 355065"/>
                <a:gd name="connsiteY28" fmla="*/ 150375 h 322786"/>
                <a:gd name="connsiteX29" fmla="*/ 345661 w 355065"/>
                <a:gd name="connsiteY29" fmla="*/ 160059 h 322786"/>
                <a:gd name="connsiteX30" fmla="*/ 344047 w 355065"/>
                <a:gd name="connsiteY30" fmla="*/ 168128 h 322786"/>
                <a:gd name="connsiteX31" fmla="*/ 342433 w 355065"/>
                <a:gd name="connsiteY31" fmla="*/ 177812 h 322786"/>
                <a:gd name="connsiteX32" fmla="*/ 339205 w 355065"/>
                <a:gd name="connsiteY32" fmla="*/ 177812 h 322786"/>
                <a:gd name="connsiteX33" fmla="*/ 334363 w 355065"/>
                <a:gd name="connsiteY33" fmla="*/ 176198 h 322786"/>
                <a:gd name="connsiteX34" fmla="*/ 332749 w 355065"/>
                <a:gd name="connsiteY34" fmla="*/ 176198 h 322786"/>
                <a:gd name="connsiteX35" fmla="*/ 327908 w 355065"/>
                <a:gd name="connsiteY35" fmla="*/ 179426 h 322786"/>
                <a:gd name="connsiteX36" fmla="*/ 319838 w 355065"/>
                <a:gd name="connsiteY36" fmla="*/ 182654 h 322786"/>
                <a:gd name="connsiteX37" fmla="*/ 319838 w 355065"/>
                <a:gd name="connsiteY37" fmla="*/ 182654 h 322786"/>
                <a:gd name="connsiteX38" fmla="*/ 318224 w 355065"/>
                <a:gd name="connsiteY38" fmla="*/ 181040 h 322786"/>
                <a:gd name="connsiteX39" fmla="*/ 314996 w 355065"/>
                <a:gd name="connsiteY39" fmla="*/ 179426 h 322786"/>
                <a:gd name="connsiteX40" fmla="*/ 311768 w 355065"/>
                <a:gd name="connsiteY40" fmla="*/ 179426 h 322786"/>
                <a:gd name="connsiteX41" fmla="*/ 305313 w 355065"/>
                <a:gd name="connsiteY41" fmla="*/ 176198 h 322786"/>
                <a:gd name="connsiteX42" fmla="*/ 303699 w 355065"/>
                <a:gd name="connsiteY42" fmla="*/ 176198 h 322786"/>
                <a:gd name="connsiteX43" fmla="*/ 302085 w 355065"/>
                <a:gd name="connsiteY43" fmla="*/ 174584 h 322786"/>
                <a:gd name="connsiteX44" fmla="*/ 300471 w 355065"/>
                <a:gd name="connsiteY44" fmla="*/ 174584 h 322786"/>
                <a:gd name="connsiteX45" fmla="*/ 298857 w 355065"/>
                <a:gd name="connsiteY45" fmla="*/ 174584 h 322786"/>
                <a:gd name="connsiteX46" fmla="*/ 298857 w 355065"/>
                <a:gd name="connsiteY46" fmla="*/ 174584 h 322786"/>
                <a:gd name="connsiteX47" fmla="*/ 297243 w 355065"/>
                <a:gd name="connsiteY47" fmla="*/ 174584 h 322786"/>
                <a:gd name="connsiteX48" fmla="*/ 297243 w 355065"/>
                <a:gd name="connsiteY48" fmla="*/ 176198 h 322786"/>
                <a:gd name="connsiteX49" fmla="*/ 295629 w 355065"/>
                <a:gd name="connsiteY49" fmla="*/ 177812 h 322786"/>
                <a:gd name="connsiteX50" fmla="*/ 295629 w 355065"/>
                <a:gd name="connsiteY50" fmla="*/ 182654 h 322786"/>
                <a:gd name="connsiteX51" fmla="*/ 292401 w 355065"/>
                <a:gd name="connsiteY51" fmla="*/ 184267 h 322786"/>
                <a:gd name="connsiteX52" fmla="*/ 292401 w 355065"/>
                <a:gd name="connsiteY52" fmla="*/ 187496 h 322786"/>
                <a:gd name="connsiteX53" fmla="*/ 290787 w 355065"/>
                <a:gd name="connsiteY53" fmla="*/ 189109 h 322786"/>
                <a:gd name="connsiteX54" fmla="*/ 289173 w 355065"/>
                <a:gd name="connsiteY54" fmla="*/ 193951 h 322786"/>
                <a:gd name="connsiteX55" fmla="*/ 287559 w 355065"/>
                <a:gd name="connsiteY55" fmla="*/ 197179 h 322786"/>
                <a:gd name="connsiteX56" fmla="*/ 287559 w 355065"/>
                <a:gd name="connsiteY56" fmla="*/ 198793 h 322786"/>
                <a:gd name="connsiteX57" fmla="*/ 289173 w 355065"/>
                <a:gd name="connsiteY57" fmla="*/ 208476 h 322786"/>
                <a:gd name="connsiteX58" fmla="*/ 287559 w 355065"/>
                <a:gd name="connsiteY58" fmla="*/ 210091 h 322786"/>
                <a:gd name="connsiteX59" fmla="*/ 285945 w 355065"/>
                <a:gd name="connsiteY59" fmla="*/ 213318 h 322786"/>
                <a:gd name="connsiteX60" fmla="*/ 284331 w 355065"/>
                <a:gd name="connsiteY60" fmla="*/ 218160 h 322786"/>
                <a:gd name="connsiteX61" fmla="*/ 281104 w 355065"/>
                <a:gd name="connsiteY61" fmla="*/ 226230 h 322786"/>
                <a:gd name="connsiteX62" fmla="*/ 274648 w 355065"/>
                <a:gd name="connsiteY62" fmla="*/ 245597 h 322786"/>
                <a:gd name="connsiteX63" fmla="*/ 250439 w 355065"/>
                <a:gd name="connsiteY63" fmla="*/ 245597 h 322786"/>
                <a:gd name="connsiteX64" fmla="*/ 243983 w 355065"/>
                <a:gd name="connsiteY64" fmla="*/ 243983 h 322786"/>
                <a:gd name="connsiteX65" fmla="*/ 239141 w 355065"/>
                <a:gd name="connsiteY65" fmla="*/ 243983 h 322786"/>
                <a:gd name="connsiteX66" fmla="*/ 237527 w 355065"/>
                <a:gd name="connsiteY66" fmla="*/ 243983 h 322786"/>
                <a:gd name="connsiteX67" fmla="*/ 216546 w 355065"/>
                <a:gd name="connsiteY67" fmla="*/ 252053 h 322786"/>
                <a:gd name="connsiteX68" fmla="*/ 214932 w 355065"/>
                <a:gd name="connsiteY68" fmla="*/ 253667 h 322786"/>
                <a:gd name="connsiteX69" fmla="*/ 213318 w 355065"/>
                <a:gd name="connsiteY69" fmla="*/ 255281 h 322786"/>
                <a:gd name="connsiteX70" fmla="*/ 213318 w 355065"/>
                <a:gd name="connsiteY70" fmla="*/ 255281 h 322786"/>
                <a:gd name="connsiteX71" fmla="*/ 208477 w 355065"/>
                <a:gd name="connsiteY71" fmla="*/ 261736 h 322786"/>
                <a:gd name="connsiteX72" fmla="*/ 208477 w 355065"/>
                <a:gd name="connsiteY72" fmla="*/ 263350 h 322786"/>
                <a:gd name="connsiteX73" fmla="*/ 205249 w 355065"/>
                <a:gd name="connsiteY73" fmla="*/ 264964 h 322786"/>
                <a:gd name="connsiteX74" fmla="*/ 203635 w 355065"/>
                <a:gd name="connsiteY74" fmla="*/ 266578 h 322786"/>
                <a:gd name="connsiteX75" fmla="*/ 203635 w 355065"/>
                <a:gd name="connsiteY75" fmla="*/ 268192 h 322786"/>
                <a:gd name="connsiteX76" fmla="*/ 203635 w 355065"/>
                <a:gd name="connsiteY76" fmla="*/ 268192 h 322786"/>
                <a:gd name="connsiteX77" fmla="*/ 202021 w 355065"/>
                <a:gd name="connsiteY77" fmla="*/ 269806 h 322786"/>
                <a:gd name="connsiteX78" fmla="*/ 203635 w 355065"/>
                <a:gd name="connsiteY78" fmla="*/ 284332 h 322786"/>
                <a:gd name="connsiteX79" fmla="*/ 202021 w 355065"/>
                <a:gd name="connsiteY79" fmla="*/ 285945 h 322786"/>
                <a:gd name="connsiteX80" fmla="*/ 202021 w 355065"/>
                <a:gd name="connsiteY80" fmla="*/ 287559 h 322786"/>
                <a:gd name="connsiteX81" fmla="*/ 202021 w 355065"/>
                <a:gd name="connsiteY81" fmla="*/ 289173 h 322786"/>
                <a:gd name="connsiteX82" fmla="*/ 200407 w 355065"/>
                <a:gd name="connsiteY82" fmla="*/ 290787 h 322786"/>
                <a:gd name="connsiteX83" fmla="*/ 200407 w 355065"/>
                <a:gd name="connsiteY83" fmla="*/ 290787 h 322786"/>
                <a:gd name="connsiteX84" fmla="*/ 198793 w 355065"/>
                <a:gd name="connsiteY84" fmla="*/ 292401 h 322786"/>
                <a:gd name="connsiteX85" fmla="*/ 193951 w 355065"/>
                <a:gd name="connsiteY85" fmla="*/ 295629 h 322786"/>
                <a:gd name="connsiteX86" fmla="*/ 190723 w 355065"/>
                <a:gd name="connsiteY86" fmla="*/ 295629 h 322786"/>
                <a:gd name="connsiteX87" fmla="*/ 171356 w 355065"/>
                <a:gd name="connsiteY87" fmla="*/ 298857 h 322786"/>
                <a:gd name="connsiteX88" fmla="*/ 150375 w 355065"/>
                <a:gd name="connsiteY88" fmla="*/ 295629 h 322786"/>
                <a:gd name="connsiteX89" fmla="*/ 148761 w 355065"/>
                <a:gd name="connsiteY89" fmla="*/ 297243 h 322786"/>
                <a:gd name="connsiteX90" fmla="*/ 147147 w 355065"/>
                <a:gd name="connsiteY90" fmla="*/ 297243 h 322786"/>
                <a:gd name="connsiteX91" fmla="*/ 145533 w 355065"/>
                <a:gd name="connsiteY91" fmla="*/ 298857 h 322786"/>
                <a:gd name="connsiteX92" fmla="*/ 145533 w 355065"/>
                <a:gd name="connsiteY92" fmla="*/ 300471 h 322786"/>
                <a:gd name="connsiteX93" fmla="*/ 143919 w 355065"/>
                <a:gd name="connsiteY93" fmla="*/ 300471 h 322786"/>
                <a:gd name="connsiteX94" fmla="*/ 143919 w 355065"/>
                <a:gd name="connsiteY94" fmla="*/ 302085 h 322786"/>
                <a:gd name="connsiteX95" fmla="*/ 142305 w 355065"/>
                <a:gd name="connsiteY95" fmla="*/ 303699 h 322786"/>
                <a:gd name="connsiteX96" fmla="*/ 140691 w 355065"/>
                <a:gd name="connsiteY96" fmla="*/ 303699 h 322786"/>
                <a:gd name="connsiteX97" fmla="*/ 139078 w 355065"/>
                <a:gd name="connsiteY97" fmla="*/ 303699 h 322786"/>
                <a:gd name="connsiteX98" fmla="*/ 137464 w 355065"/>
                <a:gd name="connsiteY98" fmla="*/ 303699 h 322786"/>
                <a:gd name="connsiteX99" fmla="*/ 135850 w 355065"/>
                <a:gd name="connsiteY99" fmla="*/ 302085 h 322786"/>
                <a:gd name="connsiteX100" fmla="*/ 134236 w 355065"/>
                <a:gd name="connsiteY100" fmla="*/ 300471 h 322786"/>
                <a:gd name="connsiteX101" fmla="*/ 132622 w 355065"/>
                <a:gd name="connsiteY101" fmla="*/ 300471 h 322786"/>
                <a:gd name="connsiteX102" fmla="*/ 131008 w 355065"/>
                <a:gd name="connsiteY102" fmla="*/ 300471 h 322786"/>
                <a:gd name="connsiteX103" fmla="*/ 127780 w 355065"/>
                <a:gd name="connsiteY103" fmla="*/ 302085 h 322786"/>
                <a:gd name="connsiteX104" fmla="*/ 124552 w 355065"/>
                <a:gd name="connsiteY104" fmla="*/ 303699 h 322786"/>
                <a:gd name="connsiteX105" fmla="*/ 122938 w 355065"/>
                <a:gd name="connsiteY105" fmla="*/ 303699 h 322786"/>
                <a:gd name="connsiteX106" fmla="*/ 121324 w 355065"/>
                <a:gd name="connsiteY106" fmla="*/ 302085 h 322786"/>
                <a:gd name="connsiteX107" fmla="*/ 113255 w 355065"/>
                <a:gd name="connsiteY107" fmla="*/ 298857 h 322786"/>
                <a:gd name="connsiteX108" fmla="*/ 111641 w 355065"/>
                <a:gd name="connsiteY108" fmla="*/ 298857 h 322786"/>
                <a:gd name="connsiteX109" fmla="*/ 106799 w 355065"/>
                <a:gd name="connsiteY109" fmla="*/ 297243 h 322786"/>
                <a:gd name="connsiteX110" fmla="*/ 106799 w 355065"/>
                <a:gd name="connsiteY110" fmla="*/ 297243 h 322786"/>
                <a:gd name="connsiteX111" fmla="*/ 105185 w 355065"/>
                <a:gd name="connsiteY111" fmla="*/ 295629 h 322786"/>
                <a:gd name="connsiteX112" fmla="*/ 105185 w 355065"/>
                <a:gd name="connsiteY112" fmla="*/ 295629 h 322786"/>
                <a:gd name="connsiteX113" fmla="*/ 101957 w 355065"/>
                <a:gd name="connsiteY113" fmla="*/ 294015 h 322786"/>
                <a:gd name="connsiteX114" fmla="*/ 101957 w 355065"/>
                <a:gd name="connsiteY114" fmla="*/ 292401 h 322786"/>
                <a:gd name="connsiteX115" fmla="*/ 95501 w 355065"/>
                <a:gd name="connsiteY115" fmla="*/ 292401 h 322786"/>
                <a:gd name="connsiteX116" fmla="*/ 93887 w 355065"/>
                <a:gd name="connsiteY116" fmla="*/ 290787 h 322786"/>
                <a:gd name="connsiteX117" fmla="*/ 93887 w 355065"/>
                <a:gd name="connsiteY117" fmla="*/ 290787 h 322786"/>
                <a:gd name="connsiteX118" fmla="*/ 92273 w 355065"/>
                <a:gd name="connsiteY118" fmla="*/ 289173 h 322786"/>
                <a:gd name="connsiteX119" fmla="*/ 89046 w 355065"/>
                <a:gd name="connsiteY119" fmla="*/ 287559 h 322786"/>
                <a:gd name="connsiteX120" fmla="*/ 89046 w 355065"/>
                <a:gd name="connsiteY120" fmla="*/ 285945 h 322786"/>
                <a:gd name="connsiteX121" fmla="*/ 84204 w 355065"/>
                <a:gd name="connsiteY121" fmla="*/ 284332 h 322786"/>
                <a:gd name="connsiteX122" fmla="*/ 82590 w 355065"/>
                <a:gd name="connsiteY122" fmla="*/ 284332 h 322786"/>
                <a:gd name="connsiteX123" fmla="*/ 80976 w 355065"/>
                <a:gd name="connsiteY123" fmla="*/ 284332 h 322786"/>
                <a:gd name="connsiteX124" fmla="*/ 79362 w 355065"/>
                <a:gd name="connsiteY124" fmla="*/ 285945 h 322786"/>
                <a:gd name="connsiteX125" fmla="*/ 79362 w 355065"/>
                <a:gd name="connsiteY125" fmla="*/ 287559 h 322786"/>
                <a:gd name="connsiteX126" fmla="*/ 77748 w 355065"/>
                <a:gd name="connsiteY126" fmla="*/ 289173 h 322786"/>
                <a:gd name="connsiteX127" fmla="*/ 76134 w 355065"/>
                <a:gd name="connsiteY127" fmla="*/ 289173 h 322786"/>
                <a:gd name="connsiteX128" fmla="*/ 74520 w 355065"/>
                <a:gd name="connsiteY128" fmla="*/ 292401 h 322786"/>
                <a:gd name="connsiteX129" fmla="*/ 72906 w 355065"/>
                <a:gd name="connsiteY129" fmla="*/ 292401 h 322786"/>
                <a:gd name="connsiteX130" fmla="*/ 72906 w 355065"/>
                <a:gd name="connsiteY130" fmla="*/ 294015 h 322786"/>
                <a:gd name="connsiteX131" fmla="*/ 72906 w 355065"/>
                <a:gd name="connsiteY131" fmla="*/ 295629 h 322786"/>
                <a:gd name="connsiteX132" fmla="*/ 71292 w 355065"/>
                <a:gd name="connsiteY132" fmla="*/ 297243 h 322786"/>
                <a:gd name="connsiteX133" fmla="*/ 71292 w 355065"/>
                <a:gd name="connsiteY133" fmla="*/ 298857 h 322786"/>
                <a:gd name="connsiteX134" fmla="*/ 72906 w 355065"/>
                <a:gd name="connsiteY134" fmla="*/ 303699 h 322786"/>
                <a:gd name="connsiteX135" fmla="*/ 72906 w 355065"/>
                <a:gd name="connsiteY135" fmla="*/ 305312 h 322786"/>
                <a:gd name="connsiteX136" fmla="*/ 72906 w 355065"/>
                <a:gd name="connsiteY136" fmla="*/ 306926 h 322786"/>
                <a:gd name="connsiteX137" fmla="*/ 72906 w 355065"/>
                <a:gd name="connsiteY137" fmla="*/ 306926 h 322786"/>
                <a:gd name="connsiteX138" fmla="*/ 71292 w 355065"/>
                <a:gd name="connsiteY138" fmla="*/ 308540 h 322786"/>
                <a:gd name="connsiteX139" fmla="*/ 69678 w 355065"/>
                <a:gd name="connsiteY139" fmla="*/ 310154 h 322786"/>
                <a:gd name="connsiteX140" fmla="*/ 59995 w 355065"/>
                <a:gd name="connsiteY140" fmla="*/ 316610 h 322786"/>
                <a:gd name="connsiteX141" fmla="*/ 58381 w 355065"/>
                <a:gd name="connsiteY141" fmla="*/ 316610 h 322786"/>
                <a:gd name="connsiteX142" fmla="*/ 56767 w 355065"/>
                <a:gd name="connsiteY142" fmla="*/ 318224 h 322786"/>
                <a:gd name="connsiteX143" fmla="*/ 55153 w 355065"/>
                <a:gd name="connsiteY143" fmla="*/ 318224 h 322786"/>
                <a:gd name="connsiteX144" fmla="*/ 53539 w 355065"/>
                <a:gd name="connsiteY144" fmla="*/ 316610 h 322786"/>
                <a:gd name="connsiteX145" fmla="*/ 51925 w 355065"/>
                <a:gd name="connsiteY145" fmla="*/ 316610 h 322786"/>
                <a:gd name="connsiteX146" fmla="*/ 50311 w 355065"/>
                <a:gd name="connsiteY146" fmla="*/ 313382 h 322786"/>
                <a:gd name="connsiteX147" fmla="*/ 47083 w 355065"/>
                <a:gd name="connsiteY147" fmla="*/ 305312 h 322786"/>
                <a:gd name="connsiteX148" fmla="*/ 47083 w 355065"/>
                <a:gd name="connsiteY148" fmla="*/ 305312 h 322786"/>
                <a:gd name="connsiteX149" fmla="*/ 42242 w 355065"/>
                <a:gd name="connsiteY149" fmla="*/ 300471 h 322786"/>
                <a:gd name="connsiteX150" fmla="*/ 27716 w 355065"/>
                <a:gd name="connsiteY150" fmla="*/ 294015 h 322786"/>
                <a:gd name="connsiteX151" fmla="*/ 21260 w 355065"/>
                <a:gd name="connsiteY151" fmla="*/ 290787 h 322786"/>
                <a:gd name="connsiteX152" fmla="*/ 21260 w 355065"/>
                <a:gd name="connsiteY152" fmla="*/ 290787 h 322786"/>
                <a:gd name="connsiteX153" fmla="*/ 22874 w 355065"/>
                <a:gd name="connsiteY153" fmla="*/ 284332 h 322786"/>
                <a:gd name="connsiteX154" fmla="*/ 21260 w 355065"/>
                <a:gd name="connsiteY154" fmla="*/ 276262 h 322786"/>
                <a:gd name="connsiteX155" fmla="*/ 16419 w 355065"/>
                <a:gd name="connsiteY155" fmla="*/ 261736 h 322786"/>
                <a:gd name="connsiteX156" fmla="*/ 14805 w 355065"/>
                <a:gd name="connsiteY156" fmla="*/ 256894 h 322786"/>
                <a:gd name="connsiteX157" fmla="*/ 16419 w 355065"/>
                <a:gd name="connsiteY157" fmla="*/ 252053 h 322786"/>
                <a:gd name="connsiteX158" fmla="*/ 19646 w 355065"/>
                <a:gd name="connsiteY158" fmla="*/ 248825 h 322786"/>
                <a:gd name="connsiteX159" fmla="*/ 21260 w 355065"/>
                <a:gd name="connsiteY159" fmla="*/ 245597 h 322786"/>
                <a:gd name="connsiteX160" fmla="*/ 21260 w 355065"/>
                <a:gd name="connsiteY160" fmla="*/ 242369 h 322786"/>
                <a:gd name="connsiteX161" fmla="*/ 19646 w 355065"/>
                <a:gd name="connsiteY161" fmla="*/ 234299 h 322786"/>
                <a:gd name="connsiteX162" fmla="*/ 21260 w 355065"/>
                <a:gd name="connsiteY162" fmla="*/ 214932 h 322786"/>
                <a:gd name="connsiteX163" fmla="*/ 21260 w 355065"/>
                <a:gd name="connsiteY163" fmla="*/ 206863 h 322786"/>
                <a:gd name="connsiteX164" fmla="*/ 8349 w 355065"/>
                <a:gd name="connsiteY164" fmla="*/ 147147 h 322786"/>
                <a:gd name="connsiteX165" fmla="*/ 6735 w 355065"/>
                <a:gd name="connsiteY165" fmla="*/ 114869 h 322786"/>
                <a:gd name="connsiteX166" fmla="*/ 8349 w 355065"/>
                <a:gd name="connsiteY166" fmla="*/ 105185 h 322786"/>
                <a:gd name="connsiteX167" fmla="*/ 8349 w 355065"/>
                <a:gd name="connsiteY167" fmla="*/ 95501 h 322786"/>
                <a:gd name="connsiteX168" fmla="*/ 5121 w 355065"/>
                <a:gd name="connsiteY168" fmla="*/ 92273 h 322786"/>
                <a:gd name="connsiteX169" fmla="*/ 5121 w 355065"/>
                <a:gd name="connsiteY169" fmla="*/ 92273 h 322786"/>
                <a:gd name="connsiteX170" fmla="*/ 16419 w 355065"/>
                <a:gd name="connsiteY170" fmla="*/ 90660 h 322786"/>
                <a:gd name="connsiteX171" fmla="*/ 22874 w 355065"/>
                <a:gd name="connsiteY171" fmla="*/ 90660 h 322786"/>
                <a:gd name="connsiteX172" fmla="*/ 24488 w 355065"/>
                <a:gd name="connsiteY172" fmla="*/ 89046 h 322786"/>
                <a:gd name="connsiteX173" fmla="*/ 27716 w 355065"/>
                <a:gd name="connsiteY173" fmla="*/ 89046 h 322786"/>
                <a:gd name="connsiteX174" fmla="*/ 34172 w 355065"/>
                <a:gd name="connsiteY174" fmla="*/ 84204 h 322786"/>
                <a:gd name="connsiteX175" fmla="*/ 37400 w 355065"/>
                <a:gd name="connsiteY175" fmla="*/ 82590 h 322786"/>
                <a:gd name="connsiteX176" fmla="*/ 39014 w 355065"/>
                <a:gd name="connsiteY176" fmla="*/ 80976 h 322786"/>
                <a:gd name="connsiteX177" fmla="*/ 40628 w 355065"/>
                <a:gd name="connsiteY177" fmla="*/ 79362 h 322786"/>
                <a:gd name="connsiteX178" fmla="*/ 42242 w 355065"/>
                <a:gd name="connsiteY178" fmla="*/ 77748 h 322786"/>
                <a:gd name="connsiteX179" fmla="*/ 43855 w 355065"/>
                <a:gd name="connsiteY179" fmla="*/ 76134 h 322786"/>
                <a:gd name="connsiteX180" fmla="*/ 45469 w 355065"/>
                <a:gd name="connsiteY180" fmla="*/ 74520 h 322786"/>
                <a:gd name="connsiteX181" fmla="*/ 47083 w 355065"/>
                <a:gd name="connsiteY181" fmla="*/ 74520 h 322786"/>
                <a:gd name="connsiteX182" fmla="*/ 48697 w 355065"/>
                <a:gd name="connsiteY182" fmla="*/ 76134 h 322786"/>
                <a:gd name="connsiteX183" fmla="*/ 53539 w 355065"/>
                <a:gd name="connsiteY183" fmla="*/ 77748 h 322786"/>
                <a:gd name="connsiteX184" fmla="*/ 55153 w 355065"/>
                <a:gd name="connsiteY184" fmla="*/ 77748 h 322786"/>
                <a:gd name="connsiteX185" fmla="*/ 56767 w 355065"/>
                <a:gd name="connsiteY185" fmla="*/ 77748 h 322786"/>
                <a:gd name="connsiteX186" fmla="*/ 59995 w 355065"/>
                <a:gd name="connsiteY186" fmla="*/ 76134 h 322786"/>
                <a:gd name="connsiteX187" fmla="*/ 61609 w 355065"/>
                <a:gd name="connsiteY187" fmla="*/ 74520 h 322786"/>
                <a:gd name="connsiteX188" fmla="*/ 63223 w 355065"/>
                <a:gd name="connsiteY188" fmla="*/ 74520 h 322786"/>
                <a:gd name="connsiteX189" fmla="*/ 64837 w 355065"/>
                <a:gd name="connsiteY189" fmla="*/ 74520 h 322786"/>
                <a:gd name="connsiteX190" fmla="*/ 66451 w 355065"/>
                <a:gd name="connsiteY190" fmla="*/ 76134 h 322786"/>
                <a:gd name="connsiteX191" fmla="*/ 68064 w 355065"/>
                <a:gd name="connsiteY191" fmla="*/ 77748 h 322786"/>
                <a:gd name="connsiteX192" fmla="*/ 69678 w 355065"/>
                <a:gd name="connsiteY192" fmla="*/ 79362 h 322786"/>
                <a:gd name="connsiteX193" fmla="*/ 72906 w 355065"/>
                <a:gd name="connsiteY193" fmla="*/ 79362 h 322786"/>
                <a:gd name="connsiteX194" fmla="*/ 74520 w 355065"/>
                <a:gd name="connsiteY194" fmla="*/ 80976 h 322786"/>
                <a:gd name="connsiteX195" fmla="*/ 77748 w 355065"/>
                <a:gd name="connsiteY195" fmla="*/ 80976 h 322786"/>
                <a:gd name="connsiteX196" fmla="*/ 79362 w 355065"/>
                <a:gd name="connsiteY196" fmla="*/ 80976 h 322786"/>
                <a:gd name="connsiteX197" fmla="*/ 84204 w 355065"/>
                <a:gd name="connsiteY197" fmla="*/ 80976 h 322786"/>
                <a:gd name="connsiteX198" fmla="*/ 119710 w 355065"/>
                <a:gd name="connsiteY198" fmla="*/ 69678 h 322786"/>
                <a:gd name="connsiteX199" fmla="*/ 127780 w 355065"/>
                <a:gd name="connsiteY199" fmla="*/ 63223 h 322786"/>
                <a:gd name="connsiteX200" fmla="*/ 129394 w 355065"/>
                <a:gd name="connsiteY200" fmla="*/ 63223 h 322786"/>
                <a:gd name="connsiteX201" fmla="*/ 131008 w 355065"/>
                <a:gd name="connsiteY201" fmla="*/ 63223 h 322786"/>
                <a:gd name="connsiteX202" fmla="*/ 132622 w 355065"/>
                <a:gd name="connsiteY202" fmla="*/ 64837 h 322786"/>
                <a:gd name="connsiteX203" fmla="*/ 132622 w 355065"/>
                <a:gd name="connsiteY203" fmla="*/ 64837 h 322786"/>
                <a:gd name="connsiteX204" fmla="*/ 134236 w 355065"/>
                <a:gd name="connsiteY204" fmla="*/ 69678 h 322786"/>
                <a:gd name="connsiteX205" fmla="*/ 135850 w 355065"/>
                <a:gd name="connsiteY205" fmla="*/ 69678 h 322786"/>
                <a:gd name="connsiteX206" fmla="*/ 137464 w 355065"/>
                <a:gd name="connsiteY206" fmla="*/ 71292 h 322786"/>
                <a:gd name="connsiteX207" fmla="*/ 139078 w 355065"/>
                <a:gd name="connsiteY207" fmla="*/ 74520 h 322786"/>
                <a:gd name="connsiteX208" fmla="*/ 142305 w 355065"/>
                <a:gd name="connsiteY208" fmla="*/ 76134 h 322786"/>
                <a:gd name="connsiteX209" fmla="*/ 145533 w 355065"/>
                <a:gd name="connsiteY209" fmla="*/ 77748 h 322786"/>
                <a:gd name="connsiteX210" fmla="*/ 151989 w 355065"/>
                <a:gd name="connsiteY210" fmla="*/ 79362 h 322786"/>
                <a:gd name="connsiteX211" fmla="*/ 153603 w 355065"/>
                <a:gd name="connsiteY211" fmla="*/ 79362 h 322786"/>
                <a:gd name="connsiteX212" fmla="*/ 155217 w 355065"/>
                <a:gd name="connsiteY212" fmla="*/ 79362 h 322786"/>
                <a:gd name="connsiteX213" fmla="*/ 156831 w 355065"/>
                <a:gd name="connsiteY213" fmla="*/ 77748 h 322786"/>
                <a:gd name="connsiteX214" fmla="*/ 164900 w 355065"/>
                <a:gd name="connsiteY214" fmla="*/ 71292 h 322786"/>
                <a:gd name="connsiteX215" fmla="*/ 166514 w 355065"/>
                <a:gd name="connsiteY215" fmla="*/ 68064 h 322786"/>
                <a:gd name="connsiteX216" fmla="*/ 168128 w 355065"/>
                <a:gd name="connsiteY216" fmla="*/ 66451 h 322786"/>
                <a:gd name="connsiteX217" fmla="*/ 169742 w 355065"/>
                <a:gd name="connsiteY217" fmla="*/ 66451 h 322786"/>
                <a:gd name="connsiteX218" fmla="*/ 171356 w 355065"/>
                <a:gd name="connsiteY218" fmla="*/ 64837 h 322786"/>
                <a:gd name="connsiteX219" fmla="*/ 176198 w 355065"/>
                <a:gd name="connsiteY219" fmla="*/ 63223 h 322786"/>
                <a:gd name="connsiteX220" fmla="*/ 184268 w 355065"/>
                <a:gd name="connsiteY220" fmla="*/ 63223 h 322786"/>
                <a:gd name="connsiteX221" fmla="*/ 205249 w 355065"/>
                <a:gd name="connsiteY221" fmla="*/ 53539 h 322786"/>
                <a:gd name="connsiteX222" fmla="*/ 210091 w 355065"/>
                <a:gd name="connsiteY222" fmla="*/ 53539 h 322786"/>
                <a:gd name="connsiteX223" fmla="*/ 211704 w 355065"/>
                <a:gd name="connsiteY223" fmla="*/ 53539 h 322786"/>
                <a:gd name="connsiteX224" fmla="*/ 219774 w 355065"/>
                <a:gd name="connsiteY224" fmla="*/ 55153 h 322786"/>
                <a:gd name="connsiteX225" fmla="*/ 231072 w 355065"/>
                <a:gd name="connsiteY225" fmla="*/ 55153 h 322786"/>
                <a:gd name="connsiteX226" fmla="*/ 237527 w 355065"/>
                <a:gd name="connsiteY226" fmla="*/ 56767 h 322786"/>
                <a:gd name="connsiteX227" fmla="*/ 239141 w 355065"/>
                <a:gd name="connsiteY227" fmla="*/ 56767 h 322786"/>
                <a:gd name="connsiteX228" fmla="*/ 245597 w 355065"/>
                <a:gd name="connsiteY228" fmla="*/ 56767 h 322786"/>
                <a:gd name="connsiteX229" fmla="*/ 252053 w 355065"/>
                <a:gd name="connsiteY229" fmla="*/ 56767 h 322786"/>
                <a:gd name="connsiteX230" fmla="*/ 253667 w 355065"/>
                <a:gd name="connsiteY230" fmla="*/ 55153 h 322786"/>
                <a:gd name="connsiteX231" fmla="*/ 255281 w 355065"/>
                <a:gd name="connsiteY231" fmla="*/ 53539 h 322786"/>
                <a:gd name="connsiteX232" fmla="*/ 260122 w 355065"/>
                <a:gd name="connsiteY232" fmla="*/ 40628 h 322786"/>
                <a:gd name="connsiteX233" fmla="*/ 260122 w 355065"/>
                <a:gd name="connsiteY233" fmla="*/ 39014 h 322786"/>
                <a:gd name="connsiteX234" fmla="*/ 261736 w 355065"/>
                <a:gd name="connsiteY234" fmla="*/ 39014 h 322786"/>
                <a:gd name="connsiteX235" fmla="*/ 264964 w 355065"/>
                <a:gd name="connsiteY235" fmla="*/ 37400 h 322786"/>
                <a:gd name="connsiteX236" fmla="*/ 266578 w 355065"/>
                <a:gd name="connsiteY236" fmla="*/ 35786 h 322786"/>
                <a:gd name="connsiteX237" fmla="*/ 268192 w 355065"/>
                <a:gd name="connsiteY237" fmla="*/ 35786 h 322786"/>
                <a:gd name="connsiteX238" fmla="*/ 271420 w 355065"/>
                <a:gd name="connsiteY238" fmla="*/ 29330 h 322786"/>
                <a:gd name="connsiteX239" fmla="*/ 277876 w 355065"/>
                <a:gd name="connsiteY239" fmla="*/ 9963 h 322786"/>
                <a:gd name="connsiteX240" fmla="*/ 279490 w 355065"/>
                <a:gd name="connsiteY240" fmla="*/ 8349 h 322786"/>
                <a:gd name="connsiteX241" fmla="*/ 282718 w 355065"/>
                <a:gd name="connsiteY241" fmla="*/ 5121 h 322786"/>
                <a:gd name="connsiteX242" fmla="*/ 287559 w 355065"/>
                <a:gd name="connsiteY242" fmla="*/ 6735 h 322786"/>
                <a:gd name="connsiteX243" fmla="*/ 300471 w 355065"/>
                <a:gd name="connsiteY243" fmla="*/ 8349 h 322786"/>
                <a:gd name="connsiteX244" fmla="*/ 302085 w 355065"/>
                <a:gd name="connsiteY244" fmla="*/ 9963 h 322786"/>
                <a:gd name="connsiteX245" fmla="*/ 303699 w 355065"/>
                <a:gd name="connsiteY245" fmla="*/ 11577 h 322786"/>
                <a:gd name="connsiteX246" fmla="*/ 306927 w 355065"/>
                <a:gd name="connsiteY246" fmla="*/ 13191 h 322786"/>
                <a:gd name="connsiteX247" fmla="*/ 308540 w 355065"/>
                <a:gd name="connsiteY247" fmla="*/ 14805 h 322786"/>
                <a:gd name="connsiteX248" fmla="*/ 308540 w 355065"/>
                <a:gd name="connsiteY248" fmla="*/ 16419 h 322786"/>
                <a:gd name="connsiteX249" fmla="*/ 310154 w 355065"/>
                <a:gd name="connsiteY249" fmla="*/ 21260 h 322786"/>
                <a:gd name="connsiteX250" fmla="*/ 310154 w 355065"/>
                <a:gd name="connsiteY250" fmla="*/ 24488 h 322786"/>
                <a:gd name="connsiteX251" fmla="*/ 310154 w 355065"/>
                <a:gd name="connsiteY251" fmla="*/ 29330 h 322786"/>
                <a:gd name="connsiteX252" fmla="*/ 310154 w 355065"/>
                <a:gd name="connsiteY252" fmla="*/ 30944 h 322786"/>
                <a:gd name="connsiteX253" fmla="*/ 311768 w 355065"/>
                <a:gd name="connsiteY253" fmla="*/ 37400 h 322786"/>
                <a:gd name="connsiteX254" fmla="*/ 313382 w 355065"/>
                <a:gd name="connsiteY254" fmla="*/ 40628 h 322786"/>
                <a:gd name="connsiteX255" fmla="*/ 313382 w 355065"/>
                <a:gd name="connsiteY255" fmla="*/ 42242 h 322786"/>
                <a:gd name="connsiteX256" fmla="*/ 313382 w 355065"/>
                <a:gd name="connsiteY256" fmla="*/ 45469 h 322786"/>
                <a:gd name="connsiteX257" fmla="*/ 313382 w 355065"/>
                <a:gd name="connsiteY257" fmla="*/ 48697 h 322786"/>
                <a:gd name="connsiteX258" fmla="*/ 313382 w 355065"/>
                <a:gd name="connsiteY258" fmla="*/ 50311 h 322786"/>
                <a:gd name="connsiteX259" fmla="*/ 311768 w 355065"/>
                <a:gd name="connsiteY259" fmla="*/ 56767 h 322786"/>
                <a:gd name="connsiteX260" fmla="*/ 310154 w 355065"/>
                <a:gd name="connsiteY260" fmla="*/ 61609 h 322786"/>
                <a:gd name="connsiteX261" fmla="*/ 310154 w 355065"/>
                <a:gd name="connsiteY261" fmla="*/ 63223 h 322786"/>
                <a:gd name="connsiteX262" fmla="*/ 310154 w 355065"/>
                <a:gd name="connsiteY262" fmla="*/ 64837 h 322786"/>
                <a:gd name="connsiteX263" fmla="*/ 311768 w 355065"/>
                <a:gd name="connsiteY263" fmla="*/ 66451 h 322786"/>
                <a:gd name="connsiteX264" fmla="*/ 311768 w 355065"/>
                <a:gd name="connsiteY264" fmla="*/ 69678 h 322786"/>
                <a:gd name="connsiteX265" fmla="*/ 311768 w 355065"/>
                <a:gd name="connsiteY265" fmla="*/ 71292 h 322786"/>
                <a:gd name="connsiteX266" fmla="*/ 311768 w 355065"/>
                <a:gd name="connsiteY266" fmla="*/ 72906 h 322786"/>
                <a:gd name="connsiteX267" fmla="*/ 311768 w 355065"/>
                <a:gd name="connsiteY267" fmla="*/ 76134 h 322786"/>
                <a:gd name="connsiteX268" fmla="*/ 308540 w 355065"/>
                <a:gd name="connsiteY268" fmla="*/ 82590 h 322786"/>
                <a:gd name="connsiteX269" fmla="*/ 308540 w 355065"/>
                <a:gd name="connsiteY269" fmla="*/ 82590 h 322786"/>
                <a:gd name="connsiteX270" fmla="*/ 310154 w 355065"/>
                <a:gd name="connsiteY270" fmla="*/ 84204 h 322786"/>
                <a:gd name="connsiteX271" fmla="*/ 310154 w 355065"/>
                <a:gd name="connsiteY271" fmla="*/ 85818 h 322786"/>
                <a:gd name="connsiteX272" fmla="*/ 313382 w 355065"/>
                <a:gd name="connsiteY272" fmla="*/ 92273 h 322786"/>
                <a:gd name="connsiteX273" fmla="*/ 316610 w 355065"/>
                <a:gd name="connsiteY273" fmla="*/ 93887 h 322786"/>
                <a:gd name="connsiteX274" fmla="*/ 318224 w 355065"/>
                <a:gd name="connsiteY274" fmla="*/ 95501 h 32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355065" h="322786">
                  <a:moveTo>
                    <a:pt x="319838" y="95501"/>
                  </a:moveTo>
                  <a:lnTo>
                    <a:pt x="323066" y="95501"/>
                  </a:lnTo>
                  <a:lnTo>
                    <a:pt x="324680" y="93887"/>
                  </a:lnTo>
                  <a:lnTo>
                    <a:pt x="326294" y="93887"/>
                  </a:lnTo>
                  <a:lnTo>
                    <a:pt x="334363" y="85818"/>
                  </a:lnTo>
                  <a:lnTo>
                    <a:pt x="337591" y="84204"/>
                  </a:lnTo>
                  <a:lnTo>
                    <a:pt x="337591" y="85818"/>
                  </a:lnTo>
                  <a:lnTo>
                    <a:pt x="339205" y="85818"/>
                  </a:lnTo>
                  <a:lnTo>
                    <a:pt x="342433" y="90660"/>
                  </a:lnTo>
                  <a:lnTo>
                    <a:pt x="344047" y="92273"/>
                  </a:lnTo>
                  <a:lnTo>
                    <a:pt x="344047" y="93887"/>
                  </a:lnTo>
                  <a:lnTo>
                    <a:pt x="344047" y="95501"/>
                  </a:lnTo>
                  <a:lnTo>
                    <a:pt x="342433" y="98729"/>
                  </a:lnTo>
                  <a:lnTo>
                    <a:pt x="342433" y="100343"/>
                  </a:lnTo>
                  <a:lnTo>
                    <a:pt x="344047" y="101957"/>
                  </a:lnTo>
                  <a:lnTo>
                    <a:pt x="345661" y="103571"/>
                  </a:lnTo>
                  <a:lnTo>
                    <a:pt x="350503" y="103571"/>
                  </a:lnTo>
                  <a:lnTo>
                    <a:pt x="355344" y="103571"/>
                  </a:lnTo>
                  <a:lnTo>
                    <a:pt x="358572" y="106799"/>
                  </a:lnTo>
                  <a:lnTo>
                    <a:pt x="356958" y="122938"/>
                  </a:lnTo>
                  <a:lnTo>
                    <a:pt x="356958" y="124552"/>
                  </a:lnTo>
                  <a:lnTo>
                    <a:pt x="356958" y="127780"/>
                  </a:lnTo>
                  <a:lnTo>
                    <a:pt x="355344" y="131008"/>
                  </a:lnTo>
                  <a:lnTo>
                    <a:pt x="353731" y="132622"/>
                  </a:lnTo>
                  <a:lnTo>
                    <a:pt x="350503" y="134236"/>
                  </a:lnTo>
                  <a:lnTo>
                    <a:pt x="348889" y="135850"/>
                  </a:lnTo>
                  <a:lnTo>
                    <a:pt x="348889" y="137464"/>
                  </a:lnTo>
                  <a:lnTo>
                    <a:pt x="347275" y="140691"/>
                  </a:lnTo>
                  <a:lnTo>
                    <a:pt x="345661" y="150375"/>
                  </a:lnTo>
                  <a:lnTo>
                    <a:pt x="345661" y="160059"/>
                  </a:lnTo>
                  <a:lnTo>
                    <a:pt x="344047" y="168128"/>
                  </a:lnTo>
                  <a:lnTo>
                    <a:pt x="342433" y="177812"/>
                  </a:lnTo>
                  <a:lnTo>
                    <a:pt x="339205" y="177812"/>
                  </a:lnTo>
                  <a:lnTo>
                    <a:pt x="334363" y="176198"/>
                  </a:lnTo>
                  <a:lnTo>
                    <a:pt x="332749" y="176198"/>
                  </a:lnTo>
                  <a:lnTo>
                    <a:pt x="327908" y="179426"/>
                  </a:lnTo>
                  <a:lnTo>
                    <a:pt x="319838" y="182654"/>
                  </a:lnTo>
                  <a:lnTo>
                    <a:pt x="319838" y="182654"/>
                  </a:lnTo>
                  <a:lnTo>
                    <a:pt x="318224" y="181040"/>
                  </a:lnTo>
                  <a:lnTo>
                    <a:pt x="314996" y="179426"/>
                  </a:lnTo>
                  <a:lnTo>
                    <a:pt x="311768" y="179426"/>
                  </a:lnTo>
                  <a:lnTo>
                    <a:pt x="305313" y="176198"/>
                  </a:lnTo>
                  <a:lnTo>
                    <a:pt x="303699" y="176198"/>
                  </a:lnTo>
                  <a:lnTo>
                    <a:pt x="302085" y="174584"/>
                  </a:lnTo>
                  <a:lnTo>
                    <a:pt x="300471" y="174584"/>
                  </a:lnTo>
                  <a:lnTo>
                    <a:pt x="298857" y="174584"/>
                  </a:lnTo>
                  <a:lnTo>
                    <a:pt x="298857" y="174584"/>
                  </a:lnTo>
                  <a:lnTo>
                    <a:pt x="297243" y="174584"/>
                  </a:lnTo>
                  <a:lnTo>
                    <a:pt x="297243" y="176198"/>
                  </a:lnTo>
                  <a:lnTo>
                    <a:pt x="295629" y="177812"/>
                  </a:lnTo>
                  <a:lnTo>
                    <a:pt x="295629" y="182654"/>
                  </a:lnTo>
                  <a:lnTo>
                    <a:pt x="292401" y="184267"/>
                  </a:lnTo>
                  <a:lnTo>
                    <a:pt x="292401" y="187496"/>
                  </a:lnTo>
                  <a:lnTo>
                    <a:pt x="290787" y="189109"/>
                  </a:lnTo>
                  <a:lnTo>
                    <a:pt x="289173" y="193951"/>
                  </a:lnTo>
                  <a:lnTo>
                    <a:pt x="287559" y="197179"/>
                  </a:lnTo>
                  <a:lnTo>
                    <a:pt x="287559" y="198793"/>
                  </a:lnTo>
                  <a:lnTo>
                    <a:pt x="289173" y="208476"/>
                  </a:lnTo>
                  <a:lnTo>
                    <a:pt x="287559" y="210091"/>
                  </a:lnTo>
                  <a:lnTo>
                    <a:pt x="285945" y="213318"/>
                  </a:lnTo>
                  <a:lnTo>
                    <a:pt x="284331" y="218160"/>
                  </a:lnTo>
                  <a:lnTo>
                    <a:pt x="281104" y="226230"/>
                  </a:lnTo>
                  <a:lnTo>
                    <a:pt x="274648" y="245597"/>
                  </a:lnTo>
                  <a:lnTo>
                    <a:pt x="250439" y="245597"/>
                  </a:lnTo>
                  <a:lnTo>
                    <a:pt x="243983" y="243983"/>
                  </a:lnTo>
                  <a:lnTo>
                    <a:pt x="239141" y="243983"/>
                  </a:lnTo>
                  <a:lnTo>
                    <a:pt x="237527" y="243983"/>
                  </a:lnTo>
                  <a:lnTo>
                    <a:pt x="216546" y="252053"/>
                  </a:lnTo>
                  <a:lnTo>
                    <a:pt x="214932" y="253667"/>
                  </a:lnTo>
                  <a:lnTo>
                    <a:pt x="213318" y="255281"/>
                  </a:lnTo>
                  <a:lnTo>
                    <a:pt x="213318" y="255281"/>
                  </a:lnTo>
                  <a:lnTo>
                    <a:pt x="208477" y="261736"/>
                  </a:lnTo>
                  <a:lnTo>
                    <a:pt x="208477" y="263350"/>
                  </a:lnTo>
                  <a:lnTo>
                    <a:pt x="205249" y="264964"/>
                  </a:lnTo>
                  <a:lnTo>
                    <a:pt x="203635" y="266578"/>
                  </a:lnTo>
                  <a:lnTo>
                    <a:pt x="203635" y="268192"/>
                  </a:lnTo>
                  <a:lnTo>
                    <a:pt x="203635" y="268192"/>
                  </a:lnTo>
                  <a:lnTo>
                    <a:pt x="202021" y="269806"/>
                  </a:lnTo>
                  <a:lnTo>
                    <a:pt x="203635" y="284332"/>
                  </a:lnTo>
                  <a:lnTo>
                    <a:pt x="202021" y="285945"/>
                  </a:lnTo>
                  <a:lnTo>
                    <a:pt x="202021" y="287559"/>
                  </a:lnTo>
                  <a:lnTo>
                    <a:pt x="202021" y="289173"/>
                  </a:lnTo>
                  <a:lnTo>
                    <a:pt x="200407" y="290787"/>
                  </a:lnTo>
                  <a:lnTo>
                    <a:pt x="200407" y="290787"/>
                  </a:lnTo>
                  <a:lnTo>
                    <a:pt x="198793" y="292401"/>
                  </a:lnTo>
                  <a:lnTo>
                    <a:pt x="193951" y="295629"/>
                  </a:lnTo>
                  <a:lnTo>
                    <a:pt x="190723" y="295629"/>
                  </a:lnTo>
                  <a:lnTo>
                    <a:pt x="171356" y="298857"/>
                  </a:lnTo>
                  <a:lnTo>
                    <a:pt x="150375" y="295629"/>
                  </a:lnTo>
                  <a:lnTo>
                    <a:pt x="148761" y="297243"/>
                  </a:lnTo>
                  <a:lnTo>
                    <a:pt x="147147" y="297243"/>
                  </a:lnTo>
                  <a:lnTo>
                    <a:pt x="145533" y="298857"/>
                  </a:lnTo>
                  <a:lnTo>
                    <a:pt x="145533" y="300471"/>
                  </a:lnTo>
                  <a:lnTo>
                    <a:pt x="143919" y="300471"/>
                  </a:lnTo>
                  <a:lnTo>
                    <a:pt x="143919" y="302085"/>
                  </a:lnTo>
                  <a:lnTo>
                    <a:pt x="142305" y="303699"/>
                  </a:lnTo>
                  <a:lnTo>
                    <a:pt x="140691" y="303699"/>
                  </a:lnTo>
                  <a:lnTo>
                    <a:pt x="139078" y="303699"/>
                  </a:lnTo>
                  <a:lnTo>
                    <a:pt x="137464" y="303699"/>
                  </a:lnTo>
                  <a:lnTo>
                    <a:pt x="135850" y="302085"/>
                  </a:lnTo>
                  <a:lnTo>
                    <a:pt x="134236" y="300471"/>
                  </a:lnTo>
                  <a:lnTo>
                    <a:pt x="132622" y="300471"/>
                  </a:lnTo>
                  <a:lnTo>
                    <a:pt x="131008" y="300471"/>
                  </a:lnTo>
                  <a:lnTo>
                    <a:pt x="127780" y="302085"/>
                  </a:lnTo>
                  <a:lnTo>
                    <a:pt x="124552" y="303699"/>
                  </a:lnTo>
                  <a:lnTo>
                    <a:pt x="122938" y="303699"/>
                  </a:lnTo>
                  <a:lnTo>
                    <a:pt x="121324" y="302085"/>
                  </a:lnTo>
                  <a:lnTo>
                    <a:pt x="113255" y="298857"/>
                  </a:lnTo>
                  <a:lnTo>
                    <a:pt x="111641" y="298857"/>
                  </a:lnTo>
                  <a:lnTo>
                    <a:pt x="106799" y="297243"/>
                  </a:lnTo>
                  <a:lnTo>
                    <a:pt x="106799" y="297243"/>
                  </a:lnTo>
                  <a:lnTo>
                    <a:pt x="105185" y="295629"/>
                  </a:lnTo>
                  <a:lnTo>
                    <a:pt x="105185" y="295629"/>
                  </a:lnTo>
                  <a:lnTo>
                    <a:pt x="101957" y="294015"/>
                  </a:lnTo>
                  <a:lnTo>
                    <a:pt x="101957" y="292401"/>
                  </a:lnTo>
                  <a:lnTo>
                    <a:pt x="95501" y="292401"/>
                  </a:lnTo>
                  <a:lnTo>
                    <a:pt x="93887" y="290787"/>
                  </a:lnTo>
                  <a:lnTo>
                    <a:pt x="93887" y="290787"/>
                  </a:lnTo>
                  <a:lnTo>
                    <a:pt x="92273" y="289173"/>
                  </a:lnTo>
                  <a:lnTo>
                    <a:pt x="89046" y="287559"/>
                  </a:lnTo>
                  <a:lnTo>
                    <a:pt x="89046" y="285945"/>
                  </a:lnTo>
                  <a:lnTo>
                    <a:pt x="84204" y="284332"/>
                  </a:lnTo>
                  <a:lnTo>
                    <a:pt x="82590" y="284332"/>
                  </a:lnTo>
                  <a:lnTo>
                    <a:pt x="80976" y="284332"/>
                  </a:lnTo>
                  <a:lnTo>
                    <a:pt x="79362" y="285945"/>
                  </a:lnTo>
                  <a:lnTo>
                    <a:pt x="79362" y="287559"/>
                  </a:lnTo>
                  <a:lnTo>
                    <a:pt x="77748" y="289173"/>
                  </a:lnTo>
                  <a:lnTo>
                    <a:pt x="76134" y="289173"/>
                  </a:lnTo>
                  <a:lnTo>
                    <a:pt x="74520" y="292401"/>
                  </a:lnTo>
                  <a:lnTo>
                    <a:pt x="72906" y="292401"/>
                  </a:lnTo>
                  <a:lnTo>
                    <a:pt x="72906" y="294015"/>
                  </a:lnTo>
                  <a:lnTo>
                    <a:pt x="72906" y="295629"/>
                  </a:lnTo>
                  <a:lnTo>
                    <a:pt x="71292" y="297243"/>
                  </a:lnTo>
                  <a:lnTo>
                    <a:pt x="71292" y="298857"/>
                  </a:lnTo>
                  <a:lnTo>
                    <a:pt x="72906" y="303699"/>
                  </a:lnTo>
                  <a:lnTo>
                    <a:pt x="72906" y="305312"/>
                  </a:lnTo>
                  <a:lnTo>
                    <a:pt x="72906" y="306926"/>
                  </a:lnTo>
                  <a:lnTo>
                    <a:pt x="72906" y="306926"/>
                  </a:lnTo>
                  <a:lnTo>
                    <a:pt x="71292" y="308540"/>
                  </a:lnTo>
                  <a:lnTo>
                    <a:pt x="69678" y="310154"/>
                  </a:lnTo>
                  <a:lnTo>
                    <a:pt x="59995" y="316610"/>
                  </a:lnTo>
                  <a:lnTo>
                    <a:pt x="58381" y="316610"/>
                  </a:lnTo>
                  <a:lnTo>
                    <a:pt x="56767" y="318224"/>
                  </a:lnTo>
                  <a:lnTo>
                    <a:pt x="55153" y="318224"/>
                  </a:lnTo>
                  <a:lnTo>
                    <a:pt x="53539" y="316610"/>
                  </a:lnTo>
                  <a:lnTo>
                    <a:pt x="51925" y="316610"/>
                  </a:lnTo>
                  <a:lnTo>
                    <a:pt x="50311" y="313382"/>
                  </a:lnTo>
                  <a:lnTo>
                    <a:pt x="47083" y="305312"/>
                  </a:lnTo>
                  <a:lnTo>
                    <a:pt x="47083" y="305312"/>
                  </a:lnTo>
                  <a:lnTo>
                    <a:pt x="42242" y="300471"/>
                  </a:lnTo>
                  <a:lnTo>
                    <a:pt x="27716" y="294015"/>
                  </a:lnTo>
                  <a:lnTo>
                    <a:pt x="21260" y="290787"/>
                  </a:lnTo>
                  <a:lnTo>
                    <a:pt x="21260" y="290787"/>
                  </a:lnTo>
                  <a:lnTo>
                    <a:pt x="22874" y="284332"/>
                  </a:lnTo>
                  <a:lnTo>
                    <a:pt x="21260" y="276262"/>
                  </a:lnTo>
                  <a:lnTo>
                    <a:pt x="16419" y="261736"/>
                  </a:lnTo>
                  <a:lnTo>
                    <a:pt x="14805" y="256894"/>
                  </a:lnTo>
                  <a:lnTo>
                    <a:pt x="16419" y="252053"/>
                  </a:lnTo>
                  <a:lnTo>
                    <a:pt x="19646" y="248825"/>
                  </a:lnTo>
                  <a:lnTo>
                    <a:pt x="21260" y="245597"/>
                  </a:lnTo>
                  <a:lnTo>
                    <a:pt x="21260" y="242369"/>
                  </a:lnTo>
                  <a:lnTo>
                    <a:pt x="19646" y="234299"/>
                  </a:lnTo>
                  <a:lnTo>
                    <a:pt x="21260" y="214932"/>
                  </a:lnTo>
                  <a:lnTo>
                    <a:pt x="21260" y="206863"/>
                  </a:lnTo>
                  <a:lnTo>
                    <a:pt x="8349" y="147147"/>
                  </a:lnTo>
                  <a:lnTo>
                    <a:pt x="6735" y="114869"/>
                  </a:lnTo>
                  <a:lnTo>
                    <a:pt x="8349" y="105185"/>
                  </a:lnTo>
                  <a:lnTo>
                    <a:pt x="8349" y="95501"/>
                  </a:lnTo>
                  <a:lnTo>
                    <a:pt x="5121" y="92273"/>
                  </a:lnTo>
                  <a:lnTo>
                    <a:pt x="5121" y="92273"/>
                  </a:lnTo>
                  <a:lnTo>
                    <a:pt x="16419" y="90660"/>
                  </a:lnTo>
                  <a:lnTo>
                    <a:pt x="22874" y="90660"/>
                  </a:lnTo>
                  <a:lnTo>
                    <a:pt x="24488" y="89046"/>
                  </a:lnTo>
                  <a:lnTo>
                    <a:pt x="27716" y="89046"/>
                  </a:lnTo>
                  <a:lnTo>
                    <a:pt x="34172" y="84204"/>
                  </a:lnTo>
                  <a:lnTo>
                    <a:pt x="37400" y="82590"/>
                  </a:lnTo>
                  <a:lnTo>
                    <a:pt x="39014" y="80976"/>
                  </a:lnTo>
                  <a:lnTo>
                    <a:pt x="40628" y="79362"/>
                  </a:lnTo>
                  <a:lnTo>
                    <a:pt x="42242" y="77748"/>
                  </a:lnTo>
                  <a:lnTo>
                    <a:pt x="43855" y="76134"/>
                  </a:lnTo>
                  <a:lnTo>
                    <a:pt x="45469" y="74520"/>
                  </a:lnTo>
                  <a:lnTo>
                    <a:pt x="47083" y="74520"/>
                  </a:lnTo>
                  <a:lnTo>
                    <a:pt x="48697" y="76134"/>
                  </a:lnTo>
                  <a:lnTo>
                    <a:pt x="53539" y="77748"/>
                  </a:lnTo>
                  <a:lnTo>
                    <a:pt x="55153" y="77748"/>
                  </a:lnTo>
                  <a:lnTo>
                    <a:pt x="56767" y="77748"/>
                  </a:lnTo>
                  <a:lnTo>
                    <a:pt x="59995" y="76134"/>
                  </a:lnTo>
                  <a:lnTo>
                    <a:pt x="61609" y="74520"/>
                  </a:lnTo>
                  <a:lnTo>
                    <a:pt x="63223" y="74520"/>
                  </a:lnTo>
                  <a:lnTo>
                    <a:pt x="64837" y="74520"/>
                  </a:lnTo>
                  <a:lnTo>
                    <a:pt x="66451" y="76134"/>
                  </a:lnTo>
                  <a:lnTo>
                    <a:pt x="68064" y="77748"/>
                  </a:lnTo>
                  <a:lnTo>
                    <a:pt x="69678" y="79362"/>
                  </a:lnTo>
                  <a:lnTo>
                    <a:pt x="72906" y="79362"/>
                  </a:lnTo>
                  <a:lnTo>
                    <a:pt x="74520" y="80976"/>
                  </a:lnTo>
                  <a:lnTo>
                    <a:pt x="77748" y="80976"/>
                  </a:lnTo>
                  <a:lnTo>
                    <a:pt x="79362" y="80976"/>
                  </a:lnTo>
                  <a:lnTo>
                    <a:pt x="84204" y="80976"/>
                  </a:lnTo>
                  <a:lnTo>
                    <a:pt x="119710" y="69678"/>
                  </a:lnTo>
                  <a:lnTo>
                    <a:pt x="127780" y="63223"/>
                  </a:lnTo>
                  <a:lnTo>
                    <a:pt x="129394" y="63223"/>
                  </a:lnTo>
                  <a:lnTo>
                    <a:pt x="131008" y="63223"/>
                  </a:lnTo>
                  <a:lnTo>
                    <a:pt x="132622" y="64837"/>
                  </a:lnTo>
                  <a:lnTo>
                    <a:pt x="132622" y="64837"/>
                  </a:lnTo>
                  <a:lnTo>
                    <a:pt x="134236" y="69678"/>
                  </a:lnTo>
                  <a:lnTo>
                    <a:pt x="135850" y="69678"/>
                  </a:lnTo>
                  <a:lnTo>
                    <a:pt x="137464" y="71292"/>
                  </a:lnTo>
                  <a:lnTo>
                    <a:pt x="139078" y="74520"/>
                  </a:lnTo>
                  <a:lnTo>
                    <a:pt x="142305" y="76134"/>
                  </a:lnTo>
                  <a:lnTo>
                    <a:pt x="145533" y="77748"/>
                  </a:lnTo>
                  <a:lnTo>
                    <a:pt x="151989" y="79362"/>
                  </a:lnTo>
                  <a:lnTo>
                    <a:pt x="153603" y="79362"/>
                  </a:lnTo>
                  <a:lnTo>
                    <a:pt x="155217" y="79362"/>
                  </a:lnTo>
                  <a:lnTo>
                    <a:pt x="156831" y="77748"/>
                  </a:lnTo>
                  <a:lnTo>
                    <a:pt x="164900" y="71292"/>
                  </a:lnTo>
                  <a:lnTo>
                    <a:pt x="166514" y="68064"/>
                  </a:lnTo>
                  <a:lnTo>
                    <a:pt x="168128" y="66451"/>
                  </a:lnTo>
                  <a:lnTo>
                    <a:pt x="169742" y="66451"/>
                  </a:lnTo>
                  <a:lnTo>
                    <a:pt x="171356" y="64837"/>
                  </a:lnTo>
                  <a:lnTo>
                    <a:pt x="176198" y="63223"/>
                  </a:lnTo>
                  <a:lnTo>
                    <a:pt x="184268" y="63223"/>
                  </a:lnTo>
                  <a:lnTo>
                    <a:pt x="205249" y="53539"/>
                  </a:lnTo>
                  <a:lnTo>
                    <a:pt x="210091" y="53539"/>
                  </a:lnTo>
                  <a:lnTo>
                    <a:pt x="211704" y="53539"/>
                  </a:lnTo>
                  <a:lnTo>
                    <a:pt x="219774" y="55153"/>
                  </a:lnTo>
                  <a:lnTo>
                    <a:pt x="231072" y="55153"/>
                  </a:lnTo>
                  <a:lnTo>
                    <a:pt x="237527" y="56767"/>
                  </a:lnTo>
                  <a:lnTo>
                    <a:pt x="239141" y="56767"/>
                  </a:lnTo>
                  <a:lnTo>
                    <a:pt x="245597" y="56767"/>
                  </a:lnTo>
                  <a:lnTo>
                    <a:pt x="252053" y="56767"/>
                  </a:lnTo>
                  <a:lnTo>
                    <a:pt x="253667" y="55153"/>
                  </a:lnTo>
                  <a:lnTo>
                    <a:pt x="255281" y="53539"/>
                  </a:lnTo>
                  <a:lnTo>
                    <a:pt x="260122" y="40628"/>
                  </a:lnTo>
                  <a:lnTo>
                    <a:pt x="260122" y="39014"/>
                  </a:lnTo>
                  <a:lnTo>
                    <a:pt x="261736" y="39014"/>
                  </a:lnTo>
                  <a:lnTo>
                    <a:pt x="264964" y="37400"/>
                  </a:lnTo>
                  <a:lnTo>
                    <a:pt x="266578" y="35786"/>
                  </a:lnTo>
                  <a:lnTo>
                    <a:pt x="268192" y="35786"/>
                  </a:lnTo>
                  <a:lnTo>
                    <a:pt x="271420" y="29330"/>
                  </a:lnTo>
                  <a:lnTo>
                    <a:pt x="277876" y="9963"/>
                  </a:lnTo>
                  <a:lnTo>
                    <a:pt x="279490" y="8349"/>
                  </a:lnTo>
                  <a:lnTo>
                    <a:pt x="282718" y="5121"/>
                  </a:lnTo>
                  <a:lnTo>
                    <a:pt x="287559" y="6735"/>
                  </a:lnTo>
                  <a:lnTo>
                    <a:pt x="300471" y="8349"/>
                  </a:lnTo>
                  <a:lnTo>
                    <a:pt x="302085" y="9963"/>
                  </a:lnTo>
                  <a:lnTo>
                    <a:pt x="303699" y="11577"/>
                  </a:lnTo>
                  <a:lnTo>
                    <a:pt x="306927" y="13191"/>
                  </a:lnTo>
                  <a:lnTo>
                    <a:pt x="308540" y="14805"/>
                  </a:lnTo>
                  <a:lnTo>
                    <a:pt x="308540" y="16419"/>
                  </a:lnTo>
                  <a:lnTo>
                    <a:pt x="310154" y="21260"/>
                  </a:lnTo>
                  <a:lnTo>
                    <a:pt x="310154" y="24488"/>
                  </a:lnTo>
                  <a:lnTo>
                    <a:pt x="310154" y="29330"/>
                  </a:lnTo>
                  <a:lnTo>
                    <a:pt x="310154" y="30944"/>
                  </a:lnTo>
                  <a:lnTo>
                    <a:pt x="311768" y="37400"/>
                  </a:lnTo>
                  <a:lnTo>
                    <a:pt x="313382" y="40628"/>
                  </a:lnTo>
                  <a:lnTo>
                    <a:pt x="313382" y="42242"/>
                  </a:lnTo>
                  <a:lnTo>
                    <a:pt x="313382" y="45469"/>
                  </a:lnTo>
                  <a:lnTo>
                    <a:pt x="313382" y="48697"/>
                  </a:lnTo>
                  <a:lnTo>
                    <a:pt x="313382" y="50311"/>
                  </a:lnTo>
                  <a:lnTo>
                    <a:pt x="311768" y="56767"/>
                  </a:lnTo>
                  <a:lnTo>
                    <a:pt x="310154" y="61609"/>
                  </a:lnTo>
                  <a:lnTo>
                    <a:pt x="310154" y="63223"/>
                  </a:lnTo>
                  <a:lnTo>
                    <a:pt x="310154" y="64837"/>
                  </a:lnTo>
                  <a:lnTo>
                    <a:pt x="311768" y="66451"/>
                  </a:lnTo>
                  <a:lnTo>
                    <a:pt x="311768" y="69678"/>
                  </a:lnTo>
                  <a:lnTo>
                    <a:pt x="311768" y="71292"/>
                  </a:lnTo>
                  <a:lnTo>
                    <a:pt x="311768" y="72906"/>
                  </a:lnTo>
                  <a:lnTo>
                    <a:pt x="311768" y="76134"/>
                  </a:lnTo>
                  <a:lnTo>
                    <a:pt x="308540" y="82590"/>
                  </a:lnTo>
                  <a:lnTo>
                    <a:pt x="308540" y="82590"/>
                  </a:lnTo>
                  <a:lnTo>
                    <a:pt x="310154" y="84204"/>
                  </a:lnTo>
                  <a:lnTo>
                    <a:pt x="310154" y="85818"/>
                  </a:lnTo>
                  <a:lnTo>
                    <a:pt x="313382" y="92273"/>
                  </a:lnTo>
                  <a:lnTo>
                    <a:pt x="316610" y="93887"/>
                  </a:lnTo>
                  <a:lnTo>
                    <a:pt x="318224" y="955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98A903F5-9756-4B8E-8682-AEFAD70C3296}"/>
                </a:ext>
              </a:extLst>
            </p:cNvPr>
            <p:cNvSpPr/>
            <p:nvPr/>
          </p:nvSpPr>
          <p:spPr>
            <a:xfrm>
              <a:off x="8522974" y="3280138"/>
              <a:ext cx="193672" cy="96836"/>
            </a:xfrm>
            <a:custGeom>
              <a:avLst/>
              <a:gdLst>
                <a:gd name="connsiteX0" fmla="*/ 148761 w 193671"/>
                <a:gd name="connsiteY0" fmla="*/ 14805 h 96835"/>
                <a:gd name="connsiteX1" fmla="*/ 155217 w 193671"/>
                <a:gd name="connsiteY1" fmla="*/ 13191 h 96835"/>
                <a:gd name="connsiteX2" fmla="*/ 181040 w 193671"/>
                <a:gd name="connsiteY2" fmla="*/ 22874 h 96835"/>
                <a:gd name="connsiteX3" fmla="*/ 187496 w 193671"/>
                <a:gd name="connsiteY3" fmla="*/ 27716 h 96835"/>
                <a:gd name="connsiteX4" fmla="*/ 187496 w 193671"/>
                <a:gd name="connsiteY4" fmla="*/ 27716 h 96835"/>
                <a:gd name="connsiteX5" fmla="*/ 189109 w 193671"/>
                <a:gd name="connsiteY5" fmla="*/ 32558 h 96835"/>
                <a:gd name="connsiteX6" fmla="*/ 190723 w 193671"/>
                <a:gd name="connsiteY6" fmla="*/ 35786 h 96835"/>
                <a:gd name="connsiteX7" fmla="*/ 190723 w 193671"/>
                <a:gd name="connsiteY7" fmla="*/ 37400 h 96835"/>
                <a:gd name="connsiteX8" fmla="*/ 189109 w 193671"/>
                <a:gd name="connsiteY8" fmla="*/ 37400 h 96835"/>
                <a:gd name="connsiteX9" fmla="*/ 184268 w 193671"/>
                <a:gd name="connsiteY9" fmla="*/ 43856 h 96835"/>
                <a:gd name="connsiteX10" fmla="*/ 182654 w 193671"/>
                <a:gd name="connsiteY10" fmla="*/ 45469 h 96835"/>
                <a:gd name="connsiteX11" fmla="*/ 181040 w 193671"/>
                <a:gd name="connsiteY11" fmla="*/ 50311 h 96835"/>
                <a:gd name="connsiteX12" fmla="*/ 179426 w 193671"/>
                <a:gd name="connsiteY12" fmla="*/ 50311 h 96835"/>
                <a:gd name="connsiteX13" fmla="*/ 177812 w 193671"/>
                <a:gd name="connsiteY13" fmla="*/ 51925 h 96835"/>
                <a:gd name="connsiteX14" fmla="*/ 176198 w 193671"/>
                <a:gd name="connsiteY14" fmla="*/ 51925 h 96835"/>
                <a:gd name="connsiteX15" fmla="*/ 174584 w 193671"/>
                <a:gd name="connsiteY15" fmla="*/ 51925 h 96835"/>
                <a:gd name="connsiteX16" fmla="*/ 172970 w 193671"/>
                <a:gd name="connsiteY16" fmla="*/ 53539 h 96835"/>
                <a:gd name="connsiteX17" fmla="*/ 172970 w 193671"/>
                <a:gd name="connsiteY17" fmla="*/ 56767 h 96835"/>
                <a:gd name="connsiteX18" fmla="*/ 172970 w 193671"/>
                <a:gd name="connsiteY18" fmla="*/ 61609 h 96835"/>
                <a:gd name="connsiteX19" fmla="*/ 172970 w 193671"/>
                <a:gd name="connsiteY19" fmla="*/ 63223 h 96835"/>
                <a:gd name="connsiteX20" fmla="*/ 172970 w 193671"/>
                <a:gd name="connsiteY20" fmla="*/ 64837 h 96835"/>
                <a:gd name="connsiteX21" fmla="*/ 171356 w 193671"/>
                <a:gd name="connsiteY21" fmla="*/ 64837 h 96835"/>
                <a:gd name="connsiteX22" fmla="*/ 169742 w 193671"/>
                <a:gd name="connsiteY22" fmla="*/ 66451 h 96835"/>
                <a:gd name="connsiteX23" fmla="*/ 169742 w 193671"/>
                <a:gd name="connsiteY23" fmla="*/ 66451 h 96835"/>
                <a:gd name="connsiteX24" fmla="*/ 168128 w 193671"/>
                <a:gd name="connsiteY24" fmla="*/ 66451 h 96835"/>
                <a:gd name="connsiteX25" fmla="*/ 166514 w 193671"/>
                <a:gd name="connsiteY25" fmla="*/ 66451 h 96835"/>
                <a:gd name="connsiteX26" fmla="*/ 164900 w 193671"/>
                <a:gd name="connsiteY26" fmla="*/ 66451 h 96835"/>
                <a:gd name="connsiteX27" fmla="*/ 164900 w 193671"/>
                <a:gd name="connsiteY27" fmla="*/ 68065 h 96835"/>
                <a:gd name="connsiteX28" fmla="*/ 163287 w 193671"/>
                <a:gd name="connsiteY28" fmla="*/ 68065 h 96835"/>
                <a:gd name="connsiteX29" fmla="*/ 163287 w 193671"/>
                <a:gd name="connsiteY29" fmla="*/ 69678 h 96835"/>
                <a:gd name="connsiteX30" fmla="*/ 161673 w 193671"/>
                <a:gd name="connsiteY30" fmla="*/ 72906 h 96835"/>
                <a:gd name="connsiteX31" fmla="*/ 161673 w 193671"/>
                <a:gd name="connsiteY31" fmla="*/ 72906 h 96835"/>
                <a:gd name="connsiteX32" fmla="*/ 160059 w 193671"/>
                <a:gd name="connsiteY32" fmla="*/ 76134 h 96835"/>
                <a:gd name="connsiteX33" fmla="*/ 158445 w 193671"/>
                <a:gd name="connsiteY33" fmla="*/ 77748 h 96835"/>
                <a:gd name="connsiteX34" fmla="*/ 158445 w 193671"/>
                <a:gd name="connsiteY34" fmla="*/ 79362 h 96835"/>
                <a:gd name="connsiteX35" fmla="*/ 156831 w 193671"/>
                <a:gd name="connsiteY35" fmla="*/ 89046 h 96835"/>
                <a:gd name="connsiteX36" fmla="*/ 156831 w 193671"/>
                <a:gd name="connsiteY36" fmla="*/ 89046 h 96835"/>
                <a:gd name="connsiteX37" fmla="*/ 156831 w 193671"/>
                <a:gd name="connsiteY37" fmla="*/ 89046 h 96835"/>
                <a:gd name="connsiteX38" fmla="*/ 156831 w 193671"/>
                <a:gd name="connsiteY38" fmla="*/ 90660 h 96835"/>
                <a:gd name="connsiteX39" fmla="*/ 153603 w 193671"/>
                <a:gd name="connsiteY39" fmla="*/ 90660 h 96835"/>
                <a:gd name="connsiteX40" fmla="*/ 151989 w 193671"/>
                <a:gd name="connsiteY40" fmla="*/ 93887 h 96835"/>
                <a:gd name="connsiteX41" fmla="*/ 150375 w 193671"/>
                <a:gd name="connsiteY41" fmla="*/ 97115 h 96835"/>
                <a:gd name="connsiteX42" fmla="*/ 150375 w 193671"/>
                <a:gd name="connsiteY42" fmla="*/ 97115 h 96835"/>
                <a:gd name="connsiteX43" fmla="*/ 139078 w 193671"/>
                <a:gd name="connsiteY43" fmla="*/ 93887 h 96835"/>
                <a:gd name="connsiteX44" fmla="*/ 122938 w 193671"/>
                <a:gd name="connsiteY44" fmla="*/ 92274 h 96835"/>
                <a:gd name="connsiteX45" fmla="*/ 114869 w 193671"/>
                <a:gd name="connsiteY45" fmla="*/ 89046 h 96835"/>
                <a:gd name="connsiteX46" fmla="*/ 89046 w 193671"/>
                <a:gd name="connsiteY46" fmla="*/ 84204 h 96835"/>
                <a:gd name="connsiteX47" fmla="*/ 77748 w 193671"/>
                <a:gd name="connsiteY47" fmla="*/ 80976 h 96835"/>
                <a:gd name="connsiteX48" fmla="*/ 63223 w 193671"/>
                <a:gd name="connsiteY48" fmla="*/ 69678 h 96835"/>
                <a:gd name="connsiteX49" fmla="*/ 55153 w 193671"/>
                <a:gd name="connsiteY49" fmla="*/ 66451 h 96835"/>
                <a:gd name="connsiteX50" fmla="*/ 55153 w 193671"/>
                <a:gd name="connsiteY50" fmla="*/ 64837 h 96835"/>
                <a:gd name="connsiteX51" fmla="*/ 55153 w 193671"/>
                <a:gd name="connsiteY51" fmla="*/ 59995 h 96835"/>
                <a:gd name="connsiteX52" fmla="*/ 56767 w 193671"/>
                <a:gd name="connsiteY52" fmla="*/ 56767 h 96835"/>
                <a:gd name="connsiteX53" fmla="*/ 58381 w 193671"/>
                <a:gd name="connsiteY53" fmla="*/ 50311 h 96835"/>
                <a:gd name="connsiteX54" fmla="*/ 58381 w 193671"/>
                <a:gd name="connsiteY54" fmla="*/ 45469 h 96835"/>
                <a:gd name="connsiteX55" fmla="*/ 53539 w 193671"/>
                <a:gd name="connsiteY55" fmla="*/ 51925 h 96835"/>
                <a:gd name="connsiteX56" fmla="*/ 51925 w 193671"/>
                <a:gd name="connsiteY56" fmla="*/ 58381 h 96835"/>
                <a:gd name="connsiteX57" fmla="*/ 53539 w 193671"/>
                <a:gd name="connsiteY57" fmla="*/ 76134 h 96835"/>
                <a:gd name="connsiteX58" fmla="*/ 50311 w 193671"/>
                <a:gd name="connsiteY58" fmla="*/ 80976 h 96835"/>
                <a:gd name="connsiteX59" fmla="*/ 42242 w 193671"/>
                <a:gd name="connsiteY59" fmla="*/ 84204 h 96835"/>
                <a:gd name="connsiteX60" fmla="*/ 8349 w 193671"/>
                <a:gd name="connsiteY60" fmla="*/ 90660 h 96835"/>
                <a:gd name="connsiteX61" fmla="*/ 8349 w 193671"/>
                <a:gd name="connsiteY61" fmla="*/ 90660 h 96835"/>
                <a:gd name="connsiteX62" fmla="*/ 5121 w 193671"/>
                <a:gd name="connsiteY62" fmla="*/ 63223 h 96835"/>
                <a:gd name="connsiteX63" fmla="*/ 6735 w 193671"/>
                <a:gd name="connsiteY63" fmla="*/ 55153 h 96835"/>
                <a:gd name="connsiteX64" fmla="*/ 11577 w 193671"/>
                <a:gd name="connsiteY64" fmla="*/ 55153 h 96835"/>
                <a:gd name="connsiteX65" fmla="*/ 13191 w 193671"/>
                <a:gd name="connsiteY65" fmla="*/ 53539 h 96835"/>
                <a:gd name="connsiteX66" fmla="*/ 16419 w 193671"/>
                <a:gd name="connsiteY66" fmla="*/ 51925 h 96835"/>
                <a:gd name="connsiteX67" fmla="*/ 18033 w 193671"/>
                <a:gd name="connsiteY67" fmla="*/ 50311 h 96835"/>
                <a:gd name="connsiteX68" fmla="*/ 19647 w 193671"/>
                <a:gd name="connsiteY68" fmla="*/ 47083 h 96835"/>
                <a:gd name="connsiteX69" fmla="*/ 21260 w 193671"/>
                <a:gd name="connsiteY69" fmla="*/ 34172 h 96835"/>
                <a:gd name="connsiteX70" fmla="*/ 21260 w 193671"/>
                <a:gd name="connsiteY70" fmla="*/ 30944 h 96835"/>
                <a:gd name="connsiteX71" fmla="*/ 19647 w 193671"/>
                <a:gd name="connsiteY71" fmla="*/ 24489 h 96835"/>
                <a:gd name="connsiteX72" fmla="*/ 21260 w 193671"/>
                <a:gd name="connsiteY72" fmla="*/ 24489 h 96835"/>
                <a:gd name="connsiteX73" fmla="*/ 21260 w 193671"/>
                <a:gd name="connsiteY73" fmla="*/ 22874 h 96835"/>
                <a:gd name="connsiteX74" fmla="*/ 22874 w 193671"/>
                <a:gd name="connsiteY74" fmla="*/ 22874 h 96835"/>
                <a:gd name="connsiteX75" fmla="*/ 22874 w 193671"/>
                <a:gd name="connsiteY75" fmla="*/ 22874 h 96835"/>
                <a:gd name="connsiteX76" fmla="*/ 26102 w 193671"/>
                <a:gd name="connsiteY76" fmla="*/ 24489 h 96835"/>
                <a:gd name="connsiteX77" fmla="*/ 27716 w 193671"/>
                <a:gd name="connsiteY77" fmla="*/ 24489 h 96835"/>
                <a:gd name="connsiteX78" fmla="*/ 29330 w 193671"/>
                <a:gd name="connsiteY78" fmla="*/ 24489 h 96835"/>
                <a:gd name="connsiteX79" fmla="*/ 32558 w 193671"/>
                <a:gd name="connsiteY79" fmla="*/ 21260 h 96835"/>
                <a:gd name="connsiteX80" fmla="*/ 35786 w 193671"/>
                <a:gd name="connsiteY80" fmla="*/ 18033 h 96835"/>
                <a:gd name="connsiteX81" fmla="*/ 39014 w 193671"/>
                <a:gd name="connsiteY81" fmla="*/ 18033 h 96835"/>
                <a:gd name="connsiteX82" fmla="*/ 42242 w 193671"/>
                <a:gd name="connsiteY82" fmla="*/ 11577 h 96835"/>
                <a:gd name="connsiteX83" fmla="*/ 43856 w 193671"/>
                <a:gd name="connsiteY83" fmla="*/ 9963 h 96835"/>
                <a:gd name="connsiteX84" fmla="*/ 47083 w 193671"/>
                <a:gd name="connsiteY84" fmla="*/ 6735 h 96835"/>
                <a:gd name="connsiteX85" fmla="*/ 51925 w 193671"/>
                <a:gd name="connsiteY85" fmla="*/ 6735 h 96835"/>
                <a:gd name="connsiteX86" fmla="*/ 53539 w 193671"/>
                <a:gd name="connsiteY86" fmla="*/ 8349 h 96835"/>
                <a:gd name="connsiteX87" fmla="*/ 53539 w 193671"/>
                <a:gd name="connsiteY87" fmla="*/ 9963 h 96835"/>
                <a:gd name="connsiteX88" fmla="*/ 55153 w 193671"/>
                <a:gd name="connsiteY88" fmla="*/ 9963 h 96835"/>
                <a:gd name="connsiteX89" fmla="*/ 56767 w 193671"/>
                <a:gd name="connsiteY89" fmla="*/ 11577 h 96835"/>
                <a:gd name="connsiteX90" fmla="*/ 58381 w 193671"/>
                <a:gd name="connsiteY90" fmla="*/ 13191 h 96835"/>
                <a:gd name="connsiteX91" fmla="*/ 58381 w 193671"/>
                <a:gd name="connsiteY91" fmla="*/ 16419 h 96835"/>
                <a:gd name="connsiteX92" fmla="*/ 56767 w 193671"/>
                <a:gd name="connsiteY92" fmla="*/ 18033 h 96835"/>
                <a:gd name="connsiteX93" fmla="*/ 55153 w 193671"/>
                <a:gd name="connsiteY93" fmla="*/ 18033 h 96835"/>
                <a:gd name="connsiteX94" fmla="*/ 55153 w 193671"/>
                <a:gd name="connsiteY94" fmla="*/ 19647 h 96835"/>
                <a:gd name="connsiteX95" fmla="*/ 53539 w 193671"/>
                <a:gd name="connsiteY95" fmla="*/ 22874 h 96835"/>
                <a:gd name="connsiteX96" fmla="*/ 58381 w 193671"/>
                <a:gd name="connsiteY96" fmla="*/ 26102 h 96835"/>
                <a:gd name="connsiteX97" fmla="*/ 59995 w 193671"/>
                <a:gd name="connsiteY97" fmla="*/ 27716 h 96835"/>
                <a:gd name="connsiteX98" fmla="*/ 61609 w 193671"/>
                <a:gd name="connsiteY98" fmla="*/ 27716 h 96835"/>
                <a:gd name="connsiteX99" fmla="*/ 82590 w 193671"/>
                <a:gd name="connsiteY99" fmla="*/ 29330 h 96835"/>
                <a:gd name="connsiteX100" fmla="*/ 85818 w 193671"/>
                <a:gd name="connsiteY100" fmla="*/ 29330 h 96835"/>
                <a:gd name="connsiteX101" fmla="*/ 89046 w 193671"/>
                <a:gd name="connsiteY101" fmla="*/ 27716 h 96835"/>
                <a:gd name="connsiteX102" fmla="*/ 90660 w 193671"/>
                <a:gd name="connsiteY102" fmla="*/ 27716 h 96835"/>
                <a:gd name="connsiteX103" fmla="*/ 90660 w 193671"/>
                <a:gd name="connsiteY103" fmla="*/ 26102 h 96835"/>
                <a:gd name="connsiteX104" fmla="*/ 92274 w 193671"/>
                <a:gd name="connsiteY104" fmla="*/ 24489 h 96835"/>
                <a:gd name="connsiteX105" fmla="*/ 95501 w 193671"/>
                <a:gd name="connsiteY105" fmla="*/ 16419 h 96835"/>
                <a:gd name="connsiteX106" fmla="*/ 95501 w 193671"/>
                <a:gd name="connsiteY106" fmla="*/ 14805 h 96835"/>
                <a:gd name="connsiteX107" fmla="*/ 97115 w 193671"/>
                <a:gd name="connsiteY107" fmla="*/ 9963 h 96835"/>
                <a:gd name="connsiteX108" fmla="*/ 98729 w 193671"/>
                <a:gd name="connsiteY108" fmla="*/ 8349 h 96835"/>
                <a:gd name="connsiteX109" fmla="*/ 100343 w 193671"/>
                <a:gd name="connsiteY109" fmla="*/ 6735 h 96835"/>
                <a:gd name="connsiteX110" fmla="*/ 101957 w 193671"/>
                <a:gd name="connsiteY110" fmla="*/ 6735 h 96835"/>
                <a:gd name="connsiteX111" fmla="*/ 106799 w 193671"/>
                <a:gd name="connsiteY111" fmla="*/ 6735 h 96835"/>
                <a:gd name="connsiteX112" fmla="*/ 118096 w 193671"/>
                <a:gd name="connsiteY112" fmla="*/ 5121 h 96835"/>
                <a:gd name="connsiteX113" fmla="*/ 124552 w 193671"/>
                <a:gd name="connsiteY113" fmla="*/ 5121 h 96835"/>
                <a:gd name="connsiteX114" fmla="*/ 127780 w 193671"/>
                <a:gd name="connsiteY114" fmla="*/ 6735 h 96835"/>
                <a:gd name="connsiteX115" fmla="*/ 129394 w 193671"/>
                <a:gd name="connsiteY115" fmla="*/ 6735 h 96835"/>
                <a:gd name="connsiteX116" fmla="*/ 132622 w 193671"/>
                <a:gd name="connsiteY116" fmla="*/ 9963 h 96835"/>
                <a:gd name="connsiteX117" fmla="*/ 134236 w 193671"/>
                <a:gd name="connsiteY117" fmla="*/ 9963 h 96835"/>
                <a:gd name="connsiteX118" fmla="*/ 137464 w 193671"/>
                <a:gd name="connsiteY118" fmla="*/ 11577 h 96835"/>
                <a:gd name="connsiteX119" fmla="*/ 140691 w 193671"/>
                <a:gd name="connsiteY119" fmla="*/ 11577 h 96835"/>
                <a:gd name="connsiteX120" fmla="*/ 140691 w 193671"/>
                <a:gd name="connsiteY120" fmla="*/ 11577 h 96835"/>
                <a:gd name="connsiteX121" fmla="*/ 145533 w 193671"/>
                <a:gd name="connsiteY121" fmla="*/ 13191 h 9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93671" h="96835">
                  <a:moveTo>
                    <a:pt x="148761" y="14805"/>
                  </a:moveTo>
                  <a:lnTo>
                    <a:pt x="155217" y="13191"/>
                  </a:lnTo>
                  <a:lnTo>
                    <a:pt x="181040" y="22874"/>
                  </a:lnTo>
                  <a:lnTo>
                    <a:pt x="187496" y="27716"/>
                  </a:lnTo>
                  <a:lnTo>
                    <a:pt x="187496" y="27716"/>
                  </a:lnTo>
                  <a:lnTo>
                    <a:pt x="189109" y="32558"/>
                  </a:lnTo>
                  <a:lnTo>
                    <a:pt x="190723" y="35786"/>
                  </a:lnTo>
                  <a:lnTo>
                    <a:pt x="190723" y="37400"/>
                  </a:lnTo>
                  <a:lnTo>
                    <a:pt x="189109" y="37400"/>
                  </a:lnTo>
                  <a:lnTo>
                    <a:pt x="184268" y="43856"/>
                  </a:lnTo>
                  <a:lnTo>
                    <a:pt x="182654" y="45469"/>
                  </a:lnTo>
                  <a:lnTo>
                    <a:pt x="181040" y="50311"/>
                  </a:lnTo>
                  <a:lnTo>
                    <a:pt x="179426" y="50311"/>
                  </a:lnTo>
                  <a:lnTo>
                    <a:pt x="177812" y="51925"/>
                  </a:lnTo>
                  <a:lnTo>
                    <a:pt x="176198" y="51925"/>
                  </a:lnTo>
                  <a:lnTo>
                    <a:pt x="174584" y="51925"/>
                  </a:lnTo>
                  <a:lnTo>
                    <a:pt x="172970" y="53539"/>
                  </a:lnTo>
                  <a:lnTo>
                    <a:pt x="172970" y="56767"/>
                  </a:lnTo>
                  <a:lnTo>
                    <a:pt x="172970" y="61609"/>
                  </a:lnTo>
                  <a:lnTo>
                    <a:pt x="172970" y="63223"/>
                  </a:lnTo>
                  <a:lnTo>
                    <a:pt x="172970" y="64837"/>
                  </a:lnTo>
                  <a:lnTo>
                    <a:pt x="171356" y="64837"/>
                  </a:lnTo>
                  <a:lnTo>
                    <a:pt x="169742" y="66451"/>
                  </a:lnTo>
                  <a:lnTo>
                    <a:pt x="169742" y="66451"/>
                  </a:lnTo>
                  <a:lnTo>
                    <a:pt x="168128" y="66451"/>
                  </a:lnTo>
                  <a:lnTo>
                    <a:pt x="166514" y="66451"/>
                  </a:lnTo>
                  <a:lnTo>
                    <a:pt x="164900" y="66451"/>
                  </a:lnTo>
                  <a:lnTo>
                    <a:pt x="164900" y="68065"/>
                  </a:lnTo>
                  <a:lnTo>
                    <a:pt x="163287" y="68065"/>
                  </a:lnTo>
                  <a:lnTo>
                    <a:pt x="163287" y="69678"/>
                  </a:lnTo>
                  <a:lnTo>
                    <a:pt x="161673" y="72906"/>
                  </a:lnTo>
                  <a:lnTo>
                    <a:pt x="161673" y="72906"/>
                  </a:lnTo>
                  <a:lnTo>
                    <a:pt x="160059" y="76134"/>
                  </a:lnTo>
                  <a:lnTo>
                    <a:pt x="158445" y="77748"/>
                  </a:lnTo>
                  <a:lnTo>
                    <a:pt x="158445" y="79362"/>
                  </a:lnTo>
                  <a:lnTo>
                    <a:pt x="156831" y="89046"/>
                  </a:lnTo>
                  <a:lnTo>
                    <a:pt x="156831" y="89046"/>
                  </a:lnTo>
                  <a:lnTo>
                    <a:pt x="156831" y="89046"/>
                  </a:lnTo>
                  <a:lnTo>
                    <a:pt x="156831" y="90660"/>
                  </a:lnTo>
                  <a:lnTo>
                    <a:pt x="153603" y="90660"/>
                  </a:lnTo>
                  <a:lnTo>
                    <a:pt x="151989" y="93887"/>
                  </a:lnTo>
                  <a:lnTo>
                    <a:pt x="150375" y="97115"/>
                  </a:lnTo>
                  <a:lnTo>
                    <a:pt x="150375" y="97115"/>
                  </a:lnTo>
                  <a:lnTo>
                    <a:pt x="139078" y="93887"/>
                  </a:lnTo>
                  <a:lnTo>
                    <a:pt x="122938" y="92274"/>
                  </a:lnTo>
                  <a:lnTo>
                    <a:pt x="114869" y="89046"/>
                  </a:lnTo>
                  <a:lnTo>
                    <a:pt x="89046" y="84204"/>
                  </a:lnTo>
                  <a:lnTo>
                    <a:pt x="77748" y="80976"/>
                  </a:lnTo>
                  <a:lnTo>
                    <a:pt x="63223" y="69678"/>
                  </a:lnTo>
                  <a:lnTo>
                    <a:pt x="55153" y="66451"/>
                  </a:lnTo>
                  <a:lnTo>
                    <a:pt x="55153" y="64837"/>
                  </a:lnTo>
                  <a:lnTo>
                    <a:pt x="55153" y="59995"/>
                  </a:lnTo>
                  <a:lnTo>
                    <a:pt x="56767" y="56767"/>
                  </a:lnTo>
                  <a:lnTo>
                    <a:pt x="58381" y="50311"/>
                  </a:lnTo>
                  <a:lnTo>
                    <a:pt x="58381" y="45469"/>
                  </a:lnTo>
                  <a:lnTo>
                    <a:pt x="53539" y="51925"/>
                  </a:lnTo>
                  <a:lnTo>
                    <a:pt x="51925" y="58381"/>
                  </a:lnTo>
                  <a:lnTo>
                    <a:pt x="53539" y="76134"/>
                  </a:lnTo>
                  <a:lnTo>
                    <a:pt x="50311" y="80976"/>
                  </a:lnTo>
                  <a:lnTo>
                    <a:pt x="42242" y="84204"/>
                  </a:lnTo>
                  <a:lnTo>
                    <a:pt x="8349" y="90660"/>
                  </a:lnTo>
                  <a:lnTo>
                    <a:pt x="8349" y="90660"/>
                  </a:lnTo>
                  <a:lnTo>
                    <a:pt x="5121" y="63223"/>
                  </a:lnTo>
                  <a:lnTo>
                    <a:pt x="6735" y="55153"/>
                  </a:lnTo>
                  <a:lnTo>
                    <a:pt x="11577" y="55153"/>
                  </a:lnTo>
                  <a:lnTo>
                    <a:pt x="13191" y="53539"/>
                  </a:lnTo>
                  <a:lnTo>
                    <a:pt x="16419" y="51925"/>
                  </a:lnTo>
                  <a:lnTo>
                    <a:pt x="18033" y="50311"/>
                  </a:lnTo>
                  <a:lnTo>
                    <a:pt x="19647" y="47083"/>
                  </a:lnTo>
                  <a:lnTo>
                    <a:pt x="21260" y="34172"/>
                  </a:lnTo>
                  <a:lnTo>
                    <a:pt x="21260" y="30944"/>
                  </a:lnTo>
                  <a:lnTo>
                    <a:pt x="19647" y="24489"/>
                  </a:lnTo>
                  <a:lnTo>
                    <a:pt x="21260" y="24489"/>
                  </a:lnTo>
                  <a:lnTo>
                    <a:pt x="21260" y="22874"/>
                  </a:lnTo>
                  <a:lnTo>
                    <a:pt x="22874" y="22874"/>
                  </a:lnTo>
                  <a:lnTo>
                    <a:pt x="22874" y="22874"/>
                  </a:lnTo>
                  <a:lnTo>
                    <a:pt x="26102" y="24489"/>
                  </a:lnTo>
                  <a:lnTo>
                    <a:pt x="27716" y="24489"/>
                  </a:lnTo>
                  <a:lnTo>
                    <a:pt x="29330" y="24489"/>
                  </a:lnTo>
                  <a:lnTo>
                    <a:pt x="32558" y="21260"/>
                  </a:lnTo>
                  <a:lnTo>
                    <a:pt x="35786" y="18033"/>
                  </a:lnTo>
                  <a:lnTo>
                    <a:pt x="39014" y="18033"/>
                  </a:lnTo>
                  <a:lnTo>
                    <a:pt x="42242" y="11577"/>
                  </a:lnTo>
                  <a:lnTo>
                    <a:pt x="43856" y="9963"/>
                  </a:lnTo>
                  <a:lnTo>
                    <a:pt x="47083" y="6735"/>
                  </a:lnTo>
                  <a:lnTo>
                    <a:pt x="51925" y="6735"/>
                  </a:lnTo>
                  <a:lnTo>
                    <a:pt x="53539" y="8349"/>
                  </a:lnTo>
                  <a:lnTo>
                    <a:pt x="53539" y="9963"/>
                  </a:lnTo>
                  <a:lnTo>
                    <a:pt x="55153" y="9963"/>
                  </a:lnTo>
                  <a:lnTo>
                    <a:pt x="56767" y="11577"/>
                  </a:lnTo>
                  <a:lnTo>
                    <a:pt x="58381" y="13191"/>
                  </a:lnTo>
                  <a:lnTo>
                    <a:pt x="58381" y="16419"/>
                  </a:lnTo>
                  <a:lnTo>
                    <a:pt x="56767" y="18033"/>
                  </a:lnTo>
                  <a:lnTo>
                    <a:pt x="55153" y="18033"/>
                  </a:lnTo>
                  <a:lnTo>
                    <a:pt x="55153" y="19647"/>
                  </a:lnTo>
                  <a:lnTo>
                    <a:pt x="53539" y="22874"/>
                  </a:lnTo>
                  <a:lnTo>
                    <a:pt x="58381" y="26102"/>
                  </a:lnTo>
                  <a:lnTo>
                    <a:pt x="59995" y="27716"/>
                  </a:lnTo>
                  <a:lnTo>
                    <a:pt x="61609" y="27716"/>
                  </a:lnTo>
                  <a:lnTo>
                    <a:pt x="82590" y="29330"/>
                  </a:lnTo>
                  <a:lnTo>
                    <a:pt x="85818" y="29330"/>
                  </a:lnTo>
                  <a:lnTo>
                    <a:pt x="89046" y="27716"/>
                  </a:lnTo>
                  <a:lnTo>
                    <a:pt x="90660" y="27716"/>
                  </a:lnTo>
                  <a:lnTo>
                    <a:pt x="90660" y="26102"/>
                  </a:lnTo>
                  <a:lnTo>
                    <a:pt x="92274" y="24489"/>
                  </a:lnTo>
                  <a:lnTo>
                    <a:pt x="95501" y="16419"/>
                  </a:lnTo>
                  <a:lnTo>
                    <a:pt x="95501" y="14805"/>
                  </a:lnTo>
                  <a:lnTo>
                    <a:pt x="97115" y="9963"/>
                  </a:lnTo>
                  <a:lnTo>
                    <a:pt x="98729" y="8349"/>
                  </a:lnTo>
                  <a:lnTo>
                    <a:pt x="100343" y="6735"/>
                  </a:lnTo>
                  <a:lnTo>
                    <a:pt x="101957" y="6735"/>
                  </a:lnTo>
                  <a:lnTo>
                    <a:pt x="106799" y="6735"/>
                  </a:lnTo>
                  <a:lnTo>
                    <a:pt x="118096" y="5121"/>
                  </a:lnTo>
                  <a:lnTo>
                    <a:pt x="124552" y="5121"/>
                  </a:lnTo>
                  <a:lnTo>
                    <a:pt x="127780" y="6735"/>
                  </a:lnTo>
                  <a:lnTo>
                    <a:pt x="129394" y="6735"/>
                  </a:lnTo>
                  <a:lnTo>
                    <a:pt x="132622" y="9963"/>
                  </a:lnTo>
                  <a:lnTo>
                    <a:pt x="134236" y="9963"/>
                  </a:lnTo>
                  <a:lnTo>
                    <a:pt x="137464" y="11577"/>
                  </a:lnTo>
                  <a:lnTo>
                    <a:pt x="140691" y="11577"/>
                  </a:lnTo>
                  <a:lnTo>
                    <a:pt x="140691" y="11577"/>
                  </a:lnTo>
                  <a:lnTo>
                    <a:pt x="145533" y="131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6860D416-A699-4DE5-BE3F-542D904AFB46}"/>
                </a:ext>
              </a:extLst>
            </p:cNvPr>
            <p:cNvSpPr/>
            <p:nvPr/>
          </p:nvSpPr>
          <p:spPr>
            <a:xfrm>
              <a:off x="8363195" y="3273682"/>
              <a:ext cx="145254" cy="112975"/>
            </a:xfrm>
            <a:custGeom>
              <a:avLst/>
              <a:gdLst>
                <a:gd name="connsiteX0" fmla="*/ 142305 w 145253"/>
                <a:gd name="connsiteY0" fmla="*/ 98729 h 112975"/>
                <a:gd name="connsiteX1" fmla="*/ 135850 w 145253"/>
                <a:gd name="connsiteY1" fmla="*/ 98729 h 112975"/>
                <a:gd name="connsiteX2" fmla="*/ 126166 w 145253"/>
                <a:gd name="connsiteY2" fmla="*/ 98729 h 112975"/>
                <a:gd name="connsiteX3" fmla="*/ 119710 w 145253"/>
                <a:gd name="connsiteY3" fmla="*/ 101957 h 112975"/>
                <a:gd name="connsiteX4" fmla="*/ 100343 w 145253"/>
                <a:gd name="connsiteY4" fmla="*/ 92273 h 112975"/>
                <a:gd name="connsiteX5" fmla="*/ 95501 w 145253"/>
                <a:gd name="connsiteY5" fmla="*/ 89046 h 112975"/>
                <a:gd name="connsiteX6" fmla="*/ 92274 w 145253"/>
                <a:gd name="connsiteY6" fmla="*/ 95501 h 112975"/>
                <a:gd name="connsiteX7" fmla="*/ 87432 w 145253"/>
                <a:gd name="connsiteY7" fmla="*/ 100343 h 112975"/>
                <a:gd name="connsiteX8" fmla="*/ 80976 w 145253"/>
                <a:gd name="connsiteY8" fmla="*/ 103571 h 112975"/>
                <a:gd name="connsiteX9" fmla="*/ 48697 w 145253"/>
                <a:gd name="connsiteY9" fmla="*/ 116482 h 112975"/>
                <a:gd name="connsiteX10" fmla="*/ 34172 w 145253"/>
                <a:gd name="connsiteY10" fmla="*/ 119710 h 112975"/>
                <a:gd name="connsiteX11" fmla="*/ 24488 w 145253"/>
                <a:gd name="connsiteY11" fmla="*/ 122938 h 112975"/>
                <a:gd name="connsiteX12" fmla="*/ 22874 w 145253"/>
                <a:gd name="connsiteY12" fmla="*/ 116482 h 112975"/>
                <a:gd name="connsiteX13" fmla="*/ 21260 w 145253"/>
                <a:gd name="connsiteY13" fmla="*/ 113255 h 112975"/>
                <a:gd name="connsiteX14" fmla="*/ 5121 w 145253"/>
                <a:gd name="connsiteY14" fmla="*/ 93887 h 112975"/>
                <a:gd name="connsiteX15" fmla="*/ 6735 w 145253"/>
                <a:gd name="connsiteY15" fmla="*/ 84204 h 112975"/>
                <a:gd name="connsiteX16" fmla="*/ 8349 w 145253"/>
                <a:gd name="connsiteY16" fmla="*/ 76134 h 112975"/>
                <a:gd name="connsiteX17" fmla="*/ 8349 w 145253"/>
                <a:gd name="connsiteY17" fmla="*/ 66451 h 112975"/>
                <a:gd name="connsiteX18" fmla="*/ 9963 w 145253"/>
                <a:gd name="connsiteY18" fmla="*/ 56767 h 112975"/>
                <a:gd name="connsiteX19" fmla="*/ 11577 w 145253"/>
                <a:gd name="connsiteY19" fmla="*/ 53539 h 112975"/>
                <a:gd name="connsiteX20" fmla="*/ 11577 w 145253"/>
                <a:gd name="connsiteY20" fmla="*/ 51925 h 112975"/>
                <a:gd name="connsiteX21" fmla="*/ 13191 w 145253"/>
                <a:gd name="connsiteY21" fmla="*/ 50311 h 112975"/>
                <a:gd name="connsiteX22" fmla="*/ 16419 w 145253"/>
                <a:gd name="connsiteY22" fmla="*/ 48697 h 112975"/>
                <a:gd name="connsiteX23" fmla="*/ 18033 w 145253"/>
                <a:gd name="connsiteY23" fmla="*/ 47083 h 112975"/>
                <a:gd name="connsiteX24" fmla="*/ 19647 w 145253"/>
                <a:gd name="connsiteY24" fmla="*/ 43855 h 112975"/>
                <a:gd name="connsiteX25" fmla="*/ 19647 w 145253"/>
                <a:gd name="connsiteY25" fmla="*/ 40628 h 112975"/>
                <a:gd name="connsiteX26" fmla="*/ 19647 w 145253"/>
                <a:gd name="connsiteY26" fmla="*/ 39014 h 112975"/>
                <a:gd name="connsiteX27" fmla="*/ 21260 w 145253"/>
                <a:gd name="connsiteY27" fmla="*/ 22874 h 112975"/>
                <a:gd name="connsiteX28" fmla="*/ 34172 w 145253"/>
                <a:gd name="connsiteY28" fmla="*/ 26102 h 112975"/>
                <a:gd name="connsiteX29" fmla="*/ 59995 w 145253"/>
                <a:gd name="connsiteY29" fmla="*/ 26102 h 112975"/>
                <a:gd name="connsiteX30" fmla="*/ 63223 w 145253"/>
                <a:gd name="connsiteY30" fmla="*/ 26102 h 112975"/>
                <a:gd name="connsiteX31" fmla="*/ 66451 w 145253"/>
                <a:gd name="connsiteY31" fmla="*/ 29330 h 112975"/>
                <a:gd name="connsiteX32" fmla="*/ 69678 w 145253"/>
                <a:gd name="connsiteY32" fmla="*/ 30944 h 112975"/>
                <a:gd name="connsiteX33" fmla="*/ 72906 w 145253"/>
                <a:gd name="connsiteY33" fmla="*/ 34172 h 112975"/>
                <a:gd name="connsiteX34" fmla="*/ 72906 w 145253"/>
                <a:gd name="connsiteY34" fmla="*/ 34172 h 112975"/>
                <a:gd name="connsiteX35" fmla="*/ 74520 w 145253"/>
                <a:gd name="connsiteY35" fmla="*/ 34172 h 112975"/>
                <a:gd name="connsiteX36" fmla="*/ 77748 w 145253"/>
                <a:gd name="connsiteY36" fmla="*/ 32558 h 112975"/>
                <a:gd name="connsiteX37" fmla="*/ 89046 w 145253"/>
                <a:gd name="connsiteY37" fmla="*/ 32558 h 112975"/>
                <a:gd name="connsiteX38" fmla="*/ 92274 w 145253"/>
                <a:gd name="connsiteY38" fmla="*/ 30944 h 112975"/>
                <a:gd name="connsiteX39" fmla="*/ 92274 w 145253"/>
                <a:gd name="connsiteY39" fmla="*/ 30944 h 112975"/>
                <a:gd name="connsiteX40" fmla="*/ 92274 w 145253"/>
                <a:gd name="connsiteY40" fmla="*/ 29330 h 112975"/>
                <a:gd name="connsiteX41" fmla="*/ 92274 w 145253"/>
                <a:gd name="connsiteY41" fmla="*/ 27716 h 112975"/>
                <a:gd name="connsiteX42" fmla="*/ 90660 w 145253"/>
                <a:gd name="connsiteY42" fmla="*/ 26102 h 112975"/>
                <a:gd name="connsiteX43" fmla="*/ 92274 w 145253"/>
                <a:gd name="connsiteY43" fmla="*/ 24488 h 112975"/>
                <a:gd name="connsiteX44" fmla="*/ 92274 w 145253"/>
                <a:gd name="connsiteY44" fmla="*/ 22874 h 112975"/>
                <a:gd name="connsiteX45" fmla="*/ 92274 w 145253"/>
                <a:gd name="connsiteY45" fmla="*/ 22874 h 112975"/>
                <a:gd name="connsiteX46" fmla="*/ 93887 w 145253"/>
                <a:gd name="connsiteY46" fmla="*/ 22874 h 112975"/>
                <a:gd name="connsiteX47" fmla="*/ 93887 w 145253"/>
                <a:gd name="connsiteY47" fmla="*/ 21260 h 112975"/>
                <a:gd name="connsiteX48" fmla="*/ 95501 w 145253"/>
                <a:gd name="connsiteY48" fmla="*/ 21260 h 112975"/>
                <a:gd name="connsiteX49" fmla="*/ 95501 w 145253"/>
                <a:gd name="connsiteY49" fmla="*/ 19646 h 112975"/>
                <a:gd name="connsiteX50" fmla="*/ 93887 w 145253"/>
                <a:gd name="connsiteY50" fmla="*/ 16419 h 112975"/>
                <a:gd name="connsiteX51" fmla="*/ 93887 w 145253"/>
                <a:gd name="connsiteY51" fmla="*/ 14805 h 112975"/>
                <a:gd name="connsiteX52" fmla="*/ 95501 w 145253"/>
                <a:gd name="connsiteY52" fmla="*/ 14805 h 112975"/>
                <a:gd name="connsiteX53" fmla="*/ 113255 w 145253"/>
                <a:gd name="connsiteY53" fmla="*/ 8349 h 112975"/>
                <a:gd name="connsiteX54" fmla="*/ 114869 w 145253"/>
                <a:gd name="connsiteY54" fmla="*/ 6735 h 112975"/>
                <a:gd name="connsiteX55" fmla="*/ 116482 w 145253"/>
                <a:gd name="connsiteY55" fmla="*/ 5121 h 112975"/>
                <a:gd name="connsiteX56" fmla="*/ 122938 w 145253"/>
                <a:gd name="connsiteY56" fmla="*/ 34172 h 112975"/>
                <a:gd name="connsiteX57" fmla="*/ 122938 w 145253"/>
                <a:gd name="connsiteY57" fmla="*/ 37400 h 112975"/>
                <a:gd name="connsiteX58" fmla="*/ 124552 w 145253"/>
                <a:gd name="connsiteY58" fmla="*/ 40628 h 112975"/>
                <a:gd name="connsiteX59" fmla="*/ 127780 w 145253"/>
                <a:gd name="connsiteY59" fmla="*/ 40628 h 112975"/>
                <a:gd name="connsiteX60" fmla="*/ 129394 w 145253"/>
                <a:gd name="connsiteY60" fmla="*/ 40628 h 112975"/>
                <a:gd name="connsiteX61" fmla="*/ 131008 w 145253"/>
                <a:gd name="connsiteY61" fmla="*/ 42242 h 112975"/>
                <a:gd name="connsiteX62" fmla="*/ 132622 w 145253"/>
                <a:gd name="connsiteY62" fmla="*/ 43855 h 112975"/>
                <a:gd name="connsiteX63" fmla="*/ 137464 w 145253"/>
                <a:gd name="connsiteY63" fmla="*/ 48697 h 112975"/>
                <a:gd name="connsiteX64" fmla="*/ 139078 w 145253"/>
                <a:gd name="connsiteY64" fmla="*/ 51925 h 112975"/>
                <a:gd name="connsiteX65" fmla="*/ 145533 w 145253"/>
                <a:gd name="connsiteY65" fmla="*/ 71292 h 112975"/>
                <a:gd name="connsiteX66" fmla="*/ 147147 w 145253"/>
                <a:gd name="connsiteY66" fmla="*/ 90660 h 112975"/>
                <a:gd name="connsiteX67" fmla="*/ 147147 w 145253"/>
                <a:gd name="connsiteY67" fmla="*/ 92273 h 112975"/>
                <a:gd name="connsiteX68" fmla="*/ 147147 w 145253"/>
                <a:gd name="connsiteY68" fmla="*/ 92273 h 112975"/>
                <a:gd name="connsiteX69" fmla="*/ 145533 w 145253"/>
                <a:gd name="connsiteY69" fmla="*/ 93887 h 112975"/>
                <a:gd name="connsiteX70" fmla="*/ 145533 w 145253"/>
                <a:gd name="connsiteY70" fmla="*/ 95501 h 112975"/>
                <a:gd name="connsiteX71" fmla="*/ 143919 w 145253"/>
                <a:gd name="connsiteY71" fmla="*/ 97115 h 112975"/>
                <a:gd name="connsiteX72" fmla="*/ 143919 w 145253"/>
                <a:gd name="connsiteY72" fmla="*/ 98729 h 11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5253" h="112975">
                  <a:moveTo>
                    <a:pt x="142305" y="98729"/>
                  </a:moveTo>
                  <a:lnTo>
                    <a:pt x="135850" y="98729"/>
                  </a:lnTo>
                  <a:lnTo>
                    <a:pt x="126166" y="98729"/>
                  </a:lnTo>
                  <a:lnTo>
                    <a:pt x="119710" y="101957"/>
                  </a:lnTo>
                  <a:lnTo>
                    <a:pt x="100343" y="92273"/>
                  </a:lnTo>
                  <a:lnTo>
                    <a:pt x="95501" y="89046"/>
                  </a:lnTo>
                  <a:lnTo>
                    <a:pt x="92274" y="95501"/>
                  </a:lnTo>
                  <a:lnTo>
                    <a:pt x="87432" y="100343"/>
                  </a:lnTo>
                  <a:lnTo>
                    <a:pt x="80976" y="103571"/>
                  </a:lnTo>
                  <a:lnTo>
                    <a:pt x="48697" y="116482"/>
                  </a:lnTo>
                  <a:lnTo>
                    <a:pt x="34172" y="119710"/>
                  </a:lnTo>
                  <a:lnTo>
                    <a:pt x="24488" y="122938"/>
                  </a:lnTo>
                  <a:lnTo>
                    <a:pt x="22874" y="116482"/>
                  </a:lnTo>
                  <a:lnTo>
                    <a:pt x="21260" y="113255"/>
                  </a:lnTo>
                  <a:lnTo>
                    <a:pt x="5121" y="93887"/>
                  </a:lnTo>
                  <a:lnTo>
                    <a:pt x="6735" y="84204"/>
                  </a:lnTo>
                  <a:lnTo>
                    <a:pt x="8349" y="76134"/>
                  </a:lnTo>
                  <a:lnTo>
                    <a:pt x="8349" y="66451"/>
                  </a:lnTo>
                  <a:lnTo>
                    <a:pt x="9963" y="56767"/>
                  </a:lnTo>
                  <a:lnTo>
                    <a:pt x="11577" y="53539"/>
                  </a:lnTo>
                  <a:lnTo>
                    <a:pt x="11577" y="51925"/>
                  </a:lnTo>
                  <a:lnTo>
                    <a:pt x="13191" y="50311"/>
                  </a:lnTo>
                  <a:lnTo>
                    <a:pt x="16419" y="48697"/>
                  </a:lnTo>
                  <a:lnTo>
                    <a:pt x="18033" y="47083"/>
                  </a:lnTo>
                  <a:lnTo>
                    <a:pt x="19647" y="43855"/>
                  </a:lnTo>
                  <a:lnTo>
                    <a:pt x="19647" y="40628"/>
                  </a:lnTo>
                  <a:lnTo>
                    <a:pt x="19647" y="39014"/>
                  </a:lnTo>
                  <a:lnTo>
                    <a:pt x="21260" y="22874"/>
                  </a:lnTo>
                  <a:lnTo>
                    <a:pt x="34172" y="26102"/>
                  </a:lnTo>
                  <a:lnTo>
                    <a:pt x="59995" y="26102"/>
                  </a:lnTo>
                  <a:lnTo>
                    <a:pt x="63223" y="26102"/>
                  </a:lnTo>
                  <a:lnTo>
                    <a:pt x="66451" y="29330"/>
                  </a:lnTo>
                  <a:lnTo>
                    <a:pt x="69678" y="30944"/>
                  </a:lnTo>
                  <a:lnTo>
                    <a:pt x="72906" y="34172"/>
                  </a:lnTo>
                  <a:lnTo>
                    <a:pt x="72906" y="34172"/>
                  </a:lnTo>
                  <a:lnTo>
                    <a:pt x="74520" y="34172"/>
                  </a:lnTo>
                  <a:lnTo>
                    <a:pt x="77748" y="32558"/>
                  </a:lnTo>
                  <a:lnTo>
                    <a:pt x="89046" y="32558"/>
                  </a:lnTo>
                  <a:lnTo>
                    <a:pt x="92274" y="30944"/>
                  </a:lnTo>
                  <a:lnTo>
                    <a:pt x="92274" y="30944"/>
                  </a:lnTo>
                  <a:lnTo>
                    <a:pt x="92274" y="29330"/>
                  </a:lnTo>
                  <a:lnTo>
                    <a:pt x="92274" y="27716"/>
                  </a:lnTo>
                  <a:lnTo>
                    <a:pt x="90660" y="26102"/>
                  </a:lnTo>
                  <a:lnTo>
                    <a:pt x="92274" y="24488"/>
                  </a:lnTo>
                  <a:lnTo>
                    <a:pt x="92274" y="22874"/>
                  </a:lnTo>
                  <a:lnTo>
                    <a:pt x="92274" y="22874"/>
                  </a:lnTo>
                  <a:lnTo>
                    <a:pt x="93887" y="22874"/>
                  </a:lnTo>
                  <a:lnTo>
                    <a:pt x="93887" y="21260"/>
                  </a:lnTo>
                  <a:lnTo>
                    <a:pt x="95501" y="21260"/>
                  </a:lnTo>
                  <a:lnTo>
                    <a:pt x="95501" y="19646"/>
                  </a:lnTo>
                  <a:lnTo>
                    <a:pt x="93887" y="16419"/>
                  </a:lnTo>
                  <a:lnTo>
                    <a:pt x="93887" y="14805"/>
                  </a:lnTo>
                  <a:lnTo>
                    <a:pt x="95501" y="14805"/>
                  </a:lnTo>
                  <a:lnTo>
                    <a:pt x="113255" y="8349"/>
                  </a:lnTo>
                  <a:lnTo>
                    <a:pt x="114869" y="6735"/>
                  </a:lnTo>
                  <a:lnTo>
                    <a:pt x="116482" y="5121"/>
                  </a:lnTo>
                  <a:lnTo>
                    <a:pt x="122938" y="34172"/>
                  </a:lnTo>
                  <a:lnTo>
                    <a:pt x="122938" y="37400"/>
                  </a:lnTo>
                  <a:lnTo>
                    <a:pt x="124552" y="40628"/>
                  </a:lnTo>
                  <a:lnTo>
                    <a:pt x="127780" y="40628"/>
                  </a:lnTo>
                  <a:lnTo>
                    <a:pt x="129394" y="40628"/>
                  </a:lnTo>
                  <a:lnTo>
                    <a:pt x="131008" y="42242"/>
                  </a:lnTo>
                  <a:lnTo>
                    <a:pt x="132622" y="43855"/>
                  </a:lnTo>
                  <a:lnTo>
                    <a:pt x="137464" y="48697"/>
                  </a:lnTo>
                  <a:lnTo>
                    <a:pt x="139078" y="51925"/>
                  </a:lnTo>
                  <a:lnTo>
                    <a:pt x="145533" y="71292"/>
                  </a:lnTo>
                  <a:lnTo>
                    <a:pt x="147147" y="90660"/>
                  </a:lnTo>
                  <a:lnTo>
                    <a:pt x="147147" y="92273"/>
                  </a:lnTo>
                  <a:lnTo>
                    <a:pt x="147147" y="92273"/>
                  </a:lnTo>
                  <a:lnTo>
                    <a:pt x="145533" y="93887"/>
                  </a:lnTo>
                  <a:lnTo>
                    <a:pt x="145533" y="95501"/>
                  </a:lnTo>
                  <a:lnTo>
                    <a:pt x="143919" y="97115"/>
                  </a:lnTo>
                  <a:lnTo>
                    <a:pt x="143919" y="987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FC39274-67FD-4792-9AFB-D9A65CC5A226}"/>
                </a:ext>
              </a:extLst>
            </p:cNvPr>
            <p:cNvSpPr/>
            <p:nvPr/>
          </p:nvSpPr>
          <p:spPr>
            <a:xfrm>
              <a:off x="8295410" y="3359221"/>
              <a:ext cx="96836" cy="112975"/>
            </a:xfrm>
            <a:custGeom>
              <a:avLst/>
              <a:gdLst>
                <a:gd name="connsiteX0" fmla="*/ 50311 w 96835"/>
                <a:gd name="connsiteY0" fmla="*/ 13191 h 112975"/>
                <a:gd name="connsiteX1" fmla="*/ 50311 w 96835"/>
                <a:gd name="connsiteY1" fmla="*/ 13191 h 112975"/>
                <a:gd name="connsiteX2" fmla="*/ 58381 w 96835"/>
                <a:gd name="connsiteY2" fmla="*/ 9963 h 112975"/>
                <a:gd name="connsiteX3" fmla="*/ 63223 w 96835"/>
                <a:gd name="connsiteY3" fmla="*/ 6735 h 112975"/>
                <a:gd name="connsiteX4" fmla="*/ 64837 w 96835"/>
                <a:gd name="connsiteY4" fmla="*/ 6735 h 112975"/>
                <a:gd name="connsiteX5" fmla="*/ 69678 w 96835"/>
                <a:gd name="connsiteY5" fmla="*/ 8349 h 112975"/>
                <a:gd name="connsiteX6" fmla="*/ 72906 w 96835"/>
                <a:gd name="connsiteY6" fmla="*/ 8349 h 112975"/>
                <a:gd name="connsiteX7" fmla="*/ 89046 w 96835"/>
                <a:gd name="connsiteY7" fmla="*/ 27716 h 112975"/>
                <a:gd name="connsiteX8" fmla="*/ 90659 w 96835"/>
                <a:gd name="connsiteY8" fmla="*/ 30944 h 112975"/>
                <a:gd name="connsiteX9" fmla="*/ 92274 w 96835"/>
                <a:gd name="connsiteY9" fmla="*/ 37400 h 112975"/>
                <a:gd name="connsiteX10" fmla="*/ 85818 w 96835"/>
                <a:gd name="connsiteY10" fmla="*/ 42242 h 112975"/>
                <a:gd name="connsiteX11" fmla="*/ 79362 w 96835"/>
                <a:gd name="connsiteY11" fmla="*/ 43855 h 112975"/>
                <a:gd name="connsiteX12" fmla="*/ 74520 w 96835"/>
                <a:gd name="connsiteY12" fmla="*/ 47083 h 112975"/>
                <a:gd name="connsiteX13" fmla="*/ 71292 w 96835"/>
                <a:gd name="connsiteY13" fmla="*/ 55153 h 112975"/>
                <a:gd name="connsiteX14" fmla="*/ 68064 w 96835"/>
                <a:gd name="connsiteY14" fmla="*/ 61609 h 112975"/>
                <a:gd name="connsiteX15" fmla="*/ 59995 w 96835"/>
                <a:gd name="connsiteY15" fmla="*/ 59995 h 112975"/>
                <a:gd name="connsiteX16" fmla="*/ 64837 w 96835"/>
                <a:gd name="connsiteY16" fmla="*/ 61609 h 112975"/>
                <a:gd name="connsiteX17" fmla="*/ 64837 w 96835"/>
                <a:gd name="connsiteY17" fmla="*/ 68064 h 112975"/>
                <a:gd name="connsiteX18" fmla="*/ 61609 w 96835"/>
                <a:gd name="connsiteY18" fmla="*/ 74520 h 112975"/>
                <a:gd name="connsiteX19" fmla="*/ 56767 w 96835"/>
                <a:gd name="connsiteY19" fmla="*/ 79362 h 112975"/>
                <a:gd name="connsiteX20" fmla="*/ 50311 w 96835"/>
                <a:gd name="connsiteY20" fmla="*/ 80976 h 112975"/>
                <a:gd name="connsiteX21" fmla="*/ 45469 w 96835"/>
                <a:gd name="connsiteY21" fmla="*/ 82590 h 112975"/>
                <a:gd name="connsiteX22" fmla="*/ 43855 w 96835"/>
                <a:gd name="connsiteY22" fmla="*/ 90660 h 112975"/>
                <a:gd name="connsiteX23" fmla="*/ 43855 w 96835"/>
                <a:gd name="connsiteY23" fmla="*/ 90660 h 112975"/>
                <a:gd name="connsiteX24" fmla="*/ 43855 w 96835"/>
                <a:gd name="connsiteY24" fmla="*/ 90660 h 112975"/>
                <a:gd name="connsiteX25" fmla="*/ 42242 w 96835"/>
                <a:gd name="connsiteY25" fmla="*/ 90660 h 112975"/>
                <a:gd name="connsiteX26" fmla="*/ 39014 w 96835"/>
                <a:gd name="connsiteY26" fmla="*/ 92273 h 112975"/>
                <a:gd name="connsiteX27" fmla="*/ 37400 w 96835"/>
                <a:gd name="connsiteY27" fmla="*/ 92273 h 112975"/>
                <a:gd name="connsiteX28" fmla="*/ 37400 w 96835"/>
                <a:gd name="connsiteY28" fmla="*/ 93887 h 112975"/>
                <a:gd name="connsiteX29" fmla="*/ 35786 w 96835"/>
                <a:gd name="connsiteY29" fmla="*/ 95501 h 112975"/>
                <a:gd name="connsiteX30" fmla="*/ 34172 w 96835"/>
                <a:gd name="connsiteY30" fmla="*/ 97115 h 112975"/>
                <a:gd name="connsiteX31" fmla="*/ 34172 w 96835"/>
                <a:gd name="connsiteY31" fmla="*/ 97115 h 112975"/>
                <a:gd name="connsiteX32" fmla="*/ 32558 w 96835"/>
                <a:gd name="connsiteY32" fmla="*/ 97115 h 112975"/>
                <a:gd name="connsiteX33" fmla="*/ 30944 w 96835"/>
                <a:gd name="connsiteY33" fmla="*/ 97115 h 112975"/>
                <a:gd name="connsiteX34" fmla="*/ 24488 w 96835"/>
                <a:gd name="connsiteY34" fmla="*/ 97115 h 112975"/>
                <a:gd name="connsiteX35" fmla="*/ 22874 w 96835"/>
                <a:gd name="connsiteY35" fmla="*/ 97115 h 112975"/>
                <a:gd name="connsiteX36" fmla="*/ 22874 w 96835"/>
                <a:gd name="connsiteY36" fmla="*/ 97115 h 112975"/>
                <a:gd name="connsiteX37" fmla="*/ 22874 w 96835"/>
                <a:gd name="connsiteY37" fmla="*/ 98729 h 112975"/>
                <a:gd name="connsiteX38" fmla="*/ 21260 w 96835"/>
                <a:gd name="connsiteY38" fmla="*/ 101957 h 112975"/>
                <a:gd name="connsiteX39" fmla="*/ 21260 w 96835"/>
                <a:gd name="connsiteY39" fmla="*/ 103571 h 112975"/>
                <a:gd name="connsiteX40" fmla="*/ 19646 w 96835"/>
                <a:gd name="connsiteY40" fmla="*/ 105185 h 112975"/>
                <a:gd name="connsiteX41" fmla="*/ 19646 w 96835"/>
                <a:gd name="connsiteY41" fmla="*/ 106799 h 112975"/>
                <a:gd name="connsiteX42" fmla="*/ 19646 w 96835"/>
                <a:gd name="connsiteY42" fmla="*/ 106799 h 112975"/>
                <a:gd name="connsiteX43" fmla="*/ 19646 w 96835"/>
                <a:gd name="connsiteY43" fmla="*/ 108413 h 112975"/>
                <a:gd name="connsiteX44" fmla="*/ 19646 w 96835"/>
                <a:gd name="connsiteY44" fmla="*/ 110027 h 112975"/>
                <a:gd name="connsiteX45" fmla="*/ 19646 w 96835"/>
                <a:gd name="connsiteY45" fmla="*/ 111641 h 112975"/>
                <a:gd name="connsiteX46" fmla="*/ 18033 w 96835"/>
                <a:gd name="connsiteY46" fmla="*/ 111641 h 112975"/>
                <a:gd name="connsiteX47" fmla="*/ 16419 w 96835"/>
                <a:gd name="connsiteY47" fmla="*/ 110027 h 112975"/>
                <a:gd name="connsiteX48" fmla="*/ 13191 w 96835"/>
                <a:gd name="connsiteY48" fmla="*/ 108413 h 112975"/>
                <a:gd name="connsiteX49" fmla="*/ 11577 w 96835"/>
                <a:gd name="connsiteY49" fmla="*/ 108413 h 112975"/>
                <a:gd name="connsiteX50" fmla="*/ 9963 w 96835"/>
                <a:gd name="connsiteY50" fmla="*/ 106799 h 112975"/>
                <a:gd name="connsiteX51" fmla="*/ 8349 w 96835"/>
                <a:gd name="connsiteY51" fmla="*/ 103571 h 112975"/>
                <a:gd name="connsiteX52" fmla="*/ 6735 w 96835"/>
                <a:gd name="connsiteY52" fmla="*/ 101957 h 112975"/>
                <a:gd name="connsiteX53" fmla="*/ 6735 w 96835"/>
                <a:gd name="connsiteY53" fmla="*/ 100343 h 112975"/>
                <a:gd name="connsiteX54" fmla="*/ 5121 w 96835"/>
                <a:gd name="connsiteY54" fmla="*/ 98729 h 112975"/>
                <a:gd name="connsiteX55" fmla="*/ 5121 w 96835"/>
                <a:gd name="connsiteY55" fmla="*/ 97115 h 112975"/>
                <a:gd name="connsiteX56" fmla="*/ 8349 w 96835"/>
                <a:gd name="connsiteY56" fmla="*/ 84204 h 112975"/>
                <a:gd name="connsiteX57" fmla="*/ 5121 w 96835"/>
                <a:gd name="connsiteY57" fmla="*/ 76134 h 112975"/>
                <a:gd name="connsiteX58" fmla="*/ 11577 w 96835"/>
                <a:gd name="connsiteY58" fmla="*/ 56767 h 112975"/>
                <a:gd name="connsiteX59" fmla="*/ 14805 w 96835"/>
                <a:gd name="connsiteY59" fmla="*/ 48697 h 112975"/>
                <a:gd name="connsiteX60" fmla="*/ 16419 w 96835"/>
                <a:gd name="connsiteY60" fmla="*/ 43855 h 112975"/>
                <a:gd name="connsiteX61" fmla="*/ 18033 w 96835"/>
                <a:gd name="connsiteY61" fmla="*/ 40628 h 112975"/>
                <a:gd name="connsiteX62" fmla="*/ 19646 w 96835"/>
                <a:gd name="connsiteY62" fmla="*/ 39014 h 112975"/>
                <a:gd name="connsiteX63" fmla="*/ 18033 w 96835"/>
                <a:gd name="connsiteY63" fmla="*/ 29330 h 112975"/>
                <a:gd name="connsiteX64" fmla="*/ 18033 w 96835"/>
                <a:gd name="connsiteY64" fmla="*/ 27716 h 112975"/>
                <a:gd name="connsiteX65" fmla="*/ 19646 w 96835"/>
                <a:gd name="connsiteY65" fmla="*/ 24488 h 112975"/>
                <a:gd name="connsiteX66" fmla="*/ 21260 w 96835"/>
                <a:gd name="connsiteY66" fmla="*/ 19646 h 112975"/>
                <a:gd name="connsiteX67" fmla="*/ 22874 w 96835"/>
                <a:gd name="connsiteY67" fmla="*/ 18033 h 112975"/>
                <a:gd name="connsiteX68" fmla="*/ 22874 w 96835"/>
                <a:gd name="connsiteY68" fmla="*/ 14805 h 112975"/>
                <a:gd name="connsiteX69" fmla="*/ 26102 w 96835"/>
                <a:gd name="connsiteY69" fmla="*/ 13191 h 112975"/>
                <a:gd name="connsiteX70" fmla="*/ 26102 w 96835"/>
                <a:gd name="connsiteY70" fmla="*/ 8349 h 112975"/>
                <a:gd name="connsiteX71" fmla="*/ 27716 w 96835"/>
                <a:gd name="connsiteY71" fmla="*/ 6735 h 112975"/>
                <a:gd name="connsiteX72" fmla="*/ 27716 w 96835"/>
                <a:gd name="connsiteY72" fmla="*/ 5121 h 112975"/>
                <a:gd name="connsiteX73" fmla="*/ 29330 w 96835"/>
                <a:gd name="connsiteY73" fmla="*/ 5121 h 112975"/>
                <a:gd name="connsiteX74" fmla="*/ 29330 w 96835"/>
                <a:gd name="connsiteY74" fmla="*/ 5121 h 112975"/>
                <a:gd name="connsiteX75" fmla="*/ 30944 w 96835"/>
                <a:gd name="connsiteY75" fmla="*/ 5121 h 112975"/>
                <a:gd name="connsiteX76" fmla="*/ 32558 w 96835"/>
                <a:gd name="connsiteY76" fmla="*/ 5121 h 112975"/>
                <a:gd name="connsiteX77" fmla="*/ 34172 w 96835"/>
                <a:gd name="connsiteY77" fmla="*/ 6735 h 112975"/>
                <a:gd name="connsiteX78" fmla="*/ 35786 w 96835"/>
                <a:gd name="connsiteY78" fmla="*/ 6735 h 112975"/>
                <a:gd name="connsiteX79" fmla="*/ 42242 w 96835"/>
                <a:gd name="connsiteY79" fmla="*/ 9963 h 112975"/>
                <a:gd name="connsiteX80" fmla="*/ 45469 w 96835"/>
                <a:gd name="connsiteY80" fmla="*/ 9963 h 112975"/>
                <a:gd name="connsiteX81" fmla="*/ 48697 w 96835"/>
                <a:gd name="connsiteY81" fmla="*/ 11577 h 11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6835" h="112975">
                  <a:moveTo>
                    <a:pt x="50311" y="13191"/>
                  </a:moveTo>
                  <a:lnTo>
                    <a:pt x="50311" y="13191"/>
                  </a:lnTo>
                  <a:lnTo>
                    <a:pt x="58381" y="9963"/>
                  </a:lnTo>
                  <a:lnTo>
                    <a:pt x="63223" y="6735"/>
                  </a:lnTo>
                  <a:lnTo>
                    <a:pt x="64837" y="6735"/>
                  </a:lnTo>
                  <a:lnTo>
                    <a:pt x="69678" y="8349"/>
                  </a:lnTo>
                  <a:lnTo>
                    <a:pt x="72906" y="8349"/>
                  </a:lnTo>
                  <a:lnTo>
                    <a:pt x="89046" y="27716"/>
                  </a:lnTo>
                  <a:lnTo>
                    <a:pt x="90659" y="30944"/>
                  </a:lnTo>
                  <a:lnTo>
                    <a:pt x="92274" y="37400"/>
                  </a:lnTo>
                  <a:lnTo>
                    <a:pt x="85818" y="42242"/>
                  </a:lnTo>
                  <a:lnTo>
                    <a:pt x="79362" y="43855"/>
                  </a:lnTo>
                  <a:lnTo>
                    <a:pt x="74520" y="47083"/>
                  </a:lnTo>
                  <a:lnTo>
                    <a:pt x="71292" y="55153"/>
                  </a:lnTo>
                  <a:lnTo>
                    <a:pt x="68064" y="61609"/>
                  </a:lnTo>
                  <a:lnTo>
                    <a:pt x="59995" y="59995"/>
                  </a:lnTo>
                  <a:lnTo>
                    <a:pt x="64837" y="61609"/>
                  </a:lnTo>
                  <a:lnTo>
                    <a:pt x="64837" y="68064"/>
                  </a:lnTo>
                  <a:lnTo>
                    <a:pt x="61609" y="74520"/>
                  </a:lnTo>
                  <a:lnTo>
                    <a:pt x="56767" y="79362"/>
                  </a:lnTo>
                  <a:lnTo>
                    <a:pt x="50311" y="80976"/>
                  </a:lnTo>
                  <a:lnTo>
                    <a:pt x="45469" y="82590"/>
                  </a:lnTo>
                  <a:lnTo>
                    <a:pt x="43855" y="90660"/>
                  </a:lnTo>
                  <a:lnTo>
                    <a:pt x="43855" y="90660"/>
                  </a:lnTo>
                  <a:lnTo>
                    <a:pt x="43855" y="90660"/>
                  </a:lnTo>
                  <a:lnTo>
                    <a:pt x="42242" y="90660"/>
                  </a:lnTo>
                  <a:lnTo>
                    <a:pt x="39014" y="92273"/>
                  </a:lnTo>
                  <a:lnTo>
                    <a:pt x="37400" y="92273"/>
                  </a:lnTo>
                  <a:lnTo>
                    <a:pt x="37400" y="93887"/>
                  </a:lnTo>
                  <a:lnTo>
                    <a:pt x="35786" y="95501"/>
                  </a:lnTo>
                  <a:lnTo>
                    <a:pt x="34172" y="97115"/>
                  </a:lnTo>
                  <a:lnTo>
                    <a:pt x="34172" y="97115"/>
                  </a:lnTo>
                  <a:lnTo>
                    <a:pt x="32558" y="97115"/>
                  </a:lnTo>
                  <a:lnTo>
                    <a:pt x="30944" y="97115"/>
                  </a:lnTo>
                  <a:lnTo>
                    <a:pt x="24488" y="97115"/>
                  </a:lnTo>
                  <a:lnTo>
                    <a:pt x="22874" y="97115"/>
                  </a:lnTo>
                  <a:lnTo>
                    <a:pt x="22874" y="97115"/>
                  </a:lnTo>
                  <a:lnTo>
                    <a:pt x="22874" y="98729"/>
                  </a:lnTo>
                  <a:lnTo>
                    <a:pt x="21260" y="101957"/>
                  </a:lnTo>
                  <a:lnTo>
                    <a:pt x="21260" y="103571"/>
                  </a:lnTo>
                  <a:lnTo>
                    <a:pt x="19646" y="105185"/>
                  </a:lnTo>
                  <a:lnTo>
                    <a:pt x="19646" y="106799"/>
                  </a:lnTo>
                  <a:lnTo>
                    <a:pt x="19646" y="106799"/>
                  </a:lnTo>
                  <a:lnTo>
                    <a:pt x="19646" y="108413"/>
                  </a:lnTo>
                  <a:lnTo>
                    <a:pt x="19646" y="110027"/>
                  </a:lnTo>
                  <a:lnTo>
                    <a:pt x="19646" y="111641"/>
                  </a:lnTo>
                  <a:lnTo>
                    <a:pt x="18033" y="111641"/>
                  </a:lnTo>
                  <a:lnTo>
                    <a:pt x="16419" y="110027"/>
                  </a:lnTo>
                  <a:lnTo>
                    <a:pt x="13191" y="108413"/>
                  </a:lnTo>
                  <a:lnTo>
                    <a:pt x="11577" y="108413"/>
                  </a:lnTo>
                  <a:lnTo>
                    <a:pt x="9963" y="106799"/>
                  </a:lnTo>
                  <a:lnTo>
                    <a:pt x="8349" y="103571"/>
                  </a:lnTo>
                  <a:lnTo>
                    <a:pt x="6735" y="101957"/>
                  </a:lnTo>
                  <a:lnTo>
                    <a:pt x="6735" y="100343"/>
                  </a:lnTo>
                  <a:lnTo>
                    <a:pt x="5121" y="98729"/>
                  </a:lnTo>
                  <a:lnTo>
                    <a:pt x="5121" y="97115"/>
                  </a:lnTo>
                  <a:lnTo>
                    <a:pt x="8349" y="84204"/>
                  </a:lnTo>
                  <a:lnTo>
                    <a:pt x="5121" y="76134"/>
                  </a:lnTo>
                  <a:lnTo>
                    <a:pt x="11577" y="56767"/>
                  </a:lnTo>
                  <a:lnTo>
                    <a:pt x="14805" y="48697"/>
                  </a:lnTo>
                  <a:lnTo>
                    <a:pt x="16419" y="43855"/>
                  </a:lnTo>
                  <a:lnTo>
                    <a:pt x="18033" y="40628"/>
                  </a:lnTo>
                  <a:lnTo>
                    <a:pt x="19646" y="39014"/>
                  </a:lnTo>
                  <a:lnTo>
                    <a:pt x="18033" y="29330"/>
                  </a:lnTo>
                  <a:lnTo>
                    <a:pt x="18033" y="27716"/>
                  </a:lnTo>
                  <a:lnTo>
                    <a:pt x="19646" y="24488"/>
                  </a:lnTo>
                  <a:lnTo>
                    <a:pt x="21260" y="19646"/>
                  </a:lnTo>
                  <a:lnTo>
                    <a:pt x="22874" y="18033"/>
                  </a:lnTo>
                  <a:lnTo>
                    <a:pt x="22874" y="14805"/>
                  </a:lnTo>
                  <a:lnTo>
                    <a:pt x="26102" y="13191"/>
                  </a:lnTo>
                  <a:lnTo>
                    <a:pt x="26102" y="8349"/>
                  </a:lnTo>
                  <a:lnTo>
                    <a:pt x="27716" y="6735"/>
                  </a:lnTo>
                  <a:lnTo>
                    <a:pt x="27716" y="5121"/>
                  </a:lnTo>
                  <a:lnTo>
                    <a:pt x="29330" y="5121"/>
                  </a:lnTo>
                  <a:lnTo>
                    <a:pt x="29330" y="5121"/>
                  </a:lnTo>
                  <a:lnTo>
                    <a:pt x="30944" y="5121"/>
                  </a:lnTo>
                  <a:lnTo>
                    <a:pt x="32558" y="5121"/>
                  </a:lnTo>
                  <a:lnTo>
                    <a:pt x="34172" y="6735"/>
                  </a:lnTo>
                  <a:lnTo>
                    <a:pt x="35786" y="6735"/>
                  </a:lnTo>
                  <a:lnTo>
                    <a:pt x="42242" y="9963"/>
                  </a:lnTo>
                  <a:lnTo>
                    <a:pt x="45469" y="9963"/>
                  </a:lnTo>
                  <a:lnTo>
                    <a:pt x="48697" y="115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68F1C5E4-7FED-49B3-80FF-D225E645E299}"/>
                </a:ext>
              </a:extLst>
            </p:cNvPr>
            <p:cNvSpPr/>
            <p:nvPr/>
          </p:nvSpPr>
          <p:spPr>
            <a:xfrm>
              <a:off x="9831874" y="2555482"/>
              <a:ext cx="387344" cy="484180"/>
            </a:xfrm>
            <a:custGeom>
              <a:avLst/>
              <a:gdLst>
                <a:gd name="connsiteX0" fmla="*/ 179426 w 387343"/>
                <a:gd name="connsiteY0" fmla="*/ 101957 h 484179"/>
                <a:gd name="connsiteX1" fmla="*/ 181040 w 387343"/>
                <a:gd name="connsiteY1" fmla="*/ 101957 h 484179"/>
                <a:gd name="connsiteX2" fmla="*/ 182654 w 387343"/>
                <a:gd name="connsiteY2" fmla="*/ 101957 h 484179"/>
                <a:gd name="connsiteX3" fmla="*/ 184267 w 387343"/>
                <a:gd name="connsiteY3" fmla="*/ 101957 h 484179"/>
                <a:gd name="connsiteX4" fmla="*/ 185882 w 387343"/>
                <a:gd name="connsiteY4" fmla="*/ 103571 h 484179"/>
                <a:gd name="connsiteX5" fmla="*/ 185882 w 387343"/>
                <a:gd name="connsiteY5" fmla="*/ 105185 h 484179"/>
                <a:gd name="connsiteX6" fmla="*/ 185882 w 387343"/>
                <a:gd name="connsiteY6" fmla="*/ 106799 h 484179"/>
                <a:gd name="connsiteX7" fmla="*/ 185882 w 387343"/>
                <a:gd name="connsiteY7" fmla="*/ 108413 h 484179"/>
                <a:gd name="connsiteX8" fmla="*/ 187495 w 387343"/>
                <a:gd name="connsiteY8" fmla="*/ 111641 h 484179"/>
                <a:gd name="connsiteX9" fmla="*/ 189109 w 387343"/>
                <a:gd name="connsiteY9" fmla="*/ 113255 h 484179"/>
                <a:gd name="connsiteX10" fmla="*/ 189109 w 387343"/>
                <a:gd name="connsiteY10" fmla="*/ 113255 h 484179"/>
                <a:gd name="connsiteX11" fmla="*/ 190723 w 387343"/>
                <a:gd name="connsiteY11" fmla="*/ 114869 h 484179"/>
                <a:gd name="connsiteX12" fmla="*/ 195565 w 387343"/>
                <a:gd name="connsiteY12" fmla="*/ 114869 h 484179"/>
                <a:gd name="connsiteX13" fmla="*/ 198793 w 387343"/>
                <a:gd name="connsiteY13" fmla="*/ 116482 h 484179"/>
                <a:gd name="connsiteX14" fmla="*/ 200407 w 387343"/>
                <a:gd name="connsiteY14" fmla="*/ 116482 h 484179"/>
                <a:gd name="connsiteX15" fmla="*/ 202021 w 387343"/>
                <a:gd name="connsiteY15" fmla="*/ 118096 h 484179"/>
                <a:gd name="connsiteX16" fmla="*/ 206863 w 387343"/>
                <a:gd name="connsiteY16" fmla="*/ 119710 h 484179"/>
                <a:gd name="connsiteX17" fmla="*/ 211704 w 387343"/>
                <a:gd name="connsiteY17" fmla="*/ 124552 h 484179"/>
                <a:gd name="connsiteX18" fmla="*/ 213318 w 387343"/>
                <a:gd name="connsiteY18" fmla="*/ 124552 h 484179"/>
                <a:gd name="connsiteX19" fmla="*/ 214932 w 387343"/>
                <a:gd name="connsiteY19" fmla="*/ 126166 h 484179"/>
                <a:gd name="connsiteX20" fmla="*/ 216546 w 387343"/>
                <a:gd name="connsiteY20" fmla="*/ 126166 h 484179"/>
                <a:gd name="connsiteX21" fmla="*/ 223002 w 387343"/>
                <a:gd name="connsiteY21" fmla="*/ 124552 h 484179"/>
                <a:gd name="connsiteX22" fmla="*/ 226230 w 387343"/>
                <a:gd name="connsiteY22" fmla="*/ 126166 h 484179"/>
                <a:gd name="connsiteX23" fmla="*/ 227844 w 387343"/>
                <a:gd name="connsiteY23" fmla="*/ 126166 h 484179"/>
                <a:gd name="connsiteX24" fmla="*/ 227844 w 387343"/>
                <a:gd name="connsiteY24" fmla="*/ 126166 h 484179"/>
                <a:gd name="connsiteX25" fmla="*/ 234299 w 387343"/>
                <a:gd name="connsiteY25" fmla="*/ 129394 h 484179"/>
                <a:gd name="connsiteX26" fmla="*/ 235913 w 387343"/>
                <a:gd name="connsiteY26" fmla="*/ 129394 h 484179"/>
                <a:gd name="connsiteX27" fmla="*/ 239141 w 387343"/>
                <a:gd name="connsiteY27" fmla="*/ 131008 h 484179"/>
                <a:gd name="connsiteX28" fmla="*/ 240755 w 387343"/>
                <a:gd name="connsiteY28" fmla="*/ 131008 h 484179"/>
                <a:gd name="connsiteX29" fmla="*/ 242369 w 387343"/>
                <a:gd name="connsiteY29" fmla="*/ 131008 h 484179"/>
                <a:gd name="connsiteX30" fmla="*/ 245597 w 387343"/>
                <a:gd name="connsiteY30" fmla="*/ 129394 h 484179"/>
                <a:gd name="connsiteX31" fmla="*/ 245597 w 387343"/>
                <a:gd name="connsiteY31" fmla="*/ 129394 h 484179"/>
                <a:gd name="connsiteX32" fmla="*/ 247211 w 387343"/>
                <a:gd name="connsiteY32" fmla="*/ 129394 h 484179"/>
                <a:gd name="connsiteX33" fmla="*/ 247211 w 387343"/>
                <a:gd name="connsiteY33" fmla="*/ 129394 h 484179"/>
                <a:gd name="connsiteX34" fmla="*/ 248825 w 387343"/>
                <a:gd name="connsiteY34" fmla="*/ 129394 h 484179"/>
                <a:gd name="connsiteX35" fmla="*/ 252053 w 387343"/>
                <a:gd name="connsiteY35" fmla="*/ 132622 h 484179"/>
                <a:gd name="connsiteX36" fmla="*/ 253667 w 387343"/>
                <a:gd name="connsiteY36" fmla="*/ 134236 h 484179"/>
                <a:gd name="connsiteX37" fmla="*/ 255281 w 387343"/>
                <a:gd name="connsiteY37" fmla="*/ 134236 h 484179"/>
                <a:gd name="connsiteX38" fmla="*/ 256894 w 387343"/>
                <a:gd name="connsiteY38" fmla="*/ 132622 h 484179"/>
                <a:gd name="connsiteX39" fmla="*/ 258508 w 387343"/>
                <a:gd name="connsiteY39" fmla="*/ 132622 h 484179"/>
                <a:gd name="connsiteX40" fmla="*/ 260122 w 387343"/>
                <a:gd name="connsiteY40" fmla="*/ 129394 h 484179"/>
                <a:gd name="connsiteX41" fmla="*/ 261736 w 387343"/>
                <a:gd name="connsiteY41" fmla="*/ 129394 h 484179"/>
                <a:gd name="connsiteX42" fmla="*/ 261736 w 387343"/>
                <a:gd name="connsiteY42" fmla="*/ 129394 h 484179"/>
                <a:gd name="connsiteX43" fmla="*/ 261736 w 387343"/>
                <a:gd name="connsiteY43" fmla="*/ 127780 h 484179"/>
                <a:gd name="connsiteX44" fmla="*/ 263350 w 387343"/>
                <a:gd name="connsiteY44" fmla="*/ 127780 h 484179"/>
                <a:gd name="connsiteX45" fmla="*/ 264964 w 387343"/>
                <a:gd name="connsiteY45" fmla="*/ 127780 h 484179"/>
                <a:gd name="connsiteX46" fmla="*/ 266578 w 387343"/>
                <a:gd name="connsiteY46" fmla="*/ 127780 h 484179"/>
                <a:gd name="connsiteX47" fmla="*/ 268192 w 387343"/>
                <a:gd name="connsiteY47" fmla="*/ 127780 h 484179"/>
                <a:gd name="connsiteX48" fmla="*/ 271420 w 387343"/>
                <a:gd name="connsiteY48" fmla="*/ 129394 h 484179"/>
                <a:gd name="connsiteX49" fmla="*/ 281103 w 387343"/>
                <a:gd name="connsiteY49" fmla="*/ 129394 h 484179"/>
                <a:gd name="connsiteX50" fmla="*/ 282717 w 387343"/>
                <a:gd name="connsiteY50" fmla="*/ 129394 h 484179"/>
                <a:gd name="connsiteX51" fmla="*/ 282717 w 387343"/>
                <a:gd name="connsiteY51" fmla="*/ 129394 h 484179"/>
                <a:gd name="connsiteX52" fmla="*/ 285945 w 387343"/>
                <a:gd name="connsiteY52" fmla="*/ 132622 h 484179"/>
                <a:gd name="connsiteX53" fmla="*/ 287559 w 387343"/>
                <a:gd name="connsiteY53" fmla="*/ 134236 h 484179"/>
                <a:gd name="connsiteX54" fmla="*/ 287559 w 387343"/>
                <a:gd name="connsiteY54" fmla="*/ 134236 h 484179"/>
                <a:gd name="connsiteX55" fmla="*/ 287559 w 387343"/>
                <a:gd name="connsiteY55" fmla="*/ 132622 h 484179"/>
                <a:gd name="connsiteX56" fmla="*/ 287559 w 387343"/>
                <a:gd name="connsiteY56" fmla="*/ 129394 h 484179"/>
                <a:gd name="connsiteX57" fmla="*/ 287559 w 387343"/>
                <a:gd name="connsiteY57" fmla="*/ 129394 h 484179"/>
                <a:gd name="connsiteX58" fmla="*/ 287559 w 387343"/>
                <a:gd name="connsiteY58" fmla="*/ 127780 h 484179"/>
                <a:gd name="connsiteX59" fmla="*/ 287559 w 387343"/>
                <a:gd name="connsiteY59" fmla="*/ 127780 h 484179"/>
                <a:gd name="connsiteX60" fmla="*/ 290787 w 387343"/>
                <a:gd name="connsiteY60" fmla="*/ 127780 h 484179"/>
                <a:gd name="connsiteX61" fmla="*/ 292401 w 387343"/>
                <a:gd name="connsiteY61" fmla="*/ 127780 h 484179"/>
                <a:gd name="connsiteX62" fmla="*/ 295629 w 387343"/>
                <a:gd name="connsiteY62" fmla="*/ 131008 h 484179"/>
                <a:gd name="connsiteX63" fmla="*/ 300471 w 387343"/>
                <a:gd name="connsiteY63" fmla="*/ 139078 h 484179"/>
                <a:gd name="connsiteX64" fmla="*/ 298857 w 387343"/>
                <a:gd name="connsiteY64" fmla="*/ 139078 h 484179"/>
                <a:gd name="connsiteX65" fmla="*/ 303699 w 387343"/>
                <a:gd name="connsiteY65" fmla="*/ 145533 h 484179"/>
                <a:gd name="connsiteX66" fmla="*/ 303699 w 387343"/>
                <a:gd name="connsiteY66" fmla="*/ 147147 h 484179"/>
                <a:gd name="connsiteX67" fmla="*/ 306926 w 387343"/>
                <a:gd name="connsiteY67" fmla="*/ 147147 h 484179"/>
                <a:gd name="connsiteX68" fmla="*/ 306926 w 387343"/>
                <a:gd name="connsiteY68" fmla="*/ 150375 h 484179"/>
                <a:gd name="connsiteX69" fmla="*/ 308540 w 387343"/>
                <a:gd name="connsiteY69" fmla="*/ 153603 h 484179"/>
                <a:gd name="connsiteX70" fmla="*/ 303699 w 387343"/>
                <a:gd name="connsiteY70" fmla="*/ 155217 h 484179"/>
                <a:gd name="connsiteX71" fmla="*/ 306926 w 387343"/>
                <a:gd name="connsiteY71" fmla="*/ 158445 h 484179"/>
                <a:gd name="connsiteX72" fmla="*/ 310154 w 387343"/>
                <a:gd name="connsiteY72" fmla="*/ 160059 h 484179"/>
                <a:gd name="connsiteX73" fmla="*/ 316610 w 387343"/>
                <a:gd name="connsiteY73" fmla="*/ 160059 h 484179"/>
                <a:gd name="connsiteX74" fmla="*/ 314996 w 387343"/>
                <a:gd name="connsiteY74" fmla="*/ 164900 h 484179"/>
                <a:gd name="connsiteX75" fmla="*/ 313382 w 387343"/>
                <a:gd name="connsiteY75" fmla="*/ 169742 h 484179"/>
                <a:gd name="connsiteX76" fmla="*/ 310154 w 387343"/>
                <a:gd name="connsiteY76" fmla="*/ 172970 h 484179"/>
                <a:gd name="connsiteX77" fmla="*/ 305312 w 387343"/>
                <a:gd name="connsiteY77" fmla="*/ 174584 h 484179"/>
                <a:gd name="connsiteX78" fmla="*/ 300471 w 387343"/>
                <a:gd name="connsiteY78" fmla="*/ 171356 h 484179"/>
                <a:gd name="connsiteX79" fmla="*/ 297243 w 387343"/>
                <a:gd name="connsiteY79" fmla="*/ 174584 h 484179"/>
                <a:gd name="connsiteX80" fmla="*/ 297243 w 387343"/>
                <a:gd name="connsiteY80" fmla="*/ 174584 h 484179"/>
                <a:gd name="connsiteX81" fmla="*/ 297243 w 387343"/>
                <a:gd name="connsiteY81" fmla="*/ 176198 h 484179"/>
                <a:gd name="connsiteX82" fmla="*/ 297243 w 387343"/>
                <a:gd name="connsiteY82" fmla="*/ 187496 h 484179"/>
                <a:gd name="connsiteX83" fmla="*/ 300471 w 387343"/>
                <a:gd name="connsiteY83" fmla="*/ 202021 h 484179"/>
                <a:gd name="connsiteX84" fmla="*/ 300471 w 387343"/>
                <a:gd name="connsiteY84" fmla="*/ 206863 h 484179"/>
                <a:gd name="connsiteX85" fmla="*/ 300471 w 387343"/>
                <a:gd name="connsiteY85" fmla="*/ 210091 h 484179"/>
                <a:gd name="connsiteX86" fmla="*/ 298857 w 387343"/>
                <a:gd name="connsiteY86" fmla="*/ 213318 h 484179"/>
                <a:gd name="connsiteX87" fmla="*/ 298857 w 387343"/>
                <a:gd name="connsiteY87" fmla="*/ 214932 h 484179"/>
                <a:gd name="connsiteX88" fmla="*/ 297243 w 387343"/>
                <a:gd name="connsiteY88" fmla="*/ 216546 h 484179"/>
                <a:gd name="connsiteX89" fmla="*/ 298857 w 387343"/>
                <a:gd name="connsiteY89" fmla="*/ 226230 h 484179"/>
                <a:gd name="connsiteX90" fmla="*/ 298857 w 387343"/>
                <a:gd name="connsiteY90" fmla="*/ 227844 h 484179"/>
                <a:gd name="connsiteX91" fmla="*/ 300471 w 387343"/>
                <a:gd name="connsiteY91" fmla="*/ 239141 h 484179"/>
                <a:gd name="connsiteX92" fmla="*/ 302085 w 387343"/>
                <a:gd name="connsiteY92" fmla="*/ 243983 h 484179"/>
                <a:gd name="connsiteX93" fmla="*/ 308540 w 387343"/>
                <a:gd name="connsiteY93" fmla="*/ 253667 h 484179"/>
                <a:gd name="connsiteX94" fmla="*/ 310154 w 387343"/>
                <a:gd name="connsiteY94" fmla="*/ 255281 h 484179"/>
                <a:gd name="connsiteX95" fmla="*/ 311768 w 387343"/>
                <a:gd name="connsiteY95" fmla="*/ 255281 h 484179"/>
                <a:gd name="connsiteX96" fmla="*/ 311768 w 387343"/>
                <a:gd name="connsiteY96" fmla="*/ 256895 h 484179"/>
                <a:gd name="connsiteX97" fmla="*/ 313382 w 387343"/>
                <a:gd name="connsiteY97" fmla="*/ 256895 h 484179"/>
                <a:gd name="connsiteX98" fmla="*/ 314996 w 387343"/>
                <a:gd name="connsiteY98" fmla="*/ 256895 h 484179"/>
                <a:gd name="connsiteX99" fmla="*/ 321452 w 387343"/>
                <a:gd name="connsiteY99" fmla="*/ 256895 h 484179"/>
                <a:gd name="connsiteX100" fmla="*/ 324680 w 387343"/>
                <a:gd name="connsiteY100" fmla="*/ 256895 h 484179"/>
                <a:gd name="connsiteX101" fmla="*/ 326294 w 387343"/>
                <a:gd name="connsiteY101" fmla="*/ 258508 h 484179"/>
                <a:gd name="connsiteX102" fmla="*/ 335977 w 387343"/>
                <a:gd name="connsiteY102" fmla="*/ 263350 h 484179"/>
                <a:gd name="connsiteX103" fmla="*/ 342433 w 387343"/>
                <a:gd name="connsiteY103" fmla="*/ 266578 h 484179"/>
                <a:gd name="connsiteX104" fmla="*/ 344047 w 387343"/>
                <a:gd name="connsiteY104" fmla="*/ 268192 h 484179"/>
                <a:gd name="connsiteX105" fmla="*/ 344047 w 387343"/>
                <a:gd name="connsiteY105" fmla="*/ 269806 h 484179"/>
                <a:gd name="connsiteX106" fmla="*/ 350503 w 387343"/>
                <a:gd name="connsiteY106" fmla="*/ 281104 h 484179"/>
                <a:gd name="connsiteX107" fmla="*/ 350503 w 387343"/>
                <a:gd name="connsiteY107" fmla="*/ 282717 h 484179"/>
                <a:gd name="connsiteX108" fmla="*/ 350503 w 387343"/>
                <a:gd name="connsiteY108" fmla="*/ 284332 h 484179"/>
                <a:gd name="connsiteX109" fmla="*/ 350503 w 387343"/>
                <a:gd name="connsiteY109" fmla="*/ 287559 h 484179"/>
                <a:gd name="connsiteX110" fmla="*/ 348889 w 387343"/>
                <a:gd name="connsiteY110" fmla="*/ 289173 h 484179"/>
                <a:gd name="connsiteX111" fmla="*/ 347275 w 387343"/>
                <a:gd name="connsiteY111" fmla="*/ 290787 h 484179"/>
                <a:gd name="connsiteX112" fmla="*/ 347275 w 387343"/>
                <a:gd name="connsiteY112" fmla="*/ 292401 h 484179"/>
                <a:gd name="connsiteX113" fmla="*/ 345661 w 387343"/>
                <a:gd name="connsiteY113" fmla="*/ 292401 h 484179"/>
                <a:gd name="connsiteX114" fmla="*/ 345661 w 387343"/>
                <a:gd name="connsiteY114" fmla="*/ 294015 h 484179"/>
                <a:gd name="connsiteX115" fmla="*/ 345661 w 387343"/>
                <a:gd name="connsiteY115" fmla="*/ 295629 h 484179"/>
                <a:gd name="connsiteX116" fmla="*/ 345661 w 387343"/>
                <a:gd name="connsiteY116" fmla="*/ 298857 h 484179"/>
                <a:gd name="connsiteX117" fmla="*/ 347275 w 387343"/>
                <a:gd name="connsiteY117" fmla="*/ 300471 h 484179"/>
                <a:gd name="connsiteX118" fmla="*/ 363414 w 387343"/>
                <a:gd name="connsiteY118" fmla="*/ 337591 h 484179"/>
                <a:gd name="connsiteX119" fmla="*/ 365028 w 387343"/>
                <a:gd name="connsiteY119" fmla="*/ 337591 h 484179"/>
                <a:gd name="connsiteX120" fmla="*/ 365028 w 387343"/>
                <a:gd name="connsiteY120" fmla="*/ 339205 h 484179"/>
                <a:gd name="connsiteX121" fmla="*/ 366642 w 387343"/>
                <a:gd name="connsiteY121" fmla="*/ 339205 h 484179"/>
                <a:gd name="connsiteX122" fmla="*/ 368256 w 387343"/>
                <a:gd name="connsiteY122" fmla="*/ 340819 h 484179"/>
                <a:gd name="connsiteX123" fmla="*/ 369870 w 387343"/>
                <a:gd name="connsiteY123" fmla="*/ 340819 h 484179"/>
                <a:gd name="connsiteX124" fmla="*/ 371484 w 387343"/>
                <a:gd name="connsiteY124" fmla="*/ 342433 h 484179"/>
                <a:gd name="connsiteX125" fmla="*/ 373098 w 387343"/>
                <a:gd name="connsiteY125" fmla="*/ 342433 h 484179"/>
                <a:gd name="connsiteX126" fmla="*/ 374712 w 387343"/>
                <a:gd name="connsiteY126" fmla="*/ 342433 h 484179"/>
                <a:gd name="connsiteX127" fmla="*/ 374712 w 387343"/>
                <a:gd name="connsiteY127" fmla="*/ 344047 h 484179"/>
                <a:gd name="connsiteX128" fmla="*/ 376326 w 387343"/>
                <a:gd name="connsiteY128" fmla="*/ 345661 h 484179"/>
                <a:gd name="connsiteX129" fmla="*/ 376326 w 387343"/>
                <a:gd name="connsiteY129" fmla="*/ 345661 h 484179"/>
                <a:gd name="connsiteX130" fmla="*/ 382781 w 387343"/>
                <a:gd name="connsiteY130" fmla="*/ 361800 h 484179"/>
                <a:gd name="connsiteX131" fmla="*/ 382781 w 387343"/>
                <a:gd name="connsiteY131" fmla="*/ 363414 h 484179"/>
                <a:gd name="connsiteX132" fmla="*/ 382781 w 387343"/>
                <a:gd name="connsiteY132" fmla="*/ 365028 h 484179"/>
                <a:gd name="connsiteX133" fmla="*/ 381167 w 387343"/>
                <a:gd name="connsiteY133" fmla="*/ 365028 h 484179"/>
                <a:gd name="connsiteX134" fmla="*/ 381167 w 387343"/>
                <a:gd name="connsiteY134" fmla="*/ 365028 h 484179"/>
                <a:gd name="connsiteX135" fmla="*/ 379553 w 387343"/>
                <a:gd name="connsiteY135" fmla="*/ 363414 h 484179"/>
                <a:gd name="connsiteX136" fmla="*/ 376326 w 387343"/>
                <a:gd name="connsiteY136" fmla="*/ 361800 h 484179"/>
                <a:gd name="connsiteX137" fmla="*/ 374712 w 387343"/>
                <a:gd name="connsiteY137" fmla="*/ 360186 h 484179"/>
                <a:gd name="connsiteX138" fmla="*/ 374712 w 387343"/>
                <a:gd name="connsiteY138" fmla="*/ 360186 h 484179"/>
                <a:gd name="connsiteX139" fmla="*/ 373098 w 387343"/>
                <a:gd name="connsiteY139" fmla="*/ 360186 h 484179"/>
                <a:gd name="connsiteX140" fmla="*/ 371484 w 387343"/>
                <a:gd name="connsiteY140" fmla="*/ 360186 h 484179"/>
                <a:gd name="connsiteX141" fmla="*/ 369870 w 387343"/>
                <a:gd name="connsiteY141" fmla="*/ 360186 h 484179"/>
                <a:gd name="connsiteX142" fmla="*/ 368256 w 387343"/>
                <a:gd name="connsiteY142" fmla="*/ 360186 h 484179"/>
                <a:gd name="connsiteX143" fmla="*/ 365028 w 387343"/>
                <a:gd name="connsiteY143" fmla="*/ 361800 h 484179"/>
                <a:gd name="connsiteX144" fmla="*/ 363414 w 387343"/>
                <a:gd name="connsiteY144" fmla="*/ 363414 h 484179"/>
                <a:gd name="connsiteX145" fmla="*/ 363414 w 387343"/>
                <a:gd name="connsiteY145" fmla="*/ 363414 h 484179"/>
                <a:gd name="connsiteX146" fmla="*/ 360186 w 387343"/>
                <a:gd name="connsiteY146" fmla="*/ 366642 h 484179"/>
                <a:gd name="connsiteX147" fmla="*/ 360186 w 387343"/>
                <a:gd name="connsiteY147" fmla="*/ 368256 h 484179"/>
                <a:gd name="connsiteX148" fmla="*/ 358572 w 387343"/>
                <a:gd name="connsiteY148" fmla="*/ 371484 h 484179"/>
                <a:gd name="connsiteX149" fmla="*/ 352117 w 387343"/>
                <a:gd name="connsiteY149" fmla="*/ 398921 h 484179"/>
                <a:gd name="connsiteX150" fmla="*/ 352117 w 387343"/>
                <a:gd name="connsiteY150" fmla="*/ 402149 h 484179"/>
                <a:gd name="connsiteX151" fmla="*/ 353730 w 387343"/>
                <a:gd name="connsiteY151" fmla="*/ 403762 h 484179"/>
                <a:gd name="connsiteX152" fmla="*/ 361800 w 387343"/>
                <a:gd name="connsiteY152" fmla="*/ 413446 h 484179"/>
                <a:gd name="connsiteX153" fmla="*/ 363414 w 387343"/>
                <a:gd name="connsiteY153" fmla="*/ 415060 h 484179"/>
                <a:gd name="connsiteX154" fmla="*/ 363414 w 387343"/>
                <a:gd name="connsiteY154" fmla="*/ 415060 h 484179"/>
                <a:gd name="connsiteX155" fmla="*/ 365028 w 387343"/>
                <a:gd name="connsiteY155" fmla="*/ 418288 h 484179"/>
                <a:gd name="connsiteX156" fmla="*/ 365028 w 387343"/>
                <a:gd name="connsiteY156" fmla="*/ 421516 h 484179"/>
                <a:gd name="connsiteX157" fmla="*/ 366642 w 387343"/>
                <a:gd name="connsiteY157" fmla="*/ 427971 h 484179"/>
                <a:gd name="connsiteX158" fmla="*/ 366642 w 387343"/>
                <a:gd name="connsiteY158" fmla="*/ 431199 h 484179"/>
                <a:gd name="connsiteX159" fmla="*/ 366642 w 387343"/>
                <a:gd name="connsiteY159" fmla="*/ 432813 h 484179"/>
                <a:gd name="connsiteX160" fmla="*/ 365028 w 387343"/>
                <a:gd name="connsiteY160" fmla="*/ 436041 h 484179"/>
                <a:gd name="connsiteX161" fmla="*/ 365028 w 387343"/>
                <a:gd name="connsiteY161" fmla="*/ 436041 h 484179"/>
                <a:gd name="connsiteX162" fmla="*/ 360186 w 387343"/>
                <a:gd name="connsiteY162" fmla="*/ 440883 h 484179"/>
                <a:gd name="connsiteX163" fmla="*/ 360186 w 387343"/>
                <a:gd name="connsiteY163" fmla="*/ 440883 h 484179"/>
                <a:gd name="connsiteX164" fmla="*/ 360186 w 387343"/>
                <a:gd name="connsiteY164" fmla="*/ 442497 h 484179"/>
                <a:gd name="connsiteX165" fmla="*/ 360186 w 387343"/>
                <a:gd name="connsiteY165" fmla="*/ 444111 h 484179"/>
                <a:gd name="connsiteX166" fmla="*/ 360186 w 387343"/>
                <a:gd name="connsiteY166" fmla="*/ 444111 h 484179"/>
                <a:gd name="connsiteX167" fmla="*/ 361800 w 387343"/>
                <a:gd name="connsiteY167" fmla="*/ 445725 h 484179"/>
                <a:gd name="connsiteX168" fmla="*/ 363414 w 387343"/>
                <a:gd name="connsiteY168" fmla="*/ 445725 h 484179"/>
                <a:gd name="connsiteX169" fmla="*/ 365028 w 387343"/>
                <a:gd name="connsiteY169" fmla="*/ 445725 h 484179"/>
                <a:gd name="connsiteX170" fmla="*/ 366642 w 387343"/>
                <a:gd name="connsiteY170" fmla="*/ 445725 h 484179"/>
                <a:gd name="connsiteX171" fmla="*/ 369870 w 387343"/>
                <a:gd name="connsiteY171" fmla="*/ 445725 h 484179"/>
                <a:gd name="connsiteX172" fmla="*/ 371484 w 387343"/>
                <a:gd name="connsiteY172" fmla="*/ 445725 h 484179"/>
                <a:gd name="connsiteX173" fmla="*/ 373098 w 387343"/>
                <a:gd name="connsiteY173" fmla="*/ 445725 h 484179"/>
                <a:gd name="connsiteX174" fmla="*/ 376326 w 387343"/>
                <a:gd name="connsiteY174" fmla="*/ 448953 h 484179"/>
                <a:gd name="connsiteX175" fmla="*/ 384395 w 387343"/>
                <a:gd name="connsiteY175" fmla="*/ 461864 h 484179"/>
                <a:gd name="connsiteX176" fmla="*/ 382781 w 387343"/>
                <a:gd name="connsiteY176" fmla="*/ 465092 h 484179"/>
                <a:gd name="connsiteX177" fmla="*/ 382781 w 387343"/>
                <a:gd name="connsiteY177" fmla="*/ 465092 h 484179"/>
                <a:gd name="connsiteX178" fmla="*/ 376326 w 387343"/>
                <a:gd name="connsiteY178" fmla="*/ 463478 h 484179"/>
                <a:gd name="connsiteX179" fmla="*/ 374712 w 387343"/>
                <a:gd name="connsiteY179" fmla="*/ 461864 h 484179"/>
                <a:gd name="connsiteX180" fmla="*/ 368256 w 387343"/>
                <a:gd name="connsiteY180" fmla="*/ 458636 h 484179"/>
                <a:gd name="connsiteX181" fmla="*/ 365028 w 387343"/>
                <a:gd name="connsiteY181" fmla="*/ 457022 h 484179"/>
                <a:gd name="connsiteX182" fmla="*/ 361800 w 387343"/>
                <a:gd name="connsiteY182" fmla="*/ 457022 h 484179"/>
                <a:gd name="connsiteX183" fmla="*/ 353730 w 387343"/>
                <a:gd name="connsiteY183" fmla="*/ 457022 h 484179"/>
                <a:gd name="connsiteX184" fmla="*/ 352117 w 387343"/>
                <a:gd name="connsiteY184" fmla="*/ 457022 h 484179"/>
                <a:gd name="connsiteX185" fmla="*/ 345661 w 387343"/>
                <a:gd name="connsiteY185" fmla="*/ 453794 h 484179"/>
                <a:gd name="connsiteX186" fmla="*/ 340819 w 387343"/>
                <a:gd name="connsiteY186" fmla="*/ 450567 h 484179"/>
                <a:gd name="connsiteX187" fmla="*/ 335977 w 387343"/>
                <a:gd name="connsiteY187" fmla="*/ 447339 h 484179"/>
                <a:gd name="connsiteX188" fmla="*/ 329521 w 387343"/>
                <a:gd name="connsiteY188" fmla="*/ 445725 h 484179"/>
                <a:gd name="connsiteX189" fmla="*/ 323066 w 387343"/>
                <a:gd name="connsiteY189" fmla="*/ 448953 h 484179"/>
                <a:gd name="connsiteX190" fmla="*/ 311768 w 387343"/>
                <a:gd name="connsiteY190" fmla="*/ 458636 h 484179"/>
                <a:gd name="connsiteX191" fmla="*/ 306926 w 387343"/>
                <a:gd name="connsiteY191" fmla="*/ 458636 h 484179"/>
                <a:gd name="connsiteX192" fmla="*/ 303699 w 387343"/>
                <a:gd name="connsiteY192" fmla="*/ 457022 h 484179"/>
                <a:gd name="connsiteX193" fmla="*/ 302085 w 387343"/>
                <a:gd name="connsiteY193" fmla="*/ 450567 h 484179"/>
                <a:gd name="connsiteX194" fmla="*/ 298857 w 387343"/>
                <a:gd name="connsiteY194" fmla="*/ 448953 h 484179"/>
                <a:gd name="connsiteX195" fmla="*/ 295629 w 387343"/>
                <a:gd name="connsiteY195" fmla="*/ 450567 h 484179"/>
                <a:gd name="connsiteX196" fmla="*/ 292401 w 387343"/>
                <a:gd name="connsiteY196" fmla="*/ 457022 h 484179"/>
                <a:gd name="connsiteX197" fmla="*/ 289173 w 387343"/>
                <a:gd name="connsiteY197" fmla="*/ 458636 h 484179"/>
                <a:gd name="connsiteX198" fmla="*/ 282717 w 387343"/>
                <a:gd name="connsiteY198" fmla="*/ 458636 h 484179"/>
                <a:gd name="connsiteX199" fmla="*/ 274648 w 387343"/>
                <a:gd name="connsiteY199" fmla="*/ 453794 h 484179"/>
                <a:gd name="connsiteX200" fmla="*/ 268192 w 387343"/>
                <a:gd name="connsiteY200" fmla="*/ 455408 h 484179"/>
                <a:gd name="connsiteX201" fmla="*/ 261736 w 387343"/>
                <a:gd name="connsiteY201" fmla="*/ 458636 h 484179"/>
                <a:gd name="connsiteX202" fmla="*/ 258508 w 387343"/>
                <a:gd name="connsiteY202" fmla="*/ 463478 h 484179"/>
                <a:gd name="connsiteX203" fmla="*/ 253667 w 387343"/>
                <a:gd name="connsiteY203" fmla="*/ 469934 h 484179"/>
                <a:gd name="connsiteX204" fmla="*/ 250439 w 387343"/>
                <a:gd name="connsiteY204" fmla="*/ 474776 h 484179"/>
                <a:gd name="connsiteX205" fmla="*/ 242369 w 387343"/>
                <a:gd name="connsiteY205" fmla="*/ 478003 h 484179"/>
                <a:gd name="connsiteX206" fmla="*/ 235913 w 387343"/>
                <a:gd name="connsiteY206" fmla="*/ 476389 h 484179"/>
                <a:gd name="connsiteX207" fmla="*/ 231072 w 387343"/>
                <a:gd name="connsiteY207" fmla="*/ 473162 h 484179"/>
                <a:gd name="connsiteX208" fmla="*/ 223002 w 387343"/>
                <a:gd name="connsiteY208" fmla="*/ 471548 h 484179"/>
                <a:gd name="connsiteX209" fmla="*/ 219774 w 387343"/>
                <a:gd name="connsiteY209" fmla="*/ 473162 h 484179"/>
                <a:gd name="connsiteX210" fmla="*/ 216546 w 387343"/>
                <a:gd name="connsiteY210" fmla="*/ 474776 h 484179"/>
                <a:gd name="connsiteX211" fmla="*/ 213318 w 387343"/>
                <a:gd name="connsiteY211" fmla="*/ 478003 h 484179"/>
                <a:gd name="connsiteX212" fmla="*/ 211704 w 387343"/>
                <a:gd name="connsiteY212" fmla="*/ 479617 h 484179"/>
                <a:gd name="connsiteX213" fmla="*/ 210090 w 387343"/>
                <a:gd name="connsiteY213" fmla="*/ 479617 h 484179"/>
                <a:gd name="connsiteX214" fmla="*/ 208476 w 387343"/>
                <a:gd name="connsiteY214" fmla="*/ 479617 h 484179"/>
                <a:gd name="connsiteX215" fmla="*/ 205249 w 387343"/>
                <a:gd name="connsiteY215" fmla="*/ 478003 h 484179"/>
                <a:gd name="connsiteX216" fmla="*/ 203635 w 387343"/>
                <a:gd name="connsiteY216" fmla="*/ 476389 h 484179"/>
                <a:gd name="connsiteX217" fmla="*/ 160058 w 387343"/>
                <a:gd name="connsiteY217" fmla="*/ 471548 h 484179"/>
                <a:gd name="connsiteX218" fmla="*/ 139077 w 387343"/>
                <a:gd name="connsiteY218" fmla="*/ 461864 h 484179"/>
                <a:gd name="connsiteX219" fmla="*/ 131008 w 387343"/>
                <a:gd name="connsiteY219" fmla="*/ 461864 h 484179"/>
                <a:gd name="connsiteX220" fmla="*/ 124552 w 387343"/>
                <a:gd name="connsiteY220" fmla="*/ 465092 h 484179"/>
                <a:gd name="connsiteX221" fmla="*/ 119710 w 387343"/>
                <a:gd name="connsiteY221" fmla="*/ 468320 h 484179"/>
                <a:gd name="connsiteX222" fmla="*/ 113255 w 387343"/>
                <a:gd name="connsiteY222" fmla="*/ 469934 h 484179"/>
                <a:gd name="connsiteX223" fmla="*/ 108413 w 387343"/>
                <a:gd name="connsiteY223" fmla="*/ 468320 h 484179"/>
                <a:gd name="connsiteX224" fmla="*/ 106799 w 387343"/>
                <a:gd name="connsiteY224" fmla="*/ 465092 h 484179"/>
                <a:gd name="connsiteX225" fmla="*/ 106799 w 387343"/>
                <a:gd name="connsiteY225" fmla="*/ 461864 h 484179"/>
                <a:gd name="connsiteX226" fmla="*/ 106799 w 387343"/>
                <a:gd name="connsiteY226" fmla="*/ 460250 h 484179"/>
                <a:gd name="connsiteX227" fmla="*/ 103571 w 387343"/>
                <a:gd name="connsiteY227" fmla="*/ 460250 h 484179"/>
                <a:gd name="connsiteX228" fmla="*/ 103571 w 387343"/>
                <a:gd name="connsiteY228" fmla="*/ 461864 h 484179"/>
                <a:gd name="connsiteX229" fmla="*/ 101957 w 387343"/>
                <a:gd name="connsiteY229" fmla="*/ 463478 h 484179"/>
                <a:gd name="connsiteX230" fmla="*/ 93887 w 387343"/>
                <a:gd name="connsiteY230" fmla="*/ 473162 h 484179"/>
                <a:gd name="connsiteX231" fmla="*/ 90659 w 387343"/>
                <a:gd name="connsiteY231" fmla="*/ 474776 h 484179"/>
                <a:gd name="connsiteX232" fmla="*/ 85818 w 387343"/>
                <a:gd name="connsiteY232" fmla="*/ 474776 h 484179"/>
                <a:gd name="connsiteX233" fmla="*/ 82590 w 387343"/>
                <a:gd name="connsiteY233" fmla="*/ 473162 h 484179"/>
                <a:gd name="connsiteX234" fmla="*/ 80976 w 387343"/>
                <a:gd name="connsiteY234" fmla="*/ 471548 h 484179"/>
                <a:gd name="connsiteX235" fmla="*/ 79362 w 387343"/>
                <a:gd name="connsiteY235" fmla="*/ 469934 h 484179"/>
                <a:gd name="connsiteX236" fmla="*/ 64837 w 387343"/>
                <a:gd name="connsiteY236" fmla="*/ 473162 h 484179"/>
                <a:gd name="connsiteX237" fmla="*/ 53539 w 387343"/>
                <a:gd name="connsiteY237" fmla="*/ 478003 h 484179"/>
                <a:gd name="connsiteX238" fmla="*/ 53539 w 387343"/>
                <a:gd name="connsiteY238" fmla="*/ 478003 h 484179"/>
                <a:gd name="connsiteX239" fmla="*/ 59995 w 387343"/>
                <a:gd name="connsiteY239" fmla="*/ 440883 h 484179"/>
                <a:gd name="connsiteX240" fmla="*/ 58381 w 387343"/>
                <a:gd name="connsiteY240" fmla="*/ 431199 h 484179"/>
                <a:gd name="connsiteX241" fmla="*/ 58381 w 387343"/>
                <a:gd name="connsiteY241" fmla="*/ 429585 h 484179"/>
                <a:gd name="connsiteX242" fmla="*/ 58381 w 387343"/>
                <a:gd name="connsiteY242" fmla="*/ 427971 h 484179"/>
                <a:gd name="connsiteX243" fmla="*/ 55153 w 387343"/>
                <a:gd name="connsiteY243" fmla="*/ 419902 h 484179"/>
                <a:gd name="connsiteX244" fmla="*/ 55153 w 387343"/>
                <a:gd name="connsiteY244" fmla="*/ 410218 h 484179"/>
                <a:gd name="connsiteX245" fmla="*/ 53539 w 387343"/>
                <a:gd name="connsiteY245" fmla="*/ 405376 h 484179"/>
                <a:gd name="connsiteX246" fmla="*/ 55153 w 387343"/>
                <a:gd name="connsiteY246" fmla="*/ 402149 h 484179"/>
                <a:gd name="connsiteX247" fmla="*/ 56767 w 387343"/>
                <a:gd name="connsiteY247" fmla="*/ 397307 h 484179"/>
                <a:gd name="connsiteX248" fmla="*/ 59995 w 387343"/>
                <a:gd name="connsiteY248" fmla="*/ 374712 h 484179"/>
                <a:gd name="connsiteX249" fmla="*/ 59995 w 387343"/>
                <a:gd name="connsiteY249" fmla="*/ 361800 h 484179"/>
                <a:gd name="connsiteX250" fmla="*/ 59995 w 387343"/>
                <a:gd name="connsiteY250" fmla="*/ 360186 h 484179"/>
                <a:gd name="connsiteX251" fmla="*/ 58381 w 387343"/>
                <a:gd name="connsiteY251" fmla="*/ 358572 h 484179"/>
                <a:gd name="connsiteX252" fmla="*/ 42241 w 387343"/>
                <a:gd name="connsiteY252" fmla="*/ 337591 h 484179"/>
                <a:gd name="connsiteX253" fmla="*/ 40628 w 387343"/>
                <a:gd name="connsiteY253" fmla="*/ 332749 h 484179"/>
                <a:gd name="connsiteX254" fmla="*/ 39014 w 387343"/>
                <a:gd name="connsiteY254" fmla="*/ 331135 h 484179"/>
                <a:gd name="connsiteX255" fmla="*/ 40628 w 387343"/>
                <a:gd name="connsiteY255" fmla="*/ 311768 h 484179"/>
                <a:gd name="connsiteX256" fmla="*/ 39014 w 387343"/>
                <a:gd name="connsiteY256" fmla="*/ 308540 h 484179"/>
                <a:gd name="connsiteX257" fmla="*/ 37400 w 387343"/>
                <a:gd name="connsiteY257" fmla="*/ 303699 h 484179"/>
                <a:gd name="connsiteX258" fmla="*/ 35786 w 387343"/>
                <a:gd name="connsiteY258" fmla="*/ 303699 h 484179"/>
                <a:gd name="connsiteX259" fmla="*/ 35786 w 387343"/>
                <a:gd name="connsiteY259" fmla="*/ 302085 h 484179"/>
                <a:gd name="connsiteX260" fmla="*/ 34172 w 387343"/>
                <a:gd name="connsiteY260" fmla="*/ 302085 h 484179"/>
                <a:gd name="connsiteX261" fmla="*/ 30944 w 387343"/>
                <a:gd name="connsiteY261" fmla="*/ 302085 h 484179"/>
                <a:gd name="connsiteX262" fmla="*/ 29330 w 387343"/>
                <a:gd name="connsiteY262" fmla="*/ 300471 h 484179"/>
                <a:gd name="connsiteX263" fmla="*/ 26102 w 387343"/>
                <a:gd name="connsiteY263" fmla="*/ 300471 h 484179"/>
                <a:gd name="connsiteX264" fmla="*/ 22874 w 387343"/>
                <a:gd name="connsiteY264" fmla="*/ 300471 h 484179"/>
                <a:gd name="connsiteX265" fmla="*/ 9963 w 387343"/>
                <a:gd name="connsiteY265" fmla="*/ 292401 h 484179"/>
                <a:gd name="connsiteX266" fmla="*/ 8349 w 387343"/>
                <a:gd name="connsiteY266" fmla="*/ 290787 h 484179"/>
                <a:gd name="connsiteX267" fmla="*/ 8349 w 387343"/>
                <a:gd name="connsiteY267" fmla="*/ 289173 h 484179"/>
                <a:gd name="connsiteX268" fmla="*/ 5121 w 387343"/>
                <a:gd name="connsiteY268" fmla="*/ 285945 h 484179"/>
                <a:gd name="connsiteX269" fmla="*/ 5121 w 387343"/>
                <a:gd name="connsiteY269" fmla="*/ 284332 h 484179"/>
                <a:gd name="connsiteX270" fmla="*/ 5121 w 387343"/>
                <a:gd name="connsiteY270" fmla="*/ 282717 h 484179"/>
                <a:gd name="connsiteX271" fmla="*/ 6735 w 387343"/>
                <a:gd name="connsiteY271" fmla="*/ 281104 h 484179"/>
                <a:gd name="connsiteX272" fmla="*/ 8349 w 387343"/>
                <a:gd name="connsiteY272" fmla="*/ 279490 h 484179"/>
                <a:gd name="connsiteX273" fmla="*/ 8349 w 387343"/>
                <a:gd name="connsiteY273" fmla="*/ 276262 h 484179"/>
                <a:gd name="connsiteX274" fmla="*/ 11577 w 387343"/>
                <a:gd name="connsiteY274" fmla="*/ 266578 h 484179"/>
                <a:gd name="connsiteX275" fmla="*/ 13191 w 387343"/>
                <a:gd name="connsiteY275" fmla="*/ 264964 h 484179"/>
                <a:gd name="connsiteX276" fmla="*/ 13191 w 387343"/>
                <a:gd name="connsiteY276" fmla="*/ 263350 h 484179"/>
                <a:gd name="connsiteX277" fmla="*/ 14805 w 387343"/>
                <a:gd name="connsiteY277" fmla="*/ 258508 h 484179"/>
                <a:gd name="connsiteX278" fmla="*/ 19646 w 387343"/>
                <a:gd name="connsiteY278" fmla="*/ 252053 h 484179"/>
                <a:gd name="connsiteX279" fmla="*/ 26102 w 387343"/>
                <a:gd name="connsiteY279" fmla="*/ 245597 h 484179"/>
                <a:gd name="connsiteX280" fmla="*/ 27716 w 387343"/>
                <a:gd name="connsiteY280" fmla="*/ 242369 h 484179"/>
                <a:gd name="connsiteX281" fmla="*/ 27716 w 387343"/>
                <a:gd name="connsiteY281" fmla="*/ 239141 h 484179"/>
                <a:gd name="connsiteX282" fmla="*/ 27716 w 387343"/>
                <a:gd name="connsiteY282" fmla="*/ 239141 h 484179"/>
                <a:gd name="connsiteX283" fmla="*/ 29330 w 387343"/>
                <a:gd name="connsiteY283" fmla="*/ 237527 h 484179"/>
                <a:gd name="connsiteX284" fmla="*/ 29330 w 387343"/>
                <a:gd name="connsiteY284" fmla="*/ 235914 h 484179"/>
                <a:gd name="connsiteX285" fmla="*/ 34172 w 387343"/>
                <a:gd name="connsiteY285" fmla="*/ 232686 h 484179"/>
                <a:gd name="connsiteX286" fmla="*/ 35786 w 387343"/>
                <a:gd name="connsiteY286" fmla="*/ 232686 h 484179"/>
                <a:gd name="connsiteX287" fmla="*/ 35786 w 387343"/>
                <a:gd name="connsiteY287" fmla="*/ 231072 h 484179"/>
                <a:gd name="connsiteX288" fmla="*/ 35786 w 387343"/>
                <a:gd name="connsiteY288" fmla="*/ 229458 h 484179"/>
                <a:gd name="connsiteX289" fmla="*/ 37400 w 387343"/>
                <a:gd name="connsiteY289" fmla="*/ 224616 h 484179"/>
                <a:gd name="connsiteX290" fmla="*/ 37400 w 387343"/>
                <a:gd name="connsiteY290" fmla="*/ 224616 h 484179"/>
                <a:gd name="connsiteX291" fmla="*/ 37400 w 387343"/>
                <a:gd name="connsiteY291" fmla="*/ 223002 h 484179"/>
                <a:gd name="connsiteX292" fmla="*/ 39014 w 387343"/>
                <a:gd name="connsiteY292" fmla="*/ 221388 h 484179"/>
                <a:gd name="connsiteX293" fmla="*/ 40628 w 387343"/>
                <a:gd name="connsiteY293" fmla="*/ 221388 h 484179"/>
                <a:gd name="connsiteX294" fmla="*/ 42241 w 387343"/>
                <a:gd name="connsiteY294" fmla="*/ 219774 h 484179"/>
                <a:gd name="connsiteX295" fmla="*/ 42241 w 387343"/>
                <a:gd name="connsiteY295" fmla="*/ 216546 h 484179"/>
                <a:gd name="connsiteX296" fmla="*/ 43855 w 387343"/>
                <a:gd name="connsiteY296" fmla="*/ 211705 h 484179"/>
                <a:gd name="connsiteX297" fmla="*/ 43855 w 387343"/>
                <a:gd name="connsiteY297" fmla="*/ 206863 h 484179"/>
                <a:gd name="connsiteX298" fmla="*/ 43855 w 387343"/>
                <a:gd name="connsiteY298" fmla="*/ 203635 h 484179"/>
                <a:gd name="connsiteX299" fmla="*/ 42241 w 387343"/>
                <a:gd name="connsiteY299" fmla="*/ 202021 h 484179"/>
                <a:gd name="connsiteX300" fmla="*/ 39014 w 387343"/>
                <a:gd name="connsiteY300" fmla="*/ 198793 h 484179"/>
                <a:gd name="connsiteX301" fmla="*/ 37400 w 387343"/>
                <a:gd name="connsiteY301" fmla="*/ 190723 h 484179"/>
                <a:gd name="connsiteX302" fmla="*/ 35786 w 387343"/>
                <a:gd name="connsiteY302" fmla="*/ 177812 h 484179"/>
                <a:gd name="connsiteX303" fmla="*/ 34172 w 387343"/>
                <a:gd name="connsiteY303" fmla="*/ 172970 h 484179"/>
                <a:gd name="connsiteX304" fmla="*/ 32558 w 387343"/>
                <a:gd name="connsiteY304" fmla="*/ 169742 h 484179"/>
                <a:gd name="connsiteX305" fmla="*/ 30944 w 387343"/>
                <a:gd name="connsiteY305" fmla="*/ 168128 h 484179"/>
                <a:gd name="connsiteX306" fmla="*/ 29330 w 387343"/>
                <a:gd name="connsiteY306" fmla="*/ 168128 h 484179"/>
                <a:gd name="connsiteX307" fmla="*/ 27716 w 387343"/>
                <a:gd name="connsiteY307" fmla="*/ 166514 h 484179"/>
                <a:gd name="connsiteX308" fmla="*/ 26102 w 387343"/>
                <a:gd name="connsiteY308" fmla="*/ 163287 h 484179"/>
                <a:gd name="connsiteX309" fmla="*/ 26102 w 387343"/>
                <a:gd name="connsiteY309" fmla="*/ 160059 h 484179"/>
                <a:gd name="connsiteX310" fmla="*/ 26102 w 387343"/>
                <a:gd name="connsiteY310" fmla="*/ 158445 h 484179"/>
                <a:gd name="connsiteX311" fmla="*/ 27716 w 387343"/>
                <a:gd name="connsiteY311" fmla="*/ 155217 h 484179"/>
                <a:gd name="connsiteX312" fmla="*/ 27716 w 387343"/>
                <a:gd name="connsiteY312" fmla="*/ 153603 h 484179"/>
                <a:gd name="connsiteX313" fmla="*/ 27716 w 387343"/>
                <a:gd name="connsiteY313" fmla="*/ 147147 h 484179"/>
                <a:gd name="connsiteX314" fmla="*/ 29330 w 387343"/>
                <a:gd name="connsiteY314" fmla="*/ 145533 h 484179"/>
                <a:gd name="connsiteX315" fmla="*/ 29330 w 387343"/>
                <a:gd name="connsiteY315" fmla="*/ 143919 h 484179"/>
                <a:gd name="connsiteX316" fmla="*/ 30944 w 387343"/>
                <a:gd name="connsiteY316" fmla="*/ 142305 h 484179"/>
                <a:gd name="connsiteX317" fmla="*/ 32558 w 387343"/>
                <a:gd name="connsiteY317" fmla="*/ 140691 h 484179"/>
                <a:gd name="connsiteX318" fmla="*/ 32558 w 387343"/>
                <a:gd name="connsiteY318" fmla="*/ 135850 h 484179"/>
                <a:gd name="connsiteX319" fmla="*/ 32558 w 387343"/>
                <a:gd name="connsiteY319" fmla="*/ 132622 h 484179"/>
                <a:gd name="connsiteX320" fmla="*/ 32558 w 387343"/>
                <a:gd name="connsiteY320" fmla="*/ 131008 h 484179"/>
                <a:gd name="connsiteX321" fmla="*/ 30944 w 387343"/>
                <a:gd name="connsiteY321" fmla="*/ 131008 h 484179"/>
                <a:gd name="connsiteX322" fmla="*/ 29330 w 387343"/>
                <a:gd name="connsiteY322" fmla="*/ 129394 h 484179"/>
                <a:gd name="connsiteX323" fmla="*/ 29330 w 387343"/>
                <a:gd name="connsiteY323" fmla="*/ 126166 h 484179"/>
                <a:gd name="connsiteX324" fmla="*/ 29330 w 387343"/>
                <a:gd name="connsiteY324" fmla="*/ 124552 h 484179"/>
                <a:gd name="connsiteX325" fmla="*/ 29330 w 387343"/>
                <a:gd name="connsiteY325" fmla="*/ 122938 h 484179"/>
                <a:gd name="connsiteX326" fmla="*/ 30944 w 387343"/>
                <a:gd name="connsiteY326" fmla="*/ 122938 h 484179"/>
                <a:gd name="connsiteX327" fmla="*/ 32558 w 387343"/>
                <a:gd name="connsiteY327" fmla="*/ 122938 h 484179"/>
                <a:gd name="connsiteX328" fmla="*/ 32558 w 387343"/>
                <a:gd name="connsiteY328" fmla="*/ 122938 h 484179"/>
                <a:gd name="connsiteX329" fmla="*/ 34172 w 387343"/>
                <a:gd name="connsiteY329" fmla="*/ 121324 h 484179"/>
                <a:gd name="connsiteX330" fmla="*/ 35786 w 387343"/>
                <a:gd name="connsiteY330" fmla="*/ 121324 h 484179"/>
                <a:gd name="connsiteX331" fmla="*/ 35786 w 387343"/>
                <a:gd name="connsiteY331" fmla="*/ 119710 h 484179"/>
                <a:gd name="connsiteX332" fmla="*/ 37400 w 387343"/>
                <a:gd name="connsiteY332" fmla="*/ 118096 h 484179"/>
                <a:gd name="connsiteX333" fmla="*/ 37400 w 387343"/>
                <a:gd name="connsiteY333" fmla="*/ 118096 h 484179"/>
                <a:gd name="connsiteX334" fmla="*/ 37400 w 387343"/>
                <a:gd name="connsiteY334" fmla="*/ 118096 h 484179"/>
                <a:gd name="connsiteX335" fmla="*/ 39014 w 387343"/>
                <a:gd name="connsiteY335" fmla="*/ 116482 h 484179"/>
                <a:gd name="connsiteX336" fmla="*/ 40628 w 387343"/>
                <a:gd name="connsiteY336" fmla="*/ 114869 h 484179"/>
                <a:gd name="connsiteX337" fmla="*/ 42241 w 387343"/>
                <a:gd name="connsiteY337" fmla="*/ 113255 h 484179"/>
                <a:gd name="connsiteX338" fmla="*/ 42241 w 387343"/>
                <a:gd name="connsiteY338" fmla="*/ 110027 h 484179"/>
                <a:gd name="connsiteX339" fmla="*/ 43855 w 387343"/>
                <a:gd name="connsiteY339" fmla="*/ 108413 h 484179"/>
                <a:gd name="connsiteX340" fmla="*/ 43855 w 387343"/>
                <a:gd name="connsiteY340" fmla="*/ 108413 h 484179"/>
                <a:gd name="connsiteX341" fmla="*/ 45469 w 387343"/>
                <a:gd name="connsiteY341" fmla="*/ 106799 h 484179"/>
                <a:gd name="connsiteX342" fmla="*/ 47083 w 387343"/>
                <a:gd name="connsiteY342" fmla="*/ 106799 h 484179"/>
                <a:gd name="connsiteX343" fmla="*/ 47083 w 387343"/>
                <a:gd name="connsiteY343" fmla="*/ 105185 h 484179"/>
                <a:gd name="connsiteX344" fmla="*/ 48697 w 387343"/>
                <a:gd name="connsiteY344" fmla="*/ 103571 h 484179"/>
                <a:gd name="connsiteX345" fmla="*/ 48697 w 387343"/>
                <a:gd name="connsiteY345" fmla="*/ 101957 h 484179"/>
                <a:gd name="connsiteX346" fmla="*/ 48697 w 387343"/>
                <a:gd name="connsiteY346" fmla="*/ 100343 h 484179"/>
                <a:gd name="connsiteX347" fmla="*/ 51925 w 387343"/>
                <a:gd name="connsiteY347" fmla="*/ 98729 h 484179"/>
                <a:gd name="connsiteX348" fmla="*/ 53539 w 387343"/>
                <a:gd name="connsiteY348" fmla="*/ 97115 h 484179"/>
                <a:gd name="connsiteX349" fmla="*/ 55153 w 387343"/>
                <a:gd name="connsiteY349" fmla="*/ 97115 h 484179"/>
                <a:gd name="connsiteX350" fmla="*/ 61609 w 387343"/>
                <a:gd name="connsiteY350" fmla="*/ 93887 h 484179"/>
                <a:gd name="connsiteX351" fmla="*/ 61609 w 387343"/>
                <a:gd name="connsiteY351" fmla="*/ 93887 h 484179"/>
                <a:gd name="connsiteX352" fmla="*/ 63223 w 387343"/>
                <a:gd name="connsiteY352" fmla="*/ 92274 h 484179"/>
                <a:gd name="connsiteX353" fmla="*/ 64837 w 387343"/>
                <a:gd name="connsiteY353" fmla="*/ 90660 h 484179"/>
                <a:gd name="connsiteX354" fmla="*/ 66450 w 387343"/>
                <a:gd name="connsiteY354" fmla="*/ 89046 h 484179"/>
                <a:gd name="connsiteX355" fmla="*/ 66450 w 387343"/>
                <a:gd name="connsiteY355" fmla="*/ 84204 h 484179"/>
                <a:gd name="connsiteX356" fmla="*/ 63223 w 387343"/>
                <a:gd name="connsiteY356" fmla="*/ 79362 h 484179"/>
                <a:gd name="connsiteX357" fmla="*/ 61609 w 387343"/>
                <a:gd name="connsiteY357" fmla="*/ 74520 h 484179"/>
                <a:gd name="connsiteX358" fmla="*/ 59995 w 387343"/>
                <a:gd name="connsiteY358" fmla="*/ 69678 h 484179"/>
                <a:gd name="connsiteX359" fmla="*/ 55153 w 387343"/>
                <a:gd name="connsiteY359" fmla="*/ 68065 h 484179"/>
                <a:gd name="connsiteX360" fmla="*/ 50311 w 387343"/>
                <a:gd name="connsiteY360" fmla="*/ 66451 h 484179"/>
                <a:gd name="connsiteX361" fmla="*/ 37400 w 387343"/>
                <a:gd name="connsiteY361" fmla="*/ 66451 h 484179"/>
                <a:gd name="connsiteX362" fmla="*/ 30944 w 387343"/>
                <a:gd name="connsiteY362" fmla="*/ 66451 h 484179"/>
                <a:gd name="connsiteX363" fmla="*/ 34172 w 387343"/>
                <a:gd name="connsiteY363" fmla="*/ 59995 h 484179"/>
                <a:gd name="connsiteX364" fmla="*/ 47083 w 387343"/>
                <a:gd name="connsiteY364" fmla="*/ 42242 h 484179"/>
                <a:gd name="connsiteX365" fmla="*/ 55153 w 387343"/>
                <a:gd name="connsiteY365" fmla="*/ 37400 h 484179"/>
                <a:gd name="connsiteX366" fmla="*/ 58381 w 387343"/>
                <a:gd name="connsiteY366" fmla="*/ 32558 h 484179"/>
                <a:gd name="connsiteX367" fmla="*/ 59995 w 387343"/>
                <a:gd name="connsiteY367" fmla="*/ 27716 h 484179"/>
                <a:gd name="connsiteX368" fmla="*/ 64837 w 387343"/>
                <a:gd name="connsiteY368" fmla="*/ 22874 h 484179"/>
                <a:gd name="connsiteX369" fmla="*/ 66450 w 387343"/>
                <a:gd name="connsiteY369" fmla="*/ 18033 h 484179"/>
                <a:gd name="connsiteX370" fmla="*/ 68064 w 387343"/>
                <a:gd name="connsiteY370" fmla="*/ 16419 h 484179"/>
                <a:gd name="connsiteX371" fmla="*/ 69678 w 387343"/>
                <a:gd name="connsiteY371" fmla="*/ 16419 h 484179"/>
                <a:gd name="connsiteX372" fmla="*/ 72906 w 387343"/>
                <a:gd name="connsiteY372" fmla="*/ 16419 h 484179"/>
                <a:gd name="connsiteX373" fmla="*/ 74520 w 387343"/>
                <a:gd name="connsiteY373" fmla="*/ 14805 h 484179"/>
                <a:gd name="connsiteX374" fmla="*/ 77748 w 387343"/>
                <a:gd name="connsiteY374" fmla="*/ 11577 h 484179"/>
                <a:gd name="connsiteX375" fmla="*/ 80976 w 387343"/>
                <a:gd name="connsiteY375" fmla="*/ 8349 h 484179"/>
                <a:gd name="connsiteX376" fmla="*/ 85818 w 387343"/>
                <a:gd name="connsiteY376" fmla="*/ 5121 h 484179"/>
                <a:gd name="connsiteX377" fmla="*/ 92273 w 387343"/>
                <a:gd name="connsiteY377" fmla="*/ 19647 h 484179"/>
                <a:gd name="connsiteX378" fmla="*/ 93887 w 387343"/>
                <a:gd name="connsiteY378" fmla="*/ 30944 h 484179"/>
                <a:gd name="connsiteX379" fmla="*/ 103571 w 387343"/>
                <a:gd name="connsiteY379" fmla="*/ 40628 h 484179"/>
                <a:gd name="connsiteX380" fmla="*/ 129394 w 387343"/>
                <a:gd name="connsiteY380" fmla="*/ 79362 h 484179"/>
                <a:gd name="connsiteX381" fmla="*/ 132622 w 387343"/>
                <a:gd name="connsiteY381" fmla="*/ 82590 h 484179"/>
                <a:gd name="connsiteX382" fmla="*/ 137464 w 387343"/>
                <a:gd name="connsiteY382" fmla="*/ 85818 h 484179"/>
                <a:gd name="connsiteX383" fmla="*/ 140691 w 387343"/>
                <a:gd name="connsiteY383" fmla="*/ 87432 h 484179"/>
                <a:gd name="connsiteX384" fmla="*/ 148761 w 387343"/>
                <a:gd name="connsiteY384" fmla="*/ 92274 h 484179"/>
                <a:gd name="connsiteX385" fmla="*/ 150375 w 387343"/>
                <a:gd name="connsiteY385" fmla="*/ 93887 h 484179"/>
                <a:gd name="connsiteX386" fmla="*/ 151989 w 387343"/>
                <a:gd name="connsiteY386" fmla="*/ 93887 h 484179"/>
                <a:gd name="connsiteX387" fmla="*/ 153603 w 387343"/>
                <a:gd name="connsiteY387" fmla="*/ 95501 h 484179"/>
                <a:gd name="connsiteX388" fmla="*/ 164900 w 387343"/>
                <a:gd name="connsiteY388" fmla="*/ 95501 h 484179"/>
                <a:gd name="connsiteX389" fmla="*/ 168128 w 387343"/>
                <a:gd name="connsiteY389" fmla="*/ 95501 h 484179"/>
                <a:gd name="connsiteX390" fmla="*/ 171356 w 387343"/>
                <a:gd name="connsiteY390" fmla="*/ 97115 h 484179"/>
                <a:gd name="connsiteX391" fmla="*/ 176198 w 387343"/>
                <a:gd name="connsiteY391" fmla="*/ 100343 h 484179"/>
                <a:gd name="connsiteX392" fmla="*/ 177812 w 387343"/>
                <a:gd name="connsiteY392" fmla="*/ 101957 h 48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</a:cxnLst>
              <a:rect l="l" t="t" r="r" b="b"/>
              <a:pathLst>
                <a:path w="387343" h="484179">
                  <a:moveTo>
                    <a:pt x="179426" y="101957"/>
                  </a:moveTo>
                  <a:lnTo>
                    <a:pt x="181040" y="101957"/>
                  </a:lnTo>
                  <a:lnTo>
                    <a:pt x="182654" y="101957"/>
                  </a:lnTo>
                  <a:lnTo>
                    <a:pt x="184267" y="101957"/>
                  </a:lnTo>
                  <a:lnTo>
                    <a:pt x="185882" y="103571"/>
                  </a:lnTo>
                  <a:lnTo>
                    <a:pt x="185882" y="105185"/>
                  </a:lnTo>
                  <a:lnTo>
                    <a:pt x="185882" y="106799"/>
                  </a:lnTo>
                  <a:lnTo>
                    <a:pt x="185882" y="108413"/>
                  </a:lnTo>
                  <a:lnTo>
                    <a:pt x="187495" y="111641"/>
                  </a:lnTo>
                  <a:lnTo>
                    <a:pt x="189109" y="113255"/>
                  </a:lnTo>
                  <a:lnTo>
                    <a:pt x="189109" y="113255"/>
                  </a:lnTo>
                  <a:lnTo>
                    <a:pt x="190723" y="114869"/>
                  </a:lnTo>
                  <a:lnTo>
                    <a:pt x="195565" y="114869"/>
                  </a:lnTo>
                  <a:lnTo>
                    <a:pt x="198793" y="116482"/>
                  </a:lnTo>
                  <a:lnTo>
                    <a:pt x="200407" y="116482"/>
                  </a:lnTo>
                  <a:lnTo>
                    <a:pt x="202021" y="118096"/>
                  </a:lnTo>
                  <a:lnTo>
                    <a:pt x="206863" y="119710"/>
                  </a:lnTo>
                  <a:lnTo>
                    <a:pt x="211704" y="124552"/>
                  </a:lnTo>
                  <a:lnTo>
                    <a:pt x="213318" y="124552"/>
                  </a:lnTo>
                  <a:lnTo>
                    <a:pt x="214932" y="126166"/>
                  </a:lnTo>
                  <a:lnTo>
                    <a:pt x="216546" y="126166"/>
                  </a:lnTo>
                  <a:lnTo>
                    <a:pt x="223002" y="124552"/>
                  </a:lnTo>
                  <a:lnTo>
                    <a:pt x="226230" y="126166"/>
                  </a:lnTo>
                  <a:lnTo>
                    <a:pt x="227844" y="126166"/>
                  </a:lnTo>
                  <a:lnTo>
                    <a:pt x="227844" y="126166"/>
                  </a:lnTo>
                  <a:lnTo>
                    <a:pt x="234299" y="129394"/>
                  </a:lnTo>
                  <a:lnTo>
                    <a:pt x="235913" y="129394"/>
                  </a:lnTo>
                  <a:lnTo>
                    <a:pt x="239141" y="131008"/>
                  </a:lnTo>
                  <a:lnTo>
                    <a:pt x="240755" y="131008"/>
                  </a:lnTo>
                  <a:lnTo>
                    <a:pt x="242369" y="131008"/>
                  </a:lnTo>
                  <a:lnTo>
                    <a:pt x="245597" y="129394"/>
                  </a:lnTo>
                  <a:lnTo>
                    <a:pt x="245597" y="129394"/>
                  </a:lnTo>
                  <a:lnTo>
                    <a:pt x="247211" y="129394"/>
                  </a:lnTo>
                  <a:lnTo>
                    <a:pt x="247211" y="129394"/>
                  </a:lnTo>
                  <a:lnTo>
                    <a:pt x="248825" y="129394"/>
                  </a:lnTo>
                  <a:lnTo>
                    <a:pt x="252053" y="132622"/>
                  </a:lnTo>
                  <a:lnTo>
                    <a:pt x="253667" y="134236"/>
                  </a:lnTo>
                  <a:lnTo>
                    <a:pt x="255281" y="134236"/>
                  </a:lnTo>
                  <a:lnTo>
                    <a:pt x="256894" y="132622"/>
                  </a:lnTo>
                  <a:lnTo>
                    <a:pt x="258508" y="132622"/>
                  </a:lnTo>
                  <a:lnTo>
                    <a:pt x="260122" y="129394"/>
                  </a:lnTo>
                  <a:lnTo>
                    <a:pt x="261736" y="129394"/>
                  </a:lnTo>
                  <a:lnTo>
                    <a:pt x="261736" y="129394"/>
                  </a:lnTo>
                  <a:lnTo>
                    <a:pt x="261736" y="127780"/>
                  </a:lnTo>
                  <a:lnTo>
                    <a:pt x="263350" y="127780"/>
                  </a:lnTo>
                  <a:lnTo>
                    <a:pt x="264964" y="127780"/>
                  </a:lnTo>
                  <a:lnTo>
                    <a:pt x="266578" y="127780"/>
                  </a:lnTo>
                  <a:lnTo>
                    <a:pt x="268192" y="127780"/>
                  </a:lnTo>
                  <a:lnTo>
                    <a:pt x="271420" y="129394"/>
                  </a:lnTo>
                  <a:lnTo>
                    <a:pt x="281103" y="129394"/>
                  </a:lnTo>
                  <a:lnTo>
                    <a:pt x="282717" y="129394"/>
                  </a:lnTo>
                  <a:lnTo>
                    <a:pt x="282717" y="129394"/>
                  </a:lnTo>
                  <a:lnTo>
                    <a:pt x="285945" y="132622"/>
                  </a:lnTo>
                  <a:lnTo>
                    <a:pt x="287559" y="134236"/>
                  </a:lnTo>
                  <a:lnTo>
                    <a:pt x="287559" y="134236"/>
                  </a:lnTo>
                  <a:lnTo>
                    <a:pt x="287559" y="132622"/>
                  </a:lnTo>
                  <a:lnTo>
                    <a:pt x="287559" y="129394"/>
                  </a:lnTo>
                  <a:lnTo>
                    <a:pt x="287559" y="129394"/>
                  </a:lnTo>
                  <a:lnTo>
                    <a:pt x="287559" y="127780"/>
                  </a:lnTo>
                  <a:lnTo>
                    <a:pt x="287559" y="127780"/>
                  </a:lnTo>
                  <a:lnTo>
                    <a:pt x="290787" y="127780"/>
                  </a:lnTo>
                  <a:lnTo>
                    <a:pt x="292401" y="127780"/>
                  </a:lnTo>
                  <a:lnTo>
                    <a:pt x="295629" y="131008"/>
                  </a:lnTo>
                  <a:lnTo>
                    <a:pt x="300471" y="139078"/>
                  </a:lnTo>
                  <a:lnTo>
                    <a:pt x="298857" y="139078"/>
                  </a:lnTo>
                  <a:lnTo>
                    <a:pt x="303699" y="145533"/>
                  </a:lnTo>
                  <a:lnTo>
                    <a:pt x="303699" y="147147"/>
                  </a:lnTo>
                  <a:lnTo>
                    <a:pt x="306926" y="147147"/>
                  </a:lnTo>
                  <a:lnTo>
                    <a:pt x="306926" y="150375"/>
                  </a:lnTo>
                  <a:lnTo>
                    <a:pt x="308540" y="153603"/>
                  </a:lnTo>
                  <a:lnTo>
                    <a:pt x="303699" y="155217"/>
                  </a:lnTo>
                  <a:lnTo>
                    <a:pt x="306926" y="158445"/>
                  </a:lnTo>
                  <a:lnTo>
                    <a:pt x="310154" y="160059"/>
                  </a:lnTo>
                  <a:lnTo>
                    <a:pt x="316610" y="160059"/>
                  </a:lnTo>
                  <a:lnTo>
                    <a:pt x="314996" y="164900"/>
                  </a:lnTo>
                  <a:lnTo>
                    <a:pt x="313382" y="169742"/>
                  </a:lnTo>
                  <a:lnTo>
                    <a:pt x="310154" y="172970"/>
                  </a:lnTo>
                  <a:lnTo>
                    <a:pt x="305312" y="174584"/>
                  </a:lnTo>
                  <a:lnTo>
                    <a:pt x="300471" y="171356"/>
                  </a:lnTo>
                  <a:lnTo>
                    <a:pt x="297243" y="174584"/>
                  </a:lnTo>
                  <a:lnTo>
                    <a:pt x="297243" y="174584"/>
                  </a:lnTo>
                  <a:lnTo>
                    <a:pt x="297243" y="176198"/>
                  </a:lnTo>
                  <a:lnTo>
                    <a:pt x="297243" y="187496"/>
                  </a:lnTo>
                  <a:lnTo>
                    <a:pt x="300471" y="202021"/>
                  </a:lnTo>
                  <a:lnTo>
                    <a:pt x="300471" y="206863"/>
                  </a:lnTo>
                  <a:lnTo>
                    <a:pt x="300471" y="210091"/>
                  </a:lnTo>
                  <a:lnTo>
                    <a:pt x="298857" y="213318"/>
                  </a:lnTo>
                  <a:lnTo>
                    <a:pt x="298857" y="214932"/>
                  </a:lnTo>
                  <a:lnTo>
                    <a:pt x="297243" y="216546"/>
                  </a:lnTo>
                  <a:lnTo>
                    <a:pt x="298857" y="226230"/>
                  </a:lnTo>
                  <a:lnTo>
                    <a:pt x="298857" y="227844"/>
                  </a:lnTo>
                  <a:lnTo>
                    <a:pt x="300471" y="239141"/>
                  </a:lnTo>
                  <a:lnTo>
                    <a:pt x="302085" y="243983"/>
                  </a:lnTo>
                  <a:lnTo>
                    <a:pt x="308540" y="253667"/>
                  </a:lnTo>
                  <a:lnTo>
                    <a:pt x="310154" y="255281"/>
                  </a:lnTo>
                  <a:lnTo>
                    <a:pt x="311768" y="255281"/>
                  </a:lnTo>
                  <a:lnTo>
                    <a:pt x="311768" y="256895"/>
                  </a:lnTo>
                  <a:lnTo>
                    <a:pt x="313382" y="256895"/>
                  </a:lnTo>
                  <a:lnTo>
                    <a:pt x="314996" y="256895"/>
                  </a:lnTo>
                  <a:lnTo>
                    <a:pt x="321452" y="256895"/>
                  </a:lnTo>
                  <a:lnTo>
                    <a:pt x="324680" y="256895"/>
                  </a:lnTo>
                  <a:lnTo>
                    <a:pt x="326294" y="258508"/>
                  </a:lnTo>
                  <a:lnTo>
                    <a:pt x="335977" y="263350"/>
                  </a:lnTo>
                  <a:lnTo>
                    <a:pt x="342433" y="266578"/>
                  </a:lnTo>
                  <a:lnTo>
                    <a:pt x="344047" y="268192"/>
                  </a:lnTo>
                  <a:lnTo>
                    <a:pt x="344047" y="269806"/>
                  </a:lnTo>
                  <a:lnTo>
                    <a:pt x="350503" y="281104"/>
                  </a:lnTo>
                  <a:lnTo>
                    <a:pt x="350503" y="282717"/>
                  </a:lnTo>
                  <a:lnTo>
                    <a:pt x="350503" y="284332"/>
                  </a:lnTo>
                  <a:lnTo>
                    <a:pt x="350503" y="287559"/>
                  </a:lnTo>
                  <a:lnTo>
                    <a:pt x="348889" y="289173"/>
                  </a:lnTo>
                  <a:lnTo>
                    <a:pt x="347275" y="290787"/>
                  </a:lnTo>
                  <a:lnTo>
                    <a:pt x="347275" y="292401"/>
                  </a:lnTo>
                  <a:lnTo>
                    <a:pt x="345661" y="292401"/>
                  </a:lnTo>
                  <a:lnTo>
                    <a:pt x="345661" y="294015"/>
                  </a:lnTo>
                  <a:lnTo>
                    <a:pt x="345661" y="295629"/>
                  </a:lnTo>
                  <a:lnTo>
                    <a:pt x="345661" y="298857"/>
                  </a:lnTo>
                  <a:lnTo>
                    <a:pt x="347275" y="300471"/>
                  </a:lnTo>
                  <a:lnTo>
                    <a:pt x="363414" y="337591"/>
                  </a:lnTo>
                  <a:lnTo>
                    <a:pt x="365028" y="337591"/>
                  </a:lnTo>
                  <a:lnTo>
                    <a:pt x="365028" y="339205"/>
                  </a:lnTo>
                  <a:lnTo>
                    <a:pt x="366642" y="339205"/>
                  </a:lnTo>
                  <a:lnTo>
                    <a:pt x="368256" y="340819"/>
                  </a:lnTo>
                  <a:lnTo>
                    <a:pt x="369870" y="340819"/>
                  </a:lnTo>
                  <a:lnTo>
                    <a:pt x="371484" y="342433"/>
                  </a:lnTo>
                  <a:lnTo>
                    <a:pt x="373098" y="342433"/>
                  </a:lnTo>
                  <a:lnTo>
                    <a:pt x="374712" y="342433"/>
                  </a:lnTo>
                  <a:lnTo>
                    <a:pt x="374712" y="344047"/>
                  </a:lnTo>
                  <a:lnTo>
                    <a:pt x="376326" y="345661"/>
                  </a:lnTo>
                  <a:lnTo>
                    <a:pt x="376326" y="345661"/>
                  </a:lnTo>
                  <a:lnTo>
                    <a:pt x="382781" y="361800"/>
                  </a:lnTo>
                  <a:lnTo>
                    <a:pt x="382781" y="363414"/>
                  </a:lnTo>
                  <a:lnTo>
                    <a:pt x="382781" y="365028"/>
                  </a:lnTo>
                  <a:lnTo>
                    <a:pt x="381167" y="365028"/>
                  </a:lnTo>
                  <a:lnTo>
                    <a:pt x="381167" y="365028"/>
                  </a:lnTo>
                  <a:lnTo>
                    <a:pt x="379553" y="363414"/>
                  </a:lnTo>
                  <a:lnTo>
                    <a:pt x="376326" y="361800"/>
                  </a:lnTo>
                  <a:lnTo>
                    <a:pt x="374712" y="360186"/>
                  </a:lnTo>
                  <a:lnTo>
                    <a:pt x="374712" y="360186"/>
                  </a:lnTo>
                  <a:lnTo>
                    <a:pt x="373098" y="360186"/>
                  </a:lnTo>
                  <a:lnTo>
                    <a:pt x="371484" y="360186"/>
                  </a:lnTo>
                  <a:lnTo>
                    <a:pt x="369870" y="360186"/>
                  </a:lnTo>
                  <a:lnTo>
                    <a:pt x="368256" y="360186"/>
                  </a:lnTo>
                  <a:lnTo>
                    <a:pt x="365028" y="361800"/>
                  </a:lnTo>
                  <a:lnTo>
                    <a:pt x="363414" y="363414"/>
                  </a:lnTo>
                  <a:lnTo>
                    <a:pt x="363414" y="363414"/>
                  </a:lnTo>
                  <a:lnTo>
                    <a:pt x="360186" y="366642"/>
                  </a:lnTo>
                  <a:lnTo>
                    <a:pt x="360186" y="368256"/>
                  </a:lnTo>
                  <a:lnTo>
                    <a:pt x="358572" y="371484"/>
                  </a:lnTo>
                  <a:lnTo>
                    <a:pt x="352117" y="398921"/>
                  </a:lnTo>
                  <a:lnTo>
                    <a:pt x="352117" y="402149"/>
                  </a:lnTo>
                  <a:lnTo>
                    <a:pt x="353730" y="403762"/>
                  </a:lnTo>
                  <a:lnTo>
                    <a:pt x="361800" y="413446"/>
                  </a:lnTo>
                  <a:lnTo>
                    <a:pt x="363414" y="415060"/>
                  </a:lnTo>
                  <a:lnTo>
                    <a:pt x="363414" y="415060"/>
                  </a:lnTo>
                  <a:lnTo>
                    <a:pt x="365028" y="418288"/>
                  </a:lnTo>
                  <a:lnTo>
                    <a:pt x="365028" y="421516"/>
                  </a:lnTo>
                  <a:lnTo>
                    <a:pt x="366642" y="427971"/>
                  </a:lnTo>
                  <a:lnTo>
                    <a:pt x="366642" y="431199"/>
                  </a:lnTo>
                  <a:lnTo>
                    <a:pt x="366642" y="432813"/>
                  </a:lnTo>
                  <a:lnTo>
                    <a:pt x="365028" y="436041"/>
                  </a:lnTo>
                  <a:lnTo>
                    <a:pt x="365028" y="436041"/>
                  </a:lnTo>
                  <a:lnTo>
                    <a:pt x="360186" y="440883"/>
                  </a:lnTo>
                  <a:lnTo>
                    <a:pt x="360186" y="440883"/>
                  </a:lnTo>
                  <a:lnTo>
                    <a:pt x="360186" y="442497"/>
                  </a:lnTo>
                  <a:lnTo>
                    <a:pt x="360186" y="444111"/>
                  </a:lnTo>
                  <a:lnTo>
                    <a:pt x="360186" y="444111"/>
                  </a:lnTo>
                  <a:lnTo>
                    <a:pt x="361800" y="445725"/>
                  </a:lnTo>
                  <a:lnTo>
                    <a:pt x="363414" y="445725"/>
                  </a:lnTo>
                  <a:lnTo>
                    <a:pt x="365028" y="445725"/>
                  </a:lnTo>
                  <a:lnTo>
                    <a:pt x="366642" y="445725"/>
                  </a:lnTo>
                  <a:lnTo>
                    <a:pt x="369870" y="445725"/>
                  </a:lnTo>
                  <a:lnTo>
                    <a:pt x="371484" y="445725"/>
                  </a:lnTo>
                  <a:lnTo>
                    <a:pt x="373098" y="445725"/>
                  </a:lnTo>
                  <a:lnTo>
                    <a:pt x="376326" y="448953"/>
                  </a:lnTo>
                  <a:lnTo>
                    <a:pt x="384395" y="461864"/>
                  </a:lnTo>
                  <a:lnTo>
                    <a:pt x="382781" y="465092"/>
                  </a:lnTo>
                  <a:lnTo>
                    <a:pt x="382781" y="465092"/>
                  </a:lnTo>
                  <a:lnTo>
                    <a:pt x="376326" y="463478"/>
                  </a:lnTo>
                  <a:lnTo>
                    <a:pt x="374712" y="461864"/>
                  </a:lnTo>
                  <a:lnTo>
                    <a:pt x="368256" y="458636"/>
                  </a:lnTo>
                  <a:lnTo>
                    <a:pt x="365028" y="457022"/>
                  </a:lnTo>
                  <a:lnTo>
                    <a:pt x="361800" y="457022"/>
                  </a:lnTo>
                  <a:lnTo>
                    <a:pt x="353730" y="457022"/>
                  </a:lnTo>
                  <a:lnTo>
                    <a:pt x="352117" y="457022"/>
                  </a:lnTo>
                  <a:lnTo>
                    <a:pt x="345661" y="453794"/>
                  </a:lnTo>
                  <a:lnTo>
                    <a:pt x="340819" y="450567"/>
                  </a:lnTo>
                  <a:lnTo>
                    <a:pt x="335977" y="447339"/>
                  </a:lnTo>
                  <a:lnTo>
                    <a:pt x="329521" y="445725"/>
                  </a:lnTo>
                  <a:lnTo>
                    <a:pt x="323066" y="448953"/>
                  </a:lnTo>
                  <a:lnTo>
                    <a:pt x="311768" y="458636"/>
                  </a:lnTo>
                  <a:lnTo>
                    <a:pt x="306926" y="458636"/>
                  </a:lnTo>
                  <a:lnTo>
                    <a:pt x="303699" y="457022"/>
                  </a:lnTo>
                  <a:lnTo>
                    <a:pt x="302085" y="450567"/>
                  </a:lnTo>
                  <a:lnTo>
                    <a:pt x="298857" y="448953"/>
                  </a:lnTo>
                  <a:lnTo>
                    <a:pt x="295629" y="450567"/>
                  </a:lnTo>
                  <a:lnTo>
                    <a:pt x="292401" y="457022"/>
                  </a:lnTo>
                  <a:lnTo>
                    <a:pt x="289173" y="458636"/>
                  </a:lnTo>
                  <a:lnTo>
                    <a:pt x="282717" y="458636"/>
                  </a:lnTo>
                  <a:lnTo>
                    <a:pt x="274648" y="453794"/>
                  </a:lnTo>
                  <a:lnTo>
                    <a:pt x="268192" y="455408"/>
                  </a:lnTo>
                  <a:lnTo>
                    <a:pt x="261736" y="458636"/>
                  </a:lnTo>
                  <a:lnTo>
                    <a:pt x="258508" y="463478"/>
                  </a:lnTo>
                  <a:lnTo>
                    <a:pt x="253667" y="469934"/>
                  </a:lnTo>
                  <a:lnTo>
                    <a:pt x="250439" y="474776"/>
                  </a:lnTo>
                  <a:lnTo>
                    <a:pt x="242369" y="478003"/>
                  </a:lnTo>
                  <a:lnTo>
                    <a:pt x="235913" y="476389"/>
                  </a:lnTo>
                  <a:lnTo>
                    <a:pt x="231072" y="473162"/>
                  </a:lnTo>
                  <a:lnTo>
                    <a:pt x="223002" y="471548"/>
                  </a:lnTo>
                  <a:lnTo>
                    <a:pt x="219774" y="473162"/>
                  </a:lnTo>
                  <a:lnTo>
                    <a:pt x="216546" y="474776"/>
                  </a:lnTo>
                  <a:lnTo>
                    <a:pt x="213318" y="478003"/>
                  </a:lnTo>
                  <a:lnTo>
                    <a:pt x="211704" y="479617"/>
                  </a:lnTo>
                  <a:lnTo>
                    <a:pt x="210090" y="479617"/>
                  </a:lnTo>
                  <a:lnTo>
                    <a:pt x="208476" y="479617"/>
                  </a:lnTo>
                  <a:lnTo>
                    <a:pt x="205249" y="478003"/>
                  </a:lnTo>
                  <a:lnTo>
                    <a:pt x="203635" y="476389"/>
                  </a:lnTo>
                  <a:lnTo>
                    <a:pt x="160058" y="471548"/>
                  </a:lnTo>
                  <a:lnTo>
                    <a:pt x="139077" y="461864"/>
                  </a:lnTo>
                  <a:lnTo>
                    <a:pt x="131008" y="461864"/>
                  </a:lnTo>
                  <a:lnTo>
                    <a:pt x="124552" y="465092"/>
                  </a:lnTo>
                  <a:lnTo>
                    <a:pt x="119710" y="468320"/>
                  </a:lnTo>
                  <a:lnTo>
                    <a:pt x="113255" y="469934"/>
                  </a:lnTo>
                  <a:lnTo>
                    <a:pt x="108413" y="468320"/>
                  </a:lnTo>
                  <a:lnTo>
                    <a:pt x="106799" y="465092"/>
                  </a:lnTo>
                  <a:lnTo>
                    <a:pt x="106799" y="461864"/>
                  </a:lnTo>
                  <a:lnTo>
                    <a:pt x="106799" y="460250"/>
                  </a:lnTo>
                  <a:lnTo>
                    <a:pt x="103571" y="460250"/>
                  </a:lnTo>
                  <a:lnTo>
                    <a:pt x="103571" y="461864"/>
                  </a:lnTo>
                  <a:lnTo>
                    <a:pt x="101957" y="463478"/>
                  </a:lnTo>
                  <a:lnTo>
                    <a:pt x="93887" y="473162"/>
                  </a:lnTo>
                  <a:lnTo>
                    <a:pt x="90659" y="474776"/>
                  </a:lnTo>
                  <a:lnTo>
                    <a:pt x="85818" y="474776"/>
                  </a:lnTo>
                  <a:lnTo>
                    <a:pt x="82590" y="473162"/>
                  </a:lnTo>
                  <a:lnTo>
                    <a:pt x="80976" y="471548"/>
                  </a:lnTo>
                  <a:lnTo>
                    <a:pt x="79362" y="469934"/>
                  </a:lnTo>
                  <a:lnTo>
                    <a:pt x="64837" y="473162"/>
                  </a:lnTo>
                  <a:lnTo>
                    <a:pt x="53539" y="478003"/>
                  </a:lnTo>
                  <a:lnTo>
                    <a:pt x="53539" y="478003"/>
                  </a:lnTo>
                  <a:lnTo>
                    <a:pt x="59995" y="440883"/>
                  </a:lnTo>
                  <a:lnTo>
                    <a:pt x="58381" y="431199"/>
                  </a:lnTo>
                  <a:lnTo>
                    <a:pt x="58381" y="429585"/>
                  </a:lnTo>
                  <a:lnTo>
                    <a:pt x="58381" y="427971"/>
                  </a:lnTo>
                  <a:lnTo>
                    <a:pt x="55153" y="419902"/>
                  </a:lnTo>
                  <a:lnTo>
                    <a:pt x="55153" y="410218"/>
                  </a:lnTo>
                  <a:lnTo>
                    <a:pt x="53539" y="405376"/>
                  </a:lnTo>
                  <a:lnTo>
                    <a:pt x="55153" y="402149"/>
                  </a:lnTo>
                  <a:lnTo>
                    <a:pt x="56767" y="397307"/>
                  </a:lnTo>
                  <a:lnTo>
                    <a:pt x="59995" y="374712"/>
                  </a:lnTo>
                  <a:lnTo>
                    <a:pt x="59995" y="361800"/>
                  </a:lnTo>
                  <a:lnTo>
                    <a:pt x="59995" y="360186"/>
                  </a:lnTo>
                  <a:lnTo>
                    <a:pt x="58381" y="358572"/>
                  </a:lnTo>
                  <a:lnTo>
                    <a:pt x="42241" y="337591"/>
                  </a:lnTo>
                  <a:lnTo>
                    <a:pt x="40628" y="332749"/>
                  </a:lnTo>
                  <a:lnTo>
                    <a:pt x="39014" y="331135"/>
                  </a:lnTo>
                  <a:lnTo>
                    <a:pt x="40628" y="311768"/>
                  </a:lnTo>
                  <a:lnTo>
                    <a:pt x="39014" y="308540"/>
                  </a:lnTo>
                  <a:lnTo>
                    <a:pt x="37400" y="303699"/>
                  </a:lnTo>
                  <a:lnTo>
                    <a:pt x="35786" y="303699"/>
                  </a:lnTo>
                  <a:lnTo>
                    <a:pt x="35786" y="302085"/>
                  </a:lnTo>
                  <a:lnTo>
                    <a:pt x="34172" y="302085"/>
                  </a:lnTo>
                  <a:lnTo>
                    <a:pt x="30944" y="302085"/>
                  </a:lnTo>
                  <a:lnTo>
                    <a:pt x="29330" y="300471"/>
                  </a:lnTo>
                  <a:lnTo>
                    <a:pt x="26102" y="300471"/>
                  </a:lnTo>
                  <a:lnTo>
                    <a:pt x="22874" y="300471"/>
                  </a:lnTo>
                  <a:lnTo>
                    <a:pt x="9963" y="292401"/>
                  </a:lnTo>
                  <a:lnTo>
                    <a:pt x="8349" y="290787"/>
                  </a:lnTo>
                  <a:lnTo>
                    <a:pt x="8349" y="289173"/>
                  </a:lnTo>
                  <a:lnTo>
                    <a:pt x="5121" y="285945"/>
                  </a:lnTo>
                  <a:lnTo>
                    <a:pt x="5121" y="284332"/>
                  </a:lnTo>
                  <a:lnTo>
                    <a:pt x="5121" y="282717"/>
                  </a:lnTo>
                  <a:lnTo>
                    <a:pt x="6735" y="281104"/>
                  </a:lnTo>
                  <a:lnTo>
                    <a:pt x="8349" y="279490"/>
                  </a:lnTo>
                  <a:lnTo>
                    <a:pt x="8349" y="276262"/>
                  </a:lnTo>
                  <a:lnTo>
                    <a:pt x="11577" y="266578"/>
                  </a:lnTo>
                  <a:lnTo>
                    <a:pt x="13191" y="264964"/>
                  </a:lnTo>
                  <a:lnTo>
                    <a:pt x="13191" y="263350"/>
                  </a:lnTo>
                  <a:lnTo>
                    <a:pt x="14805" y="258508"/>
                  </a:lnTo>
                  <a:lnTo>
                    <a:pt x="19646" y="252053"/>
                  </a:lnTo>
                  <a:lnTo>
                    <a:pt x="26102" y="245597"/>
                  </a:lnTo>
                  <a:lnTo>
                    <a:pt x="27716" y="242369"/>
                  </a:lnTo>
                  <a:lnTo>
                    <a:pt x="27716" y="239141"/>
                  </a:lnTo>
                  <a:lnTo>
                    <a:pt x="27716" y="239141"/>
                  </a:lnTo>
                  <a:lnTo>
                    <a:pt x="29330" y="237527"/>
                  </a:lnTo>
                  <a:lnTo>
                    <a:pt x="29330" y="235914"/>
                  </a:lnTo>
                  <a:lnTo>
                    <a:pt x="34172" y="232686"/>
                  </a:lnTo>
                  <a:lnTo>
                    <a:pt x="35786" y="232686"/>
                  </a:lnTo>
                  <a:lnTo>
                    <a:pt x="35786" y="231072"/>
                  </a:lnTo>
                  <a:lnTo>
                    <a:pt x="35786" y="229458"/>
                  </a:lnTo>
                  <a:lnTo>
                    <a:pt x="37400" y="224616"/>
                  </a:lnTo>
                  <a:lnTo>
                    <a:pt x="37400" y="224616"/>
                  </a:lnTo>
                  <a:lnTo>
                    <a:pt x="37400" y="223002"/>
                  </a:lnTo>
                  <a:lnTo>
                    <a:pt x="39014" y="221388"/>
                  </a:lnTo>
                  <a:lnTo>
                    <a:pt x="40628" y="221388"/>
                  </a:lnTo>
                  <a:lnTo>
                    <a:pt x="42241" y="219774"/>
                  </a:lnTo>
                  <a:lnTo>
                    <a:pt x="42241" y="216546"/>
                  </a:lnTo>
                  <a:lnTo>
                    <a:pt x="43855" y="211705"/>
                  </a:lnTo>
                  <a:lnTo>
                    <a:pt x="43855" y="206863"/>
                  </a:lnTo>
                  <a:lnTo>
                    <a:pt x="43855" y="203635"/>
                  </a:lnTo>
                  <a:lnTo>
                    <a:pt x="42241" y="202021"/>
                  </a:lnTo>
                  <a:lnTo>
                    <a:pt x="39014" y="198793"/>
                  </a:lnTo>
                  <a:lnTo>
                    <a:pt x="37400" y="190723"/>
                  </a:lnTo>
                  <a:lnTo>
                    <a:pt x="35786" y="177812"/>
                  </a:lnTo>
                  <a:lnTo>
                    <a:pt x="34172" y="172970"/>
                  </a:lnTo>
                  <a:lnTo>
                    <a:pt x="32558" y="169742"/>
                  </a:lnTo>
                  <a:lnTo>
                    <a:pt x="30944" y="168128"/>
                  </a:lnTo>
                  <a:lnTo>
                    <a:pt x="29330" y="168128"/>
                  </a:lnTo>
                  <a:lnTo>
                    <a:pt x="27716" y="166514"/>
                  </a:lnTo>
                  <a:lnTo>
                    <a:pt x="26102" y="163287"/>
                  </a:lnTo>
                  <a:lnTo>
                    <a:pt x="26102" y="160059"/>
                  </a:lnTo>
                  <a:lnTo>
                    <a:pt x="26102" y="158445"/>
                  </a:lnTo>
                  <a:lnTo>
                    <a:pt x="27716" y="155217"/>
                  </a:lnTo>
                  <a:lnTo>
                    <a:pt x="27716" y="153603"/>
                  </a:lnTo>
                  <a:lnTo>
                    <a:pt x="27716" y="147147"/>
                  </a:lnTo>
                  <a:lnTo>
                    <a:pt x="29330" y="145533"/>
                  </a:lnTo>
                  <a:lnTo>
                    <a:pt x="29330" y="143919"/>
                  </a:lnTo>
                  <a:lnTo>
                    <a:pt x="30944" y="142305"/>
                  </a:lnTo>
                  <a:lnTo>
                    <a:pt x="32558" y="140691"/>
                  </a:lnTo>
                  <a:lnTo>
                    <a:pt x="32558" y="135850"/>
                  </a:lnTo>
                  <a:lnTo>
                    <a:pt x="32558" y="132622"/>
                  </a:lnTo>
                  <a:lnTo>
                    <a:pt x="32558" y="131008"/>
                  </a:lnTo>
                  <a:lnTo>
                    <a:pt x="30944" y="131008"/>
                  </a:lnTo>
                  <a:lnTo>
                    <a:pt x="29330" y="129394"/>
                  </a:lnTo>
                  <a:lnTo>
                    <a:pt x="29330" y="126166"/>
                  </a:lnTo>
                  <a:lnTo>
                    <a:pt x="29330" y="124552"/>
                  </a:lnTo>
                  <a:lnTo>
                    <a:pt x="29330" y="122938"/>
                  </a:lnTo>
                  <a:lnTo>
                    <a:pt x="30944" y="122938"/>
                  </a:lnTo>
                  <a:lnTo>
                    <a:pt x="32558" y="122938"/>
                  </a:lnTo>
                  <a:lnTo>
                    <a:pt x="32558" y="122938"/>
                  </a:lnTo>
                  <a:lnTo>
                    <a:pt x="34172" y="121324"/>
                  </a:lnTo>
                  <a:lnTo>
                    <a:pt x="35786" y="121324"/>
                  </a:lnTo>
                  <a:lnTo>
                    <a:pt x="35786" y="119710"/>
                  </a:lnTo>
                  <a:lnTo>
                    <a:pt x="37400" y="118096"/>
                  </a:lnTo>
                  <a:lnTo>
                    <a:pt x="37400" y="118096"/>
                  </a:lnTo>
                  <a:lnTo>
                    <a:pt x="37400" y="118096"/>
                  </a:lnTo>
                  <a:lnTo>
                    <a:pt x="39014" y="116482"/>
                  </a:lnTo>
                  <a:lnTo>
                    <a:pt x="40628" y="114869"/>
                  </a:lnTo>
                  <a:lnTo>
                    <a:pt x="42241" y="113255"/>
                  </a:lnTo>
                  <a:lnTo>
                    <a:pt x="42241" y="110027"/>
                  </a:lnTo>
                  <a:lnTo>
                    <a:pt x="43855" y="108413"/>
                  </a:lnTo>
                  <a:lnTo>
                    <a:pt x="43855" y="108413"/>
                  </a:lnTo>
                  <a:lnTo>
                    <a:pt x="45469" y="106799"/>
                  </a:lnTo>
                  <a:lnTo>
                    <a:pt x="47083" y="106799"/>
                  </a:lnTo>
                  <a:lnTo>
                    <a:pt x="47083" y="105185"/>
                  </a:lnTo>
                  <a:lnTo>
                    <a:pt x="48697" y="103571"/>
                  </a:lnTo>
                  <a:lnTo>
                    <a:pt x="48697" y="101957"/>
                  </a:lnTo>
                  <a:lnTo>
                    <a:pt x="48697" y="100343"/>
                  </a:lnTo>
                  <a:lnTo>
                    <a:pt x="51925" y="98729"/>
                  </a:lnTo>
                  <a:lnTo>
                    <a:pt x="53539" y="97115"/>
                  </a:lnTo>
                  <a:lnTo>
                    <a:pt x="55153" y="97115"/>
                  </a:lnTo>
                  <a:lnTo>
                    <a:pt x="61609" y="93887"/>
                  </a:lnTo>
                  <a:lnTo>
                    <a:pt x="61609" y="93887"/>
                  </a:lnTo>
                  <a:lnTo>
                    <a:pt x="63223" y="92274"/>
                  </a:lnTo>
                  <a:lnTo>
                    <a:pt x="64837" y="90660"/>
                  </a:lnTo>
                  <a:lnTo>
                    <a:pt x="66450" y="89046"/>
                  </a:lnTo>
                  <a:lnTo>
                    <a:pt x="66450" y="84204"/>
                  </a:lnTo>
                  <a:lnTo>
                    <a:pt x="63223" y="79362"/>
                  </a:lnTo>
                  <a:lnTo>
                    <a:pt x="61609" y="74520"/>
                  </a:lnTo>
                  <a:lnTo>
                    <a:pt x="59995" y="69678"/>
                  </a:lnTo>
                  <a:lnTo>
                    <a:pt x="55153" y="68065"/>
                  </a:lnTo>
                  <a:lnTo>
                    <a:pt x="50311" y="66451"/>
                  </a:lnTo>
                  <a:lnTo>
                    <a:pt x="37400" y="66451"/>
                  </a:lnTo>
                  <a:lnTo>
                    <a:pt x="30944" y="66451"/>
                  </a:lnTo>
                  <a:lnTo>
                    <a:pt x="34172" y="59995"/>
                  </a:lnTo>
                  <a:lnTo>
                    <a:pt x="47083" y="42242"/>
                  </a:lnTo>
                  <a:lnTo>
                    <a:pt x="55153" y="37400"/>
                  </a:lnTo>
                  <a:lnTo>
                    <a:pt x="58381" y="32558"/>
                  </a:lnTo>
                  <a:lnTo>
                    <a:pt x="59995" y="27716"/>
                  </a:lnTo>
                  <a:lnTo>
                    <a:pt x="64837" y="22874"/>
                  </a:lnTo>
                  <a:lnTo>
                    <a:pt x="66450" y="18033"/>
                  </a:lnTo>
                  <a:lnTo>
                    <a:pt x="68064" y="16419"/>
                  </a:lnTo>
                  <a:lnTo>
                    <a:pt x="69678" y="16419"/>
                  </a:lnTo>
                  <a:lnTo>
                    <a:pt x="72906" y="16419"/>
                  </a:lnTo>
                  <a:lnTo>
                    <a:pt x="74520" y="14805"/>
                  </a:lnTo>
                  <a:lnTo>
                    <a:pt x="77748" y="11577"/>
                  </a:lnTo>
                  <a:lnTo>
                    <a:pt x="80976" y="8349"/>
                  </a:lnTo>
                  <a:lnTo>
                    <a:pt x="85818" y="5121"/>
                  </a:lnTo>
                  <a:lnTo>
                    <a:pt x="92273" y="19647"/>
                  </a:lnTo>
                  <a:lnTo>
                    <a:pt x="93887" y="30944"/>
                  </a:lnTo>
                  <a:lnTo>
                    <a:pt x="103571" y="40628"/>
                  </a:lnTo>
                  <a:lnTo>
                    <a:pt x="129394" y="79362"/>
                  </a:lnTo>
                  <a:lnTo>
                    <a:pt x="132622" y="82590"/>
                  </a:lnTo>
                  <a:lnTo>
                    <a:pt x="137464" y="85818"/>
                  </a:lnTo>
                  <a:lnTo>
                    <a:pt x="140691" y="87432"/>
                  </a:lnTo>
                  <a:lnTo>
                    <a:pt x="148761" y="92274"/>
                  </a:lnTo>
                  <a:lnTo>
                    <a:pt x="150375" y="93887"/>
                  </a:lnTo>
                  <a:lnTo>
                    <a:pt x="151989" y="93887"/>
                  </a:lnTo>
                  <a:lnTo>
                    <a:pt x="153603" y="95501"/>
                  </a:lnTo>
                  <a:lnTo>
                    <a:pt x="164900" y="95501"/>
                  </a:lnTo>
                  <a:lnTo>
                    <a:pt x="168128" y="95501"/>
                  </a:lnTo>
                  <a:lnTo>
                    <a:pt x="171356" y="97115"/>
                  </a:lnTo>
                  <a:lnTo>
                    <a:pt x="176198" y="100343"/>
                  </a:lnTo>
                  <a:lnTo>
                    <a:pt x="177812" y="10195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BA50823B-00EA-4399-9975-0D9A474D97B6}"/>
                </a:ext>
              </a:extLst>
            </p:cNvPr>
            <p:cNvSpPr/>
            <p:nvPr/>
          </p:nvSpPr>
          <p:spPr>
            <a:xfrm>
              <a:off x="10007792" y="2347285"/>
              <a:ext cx="484180" cy="742409"/>
            </a:xfrm>
            <a:custGeom>
              <a:avLst/>
              <a:gdLst>
                <a:gd name="connsiteX0" fmla="*/ 400535 w 484179"/>
                <a:gd name="connsiteY0" fmla="*/ 40628 h 742408"/>
                <a:gd name="connsiteX1" fmla="*/ 400535 w 484179"/>
                <a:gd name="connsiteY1" fmla="*/ 42242 h 742408"/>
                <a:gd name="connsiteX2" fmla="*/ 397307 w 484179"/>
                <a:gd name="connsiteY2" fmla="*/ 45469 h 742408"/>
                <a:gd name="connsiteX3" fmla="*/ 394079 w 484179"/>
                <a:gd name="connsiteY3" fmla="*/ 47083 h 742408"/>
                <a:gd name="connsiteX4" fmla="*/ 386009 w 484179"/>
                <a:gd name="connsiteY4" fmla="*/ 50311 h 742408"/>
                <a:gd name="connsiteX5" fmla="*/ 376326 w 484179"/>
                <a:gd name="connsiteY5" fmla="*/ 59995 h 742408"/>
                <a:gd name="connsiteX6" fmla="*/ 376326 w 484179"/>
                <a:gd name="connsiteY6" fmla="*/ 74520 h 742408"/>
                <a:gd name="connsiteX7" fmla="*/ 381167 w 484179"/>
                <a:gd name="connsiteY7" fmla="*/ 89046 h 742408"/>
                <a:gd name="connsiteX8" fmla="*/ 395693 w 484179"/>
                <a:gd name="connsiteY8" fmla="*/ 121324 h 742408"/>
                <a:gd name="connsiteX9" fmla="*/ 398921 w 484179"/>
                <a:gd name="connsiteY9" fmla="*/ 127780 h 742408"/>
                <a:gd name="connsiteX10" fmla="*/ 403762 w 484179"/>
                <a:gd name="connsiteY10" fmla="*/ 132622 h 742408"/>
                <a:gd name="connsiteX11" fmla="*/ 408604 w 484179"/>
                <a:gd name="connsiteY11" fmla="*/ 135850 h 742408"/>
                <a:gd name="connsiteX12" fmla="*/ 415060 w 484179"/>
                <a:gd name="connsiteY12" fmla="*/ 135850 h 742408"/>
                <a:gd name="connsiteX13" fmla="*/ 429585 w 484179"/>
                <a:gd name="connsiteY13" fmla="*/ 134236 h 742408"/>
                <a:gd name="connsiteX14" fmla="*/ 437655 w 484179"/>
                <a:gd name="connsiteY14" fmla="*/ 135850 h 742408"/>
                <a:gd name="connsiteX15" fmla="*/ 455408 w 484179"/>
                <a:gd name="connsiteY15" fmla="*/ 140691 h 742408"/>
                <a:gd name="connsiteX16" fmla="*/ 471547 w 484179"/>
                <a:gd name="connsiteY16" fmla="*/ 151989 h 742408"/>
                <a:gd name="connsiteX17" fmla="*/ 482845 w 484179"/>
                <a:gd name="connsiteY17" fmla="*/ 168128 h 742408"/>
                <a:gd name="connsiteX18" fmla="*/ 486073 w 484179"/>
                <a:gd name="connsiteY18" fmla="*/ 185882 h 742408"/>
                <a:gd name="connsiteX19" fmla="*/ 482845 w 484179"/>
                <a:gd name="connsiteY19" fmla="*/ 206863 h 742408"/>
                <a:gd name="connsiteX20" fmla="*/ 473162 w 484179"/>
                <a:gd name="connsiteY20" fmla="*/ 231072 h 742408"/>
                <a:gd name="connsiteX21" fmla="*/ 471547 w 484179"/>
                <a:gd name="connsiteY21" fmla="*/ 239141 h 742408"/>
                <a:gd name="connsiteX22" fmla="*/ 469934 w 484179"/>
                <a:gd name="connsiteY22" fmla="*/ 255281 h 742408"/>
                <a:gd name="connsiteX23" fmla="*/ 468320 w 484179"/>
                <a:gd name="connsiteY23" fmla="*/ 263350 h 742408"/>
                <a:gd name="connsiteX24" fmla="*/ 463478 w 484179"/>
                <a:gd name="connsiteY24" fmla="*/ 268192 h 742408"/>
                <a:gd name="connsiteX25" fmla="*/ 461864 w 484179"/>
                <a:gd name="connsiteY25" fmla="*/ 269806 h 742408"/>
                <a:gd name="connsiteX26" fmla="*/ 448953 w 484179"/>
                <a:gd name="connsiteY26" fmla="*/ 277876 h 742408"/>
                <a:gd name="connsiteX27" fmla="*/ 431199 w 484179"/>
                <a:gd name="connsiteY27" fmla="*/ 282718 h 742408"/>
                <a:gd name="connsiteX28" fmla="*/ 423130 w 484179"/>
                <a:gd name="connsiteY28" fmla="*/ 289173 h 742408"/>
                <a:gd name="connsiteX29" fmla="*/ 419902 w 484179"/>
                <a:gd name="connsiteY29" fmla="*/ 297243 h 742408"/>
                <a:gd name="connsiteX30" fmla="*/ 423130 w 484179"/>
                <a:gd name="connsiteY30" fmla="*/ 303699 h 742408"/>
                <a:gd name="connsiteX31" fmla="*/ 427971 w 484179"/>
                <a:gd name="connsiteY31" fmla="*/ 308540 h 742408"/>
                <a:gd name="connsiteX32" fmla="*/ 436041 w 484179"/>
                <a:gd name="connsiteY32" fmla="*/ 310154 h 742408"/>
                <a:gd name="connsiteX33" fmla="*/ 444111 w 484179"/>
                <a:gd name="connsiteY33" fmla="*/ 308540 h 742408"/>
                <a:gd name="connsiteX34" fmla="*/ 450567 w 484179"/>
                <a:gd name="connsiteY34" fmla="*/ 308540 h 742408"/>
                <a:gd name="connsiteX35" fmla="*/ 452180 w 484179"/>
                <a:gd name="connsiteY35" fmla="*/ 310154 h 742408"/>
                <a:gd name="connsiteX36" fmla="*/ 453794 w 484179"/>
                <a:gd name="connsiteY36" fmla="*/ 318224 h 742408"/>
                <a:gd name="connsiteX37" fmla="*/ 453794 w 484179"/>
                <a:gd name="connsiteY37" fmla="*/ 327908 h 742408"/>
                <a:gd name="connsiteX38" fmla="*/ 452180 w 484179"/>
                <a:gd name="connsiteY38" fmla="*/ 329522 h 742408"/>
                <a:gd name="connsiteX39" fmla="*/ 440883 w 484179"/>
                <a:gd name="connsiteY39" fmla="*/ 335977 h 742408"/>
                <a:gd name="connsiteX40" fmla="*/ 429585 w 484179"/>
                <a:gd name="connsiteY40" fmla="*/ 344047 h 742408"/>
                <a:gd name="connsiteX41" fmla="*/ 415060 w 484179"/>
                <a:gd name="connsiteY41" fmla="*/ 361800 h 742408"/>
                <a:gd name="connsiteX42" fmla="*/ 411832 w 484179"/>
                <a:gd name="connsiteY42" fmla="*/ 366642 h 742408"/>
                <a:gd name="connsiteX43" fmla="*/ 408604 w 484179"/>
                <a:gd name="connsiteY43" fmla="*/ 374712 h 742408"/>
                <a:gd name="connsiteX44" fmla="*/ 406990 w 484179"/>
                <a:gd name="connsiteY44" fmla="*/ 382781 h 742408"/>
                <a:gd name="connsiteX45" fmla="*/ 406990 w 484179"/>
                <a:gd name="connsiteY45" fmla="*/ 392465 h 742408"/>
                <a:gd name="connsiteX46" fmla="*/ 410218 w 484179"/>
                <a:gd name="connsiteY46" fmla="*/ 398921 h 742408"/>
                <a:gd name="connsiteX47" fmla="*/ 418288 w 484179"/>
                <a:gd name="connsiteY47" fmla="*/ 400535 h 742408"/>
                <a:gd name="connsiteX48" fmla="*/ 427971 w 484179"/>
                <a:gd name="connsiteY48" fmla="*/ 410218 h 742408"/>
                <a:gd name="connsiteX49" fmla="*/ 429585 w 484179"/>
                <a:gd name="connsiteY49" fmla="*/ 410218 h 742408"/>
                <a:gd name="connsiteX50" fmla="*/ 434427 w 484179"/>
                <a:gd name="connsiteY50" fmla="*/ 408604 h 742408"/>
                <a:gd name="connsiteX51" fmla="*/ 436041 w 484179"/>
                <a:gd name="connsiteY51" fmla="*/ 410218 h 742408"/>
                <a:gd name="connsiteX52" fmla="*/ 437655 w 484179"/>
                <a:gd name="connsiteY52" fmla="*/ 411832 h 742408"/>
                <a:gd name="connsiteX53" fmla="*/ 437655 w 484179"/>
                <a:gd name="connsiteY53" fmla="*/ 415060 h 742408"/>
                <a:gd name="connsiteX54" fmla="*/ 437655 w 484179"/>
                <a:gd name="connsiteY54" fmla="*/ 416674 h 742408"/>
                <a:gd name="connsiteX55" fmla="*/ 448953 w 484179"/>
                <a:gd name="connsiteY55" fmla="*/ 432813 h 742408"/>
                <a:gd name="connsiteX56" fmla="*/ 453794 w 484179"/>
                <a:gd name="connsiteY56" fmla="*/ 437655 h 742408"/>
                <a:gd name="connsiteX57" fmla="*/ 453794 w 484179"/>
                <a:gd name="connsiteY57" fmla="*/ 437655 h 742408"/>
                <a:gd name="connsiteX58" fmla="*/ 453794 w 484179"/>
                <a:gd name="connsiteY58" fmla="*/ 437655 h 742408"/>
                <a:gd name="connsiteX59" fmla="*/ 453794 w 484179"/>
                <a:gd name="connsiteY59" fmla="*/ 437655 h 742408"/>
                <a:gd name="connsiteX60" fmla="*/ 463478 w 484179"/>
                <a:gd name="connsiteY60" fmla="*/ 439269 h 742408"/>
                <a:gd name="connsiteX61" fmla="*/ 460250 w 484179"/>
                <a:gd name="connsiteY61" fmla="*/ 444111 h 742408"/>
                <a:gd name="connsiteX62" fmla="*/ 445725 w 484179"/>
                <a:gd name="connsiteY62" fmla="*/ 453794 h 742408"/>
                <a:gd name="connsiteX63" fmla="*/ 442497 w 484179"/>
                <a:gd name="connsiteY63" fmla="*/ 461864 h 742408"/>
                <a:gd name="connsiteX64" fmla="*/ 447339 w 484179"/>
                <a:gd name="connsiteY64" fmla="*/ 473162 h 742408"/>
                <a:gd name="connsiteX65" fmla="*/ 445725 w 484179"/>
                <a:gd name="connsiteY65" fmla="*/ 482845 h 742408"/>
                <a:gd name="connsiteX66" fmla="*/ 442497 w 484179"/>
                <a:gd name="connsiteY66" fmla="*/ 482845 h 742408"/>
                <a:gd name="connsiteX67" fmla="*/ 437655 w 484179"/>
                <a:gd name="connsiteY67" fmla="*/ 482845 h 742408"/>
                <a:gd name="connsiteX68" fmla="*/ 436041 w 484179"/>
                <a:gd name="connsiteY68" fmla="*/ 482845 h 742408"/>
                <a:gd name="connsiteX69" fmla="*/ 434427 w 484179"/>
                <a:gd name="connsiteY69" fmla="*/ 486073 h 742408"/>
                <a:gd name="connsiteX70" fmla="*/ 436041 w 484179"/>
                <a:gd name="connsiteY70" fmla="*/ 490915 h 742408"/>
                <a:gd name="connsiteX71" fmla="*/ 437655 w 484179"/>
                <a:gd name="connsiteY71" fmla="*/ 497371 h 742408"/>
                <a:gd name="connsiteX72" fmla="*/ 437655 w 484179"/>
                <a:gd name="connsiteY72" fmla="*/ 498984 h 742408"/>
                <a:gd name="connsiteX73" fmla="*/ 436041 w 484179"/>
                <a:gd name="connsiteY73" fmla="*/ 500598 h 742408"/>
                <a:gd name="connsiteX74" fmla="*/ 431199 w 484179"/>
                <a:gd name="connsiteY74" fmla="*/ 502212 h 742408"/>
                <a:gd name="connsiteX75" fmla="*/ 429585 w 484179"/>
                <a:gd name="connsiteY75" fmla="*/ 503826 h 742408"/>
                <a:gd name="connsiteX76" fmla="*/ 426358 w 484179"/>
                <a:gd name="connsiteY76" fmla="*/ 510282 h 742408"/>
                <a:gd name="connsiteX77" fmla="*/ 424744 w 484179"/>
                <a:gd name="connsiteY77" fmla="*/ 518352 h 742408"/>
                <a:gd name="connsiteX78" fmla="*/ 424744 w 484179"/>
                <a:gd name="connsiteY78" fmla="*/ 528035 h 742408"/>
                <a:gd name="connsiteX79" fmla="*/ 429585 w 484179"/>
                <a:gd name="connsiteY79" fmla="*/ 534491 h 742408"/>
                <a:gd name="connsiteX80" fmla="*/ 431199 w 484179"/>
                <a:gd name="connsiteY80" fmla="*/ 539333 h 742408"/>
                <a:gd name="connsiteX81" fmla="*/ 427971 w 484179"/>
                <a:gd name="connsiteY81" fmla="*/ 557086 h 742408"/>
                <a:gd name="connsiteX82" fmla="*/ 427971 w 484179"/>
                <a:gd name="connsiteY82" fmla="*/ 568384 h 742408"/>
                <a:gd name="connsiteX83" fmla="*/ 432813 w 484179"/>
                <a:gd name="connsiteY83" fmla="*/ 594207 h 742408"/>
                <a:gd name="connsiteX84" fmla="*/ 431199 w 484179"/>
                <a:gd name="connsiteY84" fmla="*/ 605504 h 742408"/>
                <a:gd name="connsiteX85" fmla="*/ 426358 w 484179"/>
                <a:gd name="connsiteY85" fmla="*/ 616802 h 742408"/>
                <a:gd name="connsiteX86" fmla="*/ 415060 w 484179"/>
                <a:gd name="connsiteY86" fmla="*/ 632941 h 742408"/>
                <a:gd name="connsiteX87" fmla="*/ 406990 w 484179"/>
                <a:gd name="connsiteY87" fmla="*/ 641011 h 742408"/>
                <a:gd name="connsiteX88" fmla="*/ 403762 w 484179"/>
                <a:gd name="connsiteY88" fmla="*/ 644238 h 742408"/>
                <a:gd name="connsiteX89" fmla="*/ 402149 w 484179"/>
                <a:gd name="connsiteY89" fmla="*/ 647466 h 742408"/>
                <a:gd name="connsiteX90" fmla="*/ 398921 w 484179"/>
                <a:gd name="connsiteY90" fmla="*/ 657150 h 742408"/>
                <a:gd name="connsiteX91" fmla="*/ 397307 w 484179"/>
                <a:gd name="connsiteY91" fmla="*/ 658764 h 742408"/>
                <a:gd name="connsiteX92" fmla="*/ 392465 w 484179"/>
                <a:gd name="connsiteY92" fmla="*/ 661992 h 742408"/>
                <a:gd name="connsiteX93" fmla="*/ 382781 w 484179"/>
                <a:gd name="connsiteY93" fmla="*/ 663606 h 742408"/>
                <a:gd name="connsiteX94" fmla="*/ 377940 w 484179"/>
                <a:gd name="connsiteY94" fmla="*/ 665220 h 742408"/>
                <a:gd name="connsiteX95" fmla="*/ 376326 w 484179"/>
                <a:gd name="connsiteY95" fmla="*/ 666834 h 742408"/>
                <a:gd name="connsiteX96" fmla="*/ 368256 w 484179"/>
                <a:gd name="connsiteY96" fmla="*/ 674903 h 742408"/>
                <a:gd name="connsiteX97" fmla="*/ 366642 w 484179"/>
                <a:gd name="connsiteY97" fmla="*/ 676517 h 742408"/>
                <a:gd name="connsiteX98" fmla="*/ 361800 w 484179"/>
                <a:gd name="connsiteY98" fmla="*/ 674903 h 742408"/>
                <a:gd name="connsiteX99" fmla="*/ 355344 w 484179"/>
                <a:gd name="connsiteY99" fmla="*/ 671675 h 742408"/>
                <a:gd name="connsiteX100" fmla="*/ 350503 w 484179"/>
                <a:gd name="connsiteY100" fmla="*/ 670061 h 742408"/>
                <a:gd name="connsiteX101" fmla="*/ 348889 w 484179"/>
                <a:gd name="connsiteY101" fmla="*/ 673289 h 742408"/>
                <a:gd name="connsiteX102" fmla="*/ 344047 w 484179"/>
                <a:gd name="connsiteY102" fmla="*/ 681359 h 742408"/>
                <a:gd name="connsiteX103" fmla="*/ 340819 w 484179"/>
                <a:gd name="connsiteY103" fmla="*/ 684587 h 742408"/>
                <a:gd name="connsiteX104" fmla="*/ 334363 w 484179"/>
                <a:gd name="connsiteY104" fmla="*/ 686201 h 742408"/>
                <a:gd name="connsiteX105" fmla="*/ 314996 w 484179"/>
                <a:gd name="connsiteY105" fmla="*/ 691043 h 742408"/>
                <a:gd name="connsiteX106" fmla="*/ 308540 w 484179"/>
                <a:gd name="connsiteY106" fmla="*/ 691043 h 742408"/>
                <a:gd name="connsiteX107" fmla="*/ 298857 w 484179"/>
                <a:gd name="connsiteY107" fmla="*/ 697498 h 742408"/>
                <a:gd name="connsiteX108" fmla="*/ 289173 w 484179"/>
                <a:gd name="connsiteY108" fmla="*/ 716865 h 742408"/>
                <a:gd name="connsiteX109" fmla="*/ 277876 w 484179"/>
                <a:gd name="connsiteY109" fmla="*/ 736232 h 742408"/>
                <a:gd name="connsiteX110" fmla="*/ 256895 w 484179"/>
                <a:gd name="connsiteY110" fmla="*/ 742688 h 742408"/>
                <a:gd name="connsiteX111" fmla="*/ 248825 w 484179"/>
                <a:gd name="connsiteY111" fmla="*/ 739461 h 742408"/>
                <a:gd name="connsiteX112" fmla="*/ 242369 w 484179"/>
                <a:gd name="connsiteY112" fmla="*/ 731391 h 742408"/>
                <a:gd name="connsiteX113" fmla="*/ 231072 w 484179"/>
                <a:gd name="connsiteY113" fmla="*/ 708796 h 742408"/>
                <a:gd name="connsiteX114" fmla="*/ 229458 w 484179"/>
                <a:gd name="connsiteY114" fmla="*/ 705568 h 742408"/>
                <a:gd name="connsiteX115" fmla="*/ 231072 w 484179"/>
                <a:gd name="connsiteY115" fmla="*/ 687814 h 742408"/>
                <a:gd name="connsiteX116" fmla="*/ 231072 w 484179"/>
                <a:gd name="connsiteY116" fmla="*/ 682973 h 742408"/>
                <a:gd name="connsiteX117" fmla="*/ 229458 w 484179"/>
                <a:gd name="connsiteY117" fmla="*/ 678131 h 742408"/>
                <a:gd name="connsiteX118" fmla="*/ 223002 w 484179"/>
                <a:gd name="connsiteY118" fmla="*/ 674903 h 742408"/>
                <a:gd name="connsiteX119" fmla="*/ 206863 w 484179"/>
                <a:gd name="connsiteY119" fmla="*/ 673289 h 742408"/>
                <a:gd name="connsiteX120" fmla="*/ 206863 w 484179"/>
                <a:gd name="connsiteY120" fmla="*/ 673289 h 742408"/>
                <a:gd name="connsiteX121" fmla="*/ 208477 w 484179"/>
                <a:gd name="connsiteY121" fmla="*/ 670061 h 742408"/>
                <a:gd name="connsiteX122" fmla="*/ 200407 w 484179"/>
                <a:gd name="connsiteY122" fmla="*/ 657150 h 742408"/>
                <a:gd name="connsiteX123" fmla="*/ 197179 w 484179"/>
                <a:gd name="connsiteY123" fmla="*/ 653922 h 742408"/>
                <a:gd name="connsiteX124" fmla="*/ 195565 w 484179"/>
                <a:gd name="connsiteY124" fmla="*/ 653922 h 742408"/>
                <a:gd name="connsiteX125" fmla="*/ 193951 w 484179"/>
                <a:gd name="connsiteY125" fmla="*/ 653922 h 742408"/>
                <a:gd name="connsiteX126" fmla="*/ 190723 w 484179"/>
                <a:gd name="connsiteY126" fmla="*/ 653922 h 742408"/>
                <a:gd name="connsiteX127" fmla="*/ 189109 w 484179"/>
                <a:gd name="connsiteY127" fmla="*/ 653922 h 742408"/>
                <a:gd name="connsiteX128" fmla="*/ 187496 w 484179"/>
                <a:gd name="connsiteY128" fmla="*/ 653922 h 742408"/>
                <a:gd name="connsiteX129" fmla="*/ 185882 w 484179"/>
                <a:gd name="connsiteY129" fmla="*/ 653922 h 742408"/>
                <a:gd name="connsiteX130" fmla="*/ 184268 w 484179"/>
                <a:gd name="connsiteY130" fmla="*/ 652308 h 742408"/>
                <a:gd name="connsiteX131" fmla="*/ 184268 w 484179"/>
                <a:gd name="connsiteY131" fmla="*/ 652308 h 742408"/>
                <a:gd name="connsiteX132" fmla="*/ 184268 w 484179"/>
                <a:gd name="connsiteY132" fmla="*/ 650694 h 742408"/>
                <a:gd name="connsiteX133" fmla="*/ 184268 w 484179"/>
                <a:gd name="connsiteY133" fmla="*/ 649080 h 742408"/>
                <a:gd name="connsiteX134" fmla="*/ 184268 w 484179"/>
                <a:gd name="connsiteY134" fmla="*/ 649080 h 742408"/>
                <a:gd name="connsiteX135" fmla="*/ 189109 w 484179"/>
                <a:gd name="connsiteY135" fmla="*/ 644238 h 742408"/>
                <a:gd name="connsiteX136" fmla="*/ 189109 w 484179"/>
                <a:gd name="connsiteY136" fmla="*/ 644238 h 742408"/>
                <a:gd name="connsiteX137" fmla="*/ 190723 w 484179"/>
                <a:gd name="connsiteY137" fmla="*/ 641011 h 742408"/>
                <a:gd name="connsiteX138" fmla="*/ 190723 w 484179"/>
                <a:gd name="connsiteY138" fmla="*/ 639397 h 742408"/>
                <a:gd name="connsiteX139" fmla="*/ 190723 w 484179"/>
                <a:gd name="connsiteY139" fmla="*/ 636169 h 742408"/>
                <a:gd name="connsiteX140" fmla="*/ 189109 w 484179"/>
                <a:gd name="connsiteY140" fmla="*/ 629713 h 742408"/>
                <a:gd name="connsiteX141" fmla="*/ 189109 w 484179"/>
                <a:gd name="connsiteY141" fmla="*/ 626485 h 742408"/>
                <a:gd name="connsiteX142" fmla="*/ 187496 w 484179"/>
                <a:gd name="connsiteY142" fmla="*/ 623257 h 742408"/>
                <a:gd name="connsiteX143" fmla="*/ 187496 w 484179"/>
                <a:gd name="connsiteY143" fmla="*/ 623257 h 742408"/>
                <a:gd name="connsiteX144" fmla="*/ 185882 w 484179"/>
                <a:gd name="connsiteY144" fmla="*/ 621643 h 742408"/>
                <a:gd name="connsiteX145" fmla="*/ 177812 w 484179"/>
                <a:gd name="connsiteY145" fmla="*/ 611960 h 742408"/>
                <a:gd name="connsiteX146" fmla="*/ 176198 w 484179"/>
                <a:gd name="connsiteY146" fmla="*/ 610346 h 742408"/>
                <a:gd name="connsiteX147" fmla="*/ 176198 w 484179"/>
                <a:gd name="connsiteY147" fmla="*/ 607118 h 742408"/>
                <a:gd name="connsiteX148" fmla="*/ 182654 w 484179"/>
                <a:gd name="connsiteY148" fmla="*/ 579681 h 742408"/>
                <a:gd name="connsiteX149" fmla="*/ 184268 w 484179"/>
                <a:gd name="connsiteY149" fmla="*/ 576453 h 742408"/>
                <a:gd name="connsiteX150" fmla="*/ 184268 w 484179"/>
                <a:gd name="connsiteY150" fmla="*/ 574839 h 742408"/>
                <a:gd name="connsiteX151" fmla="*/ 187496 w 484179"/>
                <a:gd name="connsiteY151" fmla="*/ 571611 h 742408"/>
                <a:gd name="connsiteX152" fmla="*/ 187496 w 484179"/>
                <a:gd name="connsiteY152" fmla="*/ 571611 h 742408"/>
                <a:gd name="connsiteX153" fmla="*/ 189109 w 484179"/>
                <a:gd name="connsiteY153" fmla="*/ 569998 h 742408"/>
                <a:gd name="connsiteX154" fmla="*/ 192337 w 484179"/>
                <a:gd name="connsiteY154" fmla="*/ 568384 h 742408"/>
                <a:gd name="connsiteX155" fmla="*/ 193951 w 484179"/>
                <a:gd name="connsiteY155" fmla="*/ 568384 h 742408"/>
                <a:gd name="connsiteX156" fmla="*/ 195565 w 484179"/>
                <a:gd name="connsiteY156" fmla="*/ 568384 h 742408"/>
                <a:gd name="connsiteX157" fmla="*/ 197179 w 484179"/>
                <a:gd name="connsiteY157" fmla="*/ 568384 h 742408"/>
                <a:gd name="connsiteX158" fmla="*/ 198793 w 484179"/>
                <a:gd name="connsiteY158" fmla="*/ 568384 h 742408"/>
                <a:gd name="connsiteX159" fmla="*/ 198793 w 484179"/>
                <a:gd name="connsiteY159" fmla="*/ 568384 h 742408"/>
                <a:gd name="connsiteX160" fmla="*/ 200407 w 484179"/>
                <a:gd name="connsiteY160" fmla="*/ 569998 h 742408"/>
                <a:gd name="connsiteX161" fmla="*/ 203635 w 484179"/>
                <a:gd name="connsiteY161" fmla="*/ 571611 h 742408"/>
                <a:gd name="connsiteX162" fmla="*/ 205249 w 484179"/>
                <a:gd name="connsiteY162" fmla="*/ 573225 h 742408"/>
                <a:gd name="connsiteX163" fmla="*/ 205249 w 484179"/>
                <a:gd name="connsiteY163" fmla="*/ 573225 h 742408"/>
                <a:gd name="connsiteX164" fmla="*/ 206863 w 484179"/>
                <a:gd name="connsiteY164" fmla="*/ 573225 h 742408"/>
                <a:gd name="connsiteX165" fmla="*/ 206863 w 484179"/>
                <a:gd name="connsiteY165" fmla="*/ 571611 h 742408"/>
                <a:gd name="connsiteX166" fmla="*/ 206863 w 484179"/>
                <a:gd name="connsiteY166" fmla="*/ 569998 h 742408"/>
                <a:gd name="connsiteX167" fmla="*/ 200407 w 484179"/>
                <a:gd name="connsiteY167" fmla="*/ 553858 h 742408"/>
                <a:gd name="connsiteX168" fmla="*/ 200407 w 484179"/>
                <a:gd name="connsiteY168" fmla="*/ 553858 h 742408"/>
                <a:gd name="connsiteX169" fmla="*/ 198793 w 484179"/>
                <a:gd name="connsiteY169" fmla="*/ 552244 h 742408"/>
                <a:gd name="connsiteX170" fmla="*/ 198793 w 484179"/>
                <a:gd name="connsiteY170" fmla="*/ 550630 h 742408"/>
                <a:gd name="connsiteX171" fmla="*/ 197179 w 484179"/>
                <a:gd name="connsiteY171" fmla="*/ 550630 h 742408"/>
                <a:gd name="connsiteX172" fmla="*/ 195565 w 484179"/>
                <a:gd name="connsiteY172" fmla="*/ 550630 h 742408"/>
                <a:gd name="connsiteX173" fmla="*/ 193951 w 484179"/>
                <a:gd name="connsiteY173" fmla="*/ 549016 h 742408"/>
                <a:gd name="connsiteX174" fmla="*/ 192337 w 484179"/>
                <a:gd name="connsiteY174" fmla="*/ 549016 h 742408"/>
                <a:gd name="connsiteX175" fmla="*/ 190723 w 484179"/>
                <a:gd name="connsiteY175" fmla="*/ 547402 h 742408"/>
                <a:gd name="connsiteX176" fmla="*/ 189109 w 484179"/>
                <a:gd name="connsiteY176" fmla="*/ 547402 h 742408"/>
                <a:gd name="connsiteX177" fmla="*/ 189109 w 484179"/>
                <a:gd name="connsiteY177" fmla="*/ 545789 h 742408"/>
                <a:gd name="connsiteX178" fmla="*/ 187496 w 484179"/>
                <a:gd name="connsiteY178" fmla="*/ 545789 h 742408"/>
                <a:gd name="connsiteX179" fmla="*/ 171356 w 484179"/>
                <a:gd name="connsiteY179" fmla="*/ 508668 h 742408"/>
                <a:gd name="connsiteX180" fmla="*/ 169742 w 484179"/>
                <a:gd name="connsiteY180" fmla="*/ 507054 h 742408"/>
                <a:gd name="connsiteX181" fmla="*/ 169742 w 484179"/>
                <a:gd name="connsiteY181" fmla="*/ 503826 h 742408"/>
                <a:gd name="connsiteX182" fmla="*/ 169742 w 484179"/>
                <a:gd name="connsiteY182" fmla="*/ 502212 h 742408"/>
                <a:gd name="connsiteX183" fmla="*/ 169742 w 484179"/>
                <a:gd name="connsiteY183" fmla="*/ 500598 h 742408"/>
                <a:gd name="connsiteX184" fmla="*/ 171356 w 484179"/>
                <a:gd name="connsiteY184" fmla="*/ 500598 h 742408"/>
                <a:gd name="connsiteX185" fmla="*/ 171356 w 484179"/>
                <a:gd name="connsiteY185" fmla="*/ 498984 h 742408"/>
                <a:gd name="connsiteX186" fmla="*/ 172970 w 484179"/>
                <a:gd name="connsiteY186" fmla="*/ 497371 h 742408"/>
                <a:gd name="connsiteX187" fmla="*/ 174584 w 484179"/>
                <a:gd name="connsiteY187" fmla="*/ 495757 h 742408"/>
                <a:gd name="connsiteX188" fmla="*/ 174584 w 484179"/>
                <a:gd name="connsiteY188" fmla="*/ 492529 h 742408"/>
                <a:gd name="connsiteX189" fmla="*/ 174584 w 484179"/>
                <a:gd name="connsiteY189" fmla="*/ 490915 h 742408"/>
                <a:gd name="connsiteX190" fmla="*/ 174584 w 484179"/>
                <a:gd name="connsiteY190" fmla="*/ 489301 h 742408"/>
                <a:gd name="connsiteX191" fmla="*/ 168128 w 484179"/>
                <a:gd name="connsiteY191" fmla="*/ 478003 h 742408"/>
                <a:gd name="connsiteX192" fmla="*/ 168128 w 484179"/>
                <a:gd name="connsiteY192" fmla="*/ 476389 h 742408"/>
                <a:gd name="connsiteX193" fmla="*/ 166514 w 484179"/>
                <a:gd name="connsiteY193" fmla="*/ 474775 h 742408"/>
                <a:gd name="connsiteX194" fmla="*/ 160059 w 484179"/>
                <a:gd name="connsiteY194" fmla="*/ 471548 h 742408"/>
                <a:gd name="connsiteX195" fmla="*/ 150375 w 484179"/>
                <a:gd name="connsiteY195" fmla="*/ 466706 h 742408"/>
                <a:gd name="connsiteX196" fmla="*/ 148761 w 484179"/>
                <a:gd name="connsiteY196" fmla="*/ 465092 h 742408"/>
                <a:gd name="connsiteX197" fmla="*/ 145533 w 484179"/>
                <a:gd name="connsiteY197" fmla="*/ 465092 h 742408"/>
                <a:gd name="connsiteX198" fmla="*/ 139078 w 484179"/>
                <a:gd name="connsiteY198" fmla="*/ 465092 h 742408"/>
                <a:gd name="connsiteX199" fmla="*/ 137464 w 484179"/>
                <a:gd name="connsiteY199" fmla="*/ 465092 h 742408"/>
                <a:gd name="connsiteX200" fmla="*/ 135850 w 484179"/>
                <a:gd name="connsiteY200" fmla="*/ 465092 h 742408"/>
                <a:gd name="connsiteX201" fmla="*/ 135850 w 484179"/>
                <a:gd name="connsiteY201" fmla="*/ 463478 h 742408"/>
                <a:gd name="connsiteX202" fmla="*/ 134236 w 484179"/>
                <a:gd name="connsiteY202" fmla="*/ 463478 h 742408"/>
                <a:gd name="connsiteX203" fmla="*/ 132622 w 484179"/>
                <a:gd name="connsiteY203" fmla="*/ 461864 h 742408"/>
                <a:gd name="connsiteX204" fmla="*/ 126166 w 484179"/>
                <a:gd name="connsiteY204" fmla="*/ 452180 h 742408"/>
                <a:gd name="connsiteX205" fmla="*/ 124552 w 484179"/>
                <a:gd name="connsiteY205" fmla="*/ 447339 h 742408"/>
                <a:gd name="connsiteX206" fmla="*/ 122938 w 484179"/>
                <a:gd name="connsiteY206" fmla="*/ 436041 h 742408"/>
                <a:gd name="connsiteX207" fmla="*/ 122938 w 484179"/>
                <a:gd name="connsiteY207" fmla="*/ 434427 h 742408"/>
                <a:gd name="connsiteX208" fmla="*/ 121324 w 484179"/>
                <a:gd name="connsiteY208" fmla="*/ 424744 h 742408"/>
                <a:gd name="connsiteX209" fmla="*/ 122938 w 484179"/>
                <a:gd name="connsiteY209" fmla="*/ 423130 h 742408"/>
                <a:gd name="connsiteX210" fmla="*/ 122938 w 484179"/>
                <a:gd name="connsiteY210" fmla="*/ 421516 h 742408"/>
                <a:gd name="connsiteX211" fmla="*/ 124552 w 484179"/>
                <a:gd name="connsiteY211" fmla="*/ 418288 h 742408"/>
                <a:gd name="connsiteX212" fmla="*/ 124552 w 484179"/>
                <a:gd name="connsiteY212" fmla="*/ 415060 h 742408"/>
                <a:gd name="connsiteX213" fmla="*/ 124552 w 484179"/>
                <a:gd name="connsiteY213" fmla="*/ 410218 h 742408"/>
                <a:gd name="connsiteX214" fmla="*/ 121324 w 484179"/>
                <a:gd name="connsiteY214" fmla="*/ 395693 h 742408"/>
                <a:gd name="connsiteX215" fmla="*/ 121324 w 484179"/>
                <a:gd name="connsiteY215" fmla="*/ 384395 h 742408"/>
                <a:gd name="connsiteX216" fmla="*/ 121324 w 484179"/>
                <a:gd name="connsiteY216" fmla="*/ 382781 h 742408"/>
                <a:gd name="connsiteX217" fmla="*/ 121324 w 484179"/>
                <a:gd name="connsiteY217" fmla="*/ 382781 h 742408"/>
                <a:gd name="connsiteX218" fmla="*/ 124552 w 484179"/>
                <a:gd name="connsiteY218" fmla="*/ 379554 h 742408"/>
                <a:gd name="connsiteX219" fmla="*/ 129394 w 484179"/>
                <a:gd name="connsiteY219" fmla="*/ 382781 h 742408"/>
                <a:gd name="connsiteX220" fmla="*/ 134236 w 484179"/>
                <a:gd name="connsiteY220" fmla="*/ 381167 h 742408"/>
                <a:gd name="connsiteX221" fmla="*/ 137464 w 484179"/>
                <a:gd name="connsiteY221" fmla="*/ 377940 h 742408"/>
                <a:gd name="connsiteX222" fmla="*/ 139078 w 484179"/>
                <a:gd name="connsiteY222" fmla="*/ 373098 h 742408"/>
                <a:gd name="connsiteX223" fmla="*/ 140691 w 484179"/>
                <a:gd name="connsiteY223" fmla="*/ 368256 h 742408"/>
                <a:gd name="connsiteX224" fmla="*/ 134236 w 484179"/>
                <a:gd name="connsiteY224" fmla="*/ 368256 h 742408"/>
                <a:gd name="connsiteX225" fmla="*/ 131008 w 484179"/>
                <a:gd name="connsiteY225" fmla="*/ 366642 h 742408"/>
                <a:gd name="connsiteX226" fmla="*/ 127780 w 484179"/>
                <a:gd name="connsiteY226" fmla="*/ 363414 h 742408"/>
                <a:gd name="connsiteX227" fmla="*/ 132622 w 484179"/>
                <a:gd name="connsiteY227" fmla="*/ 361800 h 742408"/>
                <a:gd name="connsiteX228" fmla="*/ 131008 w 484179"/>
                <a:gd name="connsiteY228" fmla="*/ 358572 h 742408"/>
                <a:gd name="connsiteX229" fmla="*/ 131008 w 484179"/>
                <a:gd name="connsiteY229" fmla="*/ 355345 h 742408"/>
                <a:gd name="connsiteX230" fmla="*/ 127780 w 484179"/>
                <a:gd name="connsiteY230" fmla="*/ 355345 h 742408"/>
                <a:gd name="connsiteX231" fmla="*/ 127780 w 484179"/>
                <a:gd name="connsiteY231" fmla="*/ 353731 h 742408"/>
                <a:gd name="connsiteX232" fmla="*/ 122938 w 484179"/>
                <a:gd name="connsiteY232" fmla="*/ 347275 h 742408"/>
                <a:gd name="connsiteX233" fmla="*/ 124552 w 484179"/>
                <a:gd name="connsiteY233" fmla="*/ 347275 h 742408"/>
                <a:gd name="connsiteX234" fmla="*/ 119710 w 484179"/>
                <a:gd name="connsiteY234" fmla="*/ 339205 h 742408"/>
                <a:gd name="connsiteX235" fmla="*/ 116482 w 484179"/>
                <a:gd name="connsiteY235" fmla="*/ 335977 h 742408"/>
                <a:gd name="connsiteX236" fmla="*/ 114869 w 484179"/>
                <a:gd name="connsiteY236" fmla="*/ 335977 h 742408"/>
                <a:gd name="connsiteX237" fmla="*/ 111641 w 484179"/>
                <a:gd name="connsiteY237" fmla="*/ 335977 h 742408"/>
                <a:gd name="connsiteX238" fmla="*/ 111641 w 484179"/>
                <a:gd name="connsiteY238" fmla="*/ 335977 h 742408"/>
                <a:gd name="connsiteX239" fmla="*/ 111641 w 484179"/>
                <a:gd name="connsiteY239" fmla="*/ 337591 h 742408"/>
                <a:gd name="connsiteX240" fmla="*/ 111641 w 484179"/>
                <a:gd name="connsiteY240" fmla="*/ 337591 h 742408"/>
                <a:gd name="connsiteX241" fmla="*/ 111641 w 484179"/>
                <a:gd name="connsiteY241" fmla="*/ 340819 h 742408"/>
                <a:gd name="connsiteX242" fmla="*/ 111641 w 484179"/>
                <a:gd name="connsiteY242" fmla="*/ 342433 h 742408"/>
                <a:gd name="connsiteX243" fmla="*/ 111641 w 484179"/>
                <a:gd name="connsiteY243" fmla="*/ 342433 h 742408"/>
                <a:gd name="connsiteX244" fmla="*/ 110027 w 484179"/>
                <a:gd name="connsiteY244" fmla="*/ 340819 h 742408"/>
                <a:gd name="connsiteX245" fmla="*/ 106799 w 484179"/>
                <a:gd name="connsiteY245" fmla="*/ 337591 h 742408"/>
                <a:gd name="connsiteX246" fmla="*/ 106799 w 484179"/>
                <a:gd name="connsiteY246" fmla="*/ 337591 h 742408"/>
                <a:gd name="connsiteX247" fmla="*/ 105185 w 484179"/>
                <a:gd name="connsiteY247" fmla="*/ 337591 h 742408"/>
                <a:gd name="connsiteX248" fmla="*/ 95501 w 484179"/>
                <a:gd name="connsiteY248" fmla="*/ 337591 h 742408"/>
                <a:gd name="connsiteX249" fmla="*/ 92273 w 484179"/>
                <a:gd name="connsiteY249" fmla="*/ 335977 h 742408"/>
                <a:gd name="connsiteX250" fmla="*/ 90660 w 484179"/>
                <a:gd name="connsiteY250" fmla="*/ 335977 h 742408"/>
                <a:gd name="connsiteX251" fmla="*/ 89046 w 484179"/>
                <a:gd name="connsiteY251" fmla="*/ 335977 h 742408"/>
                <a:gd name="connsiteX252" fmla="*/ 87432 w 484179"/>
                <a:gd name="connsiteY252" fmla="*/ 335977 h 742408"/>
                <a:gd name="connsiteX253" fmla="*/ 85818 w 484179"/>
                <a:gd name="connsiteY253" fmla="*/ 335977 h 742408"/>
                <a:gd name="connsiteX254" fmla="*/ 85818 w 484179"/>
                <a:gd name="connsiteY254" fmla="*/ 337591 h 742408"/>
                <a:gd name="connsiteX255" fmla="*/ 85818 w 484179"/>
                <a:gd name="connsiteY255" fmla="*/ 337591 h 742408"/>
                <a:gd name="connsiteX256" fmla="*/ 84204 w 484179"/>
                <a:gd name="connsiteY256" fmla="*/ 337591 h 742408"/>
                <a:gd name="connsiteX257" fmla="*/ 82590 w 484179"/>
                <a:gd name="connsiteY257" fmla="*/ 340819 h 742408"/>
                <a:gd name="connsiteX258" fmla="*/ 80976 w 484179"/>
                <a:gd name="connsiteY258" fmla="*/ 340819 h 742408"/>
                <a:gd name="connsiteX259" fmla="*/ 79362 w 484179"/>
                <a:gd name="connsiteY259" fmla="*/ 342433 h 742408"/>
                <a:gd name="connsiteX260" fmla="*/ 77748 w 484179"/>
                <a:gd name="connsiteY260" fmla="*/ 342433 h 742408"/>
                <a:gd name="connsiteX261" fmla="*/ 76134 w 484179"/>
                <a:gd name="connsiteY261" fmla="*/ 340819 h 742408"/>
                <a:gd name="connsiteX262" fmla="*/ 72906 w 484179"/>
                <a:gd name="connsiteY262" fmla="*/ 337591 h 742408"/>
                <a:gd name="connsiteX263" fmla="*/ 71292 w 484179"/>
                <a:gd name="connsiteY263" fmla="*/ 337591 h 742408"/>
                <a:gd name="connsiteX264" fmla="*/ 71292 w 484179"/>
                <a:gd name="connsiteY264" fmla="*/ 337591 h 742408"/>
                <a:gd name="connsiteX265" fmla="*/ 69678 w 484179"/>
                <a:gd name="connsiteY265" fmla="*/ 337591 h 742408"/>
                <a:gd name="connsiteX266" fmla="*/ 69678 w 484179"/>
                <a:gd name="connsiteY266" fmla="*/ 337591 h 742408"/>
                <a:gd name="connsiteX267" fmla="*/ 66451 w 484179"/>
                <a:gd name="connsiteY267" fmla="*/ 339205 h 742408"/>
                <a:gd name="connsiteX268" fmla="*/ 64837 w 484179"/>
                <a:gd name="connsiteY268" fmla="*/ 339205 h 742408"/>
                <a:gd name="connsiteX269" fmla="*/ 63223 w 484179"/>
                <a:gd name="connsiteY269" fmla="*/ 339205 h 742408"/>
                <a:gd name="connsiteX270" fmla="*/ 59995 w 484179"/>
                <a:gd name="connsiteY270" fmla="*/ 337591 h 742408"/>
                <a:gd name="connsiteX271" fmla="*/ 58381 w 484179"/>
                <a:gd name="connsiteY271" fmla="*/ 337591 h 742408"/>
                <a:gd name="connsiteX272" fmla="*/ 51925 w 484179"/>
                <a:gd name="connsiteY272" fmla="*/ 334363 h 742408"/>
                <a:gd name="connsiteX273" fmla="*/ 51925 w 484179"/>
                <a:gd name="connsiteY273" fmla="*/ 334363 h 742408"/>
                <a:gd name="connsiteX274" fmla="*/ 50311 w 484179"/>
                <a:gd name="connsiteY274" fmla="*/ 334363 h 742408"/>
                <a:gd name="connsiteX275" fmla="*/ 47083 w 484179"/>
                <a:gd name="connsiteY275" fmla="*/ 332749 h 742408"/>
                <a:gd name="connsiteX276" fmla="*/ 40628 w 484179"/>
                <a:gd name="connsiteY276" fmla="*/ 334363 h 742408"/>
                <a:gd name="connsiteX277" fmla="*/ 39014 w 484179"/>
                <a:gd name="connsiteY277" fmla="*/ 334363 h 742408"/>
                <a:gd name="connsiteX278" fmla="*/ 37400 w 484179"/>
                <a:gd name="connsiteY278" fmla="*/ 332749 h 742408"/>
                <a:gd name="connsiteX279" fmla="*/ 35786 w 484179"/>
                <a:gd name="connsiteY279" fmla="*/ 332749 h 742408"/>
                <a:gd name="connsiteX280" fmla="*/ 30944 w 484179"/>
                <a:gd name="connsiteY280" fmla="*/ 327908 h 742408"/>
                <a:gd name="connsiteX281" fmla="*/ 26102 w 484179"/>
                <a:gd name="connsiteY281" fmla="*/ 326294 h 742408"/>
                <a:gd name="connsiteX282" fmla="*/ 24488 w 484179"/>
                <a:gd name="connsiteY282" fmla="*/ 324680 h 742408"/>
                <a:gd name="connsiteX283" fmla="*/ 22874 w 484179"/>
                <a:gd name="connsiteY283" fmla="*/ 324680 h 742408"/>
                <a:gd name="connsiteX284" fmla="*/ 19646 w 484179"/>
                <a:gd name="connsiteY284" fmla="*/ 323066 h 742408"/>
                <a:gd name="connsiteX285" fmla="*/ 22874 w 484179"/>
                <a:gd name="connsiteY285" fmla="*/ 311768 h 742408"/>
                <a:gd name="connsiteX286" fmla="*/ 22874 w 484179"/>
                <a:gd name="connsiteY286" fmla="*/ 308540 h 742408"/>
                <a:gd name="connsiteX287" fmla="*/ 26102 w 484179"/>
                <a:gd name="connsiteY287" fmla="*/ 302085 h 742408"/>
                <a:gd name="connsiteX288" fmla="*/ 27716 w 484179"/>
                <a:gd name="connsiteY288" fmla="*/ 298857 h 742408"/>
                <a:gd name="connsiteX289" fmla="*/ 26102 w 484179"/>
                <a:gd name="connsiteY289" fmla="*/ 289173 h 742408"/>
                <a:gd name="connsiteX290" fmla="*/ 26102 w 484179"/>
                <a:gd name="connsiteY290" fmla="*/ 284332 h 742408"/>
                <a:gd name="connsiteX291" fmla="*/ 22874 w 484179"/>
                <a:gd name="connsiteY291" fmla="*/ 287559 h 742408"/>
                <a:gd name="connsiteX292" fmla="*/ 21260 w 484179"/>
                <a:gd name="connsiteY292" fmla="*/ 289173 h 742408"/>
                <a:gd name="connsiteX293" fmla="*/ 19646 w 484179"/>
                <a:gd name="connsiteY293" fmla="*/ 287559 h 742408"/>
                <a:gd name="connsiteX294" fmla="*/ 16419 w 484179"/>
                <a:gd name="connsiteY294" fmla="*/ 284332 h 742408"/>
                <a:gd name="connsiteX295" fmla="*/ 8349 w 484179"/>
                <a:gd name="connsiteY295" fmla="*/ 279490 h 742408"/>
                <a:gd name="connsiteX296" fmla="*/ 8349 w 484179"/>
                <a:gd name="connsiteY296" fmla="*/ 277876 h 742408"/>
                <a:gd name="connsiteX297" fmla="*/ 5121 w 484179"/>
                <a:gd name="connsiteY297" fmla="*/ 271420 h 742408"/>
                <a:gd name="connsiteX298" fmla="*/ 5121 w 484179"/>
                <a:gd name="connsiteY298" fmla="*/ 264964 h 742408"/>
                <a:gd name="connsiteX299" fmla="*/ 6735 w 484179"/>
                <a:gd name="connsiteY299" fmla="*/ 261736 h 742408"/>
                <a:gd name="connsiteX300" fmla="*/ 8349 w 484179"/>
                <a:gd name="connsiteY300" fmla="*/ 260123 h 742408"/>
                <a:gd name="connsiteX301" fmla="*/ 9963 w 484179"/>
                <a:gd name="connsiteY301" fmla="*/ 253667 h 742408"/>
                <a:gd name="connsiteX302" fmla="*/ 11577 w 484179"/>
                <a:gd name="connsiteY302" fmla="*/ 245597 h 742408"/>
                <a:gd name="connsiteX303" fmla="*/ 11577 w 484179"/>
                <a:gd name="connsiteY303" fmla="*/ 235914 h 742408"/>
                <a:gd name="connsiteX304" fmla="*/ 13191 w 484179"/>
                <a:gd name="connsiteY304" fmla="*/ 231072 h 742408"/>
                <a:gd name="connsiteX305" fmla="*/ 13191 w 484179"/>
                <a:gd name="connsiteY305" fmla="*/ 227844 h 742408"/>
                <a:gd name="connsiteX306" fmla="*/ 14805 w 484179"/>
                <a:gd name="connsiteY306" fmla="*/ 227844 h 742408"/>
                <a:gd name="connsiteX307" fmla="*/ 16419 w 484179"/>
                <a:gd name="connsiteY307" fmla="*/ 227844 h 742408"/>
                <a:gd name="connsiteX308" fmla="*/ 21260 w 484179"/>
                <a:gd name="connsiteY308" fmla="*/ 229458 h 742408"/>
                <a:gd name="connsiteX309" fmla="*/ 21260 w 484179"/>
                <a:gd name="connsiteY309" fmla="*/ 229458 h 742408"/>
                <a:gd name="connsiteX310" fmla="*/ 22874 w 484179"/>
                <a:gd name="connsiteY310" fmla="*/ 229458 h 742408"/>
                <a:gd name="connsiteX311" fmla="*/ 26102 w 484179"/>
                <a:gd name="connsiteY311" fmla="*/ 226230 h 742408"/>
                <a:gd name="connsiteX312" fmla="*/ 27716 w 484179"/>
                <a:gd name="connsiteY312" fmla="*/ 226230 h 742408"/>
                <a:gd name="connsiteX313" fmla="*/ 40628 w 484179"/>
                <a:gd name="connsiteY313" fmla="*/ 226230 h 742408"/>
                <a:gd name="connsiteX314" fmla="*/ 42242 w 484179"/>
                <a:gd name="connsiteY314" fmla="*/ 226230 h 742408"/>
                <a:gd name="connsiteX315" fmla="*/ 43855 w 484179"/>
                <a:gd name="connsiteY315" fmla="*/ 226230 h 742408"/>
                <a:gd name="connsiteX316" fmla="*/ 45469 w 484179"/>
                <a:gd name="connsiteY316" fmla="*/ 226230 h 742408"/>
                <a:gd name="connsiteX317" fmla="*/ 47083 w 484179"/>
                <a:gd name="connsiteY317" fmla="*/ 226230 h 742408"/>
                <a:gd name="connsiteX318" fmla="*/ 48697 w 484179"/>
                <a:gd name="connsiteY318" fmla="*/ 223002 h 742408"/>
                <a:gd name="connsiteX319" fmla="*/ 50311 w 484179"/>
                <a:gd name="connsiteY319" fmla="*/ 221388 h 742408"/>
                <a:gd name="connsiteX320" fmla="*/ 55153 w 484179"/>
                <a:gd name="connsiteY320" fmla="*/ 219774 h 742408"/>
                <a:gd name="connsiteX321" fmla="*/ 56767 w 484179"/>
                <a:gd name="connsiteY321" fmla="*/ 218160 h 742408"/>
                <a:gd name="connsiteX322" fmla="*/ 56767 w 484179"/>
                <a:gd name="connsiteY322" fmla="*/ 216546 h 742408"/>
                <a:gd name="connsiteX323" fmla="*/ 58381 w 484179"/>
                <a:gd name="connsiteY323" fmla="*/ 214932 h 742408"/>
                <a:gd name="connsiteX324" fmla="*/ 58381 w 484179"/>
                <a:gd name="connsiteY324" fmla="*/ 213318 h 742408"/>
                <a:gd name="connsiteX325" fmla="*/ 56767 w 484179"/>
                <a:gd name="connsiteY325" fmla="*/ 213318 h 742408"/>
                <a:gd name="connsiteX326" fmla="*/ 55153 w 484179"/>
                <a:gd name="connsiteY326" fmla="*/ 210091 h 742408"/>
                <a:gd name="connsiteX327" fmla="*/ 55153 w 484179"/>
                <a:gd name="connsiteY327" fmla="*/ 206863 h 742408"/>
                <a:gd name="connsiteX328" fmla="*/ 87432 w 484179"/>
                <a:gd name="connsiteY328" fmla="*/ 216546 h 742408"/>
                <a:gd name="connsiteX329" fmla="*/ 97115 w 484179"/>
                <a:gd name="connsiteY329" fmla="*/ 216546 h 742408"/>
                <a:gd name="connsiteX330" fmla="*/ 101957 w 484179"/>
                <a:gd name="connsiteY330" fmla="*/ 213318 h 742408"/>
                <a:gd name="connsiteX331" fmla="*/ 105185 w 484179"/>
                <a:gd name="connsiteY331" fmla="*/ 210091 h 742408"/>
                <a:gd name="connsiteX332" fmla="*/ 106799 w 484179"/>
                <a:gd name="connsiteY332" fmla="*/ 206863 h 742408"/>
                <a:gd name="connsiteX333" fmla="*/ 111641 w 484179"/>
                <a:gd name="connsiteY333" fmla="*/ 202021 h 742408"/>
                <a:gd name="connsiteX334" fmla="*/ 111641 w 484179"/>
                <a:gd name="connsiteY334" fmla="*/ 197179 h 742408"/>
                <a:gd name="connsiteX335" fmla="*/ 111641 w 484179"/>
                <a:gd name="connsiteY335" fmla="*/ 195565 h 742408"/>
                <a:gd name="connsiteX336" fmla="*/ 108413 w 484179"/>
                <a:gd name="connsiteY336" fmla="*/ 192337 h 742408"/>
                <a:gd name="connsiteX337" fmla="*/ 103571 w 484179"/>
                <a:gd name="connsiteY337" fmla="*/ 190723 h 742408"/>
                <a:gd name="connsiteX338" fmla="*/ 103571 w 484179"/>
                <a:gd name="connsiteY338" fmla="*/ 189109 h 742408"/>
                <a:gd name="connsiteX339" fmla="*/ 105185 w 484179"/>
                <a:gd name="connsiteY339" fmla="*/ 187496 h 742408"/>
                <a:gd name="connsiteX340" fmla="*/ 111641 w 484179"/>
                <a:gd name="connsiteY340" fmla="*/ 184268 h 742408"/>
                <a:gd name="connsiteX341" fmla="*/ 114869 w 484179"/>
                <a:gd name="connsiteY341" fmla="*/ 184268 h 742408"/>
                <a:gd name="connsiteX342" fmla="*/ 119710 w 484179"/>
                <a:gd name="connsiteY342" fmla="*/ 189109 h 742408"/>
                <a:gd name="connsiteX343" fmla="*/ 131008 w 484179"/>
                <a:gd name="connsiteY343" fmla="*/ 202021 h 742408"/>
                <a:gd name="connsiteX344" fmla="*/ 135850 w 484179"/>
                <a:gd name="connsiteY344" fmla="*/ 208477 h 742408"/>
                <a:gd name="connsiteX345" fmla="*/ 139078 w 484179"/>
                <a:gd name="connsiteY345" fmla="*/ 211705 h 742408"/>
                <a:gd name="connsiteX346" fmla="*/ 143919 w 484179"/>
                <a:gd name="connsiteY346" fmla="*/ 213318 h 742408"/>
                <a:gd name="connsiteX347" fmla="*/ 153603 w 484179"/>
                <a:gd name="connsiteY347" fmla="*/ 211705 h 742408"/>
                <a:gd name="connsiteX348" fmla="*/ 156831 w 484179"/>
                <a:gd name="connsiteY348" fmla="*/ 211705 h 742408"/>
                <a:gd name="connsiteX349" fmla="*/ 160059 w 484179"/>
                <a:gd name="connsiteY349" fmla="*/ 214932 h 742408"/>
                <a:gd name="connsiteX350" fmla="*/ 161673 w 484179"/>
                <a:gd name="connsiteY350" fmla="*/ 218160 h 742408"/>
                <a:gd name="connsiteX351" fmla="*/ 164900 w 484179"/>
                <a:gd name="connsiteY351" fmla="*/ 224616 h 742408"/>
                <a:gd name="connsiteX352" fmla="*/ 166514 w 484179"/>
                <a:gd name="connsiteY352" fmla="*/ 232686 h 742408"/>
                <a:gd name="connsiteX353" fmla="*/ 169742 w 484179"/>
                <a:gd name="connsiteY353" fmla="*/ 235914 h 742408"/>
                <a:gd name="connsiteX354" fmla="*/ 172970 w 484179"/>
                <a:gd name="connsiteY354" fmla="*/ 239141 h 742408"/>
                <a:gd name="connsiteX355" fmla="*/ 177812 w 484179"/>
                <a:gd name="connsiteY355" fmla="*/ 239141 h 742408"/>
                <a:gd name="connsiteX356" fmla="*/ 185882 w 484179"/>
                <a:gd name="connsiteY356" fmla="*/ 235914 h 742408"/>
                <a:gd name="connsiteX357" fmla="*/ 189109 w 484179"/>
                <a:gd name="connsiteY357" fmla="*/ 235914 h 742408"/>
                <a:gd name="connsiteX358" fmla="*/ 190723 w 484179"/>
                <a:gd name="connsiteY358" fmla="*/ 237527 h 742408"/>
                <a:gd name="connsiteX359" fmla="*/ 193951 w 484179"/>
                <a:gd name="connsiteY359" fmla="*/ 243983 h 742408"/>
                <a:gd name="connsiteX360" fmla="*/ 195565 w 484179"/>
                <a:gd name="connsiteY360" fmla="*/ 247211 h 742408"/>
                <a:gd name="connsiteX361" fmla="*/ 200407 w 484179"/>
                <a:gd name="connsiteY361" fmla="*/ 250439 h 742408"/>
                <a:gd name="connsiteX362" fmla="*/ 205249 w 484179"/>
                <a:gd name="connsiteY362" fmla="*/ 248825 h 742408"/>
                <a:gd name="connsiteX363" fmla="*/ 210090 w 484179"/>
                <a:gd name="connsiteY363" fmla="*/ 245597 h 742408"/>
                <a:gd name="connsiteX364" fmla="*/ 214932 w 484179"/>
                <a:gd name="connsiteY364" fmla="*/ 234300 h 742408"/>
                <a:gd name="connsiteX365" fmla="*/ 218160 w 484179"/>
                <a:gd name="connsiteY365" fmla="*/ 223002 h 742408"/>
                <a:gd name="connsiteX366" fmla="*/ 216546 w 484179"/>
                <a:gd name="connsiteY366" fmla="*/ 216546 h 742408"/>
                <a:gd name="connsiteX367" fmla="*/ 214932 w 484179"/>
                <a:gd name="connsiteY367" fmla="*/ 210091 h 742408"/>
                <a:gd name="connsiteX368" fmla="*/ 214932 w 484179"/>
                <a:gd name="connsiteY368" fmla="*/ 205249 h 742408"/>
                <a:gd name="connsiteX369" fmla="*/ 216546 w 484179"/>
                <a:gd name="connsiteY369" fmla="*/ 193951 h 742408"/>
                <a:gd name="connsiteX370" fmla="*/ 234299 w 484179"/>
                <a:gd name="connsiteY370" fmla="*/ 145533 h 742408"/>
                <a:gd name="connsiteX371" fmla="*/ 242369 w 484179"/>
                <a:gd name="connsiteY371" fmla="*/ 131008 h 742408"/>
                <a:gd name="connsiteX372" fmla="*/ 247211 w 484179"/>
                <a:gd name="connsiteY372" fmla="*/ 119710 h 742408"/>
                <a:gd name="connsiteX373" fmla="*/ 247211 w 484179"/>
                <a:gd name="connsiteY373" fmla="*/ 111641 h 742408"/>
                <a:gd name="connsiteX374" fmla="*/ 245597 w 484179"/>
                <a:gd name="connsiteY374" fmla="*/ 100343 h 742408"/>
                <a:gd name="connsiteX375" fmla="*/ 247211 w 484179"/>
                <a:gd name="connsiteY375" fmla="*/ 95501 h 742408"/>
                <a:gd name="connsiteX376" fmla="*/ 248825 w 484179"/>
                <a:gd name="connsiteY376" fmla="*/ 92274 h 742408"/>
                <a:gd name="connsiteX377" fmla="*/ 252053 w 484179"/>
                <a:gd name="connsiteY377" fmla="*/ 89046 h 742408"/>
                <a:gd name="connsiteX378" fmla="*/ 256895 w 484179"/>
                <a:gd name="connsiteY378" fmla="*/ 85818 h 742408"/>
                <a:gd name="connsiteX379" fmla="*/ 260122 w 484179"/>
                <a:gd name="connsiteY379" fmla="*/ 82590 h 742408"/>
                <a:gd name="connsiteX380" fmla="*/ 261736 w 484179"/>
                <a:gd name="connsiteY380" fmla="*/ 80976 h 742408"/>
                <a:gd name="connsiteX381" fmla="*/ 260122 w 484179"/>
                <a:gd name="connsiteY381" fmla="*/ 72906 h 742408"/>
                <a:gd name="connsiteX382" fmla="*/ 260122 w 484179"/>
                <a:gd name="connsiteY382" fmla="*/ 71292 h 742408"/>
                <a:gd name="connsiteX383" fmla="*/ 258508 w 484179"/>
                <a:gd name="connsiteY383" fmla="*/ 69678 h 742408"/>
                <a:gd name="connsiteX384" fmla="*/ 256895 w 484179"/>
                <a:gd name="connsiteY384" fmla="*/ 66451 h 742408"/>
                <a:gd name="connsiteX385" fmla="*/ 255281 w 484179"/>
                <a:gd name="connsiteY385" fmla="*/ 66451 h 742408"/>
                <a:gd name="connsiteX386" fmla="*/ 252053 w 484179"/>
                <a:gd name="connsiteY386" fmla="*/ 64837 h 742408"/>
                <a:gd name="connsiteX387" fmla="*/ 252053 w 484179"/>
                <a:gd name="connsiteY387" fmla="*/ 63223 h 742408"/>
                <a:gd name="connsiteX388" fmla="*/ 250439 w 484179"/>
                <a:gd name="connsiteY388" fmla="*/ 59995 h 742408"/>
                <a:gd name="connsiteX389" fmla="*/ 250439 w 484179"/>
                <a:gd name="connsiteY389" fmla="*/ 53539 h 742408"/>
                <a:gd name="connsiteX390" fmla="*/ 252053 w 484179"/>
                <a:gd name="connsiteY390" fmla="*/ 42242 h 742408"/>
                <a:gd name="connsiteX391" fmla="*/ 274648 w 484179"/>
                <a:gd name="connsiteY391" fmla="*/ 21260 h 742408"/>
                <a:gd name="connsiteX392" fmla="*/ 277876 w 484179"/>
                <a:gd name="connsiteY392" fmla="*/ 6735 h 742408"/>
                <a:gd name="connsiteX393" fmla="*/ 277876 w 484179"/>
                <a:gd name="connsiteY393" fmla="*/ 6735 h 742408"/>
                <a:gd name="connsiteX394" fmla="*/ 279490 w 484179"/>
                <a:gd name="connsiteY394" fmla="*/ 5121 h 742408"/>
                <a:gd name="connsiteX395" fmla="*/ 329522 w 484179"/>
                <a:gd name="connsiteY395" fmla="*/ 22874 h 742408"/>
                <a:gd name="connsiteX396" fmla="*/ 332749 w 484179"/>
                <a:gd name="connsiteY396" fmla="*/ 22874 h 742408"/>
                <a:gd name="connsiteX397" fmla="*/ 348889 w 484179"/>
                <a:gd name="connsiteY397" fmla="*/ 24488 h 742408"/>
                <a:gd name="connsiteX398" fmla="*/ 392465 w 484179"/>
                <a:gd name="connsiteY398" fmla="*/ 35786 h 742408"/>
                <a:gd name="connsiteX399" fmla="*/ 395693 w 484179"/>
                <a:gd name="connsiteY399" fmla="*/ 37400 h 742408"/>
                <a:gd name="connsiteX400" fmla="*/ 398921 w 484179"/>
                <a:gd name="connsiteY400" fmla="*/ 39014 h 74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</a:cxnLst>
              <a:rect l="l" t="t" r="r" b="b"/>
              <a:pathLst>
                <a:path w="484179" h="742408">
                  <a:moveTo>
                    <a:pt x="400535" y="40628"/>
                  </a:moveTo>
                  <a:lnTo>
                    <a:pt x="400535" y="42242"/>
                  </a:lnTo>
                  <a:lnTo>
                    <a:pt x="397307" y="45469"/>
                  </a:lnTo>
                  <a:lnTo>
                    <a:pt x="394079" y="47083"/>
                  </a:lnTo>
                  <a:lnTo>
                    <a:pt x="386009" y="50311"/>
                  </a:lnTo>
                  <a:lnTo>
                    <a:pt x="376326" y="59995"/>
                  </a:lnTo>
                  <a:lnTo>
                    <a:pt x="376326" y="74520"/>
                  </a:lnTo>
                  <a:lnTo>
                    <a:pt x="381167" y="89046"/>
                  </a:lnTo>
                  <a:lnTo>
                    <a:pt x="395693" y="121324"/>
                  </a:lnTo>
                  <a:lnTo>
                    <a:pt x="398921" y="127780"/>
                  </a:lnTo>
                  <a:lnTo>
                    <a:pt x="403762" y="132622"/>
                  </a:lnTo>
                  <a:lnTo>
                    <a:pt x="408604" y="135850"/>
                  </a:lnTo>
                  <a:lnTo>
                    <a:pt x="415060" y="135850"/>
                  </a:lnTo>
                  <a:lnTo>
                    <a:pt x="429585" y="134236"/>
                  </a:lnTo>
                  <a:lnTo>
                    <a:pt x="437655" y="135850"/>
                  </a:lnTo>
                  <a:lnTo>
                    <a:pt x="455408" y="140691"/>
                  </a:lnTo>
                  <a:lnTo>
                    <a:pt x="471547" y="151989"/>
                  </a:lnTo>
                  <a:lnTo>
                    <a:pt x="482845" y="168128"/>
                  </a:lnTo>
                  <a:lnTo>
                    <a:pt x="486073" y="185882"/>
                  </a:lnTo>
                  <a:lnTo>
                    <a:pt x="482845" y="206863"/>
                  </a:lnTo>
                  <a:lnTo>
                    <a:pt x="473162" y="231072"/>
                  </a:lnTo>
                  <a:lnTo>
                    <a:pt x="471547" y="239141"/>
                  </a:lnTo>
                  <a:lnTo>
                    <a:pt x="469934" y="255281"/>
                  </a:lnTo>
                  <a:lnTo>
                    <a:pt x="468320" y="263350"/>
                  </a:lnTo>
                  <a:lnTo>
                    <a:pt x="463478" y="268192"/>
                  </a:lnTo>
                  <a:lnTo>
                    <a:pt x="461864" y="269806"/>
                  </a:lnTo>
                  <a:lnTo>
                    <a:pt x="448953" y="277876"/>
                  </a:lnTo>
                  <a:lnTo>
                    <a:pt x="431199" y="282718"/>
                  </a:lnTo>
                  <a:lnTo>
                    <a:pt x="423130" y="289173"/>
                  </a:lnTo>
                  <a:lnTo>
                    <a:pt x="419902" y="297243"/>
                  </a:lnTo>
                  <a:lnTo>
                    <a:pt x="423130" y="303699"/>
                  </a:lnTo>
                  <a:lnTo>
                    <a:pt x="427971" y="308540"/>
                  </a:lnTo>
                  <a:lnTo>
                    <a:pt x="436041" y="310154"/>
                  </a:lnTo>
                  <a:lnTo>
                    <a:pt x="444111" y="308540"/>
                  </a:lnTo>
                  <a:lnTo>
                    <a:pt x="450567" y="308540"/>
                  </a:lnTo>
                  <a:lnTo>
                    <a:pt x="452180" y="310154"/>
                  </a:lnTo>
                  <a:lnTo>
                    <a:pt x="453794" y="318224"/>
                  </a:lnTo>
                  <a:lnTo>
                    <a:pt x="453794" y="327908"/>
                  </a:lnTo>
                  <a:lnTo>
                    <a:pt x="452180" y="329522"/>
                  </a:lnTo>
                  <a:lnTo>
                    <a:pt x="440883" y="335977"/>
                  </a:lnTo>
                  <a:lnTo>
                    <a:pt x="429585" y="344047"/>
                  </a:lnTo>
                  <a:lnTo>
                    <a:pt x="415060" y="361800"/>
                  </a:lnTo>
                  <a:lnTo>
                    <a:pt x="411832" y="366642"/>
                  </a:lnTo>
                  <a:lnTo>
                    <a:pt x="408604" y="374712"/>
                  </a:lnTo>
                  <a:lnTo>
                    <a:pt x="406990" y="382781"/>
                  </a:lnTo>
                  <a:lnTo>
                    <a:pt x="406990" y="392465"/>
                  </a:lnTo>
                  <a:lnTo>
                    <a:pt x="410218" y="398921"/>
                  </a:lnTo>
                  <a:lnTo>
                    <a:pt x="418288" y="400535"/>
                  </a:lnTo>
                  <a:lnTo>
                    <a:pt x="427971" y="410218"/>
                  </a:lnTo>
                  <a:lnTo>
                    <a:pt x="429585" y="410218"/>
                  </a:lnTo>
                  <a:lnTo>
                    <a:pt x="434427" y="408604"/>
                  </a:lnTo>
                  <a:lnTo>
                    <a:pt x="436041" y="410218"/>
                  </a:lnTo>
                  <a:lnTo>
                    <a:pt x="437655" y="411832"/>
                  </a:lnTo>
                  <a:lnTo>
                    <a:pt x="437655" y="415060"/>
                  </a:lnTo>
                  <a:lnTo>
                    <a:pt x="437655" y="416674"/>
                  </a:lnTo>
                  <a:lnTo>
                    <a:pt x="448953" y="432813"/>
                  </a:lnTo>
                  <a:lnTo>
                    <a:pt x="453794" y="437655"/>
                  </a:lnTo>
                  <a:lnTo>
                    <a:pt x="453794" y="437655"/>
                  </a:lnTo>
                  <a:lnTo>
                    <a:pt x="453794" y="437655"/>
                  </a:lnTo>
                  <a:lnTo>
                    <a:pt x="453794" y="437655"/>
                  </a:lnTo>
                  <a:lnTo>
                    <a:pt x="463478" y="439269"/>
                  </a:lnTo>
                  <a:lnTo>
                    <a:pt x="460250" y="444111"/>
                  </a:lnTo>
                  <a:lnTo>
                    <a:pt x="445725" y="453794"/>
                  </a:lnTo>
                  <a:lnTo>
                    <a:pt x="442497" y="461864"/>
                  </a:lnTo>
                  <a:lnTo>
                    <a:pt x="447339" y="473162"/>
                  </a:lnTo>
                  <a:lnTo>
                    <a:pt x="445725" y="482845"/>
                  </a:lnTo>
                  <a:lnTo>
                    <a:pt x="442497" y="482845"/>
                  </a:lnTo>
                  <a:lnTo>
                    <a:pt x="437655" y="482845"/>
                  </a:lnTo>
                  <a:lnTo>
                    <a:pt x="436041" y="482845"/>
                  </a:lnTo>
                  <a:lnTo>
                    <a:pt x="434427" y="486073"/>
                  </a:lnTo>
                  <a:lnTo>
                    <a:pt x="436041" y="490915"/>
                  </a:lnTo>
                  <a:lnTo>
                    <a:pt x="437655" y="497371"/>
                  </a:lnTo>
                  <a:lnTo>
                    <a:pt x="437655" y="498984"/>
                  </a:lnTo>
                  <a:lnTo>
                    <a:pt x="436041" y="500598"/>
                  </a:lnTo>
                  <a:lnTo>
                    <a:pt x="431199" y="502212"/>
                  </a:lnTo>
                  <a:lnTo>
                    <a:pt x="429585" y="503826"/>
                  </a:lnTo>
                  <a:lnTo>
                    <a:pt x="426358" y="510282"/>
                  </a:lnTo>
                  <a:lnTo>
                    <a:pt x="424744" y="518352"/>
                  </a:lnTo>
                  <a:lnTo>
                    <a:pt x="424744" y="528035"/>
                  </a:lnTo>
                  <a:lnTo>
                    <a:pt x="429585" y="534491"/>
                  </a:lnTo>
                  <a:lnTo>
                    <a:pt x="431199" y="539333"/>
                  </a:lnTo>
                  <a:lnTo>
                    <a:pt x="427971" y="557086"/>
                  </a:lnTo>
                  <a:lnTo>
                    <a:pt x="427971" y="568384"/>
                  </a:lnTo>
                  <a:lnTo>
                    <a:pt x="432813" y="594207"/>
                  </a:lnTo>
                  <a:lnTo>
                    <a:pt x="431199" y="605504"/>
                  </a:lnTo>
                  <a:lnTo>
                    <a:pt x="426358" y="616802"/>
                  </a:lnTo>
                  <a:lnTo>
                    <a:pt x="415060" y="632941"/>
                  </a:lnTo>
                  <a:lnTo>
                    <a:pt x="406990" y="641011"/>
                  </a:lnTo>
                  <a:lnTo>
                    <a:pt x="403762" y="644238"/>
                  </a:lnTo>
                  <a:lnTo>
                    <a:pt x="402149" y="647466"/>
                  </a:lnTo>
                  <a:lnTo>
                    <a:pt x="398921" y="657150"/>
                  </a:lnTo>
                  <a:lnTo>
                    <a:pt x="397307" y="658764"/>
                  </a:lnTo>
                  <a:lnTo>
                    <a:pt x="392465" y="661992"/>
                  </a:lnTo>
                  <a:lnTo>
                    <a:pt x="382781" y="663606"/>
                  </a:lnTo>
                  <a:lnTo>
                    <a:pt x="377940" y="665220"/>
                  </a:lnTo>
                  <a:lnTo>
                    <a:pt x="376326" y="666834"/>
                  </a:lnTo>
                  <a:lnTo>
                    <a:pt x="368256" y="674903"/>
                  </a:lnTo>
                  <a:lnTo>
                    <a:pt x="366642" y="676517"/>
                  </a:lnTo>
                  <a:lnTo>
                    <a:pt x="361800" y="674903"/>
                  </a:lnTo>
                  <a:lnTo>
                    <a:pt x="355344" y="671675"/>
                  </a:lnTo>
                  <a:lnTo>
                    <a:pt x="350503" y="670061"/>
                  </a:lnTo>
                  <a:lnTo>
                    <a:pt x="348889" y="673289"/>
                  </a:lnTo>
                  <a:lnTo>
                    <a:pt x="344047" y="681359"/>
                  </a:lnTo>
                  <a:lnTo>
                    <a:pt x="340819" y="684587"/>
                  </a:lnTo>
                  <a:lnTo>
                    <a:pt x="334363" y="686201"/>
                  </a:lnTo>
                  <a:lnTo>
                    <a:pt x="314996" y="691043"/>
                  </a:lnTo>
                  <a:lnTo>
                    <a:pt x="308540" y="691043"/>
                  </a:lnTo>
                  <a:lnTo>
                    <a:pt x="298857" y="697498"/>
                  </a:lnTo>
                  <a:lnTo>
                    <a:pt x="289173" y="716865"/>
                  </a:lnTo>
                  <a:lnTo>
                    <a:pt x="277876" y="736232"/>
                  </a:lnTo>
                  <a:lnTo>
                    <a:pt x="256895" y="742688"/>
                  </a:lnTo>
                  <a:lnTo>
                    <a:pt x="248825" y="739461"/>
                  </a:lnTo>
                  <a:lnTo>
                    <a:pt x="242369" y="731391"/>
                  </a:lnTo>
                  <a:lnTo>
                    <a:pt x="231072" y="708796"/>
                  </a:lnTo>
                  <a:lnTo>
                    <a:pt x="229458" y="705568"/>
                  </a:lnTo>
                  <a:lnTo>
                    <a:pt x="231072" y="687814"/>
                  </a:lnTo>
                  <a:lnTo>
                    <a:pt x="231072" y="682973"/>
                  </a:lnTo>
                  <a:lnTo>
                    <a:pt x="229458" y="678131"/>
                  </a:lnTo>
                  <a:lnTo>
                    <a:pt x="223002" y="674903"/>
                  </a:lnTo>
                  <a:lnTo>
                    <a:pt x="206863" y="673289"/>
                  </a:lnTo>
                  <a:lnTo>
                    <a:pt x="206863" y="673289"/>
                  </a:lnTo>
                  <a:lnTo>
                    <a:pt x="208477" y="670061"/>
                  </a:lnTo>
                  <a:lnTo>
                    <a:pt x="200407" y="657150"/>
                  </a:lnTo>
                  <a:lnTo>
                    <a:pt x="197179" y="653922"/>
                  </a:lnTo>
                  <a:lnTo>
                    <a:pt x="195565" y="653922"/>
                  </a:lnTo>
                  <a:lnTo>
                    <a:pt x="193951" y="653922"/>
                  </a:lnTo>
                  <a:lnTo>
                    <a:pt x="190723" y="653922"/>
                  </a:lnTo>
                  <a:lnTo>
                    <a:pt x="189109" y="653922"/>
                  </a:lnTo>
                  <a:lnTo>
                    <a:pt x="187496" y="653922"/>
                  </a:lnTo>
                  <a:lnTo>
                    <a:pt x="185882" y="653922"/>
                  </a:lnTo>
                  <a:lnTo>
                    <a:pt x="184268" y="652308"/>
                  </a:lnTo>
                  <a:lnTo>
                    <a:pt x="184268" y="652308"/>
                  </a:lnTo>
                  <a:lnTo>
                    <a:pt x="184268" y="650694"/>
                  </a:lnTo>
                  <a:lnTo>
                    <a:pt x="184268" y="649080"/>
                  </a:lnTo>
                  <a:lnTo>
                    <a:pt x="184268" y="649080"/>
                  </a:lnTo>
                  <a:lnTo>
                    <a:pt x="189109" y="644238"/>
                  </a:lnTo>
                  <a:lnTo>
                    <a:pt x="189109" y="644238"/>
                  </a:lnTo>
                  <a:lnTo>
                    <a:pt x="190723" y="641011"/>
                  </a:lnTo>
                  <a:lnTo>
                    <a:pt x="190723" y="639397"/>
                  </a:lnTo>
                  <a:lnTo>
                    <a:pt x="190723" y="636169"/>
                  </a:lnTo>
                  <a:lnTo>
                    <a:pt x="189109" y="629713"/>
                  </a:lnTo>
                  <a:lnTo>
                    <a:pt x="189109" y="626485"/>
                  </a:lnTo>
                  <a:lnTo>
                    <a:pt x="187496" y="623257"/>
                  </a:lnTo>
                  <a:lnTo>
                    <a:pt x="187496" y="623257"/>
                  </a:lnTo>
                  <a:lnTo>
                    <a:pt x="185882" y="621643"/>
                  </a:lnTo>
                  <a:lnTo>
                    <a:pt x="177812" y="611960"/>
                  </a:lnTo>
                  <a:lnTo>
                    <a:pt x="176198" y="610346"/>
                  </a:lnTo>
                  <a:lnTo>
                    <a:pt x="176198" y="607118"/>
                  </a:lnTo>
                  <a:lnTo>
                    <a:pt x="182654" y="579681"/>
                  </a:lnTo>
                  <a:lnTo>
                    <a:pt x="184268" y="576453"/>
                  </a:lnTo>
                  <a:lnTo>
                    <a:pt x="184268" y="574839"/>
                  </a:lnTo>
                  <a:lnTo>
                    <a:pt x="187496" y="571611"/>
                  </a:lnTo>
                  <a:lnTo>
                    <a:pt x="187496" y="571611"/>
                  </a:lnTo>
                  <a:lnTo>
                    <a:pt x="189109" y="569998"/>
                  </a:lnTo>
                  <a:lnTo>
                    <a:pt x="192337" y="568384"/>
                  </a:lnTo>
                  <a:lnTo>
                    <a:pt x="193951" y="568384"/>
                  </a:lnTo>
                  <a:lnTo>
                    <a:pt x="195565" y="568384"/>
                  </a:lnTo>
                  <a:lnTo>
                    <a:pt x="197179" y="568384"/>
                  </a:lnTo>
                  <a:lnTo>
                    <a:pt x="198793" y="568384"/>
                  </a:lnTo>
                  <a:lnTo>
                    <a:pt x="198793" y="568384"/>
                  </a:lnTo>
                  <a:lnTo>
                    <a:pt x="200407" y="569998"/>
                  </a:lnTo>
                  <a:lnTo>
                    <a:pt x="203635" y="571611"/>
                  </a:lnTo>
                  <a:lnTo>
                    <a:pt x="205249" y="573225"/>
                  </a:lnTo>
                  <a:lnTo>
                    <a:pt x="205249" y="573225"/>
                  </a:lnTo>
                  <a:lnTo>
                    <a:pt x="206863" y="573225"/>
                  </a:lnTo>
                  <a:lnTo>
                    <a:pt x="206863" y="571611"/>
                  </a:lnTo>
                  <a:lnTo>
                    <a:pt x="206863" y="569998"/>
                  </a:lnTo>
                  <a:lnTo>
                    <a:pt x="200407" y="553858"/>
                  </a:lnTo>
                  <a:lnTo>
                    <a:pt x="200407" y="553858"/>
                  </a:lnTo>
                  <a:lnTo>
                    <a:pt x="198793" y="552244"/>
                  </a:lnTo>
                  <a:lnTo>
                    <a:pt x="198793" y="550630"/>
                  </a:lnTo>
                  <a:lnTo>
                    <a:pt x="197179" y="550630"/>
                  </a:lnTo>
                  <a:lnTo>
                    <a:pt x="195565" y="550630"/>
                  </a:lnTo>
                  <a:lnTo>
                    <a:pt x="193951" y="549016"/>
                  </a:lnTo>
                  <a:lnTo>
                    <a:pt x="192337" y="549016"/>
                  </a:lnTo>
                  <a:lnTo>
                    <a:pt x="190723" y="547402"/>
                  </a:lnTo>
                  <a:lnTo>
                    <a:pt x="189109" y="547402"/>
                  </a:lnTo>
                  <a:lnTo>
                    <a:pt x="189109" y="545789"/>
                  </a:lnTo>
                  <a:lnTo>
                    <a:pt x="187496" y="545789"/>
                  </a:lnTo>
                  <a:lnTo>
                    <a:pt x="171356" y="508668"/>
                  </a:lnTo>
                  <a:lnTo>
                    <a:pt x="169742" y="507054"/>
                  </a:lnTo>
                  <a:lnTo>
                    <a:pt x="169742" y="503826"/>
                  </a:lnTo>
                  <a:lnTo>
                    <a:pt x="169742" y="502212"/>
                  </a:lnTo>
                  <a:lnTo>
                    <a:pt x="169742" y="500598"/>
                  </a:lnTo>
                  <a:lnTo>
                    <a:pt x="171356" y="500598"/>
                  </a:lnTo>
                  <a:lnTo>
                    <a:pt x="171356" y="498984"/>
                  </a:lnTo>
                  <a:lnTo>
                    <a:pt x="172970" y="497371"/>
                  </a:lnTo>
                  <a:lnTo>
                    <a:pt x="174584" y="495757"/>
                  </a:lnTo>
                  <a:lnTo>
                    <a:pt x="174584" y="492529"/>
                  </a:lnTo>
                  <a:lnTo>
                    <a:pt x="174584" y="490915"/>
                  </a:lnTo>
                  <a:lnTo>
                    <a:pt x="174584" y="489301"/>
                  </a:lnTo>
                  <a:lnTo>
                    <a:pt x="168128" y="478003"/>
                  </a:lnTo>
                  <a:lnTo>
                    <a:pt x="168128" y="476389"/>
                  </a:lnTo>
                  <a:lnTo>
                    <a:pt x="166514" y="474775"/>
                  </a:lnTo>
                  <a:lnTo>
                    <a:pt x="160059" y="471548"/>
                  </a:lnTo>
                  <a:lnTo>
                    <a:pt x="150375" y="466706"/>
                  </a:lnTo>
                  <a:lnTo>
                    <a:pt x="148761" y="465092"/>
                  </a:lnTo>
                  <a:lnTo>
                    <a:pt x="145533" y="465092"/>
                  </a:lnTo>
                  <a:lnTo>
                    <a:pt x="139078" y="465092"/>
                  </a:lnTo>
                  <a:lnTo>
                    <a:pt x="137464" y="465092"/>
                  </a:lnTo>
                  <a:lnTo>
                    <a:pt x="135850" y="465092"/>
                  </a:lnTo>
                  <a:lnTo>
                    <a:pt x="135850" y="463478"/>
                  </a:lnTo>
                  <a:lnTo>
                    <a:pt x="134236" y="463478"/>
                  </a:lnTo>
                  <a:lnTo>
                    <a:pt x="132622" y="461864"/>
                  </a:lnTo>
                  <a:lnTo>
                    <a:pt x="126166" y="452180"/>
                  </a:lnTo>
                  <a:lnTo>
                    <a:pt x="124552" y="447339"/>
                  </a:lnTo>
                  <a:lnTo>
                    <a:pt x="122938" y="436041"/>
                  </a:lnTo>
                  <a:lnTo>
                    <a:pt x="122938" y="434427"/>
                  </a:lnTo>
                  <a:lnTo>
                    <a:pt x="121324" y="424744"/>
                  </a:lnTo>
                  <a:lnTo>
                    <a:pt x="122938" y="423130"/>
                  </a:lnTo>
                  <a:lnTo>
                    <a:pt x="122938" y="421516"/>
                  </a:lnTo>
                  <a:lnTo>
                    <a:pt x="124552" y="418288"/>
                  </a:lnTo>
                  <a:lnTo>
                    <a:pt x="124552" y="415060"/>
                  </a:lnTo>
                  <a:lnTo>
                    <a:pt x="124552" y="410218"/>
                  </a:lnTo>
                  <a:lnTo>
                    <a:pt x="121324" y="395693"/>
                  </a:lnTo>
                  <a:lnTo>
                    <a:pt x="121324" y="384395"/>
                  </a:lnTo>
                  <a:lnTo>
                    <a:pt x="121324" y="382781"/>
                  </a:lnTo>
                  <a:lnTo>
                    <a:pt x="121324" y="382781"/>
                  </a:lnTo>
                  <a:lnTo>
                    <a:pt x="124552" y="379554"/>
                  </a:lnTo>
                  <a:lnTo>
                    <a:pt x="129394" y="382781"/>
                  </a:lnTo>
                  <a:lnTo>
                    <a:pt x="134236" y="381167"/>
                  </a:lnTo>
                  <a:lnTo>
                    <a:pt x="137464" y="377940"/>
                  </a:lnTo>
                  <a:lnTo>
                    <a:pt x="139078" y="373098"/>
                  </a:lnTo>
                  <a:lnTo>
                    <a:pt x="140691" y="368256"/>
                  </a:lnTo>
                  <a:lnTo>
                    <a:pt x="134236" y="368256"/>
                  </a:lnTo>
                  <a:lnTo>
                    <a:pt x="131008" y="366642"/>
                  </a:lnTo>
                  <a:lnTo>
                    <a:pt x="127780" y="363414"/>
                  </a:lnTo>
                  <a:lnTo>
                    <a:pt x="132622" y="361800"/>
                  </a:lnTo>
                  <a:lnTo>
                    <a:pt x="131008" y="358572"/>
                  </a:lnTo>
                  <a:lnTo>
                    <a:pt x="131008" y="355345"/>
                  </a:lnTo>
                  <a:lnTo>
                    <a:pt x="127780" y="355345"/>
                  </a:lnTo>
                  <a:lnTo>
                    <a:pt x="127780" y="353731"/>
                  </a:lnTo>
                  <a:lnTo>
                    <a:pt x="122938" y="347275"/>
                  </a:lnTo>
                  <a:lnTo>
                    <a:pt x="124552" y="347275"/>
                  </a:lnTo>
                  <a:lnTo>
                    <a:pt x="119710" y="339205"/>
                  </a:lnTo>
                  <a:lnTo>
                    <a:pt x="116482" y="335977"/>
                  </a:lnTo>
                  <a:lnTo>
                    <a:pt x="114869" y="335977"/>
                  </a:lnTo>
                  <a:lnTo>
                    <a:pt x="111641" y="335977"/>
                  </a:lnTo>
                  <a:lnTo>
                    <a:pt x="111641" y="335977"/>
                  </a:lnTo>
                  <a:lnTo>
                    <a:pt x="111641" y="337591"/>
                  </a:lnTo>
                  <a:lnTo>
                    <a:pt x="111641" y="337591"/>
                  </a:lnTo>
                  <a:lnTo>
                    <a:pt x="111641" y="340819"/>
                  </a:lnTo>
                  <a:lnTo>
                    <a:pt x="111641" y="342433"/>
                  </a:lnTo>
                  <a:lnTo>
                    <a:pt x="111641" y="342433"/>
                  </a:lnTo>
                  <a:lnTo>
                    <a:pt x="110027" y="340819"/>
                  </a:lnTo>
                  <a:lnTo>
                    <a:pt x="106799" y="337591"/>
                  </a:lnTo>
                  <a:lnTo>
                    <a:pt x="106799" y="337591"/>
                  </a:lnTo>
                  <a:lnTo>
                    <a:pt x="105185" y="337591"/>
                  </a:lnTo>
                  <a:lnTo>
                    <a:pt x="95501" y="337591"/>
                  </a:lnTo>
                  <a:lnTo>
                    <a:pt x="92273" y="335977"/>
                  </a:lnTo>
                  <a:lnTo>
                    <a:pt x="90660" y="335977"/>
                  </a:lnTo>
                  <a:lnTo>
                    <a:pt x="89046" y="335977"/>
                  </a:lnTo>
                  <a:lnTo>
                    <a:pt x="87432" y="335977"/>
                  </a:lnTo>
                  <a:lnTo>
                    <a:pt x="85818" y="335977"/>
                  </a:lnTo>
                  <a:lnTo>
                    <a:pt x="85818" y="337591"/>
                  </a:lnTo>
                  <a:lnTo>
                    <a:pt x="85818" y="337591"/>
                  </a:lnTo>
                  <a:lnTo>
                    <a:pt x="84204" y="337591"/>
                  </a:lnTo>
                  <a:lnTo>
                    <a:pt x="82590" y="340819"/>
                  </a:lnTo>
                  <a:lnTo>
                    <a:pt x="80976" y="340819"/>
                  </a:lnTo>
                  <a:lnTo>
                    <a:pt x="79362" y="342433"/>
                  </a:lnTo>
                  <a:lnTo>
                    <a:pt x="77748" y="342433"/>
                  </a:lnTo>
                  <a:lnTo>
                    <a:pt x="76134" y="340819"/>
                  </a:lnTo>
                  <a:lnTo>
                    <a:pt x="72906" y="337591"/>
                  </a:lnTo>
                  <a:lnTo>
                    <a:pt x="71292" y="337591"/>
                  </a:lnTo>
                  <a:lnTo>
                    <a:pt x="71292" y="337591"/>
                  </a:lnTo>
                  <a:lnTo>
                    <a:pt x="69678" y="337591"/>
                  </a:lnTo>
                  <a:lnTo>
                    <a:pt x="69678" y="337591"/>
                  </a:lnTo>
                  <a:lnTo>
                    <a:pt x="66451" y="339205"/>
                  </a:lnTo>
                  <a:lnTo>
                    <a:pt x="64837" y="339205"/>
                  </a:lnTo>
                  <a:lnTo>
                    <a:pt x="63223" y="339205"/>
                  </a:lnTo>
                  <a:lnTo>
                    <a:pt x="59995" y="337591"/>
                  </a:lnTo>
                  <a:lnTo>
                    <a:pt x="58381" y="337591"/>
                  </a:lnTo>
                  <a:lnTo>
                    <a:pt x="51925" y="334363"/>
                  </a:lnTo>
                  <a:lnTo>
                    <a:pt x="51925" y="334363"/>
                  </a:lnTo>
                  <a:lnTo>
                    <a:pt x="50311" y="334363"/>
                  </a:lnTo>
                  <a:lnTo>
                    <a:pt x="47083" y="332749"/>
                  </a:lnTo>
                  <a:lnTo>
                    <a:pt x="40628" y="334363"/>
                  </a:lnTo>
                  <a:lnTo>
                    <a:pt x="39014" y="334363"/>
                  </a:lnTo>
                  <a:lnTo>
                    <a:pt x="37400" y="332749"/>
                  </a:lnTo>
                  <a:lnTo>
                    <a:pt x="35786" y="332749"/>
                  </a:lnTo>
                  <a:lnTo>
                    <a:pt x="30944" y="327908"/>
                  </a:lnTo>
                  <a:lnTo>
                    <a:pt x="26102" y="326294"/>
                  </a:lnTo>
                  <a:lnTo>
                    <a:pt x="24488" y="324680"/>
                  </a:lnTo>
                  <a:lnTo>
                    <a:pt x="22874" y="324680"/>
                  </a:lnTo>
                  <a:lnTo>
                    <a:pt x="19646" y="323066"/>
                  </a:lnTo>
                  <a:lnTo>
                    <a:pt x="22874" y="311768"/>
                  </a:lnTo>
                  <a:lnTo>
                    <a:pt x="22874" y="308540"/>
                  </a:lnTo>
                  <a:lnTo>
                    <a:pt x="26102" y="302085"/>
                  </a:lnTo>
                  <a:lnTo>
                    <a:pt x="27716" y="298857"/>
                  </a:lnTo>
                  <a:lnTo>
                    <a:pt x="26102" y="289173"/>
                  </a:lnTo>
                  <a:lnTo>
                    <a:pt x="26102" y="284332"/>
                  </a:lnTo>
                  <a:lnTo>
                    <a:pt x="22874" y="287559"/>
                  </a:lnTo>
                  <a:lnTo>
                    <a:pt x="21260" y="289173"/>
                  </a:lnTo>
                  <a:lnTo>
                    <a:pt x="19646" y="287559"/>
                  </a:lnTo>
                  <a:lnTo>
                    <a:pt x="16419" y="284332"/>
                  </a:lnTo>
                  <a:lnTo>
                    <a:pt x="8349" y="279490"/>
                  </a:lnTo>
                  <a:lnTo>
                    <a:pt x="8349" y="277876"/>
                  </a:lnTo>
                  <a:lnTo>
                    <a:pt x="5121" y="271420"/>
                  </a:lnTo>
                  <a:lnTo>
                    <a:pt x="5121" y="264964"/>
                  </a:lnTo>
                  <a:lnTo>
                    <a:pt x="6735" y="261736"/>
                  </a:lnTo>
                  <a:lnTo>
                    <a:pt x="8349" y="260123"/>
                  </a:lnTo>
                  <a:lnTo>
                    <a:pt x="9963" y="253667"/>
                  </a:lnTo>
                  <a:lnTo>
                    <a:pt x="11577" y="245597"/>
                  </a:lnTo>
                  <a:lnTo>
                    <a:pt x="11577" y="235914"/>
                  </a:lnTo>
                  <a:lnTo>
                    <a:pt x="13191" y="231072"/>
                  </a:lnTo>
                  <a:lnTo>
                    <a:pt x="13191" y="227844"/>
                  </a:lnTo>
                  <a:lnTo>
                    <a:pt x="14805" y="227844"/>
                  </a:lnTo>
                  <a:lnTo>
                    <a:pt x="16419" y="227844"/>
                  </a:lnTo>
                  <a:lnTo>
                    <a:pt x="21260" y="229458"/>
                  </a:lnTo>
                  <a:lnTo>
                    <a:pt x="21260" y="229458"/>
                  </a:lnTo>
                  <a:lnTo>
                    <a:pt x="22874" y="229458"/>
                  </a:lnTo>
                  <a:lnTo>
                    <a:pt x="26102" y="226230"/>
                  </a:lnTo>
                  <a:lnTo>
                    <a:pt x="27716" y="226230"/>
                  </a:lnTo>
                  <a:lnTo>
                    <a:pt x="40628" y="226230"/>
                  </a:lnTo>
                  <a:lnTo>
                    <a:pt x="42242" y="226230"/>
                  </a:lnTo>
                  <a:lnTo>
                    <a:pt x="43855" y="226230"/>
                  </a:lnTo>
                  <a:lnTo>
                    <a:pt x="45469" y="226230"/>
                  </a:lnTo>
                  <a:lnTo>
                    <a:pt x="47083" y="226230"/>
                  </a:lnTo>
                  <a:lnTo>
                    <a:pt x="48697" y="223002"/>
                  </a:lnTo>
                  <a:lnTo>
                    <a:pt x="50311" y="221388"/>
                  </a:lnTo>
                  <a:lnTo>
                    <a:pt x="55153" y="219774"/>
                  </a:lnTo>
                  <a:lnTo>
                    <a:pt x="56767" y="218160"/>
                  </a:lnTo>
                  <a:lnTo>
                    <a:pt x="56767" y="216546"/>
                  </a:lnTo>
                  <a:lnTo>
                    <a:pt x="58381" y="214932"/>
                  </a:lnTo>
                  <a:lnTo>
                    <a:pt x="58381" y="213318"/>
                  </a:lnTo>
                  <a:lnTo>
                    <a:pt x="56767" y="213318"/>
                  </a:lnTo>
                  <a:lnTo>
                    <a:pt x="55153" y="210091"/>
                  </a:lnTo>
                  <a:lnTo>
                    <a:pt x="55153" y="206863"/>
                  </a:lnTo>
                  <a:lnTo>
                    <a:pt x="87432" y="216546"/>
                  </a:lnTo>
                  <a:lnTo>
                    <a:pt x="97115" y="216546"/>
                  </a:lnTo>
                  <a:lnTo>
                    <a:pt x="101957" y="213318"/>
                  </a:lnTo>
                  <a:lnTo>
                    <a:pt x="105185" y="210091"/>
                  </a:lnTo>
                  <a:lnTo>
                    <a:pt x="106799" y="206863"/>
                  </a:lnTo>
                  <a:lnTo>
                    <a:pt x="111641" y="202021"/>
                  </a:lnTo>
                  <a:lnTo>
                    <a:pt x="111641" y="197179"/>
                  </a:lnTo>
                  <a:lnTo>
                    <a:pt x="111641" y="195565"/>
                  </a:lnTo>
                  <a:lnTo>
                    <a:pt x="108413" y="192337"/>
                  </a:lnTo>
                  <a:lnTo>
                    <a:pt x="103571" y="190723"/>
                  </a:lnTo>
                  <a:lnTo>
                    <a:pt x="103571" y="189109"/>
                  </a:lnTo>
                  <a:lnTo>
                    <a:pt x="105185" y="187496"/>
                  </a:lnTo>
                  <a:lnTo>
                    <a:pt x="111641" y="184268"/>
                  </a:lnTo>
                  <a:lnTo>
                    <a:pt x="114869" y="184268"/>
                  </a:lnTo>
                  <a:lnTo>
                    <a:pt x="119710" y="189109"/>
                  </a:lnTo>
                  <a:lnTo>
                    <a:pt x="131008" y="202021"/>
                  </a:lnTo>
                  <a:lnTo>
                    <a:pt x="135850" y="208477"/>
                  </a:lnTo>
                  <a:lnTo>
                    <a:pt x="139078" y="211705"/>
                  </a:lnTo>
                  <a:lnTo>
                    <a:pt x="143919" y="213318"/>
                  </a:lnTo>
                  <a:lnTo>
                    <a:pt x="153603" y="211705"/>
                  </a:lnTo>
                  <a:lnTo>
                    <a:pt x="156831" y="211705"/>
                  </a:lnTo>
                  <a:lnTo>
                    <a:pt x="160059" y="214932"/>
                  </a:lnTo>
                  <a:lnTo>
                    <a:pt x="161673" y="218160"/>
                  </a:lnTo>
                  <a:lnTo>
                    <a:pt x="164900" y="224616"/>
                  </a:lnTo>
                  <a:lnTo>
                    <a:pt x="166514" y="232686"/>
                  </a:lnTo>
                  <a:lnTo>
                    <a:pt x="169742" y="235914"/>
                  </a:lnTo>
                  <a:lnTo>
                    <a:pt x="172970" y="239141"/>
                  </a:lnTo>
                  <a:lnTo>
                    <a:pt x="177812" y="239141"/>
                  </a:lnTo>
                  <a:lnTo>
                    <a:pt x="185882" y="235914"/>
                  </a:lnTo>
                  <a:lnTo>
                    <a:pt x="189109" y="235914"/>
                  </a:lnTo>
                  <a:lnTo>
                    <a:pt x="190723" y="237527"/>
                  </a:lnTo>
                  <a:lnTo>
                    <a:pt x="193951" y="243983"/>
                  </a:lnTo>
                  <a:lnTo>
                    <a:pt x="195565" y="247211"/>
                  </a:lnTo>
                  <a:lnTo>
                    <a:pt x="200407" y="250439"/>
                  </a:lnTo>
                  <a:lnTo>
                    <a:pt x="205249" y="248825"/>
                  </a:lnTo>
                  <a:lnTo>
                    <a:pt x="210090" y="245597"/>
                  </a:lnTo>
                  <a:lnTo>
                    <a:pt x="214932" y="234300"/>
                  </a:lnTo>
                  <a:lnTo>
                    <a:pt x="218160" y="223002"/>
                  </a:lnTo>
                  <a:lnTo>
                    <a:pt x="216546" y="216546"/>
                  </a:lnTo>
                  <a:lnTo>
                    <a:pt x="214932" y="210091"/>
                  </a:lnTo>
                  <a:lnTo>
                    <a:pt x="214932" y="205249"/>
                  </a:lnTo>
                  <a:lnTo>
                    <a:pt x="216546" y="193951"/>
                  </a:lnTo>
                  <a:lnTo>
                    <a:pt x="234299" y="145533"/>
                  </a:lnTo>
                  <a:lnTo>
                    <a:pt x="242369" y="131008"/>
                  </a:lnTo>
                  <a:lnTo>
                    <a:pt x="247211" y="119710"/>
                  </a:lnTo>
                  <a:lnTo>
                    <a:pt x="247211" y="111641"/>
                  </a:lnTo>
                  <a:lnTo>
                    <a:pt x="245597" y="100343"/>
                  </a:lnTo>
                  <a:lnTo>
                    <a:pt x="247211" y="95501"/>
                  </a:lnTo>
                  <a:lnTo>
                    <a:pt x="248825" y="92274"/>
                  </a:lnTo>
                  <a:lnTo>
                    <a:pt x="252053" y="89046"/>
                  </a:lnTo>
                  <a:lnTo>
                    <a:pt x="256895" y="85818"/>
                  </a:lnTo>
                  <a:lnTo>
                    <a:pt x="260122" y="82590"/>
                  </a:lnTo>
                  <a:lnTo>
                    <a:pt x="261736" y="80976"/>
                  </a:lnTo>
                  <a:lnTo>
                    <a:pt x="260122" y="72906"/>
                  </a:lnTo>
                  <a:lnTo>
                    <a:pt x="260122" y="71292"/>
                  </a:lnTo>
                  <a:lnTo>
                    <a:pt x="258508" y="69678"/>
                  </a:lnTo>
                  <a:lnTo>
                    <a:pt x="256895" y="66451"/>
                  </a:lnTo>
                  <a:lnTo>
                    <a:pt x="255281" y="66451"/>
                  </a:lnTo>
                  <a:lnTo>
                    <a:pt x="252053" y="64837"/>
                  </a:lnTo>
                  <a:lnTo>
                    <a:pt x="252053" y="63223"/>
                  </a:lnTo>
                  <a:lnTo>
                    <a:pt x="250439" y="59995"/>
                  </a:lnTo>
                  <a:lnTo>
                    <a:pt x="250439" y="53539"/>
                  </a:lnTo>
                  <a:lnTo>
                    <a:pt x="252053" y="42242"/>
                  </a:lnTo>
                  <a:lnTo>
                    <a:pt x="274648" y="21260"/>
                  </a:lnTo>
                  <a:lnTo>
                    <a:pt x="277876" y="6735"/>
                  </a:lnTo>
                  <a:lnTo>
                    <a:pt x="277876" y="6735"/>
                  </a:lnTo>
                  <a:lnTo>
                    <a:pt x="279490" y="5121"/>
                  </a:lnTo>
                  <a:lnTo>
                    <a:pt x="329522" y="22874"/>
                  </a:lnTo>
                  <a:lnTo>
                    <a:pt x="332749" y="22874"/>
                  </a:lnTo>
                  <a:lnTo>
                    <a:pt x="348889" y="24488"/>
                  </a:lnTo>
                  <a:lnTo>
                    <a:pt x="392465" y="35786"/>
                  </a:lnTo>
                  <a:lnTo>
                    <a:pt x="395693" y="37400"/>
                  </a:lnTo>
                  <a:lnTo>
                    <a:pt x="398921" y="3901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E2014891-F3E5-45C7-9BAE-10955C57D528}"/>
                </a:ext>
              </a:extLst>
            </p:cNvPr>
            <p:cNvSpPr/>
            <p:nvPr/>
          </p:nvSpPr>
          <p:spPr>
            <a:xfrm>
              <a:off x="10023931" y="2268202"/>
              <a:ext cx="258229" cy="322786"/>
            </a:xfrm>
            <a:custGeom>
              <a:avLst/>
              <a:gdLst>
                <a:gd name="connsiteX0" fmla="*/ 263350 w 258229"/>
                <a:gd name="connsiteY0" fmla="*/ 84204 h 322786"/>
                <a:gd name="connsiteX1" fmla="*/ 261736 w 258229"/>
                <a:gd name="connsiteY1" fmla="*/ 85818 h 322786"/>
                <a:gd name="connsiteX2" fmla="*/ 261736 w 258229"/>
                <a:gd name="connsiteY2" fmla="*/ 85818 h 322786"/>
                <a:gd name="connsiteX3" fmla="*/ 258508 w 258229"/>
                <a:gd name="connsiteY3" fmla="*/ 100343 h 322786"/>
                <a:gd name="connsiteX4" fmla="*/ 235914 w 258229"/>
                <a:gd name="connsiteY4" fmla="*/ 121324 h 322786"/>
                <a:gd name="connsiteX5" fmla="*/ 234299 w 258229"/>
                <a:gd name="connsiteY5" fmla="*/ 132622 h 322786"/>
                <a:gd name="connsiteX6" fmla="*/ 234299 w 258229"/>
                <a:gd name="connsiteY6" fmla="*/ 139078 h 322786"/>
                <a:gd name="connsiteX7" fmla="*/ 235914 w 258229"/>
                <a:gd name="connsiteY7" fmla="*/ 142305 h 322786"/>
                <a:gd name="connsiteX8" fmla="*/ 235914 w 258229"/>
                <a:gd name="connsiteY8" fmla="*/ 143919 h 322786"/>
                <a:gd name="connsiteX9" fmla="*/ 239141 w 258229"/>
                <a:gd name="connsiteY9" fmla="*/ 145533 h 322786"/>
                <a:gd name="connsiteX10" fmla="*/ 240755 w 258229"/>
                <a:gd name="connsiteY10" fmla="*/ 145533 h 322786"/>
                <a:gd name="connsiteX11" fmla="*/ 242369 w 258229"/>
                <a:gd name="connsiteY11" fmla="*/ 148761 h 322786"/>
                <a:gd name="connsiteX12" fmla="*/ 243983 w 258229"/>
                <a:gd name="connsiteY12" fmla="*/ 150375 h 322786"/>
                <a:gd name="connsiteX13" fmla="*/ 243983 w 258229"/>
                <a:gd name="connsiteY13" fmla="*/ 151989 h 322786"/>
                <a:gd name="connsiteX14" fmla="*/ 245597 w 258229"/>
                <a:gd name="connsiteY14" fmla="*/ 160059 h 322786"/>
                <a:gd name="connsiteX15" fmla="*/ 243983 w 258229"/>
                <a:gd name="connsiteY15" fmla="*/ 161673 h 322786"/>
                <a:gd name="connsiteX16" fmla="*/ 240755 w 258229"/>
                <a:gd name="connsiteY16" fmla="*/ 164900 h 322786"/>
                <a:gd name="connsiteX17" fmla="*/ 235914 w 258229"/>
                <a:gd name="connsiteY17" fmla="*/ 168128 h 322786"/>
                <a:gd name="connsiteX18" fmla="*/ 232686 w 258229"/>
                <a:gd name="connsiteY18" fmla="*/ 171356 h 322786"/>
                <a:gd name="connsiteX19" fmla="*/ 231072 w 258229"/>
                <a:gd name="connsiteY19" fmla="*/ 174584 h 322786"/>
                <a:gd name="connsiteX20" fmla="*/ 229458 w 258229"/>
                <a:gd name="connsiteY20" fmla="*/ 179426 h 322786"/>
                <a:gd name="connsiteX21" fmla="*/ 231072 w 258229"/>
                <a:gd name="connsiteY21" fmla="*/ 190723 h 322786"/>
                <a:gd name="connsiteX22" fmla="*/ 231072 w 258229"/>
                <a:gd name="connsiteY22" fmla="*/ 198793 h 322786"/>
                <a:gd name="connsiteX23" fmla="*/ 226230 w 258229"/>
                <a:gd name="connsiteY23" fmla="*/ 210091 h 322786"/>
                <a:gd name="connsiteX24" fmla="*/ 218160 w 258229"/>
                <a:gd name="connsiteY24" fmla="*/ 224616 h 322786"/>
                <a:gd name="connsiteX25" fmla="*/ 200407 w 258229"/>
                <a:gd name="connsiteY25" fmla="*/ 273034 h 322786"/>
                <a:gd name="connsiteX26" fmla="*/ 198793 w 258229"/>
                <a:gd name="connsiteY26" fmla="*/ 284332 h 322786"/>
                <a:gd name="connsiteX27" fmla="*/ 198793 w 258229"/>
                <a:gd name="connsiteY27" fmla="*/ 289173 h 322786"/>
                <a:gd name="connsiteX28" fmla="*/ 200407 w 258229"/>
                <a:gd name="connsiteY28" fmla="*/ 295629 h 322786"/>
                <a:gd name="connsiteX29" fmla="*/ 202021 w 258229"/>
                <a:gd name="connsiteY29" fmla="*/ 302085 h 322786"/>
                <a:gd name="connsiteX30" fmla="*/ 198793 w 258229"/>
                <a:gd name="connsiteY30" fmla="*/ 313382 h 322786"/>
                <a:gd name="connsiteX31" fmla="*/ 193951 w 258229"/>
                <a:gd name="connsiteY31" fmla="*/ 324680 h 322786"/>
                <a:gd name="connsiteX32" fmla="*/ 189109 w 258229"/>
                <a:gd name="connsiteY32" fmla="*/ 327908 h 322786"/>
                <a:gd name="connsiteX33" fmla="*/ 184268 w 258229"/>
                <a:gd name="connsiteY33" fmla="*/ 329522 h 322786"/>
                <a:gd name="connsiteX34" fmla="*/ 179426 w 258229"/>
                <a:gd name="connsiteY34" fmla="*/ 326294 h 322786"/>
                <a:gd name="connsiteX35" fmla="*/ 177812 w 258229"/>
                <a:gd name="connsiteY35" fmla="*/ 323066 h 322786"/>
                <a:gd name="connsiteX36" fmla="*/ 174584 w 258229"/>
                <a:gd name="connsiteY36" fmla="*/ 316610 h 322786"/>
                <a:gd name="connsiteX37" fmla="*/ 172970 w 258229"/>
                <a:gd name="connsiteY37" fmla="*/ 314996 h 322786"/>
                <a:gd name="connsiteX38" fmla="*/ 169742 w 258229"/>
                <a:gd name="connsiteY38" fmla="*/ 314996 h 322786"/>
                <a:gd name="connsiteX39" fmla="*/ 161673 w 258229"/>
                <a:gd name="connsiteY39" fmla="*/ 318224 h 322786"/>
                <a:gd name="connsiteX40" fmla="*/ 156831 w 258229"/>
                <a:gd name="connsiteY40" fmla="*/ 318224 h 322786"/>
                <a:gd name="connsiteX41" fmla="*/ 153603 w 258229"/>
                <a:gd name="connsiteY41" fmla="*/ 314996 h 322786"/>
                <a:gd name="connsiteX42" fmla="*/ 150375 w 258229"/>
                <a:gd name="connsiteY42" fmla="*/ 311768 h 322786"/>
                <a:gd name="connsiteX43" fmla="*/ 148761 w 258229"/>
                <a:gd name="connsiteY43" fmla="*/ 303699 h 322786"/>
                <a:gd name="connsiteX44" fmla="*/ 145533 w 258229"/>
                <a:gd name="connsiteY44" fmla="*/ 297243 h 322786"/>
                <a:gd name="connsiteX45" fmla="*/ 143919 w 258229"/>
                <a:gd name="connsiteY45" fmla="*/ 294015 h 322786"/>
                <a:gd name="connsiteX46" fmla="*/ 140691 w 258229"/>
                <a:gd name="connsiteY46" fmla="*/ 290787 h 322786"/>
                <a:gd name="connsiteX47" fmla="*/ 137464 w 258229"/>
                <a:gd name="connsiteY47" fmla="*/ 290787 h 322786"/>
                <a:gd name="connsiteX48" fmla="*/ 127780 w 258229"/>
                <a:gd name="connsiteY48" fmla="*/ 292401 h 322786"/>
                <a:gd name="connsiteX49" fmla="*/ 122938 w 258229"/>
                <a:gd name="connsiteY49" fmla="*/ 290787 h 322786"/>
                <a:gd name="connsiteX50" fmla="*/ 119710 w 258229"/>
                <a:gd name="connsiteY50" fmla="*/ 287559 h 322786"/>
                <a:gd name="connsiteX51" fmla="*/ 114869 w 258229"/>
                <a:gd name="connsiteY51" fmla="*/ 281104 h 322786"/>
                <a:gd name="connsiteX52" fmla="*/ 103571 w 258229"/>
                <a:gd name="connsiteY52" fmla="*/ 268192 h 322786"/>
                <a:gd name="connsiteX53" fmla="*/ 98729 w 258229"/>
                <a:gd name="connsiteY53" fmla="*/ 263350 h 322786"/>
                <a:gd name="connsiteX54" fmla="*/ 95501 w 258229"/>
                <a:gd name="connsiteY54" fmla="*/ 263350 h 322786"/>
                <a:gd name="connsiteX55" fmla="*/ 89046 w 258229"/>
                <a:gd name="connsiteY55" fmla="*/ 266578 h 322786"/>
                <a:gd name="connsiteX56" fmla="*/ 87432 w 258229"/>
                <a:gd name="connsiteY56" fmla="*/ 268192 h 322786"/>
                <a:gd name="connsiteX57" fmla="*/ 87432 w 258229"/>
                <a:gd name="connsiteY57" fmla="*/ 269806 h 322786"/>
                <a:gd name="connsiteX58" fmla="*/ 92273 w 258229"/>
                <a:gd name="connsiteY58" fmla="*/ 271420 h 322786"/>
                <a:gd name="connsiteX59" fmla="*/ 95501 w 258229"/>
                <a:gd name="connsiteY59" fmla="*/ 274648 h 322786"/>
                <a:gd name="connsiteX60" fmla="*/ 95501 w 258229"/>
                <a:gd name="connsiteY60" fmla="*/ 276262 h 322786"/>
                <a:gd name="connsiteX61" fmla="*/ 95501 w 258229"/>
                <a:gd name="connsiteY61" fmla="*/ 281104 h 322786"/>
                <a:gd name="connsiteX62" fmla="*/ 90660 w 258229"/>
                <a:gd name="connsiteY62" fmla="*/ 285945 h 322786"/>
                <a:gd name="connsiteX63" fmla="*/ 89046 w 258229"/>
                <a:gd name="connsiteY63" fmla="*/ 289173 h 322786"/>
                <a:gd name="connsiteX64" fmla="*/ 85818 w 258229"/>
                <a:gd name="connsiteY64" fmla="*/ 292401 h 322786"/>
                <a:gd name="connsiteX65" fmla="*/ 80976 w 258229"/>
                <a:gd name="connsiteY65" fmla="*/ 295629 h 322786"/>
                <a:gd name="connsiteX66" fmla="*/ 71292 w 258229"/>
                <a:gd name="connsiteY66" fmla="*/ 295629 h 322786"/>
                <a:gd name="connsiteX67" fmla="*/ 39014 w 258229"/>
                <a:gd name="connsiteY67" fmla="*/ 285945 h 322786"/>
                <a:gd name="connsiteX68" fmla="*/ 22874 w 258229"/>
                <a:gd name="connsiteY68" fmla="*/ 279490 h 322786"/>
                <a:gd name="connsiteX69" fmla="*/ 19646 w 258229"/>
                <a:gd name="connsiteY69" fmla="*/ 276262 h 322786"/>
                <a:gd name="connsiteX70" fmla="*/ 21260 w 258229"/>
                <a:gd name="connsiteY70" fmla="*/ 273034 h 322786"/>
                <a:gd name="connsiteX71" fmla="*/ 21260 w 258229"/>
                <a:gd name="connsiteY71" fmla="*/ 271420 h 322786"/>
                <a:gd name="connsiteX72" fmla="*/ 21260 w 258229"/>
                <a:gd name="connsiteY72" fmla="*/ 271420 h 322786"/>
                <a:gd name="connsiteX73" fmla="*/ 19646 w 258229"/>
                <a:gd name="connsiteY73" fmla="*/ 269806 h 322786"/>
                <a:gd name="connsiteX74" fmla="*/ 19646 w 258229"/>
                <a:gd name="connsiteY74" fmla="*/ 266578 h 322786"/>
                <a:gd name="connsiteX75" fmla="*/ 18033 w 258229"/>
                <a:gd name="connsiteY75" fmla="*/ 266578 h 322786"/>
                <a:gd name="connsiteX76" fmla="*/ 16419 w 258229"/>
                <a:gd name="connsiteY76" fmla="*/ 266578 h 322786"/>
                <a:gd name="connsiteX77" fmla="*/ 16419 w 258229"/>
                <a:gd name="connsiteY77" fmla="*/ 266578 h 322786"/>
                <a:gd name="connsiteX78" fmla="*/ 13191 w 258229"/>
                <a:gd name="connsiteY78" fmla="*/ 266578 h 322786"/>
                <a:gd name="connsiteX79" fmla="*/ 13191 w 258229"/>
                <a:gd name="connsiteY79" fmla="*/ 264964 h 322786"/>
                <a:gd name="connsiteX80" fmla="*/ 11577 w 258229"/>
                <a:gd name="connsiteY80" fmla="*/ 263350 h 322786"/>
                <a:gd name="connsiteX81" fmla="*/ 11577 w 258229"/>
                <a:gd name="connsiteY81" fmla="*/ 260123 h 322786"/>
                <a:gd name="connsiteX82" fmla="*/ 11577 w 258229"/>
                <a:gd name="connsiteY82" fmla="*/ 258509 h 322786"/>
                <a:gd name="connsiteX83" fmla="*/ 11577 w 258229"/>
                <a:gd name="connsiteY83" fmla="*/ 256895 h 322786"/>
                <a:gd name="connsiteX84" fmla="*/ 11577 w 258229"/>
                <a:gd name="connsiteY84" fmla="*/ 255281 h 322786"/>
                <a:gd name="connsiteX85" fmla="*/ 13191 w 258229"/>
                <a:gd name="connsiteY85" fmla="*/ 253667 h 322786"/>
                <a:gd name="connsiteX86" fmla="*/ 13191 w 258229"/>
                <a:gd name="connsiteY86" fmla="*/ 252053 h 322786"/>
                <a:gd name="connsiteX87" fmla="*/ 13191 w 258229"/>
                <a:gd name="connsiteY87" fmla="*/ 250439 h 322786"/>
                <a:gd name="connsiteX88" fmla="*/ 11577 w 258229"/>
                <a:gd name="connsiteY88" fmla="*/ 250439 h 322786"/>
                <a:gd name="connsiteX89" fmla="*/ 11577 w 258229"/>
                <a:gd name="connsiteY89" fmla="*/ 248825 h 322786"/>
                <a:gd name="connsiteX90" fmla="*/ 11577 w 258229"/>
                <a:gd name="connsiteY90" fmla="*/ 243983 h 322786"/>
                <a:gd name="connsiteX91" fmla="*/ 9963 w 258229"/>
                <a:gd name="connsiteY91" fmla="*/ 239141 h 322786"/>
                <a:gd name="connsiteX92" fmla="*/ 8349 w 258229"/>
                <a:gd name="connsiteY92" fmla="*/ 237527 h 322786"/>
                <a:gd name="connsiteX93" fmla="*/ 6735 w 258229"/>
                <a:gd name="connsiteY93" fmla="*/ 234300 h 322786"/>
                <a:gd name="connsiteX94" fmla="*/ 6735 w 258229"/>
                <a:gd name="connsiteY94" fmla="*/ 232686 h 322786"/>
                <a:gd name="connsiteX95" fmla="*/ 5121 w 258229"/>
                <a:gd name="connsiteY95" fmla="*/ 231072 h 322786"/>
                <a:gd name="connsiteX96" fmla="*/ 5121 w 258229"/>
                <a:gd name="connsiteY96" fmla="*/ 229458 h 322786"/>
                <a:gd name="connsiteX97" fmla="*/ 6735 w 258229"/>
                <a:gd name="connsiteY97" fmla="*/ 227844 h 322786"/>
                <a:gd name="connsiteX98" fmla="*/ 6735 w 258229"/>
                <a:gd name="connsiteY98" fmla="*/ 226230 h 322786"/>
                <a:gd name="connsiteX99" fmla="*/ 6735 w 258229"/>
                <a:gd name="connsiteY99" fmla="*/ 224616 h 322786"/>
                <a:gd name="connsiteX100" fmla="*/ 6735 w 258229"/>
                <a:gd name="connsiteY100" fmla="*/ 218160 h 322786"/>
                <a:gd name="connsiteX101" fmla="*/ 6735 w 258229"/>
                <a:gd name="connsiteY101" fmla="*/ 216546 h 322786"/>
                <a:gd name="connsiteX102" fmla="*/ 8349 w 258229"/>
                <a:gd name="connsiteY102" fmla="*/ 214932 h 322786"/>
                <a:gd name="connsiteX103" fmla="*/ 8349 w 258229"/>
                <a:gd name="connsiteY103" fmla="*/ 214932 h 322786"/>
                <a:gd name="connsiteX104" fmla="*/ 9963 w 258229"/>
                <a:gd name="connsiteY104" fmla="*/ 213318 h 322786"/>
                <a:gd name="connsiteX105" fmla="*/ 9963 w 258229"/>
                <a:gd name="connsiteY105" fmla="*/ 206863 h 322786"/>
                <a:gd name="connsiteX106" fmla="*/ 9963 w 258229"/>
                <a:gd name="connsiteY106" fmla="*/ 205249 h 322786"/>
                <a:gd name="connsiteX107" fmla="*/ 11577 w 258229"/>
                <a:gd name="connsiteY107" fmla="*/ 200407 h 322786"/>
                <a:gd name="connsiteX108" fmla="*/ 11577 w 258229"/>
                <a:gd name="connsiteY108" fmla="*/ 198793 h 322786"/>
                <a:gd name="connsiteX109" fmla="*/ 11577 w 258229"/>
                <a:gd name="connsiteY109" fmla="*/ 193951 h 322786"/>
                <a:gd name="connsiteX110" fmla="*/ 11577 w 258229"/>
                <a:gd name="connsiteY110" fmla="*/ 192337 h 322786"/>
                <a:gd name="connsiteX111" fmla="*/ 11577 w 258229"/>
                <a:gd name="connsiteY111" fmla="*/ 190723 h 322786"/>
                <a:gd name="connsiteX112" fmla="*/ 18033 w 258229"/>
                <a:gd name="connsiteY112" fmla="*/ 184268 h 322786"/>
                <a:gd name="connsiteX113" fmla="*/ 18033 w 258229"/>
                <a:gd name="connsiteY113" fmla="*/ 182654 h 322786"/>
                <a:gd name="connsiteX114" fmla="*/ 18033 w 258229"/>
                <a:gd name="connsiteY114" fmla="*/ 181040 h 322786"/>
                <a:gd name="connsiteX115" fmla="*/ 18033 w 258229"/>
                <a:gd name="connsiteY115" fmla="*/ 172970 h 322786"/>
                <a:gd name="connsiteX116" fmla="*/ 18033 w 258229"/>
                <a:gd name="connsiteY116" fmla="*/ 171356 h 322786"/>
                <a:gd name="connsiteX117" fmla="*/ 18033 w 258229"/>
                <a:gd name="connsiteY117" fmla="*/ 169742 h 322786"/>
                <a:gd name="connsiteX118" fmla="*/ 18033 w 258229"/>
                <a:gd name="connsiteY118" fmla="*/ 168128 h 322786"/>
                <a:gd name="connsiteX119" fmla="*/ 18033 w 258229"/>
                <a:gd name="connsiteY119" fmla="*/ 166514 h 322786"/>
                <a:gd name="connsiteX120" fmla="*/ 19646 w 258229"/>
                <a:gd name="connsiteY120" fmla="*/ 161673 h 322786"/>
                <a:gd name="connsiteX121" fmla="*/ 19646 w 258229"/>
                <a:gd name="connsiteY121" fmla="*/ 158445 h 322786"/>
                <a:gd name="connsiteX122" fmla="*/ 21260 w 258229"/>
                <a:gd name="connsiteY122" fmla="*/ 156831 h 322786"/>
                <a:gd name="connsiteX123" fmla="*/ 21260 w 258229"/>
                <a:gd name="connsiteY123" fmla="*/ 156831 h 322786"/>
                <a:gd name="connsiteX124" fmla="*/ 24488 w 258229"/>
                <a:gd name="connsiteY124" fmla="*/ 151989 h 322786"/>
                <a:gd name="connsiteX125" fmla="*/ 27716 w 258229"/>
                <a:gd name="connsiteY125" fmla="*/ 148761 h 322786"/>
                <a:gd name="connsiteX126" fmla="*/ 29330 w 258229"/>
                <a:gd name="connsiteY126" fmla="*/ 145533 h 322786"/>
                <a:gd name="connsiteX127" fmla="*/ 32558 w 258229"/>
                <a:gd name="connsiteY127" fmla="*/ 142305 h 322786"/>
                <a:gd name="connsiteX128" fmla="*/ 32558 w 258229"/>
                <a:gd name="connsiteY128" fmla="*/ 140691 h 322786"/>
                <a:gd name="connsiteX129" fmla="*/ 34172 w 258229"/>
                <a:gd name="connsiteY129" fmla="*/ 140691 h 322786"/>
                <a:gd name="connsiteX130" fmla="*/ 34172 w 258229"/>
                <a:gd name="connsiteY130" fmla="*/ 139078 h 322786"/>
                <a:gd name="connsiteX131" fmla="*/ 37400 w 258229"/>
                <a:gd name="connsiteY131" fmla="*/ 127780 h 322786"/>
                <a:gd name="connsiteX132" fmla="*/ 39014 w 258229"/>
                <a:gd name="connsiteY132" fmla="*/ 126166 h 322786"/>
                <a:gd name="connsiteX133" fmla="*/ 39014 w 258229"/>
                <a:gd name="connsiteY133" fmla="*/ 124552 h 322786"/>
                <a:gd name="connsiteX134" fmla="*/ 45469 w 258229"/>
                <a:gd name="connsiteY134" fmla="*/ 119710 h 322786"/>
                <a:gd name="connsiteX135" fmla="*/ 47083 w 258229"/>
                <a:gd name="connsiteY135" fmla="*/ 116482 h 322786"/>
                <a:gd name="connsiteX136" fmla="*/ 48697 w 258229"/>
                <a:gd name="connsiteY136" fmla="*/ 114869 h 322786"/>
                <a:gd name="connsiteX137" fmla="*/ 51925 w 258229"/>
                <a:gd name="connsiteY137" fmla="*/ 105185 h 322786"/>
                <a:gd name="connsiteX138" fmla="*/ 58381 w 258229"/>
                <a:gd name="connsiteY138" fmla="*/ 90660 h 322786"/>
                <a:gd name="connsiteX139" fmla="*/ 61609 w 258229"/>
                <a:gd name="connsiteY139" fmla="*/ 85818 h 322786"/>
                <a:gd name="connsiteX140" fmla="*/ 63223 w 258229"/>
                <a:gd name="connsiteY140" fmla="*/ 84204 h 322786"/>
                <a:gd name="connsiteX141" fmla="*/ 71292 w 258229"/>
                <a:gd name="connsiteY141" fmla="*/ 77748 h 322786"/>
                <a:gd name="connsiteX142" fmla="*/ 77748 w 258229"/>
                <a:gd name="connsiteY142" fmla="*/ 74520 h 322786"/>
                <a:gd name="connsiteX143" fmla="*/ 100343 w 258229"/>
                <a:gd name="connsiteY143" fmla="*/ 68065 h 322786"/>
                <a:gd name="connsiteX144" fmla="*/ 135850 w 258229"/>
                <a:gd name="connsiteY144" fmla="*/ 63223 h 322786"/>
                <a:gd name="connsiteX145" fmla="*/ 147147 w 258229"/>
                <a:gd name="connsiteY145" fmla="*/ 59995 h 322786"/>
                <a:gd name="connsiteX146" fmla="*/ 148761 w 258229"/>
                <a:gd name="connsiteY146" fmla="*/ 59995 h 322786"/>
                <a:gd name="connsiteX147" fmla="*/ 150375 w 258229"/>
                <a:gd name="connsiteY147" fmla="*/ 58381 h 322786"/>
                <a:gd name="connsiteX148" fmla="*/ 151989 w 258229"/>
                <a:gd name="connsiteY148" fmla="*/ 56767 h 322786"/>
                <a:gd name="connsiteX149" fmla="*/ 151989 w 258229"/>
                <a:gd name="connsiteY149" fmla="*/ 55153 h 322786"/>
                <a:gd name="connsiteX150" fmla="*/ 151989 w 258229"/>
                <a:gd name="connsiteY150" fmla="*/ 47083 h 322786"/>
                <a:gd name="connsiteX151" fmla="*/ 161673 w 258229"/>
                <a:gd name="connsiteY151" fmla="*/ 45469 h 322786"/>
                <a:gd name="connsiteX152" fmla="*/ 177812 w 258229"/>
                <a:gd name="connsiteY152" fmla="*/ 40628 h 322786"/>
                <a:gd name="connsiteX153" fmla="*/ 181040 w 258229"/>
                <a:gd name="connsiteY153" fmla="*/ 37400 h 322786"/>
                <a:gd name="connsiteX154" fmla="*/ 182654 w 258229"/>
                <a:gd name="connsiteY154" fmla="*/ 35786 h 322786"/>
                <a:gd name="connsiteX155" fmla="*/ 184268 w 258229"/>
                <a:gd name="connsiteY155" fmla="*/ 35786 h 322786"/>
                <a:gd name="connsiteX156" fmla="*/ 190723 w 258229"/>
                <a:gd name="connsiteY156" fmla="*/ 29330 h 322786"/>
                <a:gd name="connsiteX157" fmla="*/ 210090 w 258229"/>
                <a:gd name="connsiteY157" fmla="*/ 16419 h 322786"/>
                <a:gd name="connsiteX158" fmla="*/ 211705 w 258229"/>
                <a:gd name="connsiteY158" fmla="*/ 14805 h 322786"/>
                <a:gd name="connsiteX159" fmla="*/ 211705 w 258229"/>
                <a:gd name="connsiteY159" fmla="*/ 14805 h 322786"/>
                <a:gd name="connsiteX160" fmla="*/ 216546 w 258229"/>
                <a:gd name="connsiteY160" fmla="*/ 8349 h 322786"/>
                <a:gd name="connsiteX161" fmla="*/ 218160 w 258229"/>
                <a:gd name="connsiteY161" fmla="*/ 5121 h 322786"/>
                <a:gd name="connsiteX162" fmla="*/ 226230 w 258229"/>
                <a:gd name="connsiteY162" fmla="*/ 9963 h 322786"/>
                <a:gd name="connsiteX163" fmla="*/ 229458 w 258229"/>
                <a:gd name="connsiteY163" fmla="*/ 13191 h 322786"/>
                <a:gd name="connsiteX164" fmla="*/ 232686 w 258229"/>
                <a:gd name="connsiteY164" fmla="*/ 19647 h 322786"/>
                <a:gd name="connsiteX165" fmla="*/ 234299 w 258229"/>
                <a:gd name="connsiteY165" fmla="*/ 29330 h 322786"/>
                <a:gd name="connsiteX166" fmla="*/ 234299 w 258229"/>
                <a:gd name="connsiteY166" fmla="*/ 45469 h 322786"/>
                <a:gd name="connsiteX167" fmla="*/ 235914 w 258229"/>
                <a:gd name="connsiteY167" fmla="*/ 56767 h 322786"/>
                <a:gd name="connsiteX168" fmla="*/ 239141 w 258229"/>
                <a:gd name="connsiteY168" fmla="*/ 66451 h 322786"/>
                <a:gd name="connsiteX169" fmla="*/ 245597 w 258229"/>
                <a:gd name="connsiteY169" fmla="*/ 74520 h 322786"/>
                <a:gd name="connsiteX170" fmla="*/ 253667 w 258229"/>
                <a:gd name="connsiteY170" fmla="*/ 79362 h 32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58229" h="322786">
                  <a:moveTo>
                    <a:pt x="263350" y="84204"/>
                  </a:moveTo>
                  <a:lnTo>
                    <a:pt x="261736" y="85818"/>
                  </a:lnTo>
                  <a:lnTo>
                    <a:pt x="261736" y="85818"/>
                  </a:lnTo>
                  <a:lnTo>
                    <a:pt x="258508" y="100343"/>
                  </a:lnTo>
                  <a:lnTo>
                    <a:pt x="235914" y="121324"/>
                  </a:lnTo>
                  <a:lnTo>
                    <a:pt x="234299" y="132622"/>
                  </a:lnTo>
                  <a:lnTo>
                    <a:pt x="234299" y="139078"/>
                  </a:lnTo>
                  <a:lnTo>
                    <a:pt x="235914" y="142305"/>
                  </a:lnTo>
                  <a:lnTo>
                    <a:pt x="235914" y="143919"/>
                  </a:lnTo>
                  <a:lnTo>
                    <a:pt x="239141" y="145533"/>
                  </a:lnTo>
                  <a:lnTo>
                    <a:pt x="240755" y="145533"/>
                  </a:lnTo>
                  <a:lnTo>
                    <a:pt x="242369" y="148761"/>
                  </a:lnTo>
                  <a:lnTo>
                    <a:pt x="243983" y="150375"/>
                  </a:lnTo>
                  <a:lnTo>
                    <a:pt x="243983" y="151989"/>
                  </a:lnTo>
                  <a:lnTo>
                    <a:pt x="245597" y="160059"/>
                  </a:lnTo>
                  <a:lnTo>
                    <a:pt x="243983" y="161673"/>
                  </a:lnTo>
                  <a:lnTo>
                    <a:pt x="240755" y="164900"/>
                  </a:lnTo>
                  <a:lnTo>
                    <a:pt x="235914" y="168128"/>
                  </a:lnTo>
                  <a:lnTo>
                    <a:pt x="232686" y="171356"/>
                  </a:lnTo>
                  <a:lnTo>
                    <a:pt x="231072" y="174584"/>
                  </a:lnTo>
                  <a:lnTo>
                    <a:pt x="229458" y="179426"/>
                  </a:lnTo>
                  <a:lnTo>
                    <a:pt x="231072" y="190723"/>
                  </a:lnTo>
                  <a:lnTo>
                    <a:pt x="231072" y="198793"/>
                  </a:lnTo>
                  <a:lnTo>
                    <a:pt x="226230" y="210091"/>
                  </a:lnTo>
                  <a:lnTo>
                    <a:pt x="218160" y="224616"/>
                  </a:lnTo>
                  <a:lnTo>
                    <a:pt x="200407" y="273034"/>
                  </a:lnTo>
                  <a:lnTo>
                    <a:pt x="198793" y="284332"/>
                  </a:lnTo>
                  <a:lnTo>
                    <a:pt x="198793" y="289173"/>
                  </a:lnTo>
                  <a:lnTo>
                    <a:pt x="200407" y="295629"/>
                  </a:lnTo>
                  <a:lnTo>
                    <a:pt x="202021" y="302085"/>
                  </a:lnTo>
                  <a:lnTo>
                    <a:pt x="198793" y="313382"/>
                  </a:lnTo>
                  <a:lnTo>
                    <a:pt x="193951" y="324680"/>
                  </a:lnTo>
                  <a:lnTo>
                    <a:pt x="189109" y="327908"/>
                  </a:lnTo>
                  <a:lnTo>
                    <a:pt x="184268" y="329522"/>
                  </a:lnTo>
                  <a:lnTo>
                    <a:pt x="179426" y="326294"/>
                  </a:lnTo>
                  <a:lnTo>
                    <a:pt x="177812" y="323066"/>
                  </a:lnTo>
                  <a:lnTo>
                    <a:pt x="174584" y="316610"/>
                  </a:lnTo>
                  <a:lnTo>
                    <a:pt x="172970" y="314996"/>
                  </a:lnTo>
                  <a:lnTo>
                    <a:pt x="169742" y="314996"/>
                  </a:lnTo>
                  <a:lnTo>
                    <a:pt x="161673" y="318224"/>
                  </a:lnTo>
                  <a:lnTo>
                    <a:pt x="156831" y="318224"/>
                  </a:lnTo>
                  <a:lnTo>
                    <a:pt x="153603" y="314996"/>
                  </a:lnTo>
                  <a:lnTo>
                    <a:pt x="150375" y="311768"/>
                  </a:lnTo>
                  <a:lnTo>
                    <a:pt x="148761" y="303699"/>
                  </a:lnTo>
                  <a:lnTo>
                    <a:pt x="145533" y="297243"/>
                  </a:lnTo>
                  <a:lnTo>
                    <a:pt x="143919" y="294015"/>
                  </a:lnTo>
                  <a:lnTo>
                    <a:pt x="140691" y="290787"/>
                  </a:lnTo>
                  <a:lnTo>
                    <a:pt x="137464" y="290787"/>
                  </a:lnTo>
                  <a:lnTo>
                    <a:pt x="127780" y="292401"/>
                  </a:lnTo>
                  <a:lnTo>
                    <a:pt x="122938" y="290787"/>
                  </a:lnTo>
                  <a:lnTo>
                    <a:pt x="119710" y="287559"/>
                  </a:lnTo>
                  <a:lnTo>
                    <a:pt x="114869" y="281104"/>
                  </a:lnTo>
                  <a:lnTo>
                    <a:pt x="103571" y="268192"/>
                  </a:lnTo>
                  <a:lnTo>
                    <a:pt x="98729" y="263350"/>
                  </a:lnTo>
                  <a:lnTo>
                    <a:pt x="95501" y="263350"/>
                  </a:lnTo>
                  <a:lnTo>
                    <a:pt x="89046" y="266578"/>
                  </a:lnTo>
                  <a:lnTo>
                    <a:pt x="87432" y="268192"/>
                  </a:lnTo>
                  <a:lnTo>
                    <a:pt x="87432" y="269806"/>
                  </a:lnTo>
                  <a:lnTo>
                    <a:pt x="92273" y="271420"/>
                  </a:lnTo>
                  <a:lnTo>
                    <a:pt x="95501" y="274648"/>
                  </a:lnTo>
                  <a:lnTo>
                    <a:pt x="95501" y="276262"/>
                  </a:lnTo>
                  <a:lnTo>
                    <a:pt x="95501" y="281104"/>
                  </a:lnTo>
                  <a:lnTo>
                    <a:pt x="90660" y="285945"/>
                  </a:lnTo>
                  <a:lnTo>
                    <a:pt x="89046" y="289173"/>
                  </a:lnTo>
                  <a:lnTo>
                    <a:pt x="85818" y="292401"/>
                  </a:lnTo>
                  <a:lnTo>
                    <a:pt x="80976" y="295629"/>
                  </a:lnTo>
                  <a:lnTo>
                    <a:pt x="71292" y="295629"/>
                  </a:lnTo>
                  <a:lnTo>
                    <a:pt x="39014" y="285945"/>
                  </a:lnTo>
                  <a:lnTo>
                    <a:pt x="22874" y="279490"/>
                  </a:lnTo>
                  <a:lnTo>
                    <a:pt x="19646" y="276262"/>
                  </a:lnTo>
                  <a:lnTo>
                    <a:pt x="21260" y="273034"/>
                  </a:lnTo>
                  <a:lnTo>
                    <a:pt x="21260" y="271420"/>
                  </a:lnTo>
                  <a:lnTo>
                    <a:pt x="21260" y="271420"/>
                  </a:lnTo>
                  <a:lnTo>
                    <a:pt x="19646" y="269806"/>
                  </a:lnTo>
                  <a:lnTo>
                    <a:pt x="19646" y="266578"/>
                  </a:lnTo>
                  <a:lnTo>
                    <a:pt x="18033" y="266578"/>
                  </a:lnTo>
                  <a:lnTo>
                    <a:pt x="16419" y="266578"/>
                  </a:lnTo>
                  <a:lnTo>
                    <a:pt x="16419" y="266578"/>
                  </a:lnTo>
                  <a:lnTo>
                    <a:pt x="13191" y="266578"/>
                  </a:lnTo>
                  <a:lnTo>
                    <a:pt x="13191" y="264964"/>
                  </a:lnTo>
                  <a:lnTo>
                    <a:pt x="11577" y="263350"/>
                  </a:lnTo>
                  <a:lnTo>
                    <a:pt x="11577" y="260123"/>
                  </a:lnTo>
                  <a:lnTo>
                    <a:pt x="11577" y="258509"/>
                  </a:lnTo>
                  <a:lnTo>
                    <a:pt x="11577" y="256895"/>
                  </a:lnTo>
                  <a:lnTo>
                    <a:pt x="11577" y="255281"/>
                  </a:lnTo>
                  <a:lnTo>
                    <a:pt x="13191" y="253667"/>
                  </a:lnTo>
                  <a:lnTo>
                    <a:pt x="13191" y="252053"/>
                  </a:lnTo>
                  <a:lnTo>
                    <a:pt x="13191" y="250439"/>
                  </a:lnTo>
                  <a:lnTo>
                    <a:pt x="11577" y="250439"/>
                  </a:lnTo>
                  <a:lnTo>
                    <a:pt x="11577" y="248825"/>
                  </a:lnTo>
                  <a:lnTo>
                    <a:pt x="11577" y="243983"/>
                  </a:lnTo>
                  <a:lnTo>
                    <a:pt x="9963" y="239141"/>
                  </a:lnTo>
                  <a:lnTo>
                    <a:pt x="8349" y="237527"/>
                  </a:lnTo>
                  <a:lnTo>
                    <a:pt x="6735" y="234300"/>
                  </a:lnTo>
                  <a:lnTo>
                    <a:pt x="6735" y="232686"/>
                  </a:lnTo>
                  <a:lnTo>
                    <a:pt x="5121" y="231072"/>
                  </a:lnTo>
                  <a:lnTo>
                    <a:pt x="5121" y="229458"/>
                  </a:lnTo>
                  <a:lnTo>
                    <a:pt x="6735" y="227844"/>
                  </a:lnTo>
                  <a:lnTo>
                    <a:pt x="6735" y="226230"/>
                  </a:lnTo>
                  <a:lnTo>
                    <a:pt x="6735" y="224616"/>
                  </a:lnTo>
                  <a:lnTo>
                    <a:pt x="6735" y="218160"/>
                  </a:lnTo>
                  <a:lnTo>
                    <a:pt x="6735" y="216546"/>
                  </a:lnTo>
                  <a:lnTo>
                    <a:pt x="8349" y="214932"/>
                  </a:lnTo>
                  <a:lnTo>
                    <a:pt x="8349" y="214932"/>
                  </a:lnTo>
                  <a:lnTo>
                    <a:pt x="9963" y="213318"/>
                  </a:lnTo>
                  <a:lnTo>
                    <a:pt x="9963" y="206863"/>
                  </a:lnTo>
                  <a:lnTo>
                    <a:pt x="9963" y="205249"/>
                  </a:lnTo>
                  <a:lnTo>
                    <a:pt x="11577" y="200407"/>
                  </a:lnTo>
                  <a:lnTo>
                    <a:pt x="11577" y="198793"/>
                  </a:lnTo>
                  <a:lnTo>
                    <a:pt x="11577" y="193951"/>
                  </a:lnTo>
                  <a:lnTo>
                    <a:pt x="11577" y="192337"/>
                  </a:lnTo>
                  <a:lnTo>
                    <a:pt x="11577" y="190723"/>
                  </a:lnTo>
                  <a:lnTo>
                    <a:pt x="18033" y="184268"/>
                  </a:lnTo>
                  <a:lnTo>
                    <a:pt x="18033" y="182654"/>
                  </a:lnTo>
                  <a:lnTo>
                    <a:pt x="18033" y="181040"/>
                  </a:lnTo>
                  <a:lnTo>
                    <a:pt x="18033" y="172970"/>
                  </a:lnTo>
                  <a:lnTo>
                    <a:pt x="18033" y="171356"/>
                  </a:lnTo>
                  <a:lnTo>
                    <a:pt x="18033" y="169742"/>
                  </a:lnTo>
                  <a:lnTo>
                    <a:pt x="18033" y="168128"/>
                  </a:lnTo>
                  <a:lnTo>
                    <a:pt x="18033" y="166514"/>
                  </a:lnTo>
                  <a:lnTo>
                    <a:pt x="19646" y="161673"/>
                  </a:lnTo>
                  <a:lnTo>
                    <a:pt x="19646" y="158445"/>
                  </a:lnTo>
                  <a:lnTo>
                    <a:pt x="21260" y="156831"/>
                  </a:lnTo>
                  <a:lnTo>
                    <a:pt x="21260" y="156831"/>
                  </a:lnTo>
                  <a:lnTo>
                    <a:pt x="24488" y="151989"/>
                  </a:lnTo>
                  <a:lnTo>
                    <a:pt x="27716" y="148761"/>
                  </a:lnTo>
                  <a:lnTo>
                    <a:pt x="29330" y="145533"/>
                  </a:lnTo>
                  <a:lnTo>
                    <a:pt x="32558" y="142305"/>
                  </a:lnTo>
                  <a:lnTo>
                    <a:pt x="32558" y="140691"/>
                  </a:lnTo>
                  <a:lnTo>
                    <a:pt x="34172" y="140691"/>
                  </a:lnTo>
                  <a:lnTo>
                    <a:pt x="34172" y="139078"/>
                  </a:lnTo>
                  <a:lnTo>
                    <a:pt x="37400" y="127780"/>
                  </a:lnTo>
                  <a:lnTo>
                    <a:pt x="39014" y="126166"/>
                  </a:lnTo>
                  <a:lnTo>
                    <a:pt x="39014" y="124552"/>
                  </a:lnTo>
                  <a:lnTo>
                    <a:pt x="45469" y="119710"/>
                  </a:lnTo>
                  <a:lnTo>
                    <a:pt x="47083" y="116482"/>
                  </a:lnTo>
                  <a:lnTo>
                    <a:pt x="48697" y="114869"/>
                  </a:lnTo>
                  <a:lnTo>
                    <a:pt x="51925" y="105185"/>
                  </a:lnTo>
                  <a:lnTo>
                    <a:pt x="58381" y="90660"/>
                  </a:lnTo>
                  <a:lnTo>
                    <a:pt x="61609" y="85818"/>
                  </a:lnTo>
                  <a:lnTo>
                    <a:pt x="63223" y="84204"/>
                  </a:lnTo>
                  <a:lnTo>
                    <a:pt x="71292" y="77748"/>
                  </a:lnTo>
                  <a:lnTo>
                    <a:pt x="77748" y="74520"/>
                  </a:lnTo>
                  <a:lnTo>
                    <a:pt x="100343" y="68065"/>
                  </a:lnTo>
                  <a:lnTo>
                    <a:pt x="135850" y="63223"/>
                  </a:lnTo>
                  <a:lnTo>
                    <a:pt x="147147" y="59995"/>
                  </a:lnTo>
                  <a:lnTo>
                    <a:pt x="148761" y="59995"/>
                  </a:lnTo>
                  <a:lnTo>
                    <a:pt x="150375" y="58381"/>
                  </a:lnTo>
                  <a:lnTo>
                    <a:pt x="151989" y="56767"/>
                  </a:lnTo>
                  <a:lnTo>
                    <a:pt x="151989" y="55153"/>
                  </a:lnTo>
                  <a:lnTo>
                    <a:pt x="151989" y="47083"/>
                  </a:lnTo>
                  <a:lnTo>
                    <a:pt x="161673" y="45469"/>
                  </a:lnTo>
                  <a:lnTo>
                    <a:pt x="177812" y="40628"/>
                  </a:lnTo>
                  <a:lnTo>
                    <a:pt x="181040" y="37400"/>
                  </a:lnTo>
                  <a:lnTo>
                    <a:pt x="182654" y="35786"/>
                  </a:lnTo>
                  <a:lnTo>
                    <a:pt x="184268" y="35786"/>
                  </a:lnTo>
                  <a:lnTo>
                    <a:pt x="190723" y="29330"/>
                  </a:lnTo>
                  <a:lnTo>
                    <a:pt x="210090" y="16419"/>
                  </a:lnTo>
                  <a:lnTo>
                    <a:pt x="211705" y="14805"/>
                  </a:lnTo>
                  <a:lnTo>
                    <a:pt x="211705" y="14805"/>
                  </a:lnTo>
                  <a:lnTo>
                    <a:pt x="216546" y="8349"/>
                  </a:lnTo>
                  <a:lnTo>
                    <a:pt x="218160" y="5121"/>
                  </a:lnTo>
                  <a:lnTo>
                    <a:pt x="226230" y="9963"/>
                  </a:lnTo>
                  <a:lnTo>
                    <a:pt x="229458" y="13191"/>
                  </a:lnTo>
                  <a:lnTo>
                    <a:pt x="232686" y="19647"/>
                  </a:lnTo>
                  <a:lnTo>
                    <a:pt x="234299" y="29330"/>
                  </a:lnTo>
                  <a:lnTo>
                    <a:pt x="234299" y="45469"/>
                  </a:lnTo>
                  <a:lnTo>
                    <a:pt x="235914" y="56767"/>
                  </a:lnTo>
                  <a:lnTo>
                    <a:pt x="239141" y="66451"/>
                  </a:lnTo>
                  <a:lnTo>
                    <a:pt x="245597" y="74520"/>
                  </a:lnTo>
                  <a:lnTo>
                    <a:pt x="253667" y="793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554D84E-3495-4714-9A52-8465B5793276}"/>
                </a:ext>
              </a:extLst>
            </p:cNvPr>
            <p:cNvSpPr/>
            <p:nvPr/>
          </p:nvSpPr>
          <p:spPr>
            <a:xfrm>
              <a:off x="9865766" y="2248835"/>
              <a:ext cx="306647" cy="419622"/>
            </a:xfrm>
            <a:custGeom>
              <a:avLst/>
              <a:gdLst>
                <a:gd name="connsiteX0" fmla="*/ 163287 w 306647"/>
                <a:gd name="connsiteY0" fmla="*/ 5121 h 419622"/>
                <a:gd name="connsiteX1" fmla="*/ 166514 w 306647"/>
                <a:gd name="connsiteY1" fmla="*/ 5121 h 419622"/>
                <a:gd name="connsiteX2" fmla="*/ 171356 w 306647"/>
                <a:gd name="connsiteY2" fmla="*/ 6735 h 419622"/>
                <a:gd name="connsiteX3" fmla="*/ 179426 w 306647"/>
                <a:gd name="connsiteY3" fmla="*/ 8349 h 419622"/>
                <a:gd name="connsiteX4" fmla="*/ 181040 w 306647"/>
                <a:gd name="connsiteY4" fmla="*/ 8349 h 419622"/>
                <a:gd name="connsiteX5" fmla="*/ 182654 w 306647"/>
                <a:gd name="connsiteY5" fmla="*/ 8349 h 419622"/>
                <a:gd name="connsiteX6" fmla="*/ 185882 w 306647"/>
                <a:gd name="connsiteY6" fmla="*/ 6735 h 419622"/>
                <a:gd name="connsiteX7" fmla="*/ 187496 w 306647"/>
                <a:gd name="connsiteY7" fmla="*/ 6735 h 419622"/>
                <a:gd name="connsiteX8" fmla="*/ 190723 w 306647"/>
                <a:gd name="connsiteY8" fmla="*/ 6735 h 419622"/>
                <a:gd name="connsiteX9" fmla="*/ 192337 w 306647"/>
                <a:gd name="connsiteY9" fmla="*/ 6735 h 419622"/>
                <a:gd name="connsiteX10" fmla="*/ 193951 w 306647"/>
                <a:gd name="connsiteY10" fmla="*/ 8349 h 419622"/>
                <a:gd name="connsiteX11" fmla="*/ 197179 w 306647"/>
                <a:gd name="connsiteY11" fmla="*/ 9963 h 419622"/>
                <a:gd name="connsiteX12" fmla="*/ 197179 w 306647"/>
                <a:gd name="connsiteY12" fmla="*/ 11577 h 419622"/>
                <a:gd name="connsiteX13" fmla="*/ 200407 w 306647"/>
                <a:gd name="connsiteY13" fmla="*/ 16419 h 419622"/>
                <a:gd name="connsiteX14" fmla="*/ 202021 w 306647"/>
                <a:gd name="connsiteY14" fmla="*/ 18033 h 419622"/>
                <a:gd name="connsiteX15" fmla="*/ 203635 w 306647"/>
                <a:gd name="connsiteY15" fmla="*/ 18033 h 419622"/>
                <a:gd name="connsiteX16" fmla="*/ 211705 w 306647"/>
                <a:gd name="connsiteY16" fmla="*/ 18033 h 419622"/>
                <a:gd name="connsiteX17" fmla="*/ 213319 w 306647"/>
                <a:gd name="connsiteY17" fmla="*/ 18033 h 419622"/>
                <a:gd name="connsiteX18" fmla="*/ 214932 w 306647"/>
                <a:gd name="connsiteY18" fmla="*/ 19647 h 419622"/>
                <a:gd name="connsiteX19" fmla="*/ 216546 w 306647"/>
                <a:gd name="connsiteY19" fmla="*/ 21260 h 419622"/>
                <a:gd name="connsiteX20" fmla="*/ 216546 w 306647"/>
                <a:gd name="connsiteY20" fmla="*/ 22874 h 419622"/>
                <a:gd name="connsiteX21" fmla="*/ 219774 w 306647"/>
                <a:gd name="connsiteY21" fmla="*/ 29330 h 419622"/>
                <a:gd name="connsiteX22" fmla="*/ 223002 w 306647"/>
                <a:gd name="connsiteY22" fmla="*/ 35786 h 419622"/>
                <a:gd name="connsiteX23" fmla="*/ 224616 w 306647"/>
                <a:gd name="connsiteY23" fmla="*/ 39014 h 419622"/>
                <a:gd name="connsiteX24" fmla="*/ 224616 w 306647"/>
                <a:gd name="connsiteY24" fmla="*/ 42242 h 419622"/>
                <a:gd name="connsiteX25" fmla="*/ 226230 w 306647"/>
                <a:gd name="connsiteY25" fmla="*/ 43856 h 419622"/>
                <a:gd name="connsiteX26" fmla="*/ 229458 w 306647"/>
                <a:gd name="connsiteY26" fmla="*/ 45469 h 419622"/>
                <a:gd name="connsiteX27" fmla="*/ 234299 w 306647"/>
                <a:gd name="connsiteY27" fmla="*/ 48697 h 419622"/>
                <a:gd name="connsiteX28" fmla="*/ 235914 w 306647"/>
                <a:gd name="connsiteY28" fmla="*/ 50311 h 419622"/>
                <a:gd name="connsiteX29" fmla="*/ 237528 w 306647"/>
                <a:gd name="connsiteY29" fmla="*/ 51925 h 419622"/>
                <a:gd name="connsiteX30" fmla="*/ 240755 w 306647"/>
                <a:gd name="connsiteY30" fmla="*/ 55153 h 419622"/>
                <a:gd name="connsiteX31" fmla="*/ 242369 w 306647"/>
                <a:gd name="connsiteY31" fmla="*/ 56767 h 419622"/>
                <a:gd name="connsiteX32" fmla="*/ 243983 w 306647"/>
                <a:gd name="connsiteY32" fmla="*/ 56767 h 419622"/>
                <a:gd name="connsiteX33" fmla="*/ 245597 w 306647"/>
                <a:gd name="connsiteY33" fmla="*/ 56767 h 419622"/>
                <a:gd name="connsiteX34" fmla="*/ 250439 w 306647"/>
                <a:gd name="connsiteY34" fmla="*/ 55153 h 419622"/>
                <a:gd name="connsiteX35" fmla="*/ 253667 w 306647"/>
                <a:gd name="connsiteY35" fmla="*/ 55153 h 419622"/>
                <a:gd name="connsiteX36" fmla="*/ 255281 w 306647"/>
                <a:gd name="connsiteY36" fmla="*/ 53539 h 419622"/>
                <a:gd name="connsiteX37" fmla="*/ 255281 w 306647"/>
                <a:gd name="connsiteY37" fmla="*/ 51925 h 419622"/>
                <a:gd name="connsiteX38" fmla="*/ 255281 w 306647"/>
                <a:gd name="connsiteY38" fmla="*/ 48697 h 419622"/>
                <a:gd name="connsiteX39" fmla="*/ 256895 w 306647"/>
                <a:gd name="connsiteY39" fmla="*/ 47083 h 419622"/>
                <a:gd name="connsiteX40" fmla="*/ 256895 w 306647"/>
                <a:gd name="connsiteY40" fmla="*/ 47083 h 419622"/>
                <a:gd name="connsiteX41" fmla="*/ 258508 w 306647"/>
                <a:gd name="connsiteY41" fmla="*/ 45469 h 419622"/>
                <a:gd name="connsiteX42" fmla="*/ 260122 w 306647"/>
                <a:gd name="connsiteY42" fmla="*/ 45469 h 419622"/>
                <a:gd name="connsiteX43" fmla="*/ 261737 w 306647"/>
                <a:gd name="connsiteY43" fmla="*/ 47083 h 419622"/>
                <a:gd name="connsiteX44" fmla="*/ 261737 w 306647"/>
                <a:gd name="connsiteY44" fmla="*/ 48697 h 419622"/>
                <a:gd name="connsiteX45" fmla="*/ 261737 w 306647"/>
                <a:gd name="connsiteY45" fmla="*/ 50311 h 419622"/>
                <a:gd name="connsiteX46" fmla="*/ 263350 w 306647"/>
                <a:gd name="connsiteY46" fmla="*/ 51925 h 419622"/>
                <a:gd name="connsiteX47" fmla="*/ 264964 w 306647"/>
                <a:gd name="connsiteY47" fmla="*/ 51925 h 419622"/>
                <a:gd name="connsiteX48" fmla="*/ 266578 w 306647"/>
                <a:gd name="connsiteY48" fmla="*/ 53539 h 419622"/>
                <a:gd name="connsiteX49" fmla="*/ 268192 w 306647"/>
                <a:gd name="connsiteY49" fmla="*/ 55153 h 419622"/>
                <a:gd name="connsiteX50" fmla="*/ 273034 w 306647"/>
                <a:gd name="connsiteY50" fmla="*/ 56767 h 419622"/>
                <a:gd name="connsiteX51" fmla="*/ 306926 w 306647"/>
                <a:gd name="connsiteY51" fmla="*/ 63223 h 419622"/>
                <a:gd name="connsiteX52" fmla="*/ 310155 w 306647"/>
                <a:gd name="connsiteY52" fmla="*/ 66451 h 419622"/>
                <a:gd name="connsiteX53" fmla="*/ 310155 w 306647"/>
                <a:gd name="connsiteY53" fmla="*/ 74520 h 419622"/>
                <a:gd name="connsiteX54" fmla="*/ 310155 w 306647"/>
                <a:gd name="connsiteY54" fmla="*/ 76134 h 419622"/>
                <a:gd name="connsiteX55" fmla="*/ 308540 w 306647"/>
                <a:gd name="connsiteY55" fmla="*/ 77748 h 419622"/>
                <a:gd name="connsiteX56" fmla="*/ 306926 w 306647"/>
                <a:gd name="connsiteY56" fmla="*/ 79362 h 419622"/>
                <a:gd name="connsiteX57" fmla="*/ 305313 w 306647"/>
                <a:gd name="connsiteY57" fmla="*/ 79362 h 419622"/>
                <a:gd name="connsiteX58" fmla="*/ 294015 w 306647"/>
                <a:gd name="connsiteY58" fmla="*/ 82590 h 419622"/>
                <a:gd name="connsiteX59" fmla="*/ 258508 w 306647"/>
                <a:gd name="connsiteY59" fmla="*/ 87432 h 419622"/>
                <a:gd name="connsiteX60" fmla="*/ 235914 w 306647"/>
                <a:gd name="connsiteY60" fmla="*/ 93887 h 419622"/>
                <a:gd name="connsiteX61" fmla="*/ 229458 w 306647"/>
                <a:gd name="connsiteY61" fmla="*/ 97115 h 419622"/>
                <a:gd name="connsiteX62" fmla="*/ 221388 w 306647"/>
                <a:gd name="connsiteY62" fmla="*/ 103571 h 419622"/>
                <a:gd name="connsiteX63" fmla="*/ 219774 w 306647"/>
                <a:gd name="connsiteY63" fmla="*/ 105185 h 419622"/>
                <a:gd name="connsiteX64" fmla="*/ 216546 w 306647"/>
                <a:gd name="connsiteY64" fmla="*/ 110027 h 419622"/>
                <a:gd name="connsiteX65" fmla="*/ 210090 w 306647"/>
                <a:gd name="connsiteY65" fmla="*/ 124552 h 419622"/>
                <a:gd name="connsiteX66" fmla="*/ 206863 w 306647"/>
                <a:gd name="connsiteY66" fmla="*/ 134236 h 419622"/>
                <a:gd name="connsiteX67" fmla="*/ 205249 w 306647"/>
                <a:gd name="connsiteY67" fmla="*/ 135850 h 419622"/>
                <a:gd name="connsiteX68" fmla="*/ 203635 w 306647"/>
                <a:gd name="connsiteY68" fmla="*/ 139078 h 419622"/>
                <a:gd name="connsiteX69" fmla="*/ 197179 w 306647"/>
                <a:gd name="connsiteY69" fmla="*/ 143919 h 419622"/>
                <a:gd name="connsiteX70" fmla="*/ 197179 w 306647"/>
                <a:gd name="connsiteY70" fmla="*/ 145533 h 419622"/>
                <a:gd name="connsiteX71" fmla="*/ 195565 w 306647"/>
                <a:gd name="connsiteY71" fmla="*/ 147147 h 419622"/>
                <a:gd name="connsiteX72" fmla="*/ 192337 w 306647"/>
                <a:gd name="connsiteY72" fmla="*/ 158445 h 419622"/>
                <a:gd name="connsiteX73" fmla="*/ 192337 w 306647"/>
                <a:gd name="connsiteY73" fmla="*/ 160059 h 419622"/>
                <a:gd name="connsiteX74" fmla="*/ 190723 w 306647"/>
                <a:gd name="connsiteY74" fmla="*/ 160059 h 419622"/>
                <a:gd name="connsiteX75" fmla="*/ 190723 w 306647"/>
                <a:gd name="connsiteY75" fmla="*/ 161673 h 419622"/>
                <a:gd name="connsiteX76" fmla="*/ 187496 w 306647"/>
                <a:gd name="connsiteY76" fmla="*/ 164900 h 419622"/>
                <a:gd name="connsiteX77" fmla="*/ 185882 w 306647"/>
                <a:gd name="connsiteY77" fmla="*/ 168128 h 419622"/>
                <a:gd name="connsiteX78" fmla="*/ 182654 w 306647"/>
                <a:gd name="connsiteY78" fmla="*/ 171356 h 419622"/>
                <a:gd name="connsiteX79" fmla="*/ 179426 w 306647"/>
                <a:gd name="connsiteY79" fmla="*/ 176198 h 419622"/>
                <a:gd name="connsiteX80" fmla="*/ 179426 w 306647"/>
                <a:gd name="connsiteY80" fmla="*/ 176198 h 419622"/>
                <a:gd name="connsiteX81" fmla="*/ 177812 w 306647"/>
                <a:gd name="connsiteY81" fmla="*/ 177812 h 419622"/>
                <a:gd name="connsiteX82" fmla="*/ 177812 w 306647"/>
                <a:gd name="connsiteY82" fmla="*/ 181040 h 419622"/>
                <a:gd name="connsiteX83" fmla="*/ 176198 w 306647"/>
                <a:gd name="connsiteY83" fmla="*/ 185882 h 419622"/>
                <a:gd name="connsiteX84" fmla="*/ 176198 w 306647"/>
                <a:gd name="connsiteY84" fmla="*/ 187496 h 419622"/>
                <a:gd name="connsiteX85" fmla="*/ 176198 w 306647"/>
                <a:gd name="connsiteY85" fmla="*/ 189109 h 419622"/>
                <a:gd name="connsiteX86" fmla="*/ 176198 w 306647"/>
                <a:gd name="connsiteY86" fmla="*/ 190723 h 419622"/>
                <a:gd name="connsiteX87" fmla="*/ 176198 w 306647"/>
                <a:gd name="connsiteY87" fmla="*/ 192337 h 419622"/>
                <a:gd name="connsiteX88" fmla="*/ 176198 w 306647"/>
                <a:gd name="connsiteY88" fmla="*/ 200407 h 419622"/>
                <a:gd name="connsiteX89" fmla="*/ 176198 w 306647"/>
                <a:gd name="connsiteY89" fmla="*/ 202021 h 419622"/>
                <a:gd name="connsiteX90" fmla="*/ 176198 w 306647"/>
                <a:gd name="connsiteY90" fmla="*/ 203635 h 419622"/>
                <a:gd name="connsiteX91" fmla="*/ 169742 w 306647"/>
                <a:gd name="connsiteY91" fmla="*/ 210091 h 419622"/>
                <a:gd name="connsiteX92" fmla="*/ 169742 w 306647"/>
                <a:gd name="connsiteY92" fmla="*/ 211705 h 419622"/>
                <a:gd name="connsiteX93" fmla="*/ 169742 w 306647"/>
                <a:gd name="connsiteY93" fmla="*/ 213318 h 419622"/>
                <a:gd name="connsiteX94" fmla="*/ 169742 w 306647"/>
                <a:gd name="connsiteY94" fmla="*/ 218160 h 419622"/>
                <a:gd name="connsiteX95" fmla="*/ 169742 w 306647"/>
                <a:gd name="connsiteY95" fmla="*/ 219774 h 419622"/>
                <a:gd name="connsiteX96" fmla="*/ 168128 w 306647"/>
                <a:gd name="connsiteY96" fmla="*/ 224616 h 419622"/>
                <a:gd name="connsiteX97" fmla="*/ 168128 w 306647"/>
                <a:gd name="connsiteY97" fmla="*/ 226230 h 419622"/>
                <a:gd name="connsiteX98" fmla="*/ 168128 w 306647"/>
                <a:gd name="connsiteY98" fmla="*/ 232686 h 419622"/>
                <a:gd name="connsiteX99" fmla="*/ 166514 w 306647"/>
                <a:gd name="connsiteY99" fmla="*/ 234299 h 419622"/>
                <a:gd name="connsiteX100" fmla="*/ 166514 w 306647"/>
                <a:gd name="connsiteY100" fmla="*/ 234299 h 419622"/>
                <a:gd name="connsiteX101" fmla="*/ 164901 w 306647"/>
                <a:gd name="connsiteY101" fmla="*/ 235914 h 419622"/>
                <a:gd name="connsiteX102" fmla="*/ 164901 w 306647"/>
                <a:gd name="connsiteY102" fmla="*/ 237527 h 419622"/>
                <a:gd name="connsiteX103" fmla="*/ 164901 w 306647"/>
                <a:gd name="connsiteY103" fmla="*/ 243983 h 419622"/>
                <a:gd name="connsiteX104" fmla="*/ 164901 w 306647"/>
                <a:gd name="connsiteY104" fmla="*/ 245597 h 419622"/>
                <a:gd name="connsiteX105" fmla="*/ 164901 w 306647"/>
                <a:gd name="connsiteY105" fmla="*/ 247211 h 419622"/>
                <a:gd name="connsiteX106" fmla="*/ 163287 w 306647"/>
                <a:gd name="connsiteY106" fmla="*/ 248825 h 419622"/>
                <a:gd name="connsiteX107" fmla="*/ 163287 w 306647"/>
                <a:gd name="connsiteY107" fmla="*/ 250439 h 419622"/>
                <a:gd name="connsiteX108" fmla="*/ 164901 w 306647"/>
                <a:gd name="connsiteY108" fmla="*/ 252053 h 419622"/>
                <a:gd name="connsiteX109" fmla="*/ 164901 w 306647"/>
                <a:gd name="connsiteY109" fmla="*/ 253667 h 419622"/>
                <a:gd name="connsiteX110" fmla="*/ 166514 w 306647"/>
                <a:gd name="connsiteY110" fmla="*/ 256895 h 419622"/>
                <a:gd name="connsiteX111" fmla="*/ 168128 w 306647"/>
                <a:gd name="connsiteY111" fmla="*/ 258508 h 419622"/>
                <a:gd name="connsiteX112" fmla="*/ 169742 w 306647"/>
                <a:gd name="connsiteY112" fmla="*/ 263350 h 419622"/>
                <a:gd name="connsiteX113" fmla="*/ 169742 w 306647"/>
                <a:gd name="connsiteY113" fmla="*/ 268192 h 419622"/>
                <a:gd name="connsiteX114" fmla="*/ 169742 w 306647"/>
                <a:gd name="connsiteY114" fmla="*/ 269806 h 419622"/>
                <a:gd name="connsiteX115" fmla="*/ 171356 w 306647"/>
                <a:gd name="connsiteY115" fmla="*/ 269806 h 419622"/>
                <a:gd name="connsiteX116" fmla="*/ 171356 w 306647"/>
                <a:gd name="connsiteY116" fmla="*/ 271420 h 419622"/>
                <a:gd name="connsiteX117" fmla="*/ 171356 w 306647"/>
                <a:gd name="connsiteY117" fmla="*/ 273034 h 419622"/>
                <a:gd name="connsiteX118" fmla="*/ 169742 w 306647"/>
                <a:gd name="connsiteY118" fmla="*/ 274648 h 419622"/>
                <a:gd name="connsiteX119" fmla="*/ 169742 w 306647"/>
                <a:gd name="connsiteY119" fmla="*/ 276262 h 419622"/>
                <a:gd name="connsiteX120" fmla="*/ 169742 w 306647"/>
                <a:gd name="connsiteY120" fmla="*/ 277876 h 419622"/>
                <a:gd name="connsiteX121" fmla="*/ 169742 w 306647"/>
                <a:gd name="connsiteY121" fmla="*/ 279490 h 419622"/>
                <a:gd name="connsiteX122" fmla="*/ 169742 w 306647"/>
                <a:gd name="connsiteY122" fmla="*/ 282717 h 419622"/>
                <a:gd name="connsiteX123" fmla="*/ 171356 w 306647"/>
                <a:gd name="connsiteY123" fmla="*/ 284332 h 419622"/>
                <a:gd name="connsiteX124" fmla="*/ 171356 w 306647"/>
                <a:gd name="connsiteY124" fmla="*/ 285945 h 419622"/>
                <a:gd name="connsiteX125" fmla="*/ 174584 w 306647"/>
                <a:gd name="connsiteY125" fmla="*/ 285945 h 419622"/>
                <a:gd name="connsiteX126" fmla="*/ 174584 w 306647"/>
                <a:gd name="connsiteY126" fmla="*/ 285945 h 419622"/>
                <a:gd name="connsiteX127" fmla="*/ 176198 w 306647"/>
                <a:gd name="connsiteY127" fmla="*/ 285945 h 419622"/>
                <a:gd name="connsiteX128" fmla="*/ 177812 w 306647"/>
                <a:gd name="connsiteY128" fmla="*/ 285945 h 419622"/>
                <a:gd name="connsiteX129" fmla="*/ 177812 w 306647"/>
                <a:gd name="connsiteY129" fmla="*/ 289173 h 419622"/>
                <a:gd name="connsiteX130" fmla="*/ 179426 w 306647"/>
                <a:gd name="connsiteY130" fmla="*/ 290787 h 419622"/>
                <a:gd name="connsiteX131" fmla="*/ 179426 w 306647"/>
                <a:gd name="connsiteY131" fmla="*/ 290787 h 419622"/>
                <a:gd name="connsiteX132" fmla="*/ 179426 w 306647"/>
                <a:gd name="connsiteY132" fmla="*/ 292401 h 419622"/>
                <a:gd name="connsiteX133" fmla="*/ 177812 w 306647"/>
                <a:gd name="connsiteY133" fmla="*/ 295629 h 419622"/>
                <a:gd name="connsiteX134" fmla="*/ 181040 w 306647"/>
                <a:gd name="connsiteY134" fmla="*/ 298857 h 419622"/>
                <a:gd name="connsiteX135" fmla="*/ 197179 w 306647"/>
                <a:gd name="connsiteY135" fmla="*/ 305313 h 419622"/>
                <a:gd name="connsiteX136" fmla="*/ 197179 w 306647"/>
                <a:gd name="connsiteY136" fmla="*/ 308540 h 419622"/>
                <a:gd name="connsiteX137" fmla="*/ 198793 w 306647"/>
                <a:gd name="connsiteY137" fmla="*/ 311768 h 419622"/>
                <a:gd name="connsiteX138" fmla="*/ 200407 w 306647"/>
                <a:gd name="connsiteY138" fmla="*/ 311768 h 419622"/>
                <a:gd name="connsiteX139" fmla="*/ 200407 w 306647"/>
                <a:gd name="connsiteY139" fmla="*/ 313382 h 419622"/>
                <a:gd name="connsiteX140" fmla="*/ 198793 w 306647"/>
                <a:gd name="connsiteY140" fmla="*/ 314996 h 419622"/>
                <a:gd name="connsiteX141" fmla="*/ 198793 w 306647"/>
                <a:gd name="connsiteY141" fmla="*/ 316610 h 419622"/>
                <a:gd name="connsiteX142" fmla="*/ 197179 w 306647"/>
                <a:gd name="connsiteY142" fmla="*/ 318224 h 419622"/>
                <a:gd name="connsiteX143" fmla="*/ 192337 w 306647"/>
                <a:gd name="connsiteY143" fmla="*/ 319838 h 419622"/>
                <a:gd name="connsiteX144" fmla="*/ 190723 w 306647"/>
                <a:gd name="connsiteY144" fmla="*/ 321452 h 419622"/>
                <a:gd name="connsiteX145" fmla="*/ 189110 w 306647"/>
                <a:gd name="connsiteY145" fmla="*/ 324680 h 419622"/>
                <a:gd name="connsiteX146" fmla="*/ 187496 w 306647"/>
                <a:gd name="connsiteY146" fmla="*/ 324680 h 419622"/>
                <a:gd name="connsiteX147" fmla="*/ 185882 w 306647"/>
                <a:gd name="connsiteY147" fmla="*/ 324680 h 419622"/>
                <a:gd name="connsiteX148" fmla="*/ 184268 w 306647"/>
                <a:gd name="connsiteY148" fmla="*/ 324680 h 419622"/>
                <a:gd name="connsiteX149" fmla="*/ 182654 w 306647"/>
                <a:gd name="connsiteY149" fmla="*/ 324680 h 419622"/>
                <a:gd name="connsiteX150" fmla="*/ 169742 w 306647"/>
                <a:gd name="connsiteY150" fmla="*/ 324680 h 419622"/>
                <a:gd name="connsiteX151" fmla="*/ 168128 w 306647"/>
                <a:gd name="connsiteY151" fmla="*/ 324680 h 419622"/>
                <a:gd name="connsiteX152" fmla="*/ 164901 w 306647"/>
                <a:gd name="connsiteY152" fmla="*/ 327908 h 419622"/>
                <a:gd name="connsiteX153" fmla="*/ 163287 w 306647"/>
                <a:gd name="connsiteY153" fmla="*/ 327908 h 419622"/>
                <a:gd name="connsiteX154" fmla="*/ 163287 w 306647"/>
                <a:gd name="connsiteY154" fmla="*/ 327908 h 419622"/>
                <a:gd name="connsiteX155" fmla="*/ 158445 w 306647"/>
                <a:gd name="connsiteY155" fmla="*/ 326294 h 419622"/>
                <a:gd name="connsiteX156" fmla="*/ 156831 w 306647"/>
                <a:gd name="connsiteY156" fmla="*/ 326294 h 419622"/>
                <a:gd name="connsiteX157" fmla="*/ 155217 w 306647"/>
                <a:gd name="connsiteY157" fmla="*/ 326294 h 419622"/>
                <a:gd name="connsiteX158" fmla="*/ 155217 w 306647"/>
                <a:gd name="connsiteY158" fmla="*/ 329522 h 419622"/>
                <a:gd name="connsiteX159" fmla="*/ 153603 w 306647"/>
                <a:gd name="connsiteY159" fmla="*/ 334363 h 419622"/>
                <a:gd name="connsiteX160" fmla="*/ 153603 w 306647"/>
                <a:gd name="connsiteY160" fmla="*/ 344047 h 419622"/>
                <a:gd name="connsiteX161" fmla="*/ 151989 w 306647"/>
                <a:gd name="connsiteY161" fmla="*/ 352117 h 419622"/>
                <a:gd name="connsiteX162" fmla="*/ 150375 w 306647"/>
                <a:gd name="connsiteY162" fmla="*/ 358572 h 419622"/>
                <a:gd name="connsiteX163" fmla="*/ 148761 w 306647"/>
                <a:gd name="connsiteY163" fmla="*/ 360186 h 419622"/>
                <a:gd name="connsiteX164" fmla="*/ 147147 w 306647"/>
                <a:gd name="connsiteY164" fmla="*/ 363414 h 419622"/>
                <a:gd name="connsiteX165" fmla="*/ 147147 w 306647"/>
                <a:gd name="connsiteY165" fmla="*/ 369870 h 419622"/>
                <a:gd name="connsiteX166" fmla="*/ 150375 w 306647"/>
                <a:gd name="connsiteY166" fmla="*/ 376326 h 419622"/>
                <a:gd name="connsiteX167" fmla="*/ 150375 w 306647"/>
                <a:gd name="connsiteY167" fmla="*/ 377940 h 419622"/>
                <a:gd name="connsiteX168" fmla="*/ 158445 w 306647"/>
                <a:gd name="connsiteY168" fmla="*/ 382781 h 419622"/>
                <a:gd name="connsiteX169" fmla="*/ 161673 w 306647"/>
                <a:gd name="connsiteY169" fmla="*/ 386009 h 419622"/>
                <a:gd name="connsiteX170" fmla="*/ 163287 w 306647"/>
                <a:gd name="connsiteY170" fmla="*/ 387623 h 419622"/>
                <a:gd name="connsiteX171" fmla="*/ 164901 w 306647"/>
                <a:gd name="connsiteY171" fmla="*/ 386009 h 419622"/>
                <a:gd name="connsiteX172" fmla="*/ 168128 w 306647"/>
                <a:gd name="connsiteY172" fmla="*/ 382781 h 419622"/>
                <a:gd name="connsiteX173" fmla="*/ 168128 w 306647"/>
                <a:gd name="connsiteY173" fmla="*/ 387623 h 419622"/>
                <a:gd name="connsiteX174" fmla="*/ 169742 w 306647"/>
                <a:gd name="connsiteY174" fmla="*/ 397307 h 419622"/>
                <a:gd name="connsiteX175" fmla="*/ 168128 w 306647"/>
                <a:gd name="connsiteY175" fmla="*/ 400535 h 419622"/>
                <a:gd name="connsiteX176" fmla="*/ 164901 w 306647"/>
                <a:gd name="connsiteY176" fmla="*/ 406990 h 419622"/>
                <a:gd name="connsiteX177" fmla="*/ 164901 w 306647"/>
                <a:gd name="connsiteY177" fmla="*/ 410218 h 419622"/>
                <a:gd name="connsiteX178" fmla="*/ 161673 w 306647"/>
                <a:gd name="connsiteY178" fmla="*/ 421516 h 419622"/>
                <a:gd name="connsiteX179" fmla="*/ 156831 w 306647"/>
                <a:gd name="connsiteY179" fmla="*/ 421516 h 419622"/>
                <a:gd name="connsiteX180" fmla="*/ 155217 w 306647"/>
                <a:gd name="connsiteY180" fmla="*/ 419902 h 419622"/>
                <a:gd name="connsiteX181" fmla="*/ 155217 w 306647"/>
                <a:gd name="connsiteY181" fmla="*/ 419902 h 419622"/>
                <a:gd name="connsiteX182" fmla="*/ 153603 w 306647"/>
                <a:gd name="connsiteY182" fmla="*/ 418288 h 419622"/>
                <a:gd name="connsiteX183" fmla="*/ 151989 w 306647"/>
                <a:gd name="connsiteY183" fmla="*/ 415060 h 419622"/>
                <a:gd name="connsiteX184" fmla="*/ 151989 w 306647"/>
                <a:gd name="connsiteY184" fmla="*/ 413446 h 419622"/>
                <a:gd name="connsiteX185" fmla="*/ 151989 w 306647"/>
                <a:gd name="connsiteY185" fmla="*/ 411832 h 419622"/>
                <a:gd name="connsiteX186" fmla="*/ 151989 w 306647"/>
                <a:gd name="connsiteY186" fmla="*/ 410218 h 419622"/>
                <a:gd name="connsiteX187" fmla="*/ 150375 w 306647"/>
                <a:gd name="connsiteY187" fmla="*/ 408604 h 419622"/>
                <a:gd name="connsiteX188" fmla="*/ 148761 w 306647"/>
                <a:gd name="connsiteY188" fmla="*/ 408604 h 419622"/>
                <a:gd name="connsiteX189" fmla="*/ 147147 w 306647"/>
                <a:gd name="connsiteY189" fmla="*/ 408604 h 419622"/>
                <a:gd name="connsiteX190" fmla="*/ 145533 w 306647"/>
                <a:gd name="connsiteY190" fmla="*/ 408604 h 419622"/>
                <a:gd name="connsiteX191" fmla="*/ 143919 w 306647"/>
                <a:gd name="connsiteY191" fmla="*/ 408604 h 419622"/>
                <a:gd name="connsiteX192" fmla="*/ 142305 w 306647"/>
                <a:gd name="connsiteY192" fmla="*/ 406990 h 419622"/>
                <a:gd name="connsiteX193" fmla="*/ 137464 w 306647"/>
                <a:gd name="connsiteY193" fmla="*/ 403762 h 419622"/>
                <a:gd name="connsiteX194" fmla="*/ 134236 w 306647"/>
                <a:gd name="connsiteY194" fmla="*/ 402148 h 419622"/>
                <a:gd name="connsiteX195" fmla="*/ 131008 w 306647"/>
                <a:gd name="connsiteY195" fmla="*/ 402148 h 419622"/>
                <a:gd name="connsiteX196" fmla="*/ 119710 w 306647"/>
                <a:gd name="connsiteY196" fmla="*/ 402148 h 419622"/>
                <a:gd name="connsiteX197" fmla="*/ 118096 w 306647"/>
                <a:gd name="connsiteY197" fmla="*/ 400535 h 419622"/>
                <a:gd name="connsiteX198" fmla="*/ 116483 w 306647"/>
                <a:gd name="connsiteY198" fmla="*/ 400535 h 419622"/>
                <a:gd name="connsiteX199" fmla="*/ 114869 w 306647"/>
                <a:gd name="connsiteY199" fmla="*/ 398921 h 419622"/>
                <a:gd name="connsiteX200" fmla="*/ 106799 w 306647"/>
                <a:gd name="connsiteY200" fmla="*/ 394079 h 419622"/>
                <a:gd name="connsiteX201" fmla="*/ 103571 w 306647"/>
                <a:gd name="connsiteY201" fmla="*/ 392465 h 419622"/>
                <a:gd name="connsiteX202" fmla="*/ 98729 w 306647"/>
                <a:gd name="connsiteY202" fmla="*/ 389237 h 419622"/>
                <a:gd name="connsiteX203" fmla="*/ 95501 w 306647"/>
                <a:gd name="connsiteY203" fmla="*/ 386009 h 419622"/>
                <a:gd name="connsiteX204" fmla="*/ 69678 w 306647"/>
                <a:gd name="connsiteY204" fmla="*/ 347275 h 419622"/>
                <a:gd name="connsiteX205" fmla="*/ 59995 w 306647"/>
                <a:gd name="connsiteY205" fmla="*/ 337591 h 419622"/>
                <a:gd name="connsiteX206" fmla="*/ 58381 w 306647"/>
                <a:gd name="connsiteY206" fmla="*/ 326294 h 419622"/>
                <a:gd name="connsiteX207" fmla="*/ 51925 w 306647"/>
                <a:gd name="connsiteY207" fmla="*/ 311768 h 419622"/>
                <a:gd name="connsiteX208" fmla="*/ 56767 w 306647"/>
                <a:gd name="connsiteY208" fmla="*/ 306926 h 419622"/>
                <a:gd name="connsiteX209" fmla="*/ 59995 w 306647"/>
                <a:gd name="connsiteY209" fmla="*/ 305313 h 419622"/>
                <a:gd name="connsiteX210" fmla="*/ 69678 w 306647"/>
                <a:gd name="connsiteY210" fmla="*/ 300471 h 419622"/>
                <a:gd name="connsiteX211" fmla="*/ 77748 w 306647"/>
                <a:gd name="connsiteY211" fmla="*/ 298857 h 419622"/>
                <a:gd name="connsiteX212" fmla="*/ 82590 w 306647"/>
                <a:gd name="connsiteY212" fmla="*/ 295629 h 419622"/>
                <a:gd name="connsiteX213" fmla="*/ 76134 w 306647"/>
                <a:gd name="connsiteY213" fmla="*/ 287559 h 419622"/>
                <a:gd name="connsiteX214" fmla="*/ 66451 w 306647"/>
                <a:gd name="connsiteY214" fmla="*/ 263350 h 419622"/>
                <a:gd name="connsiteX215" fmla="*/ 61609 w 306647"/>
                <a:gd name="connsiteY215" fmla="*/ 258508 h 419622"/>
                <a:gd name="connsiteX216" fmla="*/ 58381 w 306647"/>
                <a:gd name="connsiteY216" fmla="*/ 255281 h 419622"/>
                <a:gd name="connsiteX217" fmla="*/ 53539 w 306647"/>
                <a:gd name="connsiteY217" fmla="*/ 258508 h 419622"/>
                <a:gd name="connsiteX218" fmla="*/ 51925 w 306647"/>
                <a:gd name="connsiteY218" fmla="*/ 258508 h 419622"/>
                <a:gd name="connsiteX219" fmla="*/ 55153 w 306647"/>
                <a:gd name="connsiteY219" fmla="*/ 240755 h 419622"/>
                <a:gd name="connsiteX220" fmla="*/ 53539 w 306647"/>
                <a:gd name="connsiteY220" fmla="*/ 224616 h 419622"/>
                <a:gd name="connsiteX221" fmla="*/ 45469 w 306647"/>
                <a:gd name="connsiteY221" fmla="*/ 210091 h 419622"/>
                <a:gd name="connsiteX222" fmla="*/ 30944 w 306647"/>
                <a:gd name="connsiteY222" fmla="*/ 202021 h 419622"/>
                <a:gd name="connsiteX223" fmla="*/ 30944 w 306647"/>
                <a:gd name="connsiteY223" fmla="*/ 211705 h 419622"/>
                <a:gd name="connsiteX224" fmla="*/ 24488 w 306647"/>
                <a:gd name="connsiteY224" fmla="*/ 216546 h 419622"/>
                <a:gd name="connsiteX225" fmla="*/ 14805 w 306647"/>
                <a:gd name="connsiteY225" fmla="*/ 218160 h 419622"/>
                <a:gd name="connsiteX226" fmla="*/ 6735 w 306647"/>
                <a:gd name="connsiteY226" fmla="*/ 219774 h 419622"/>
                <a:gd name="connsiteX227" fmla="*/ 5121 w 306647"/>
                <a:gd name="connsiteY227" fmla="*/ 216546 h 419622"/>
                <a:gd name="connsiteX228" fmla="*/ 5121 w 306647"/>
                <a:gd name="connsiteY228" fmla="*/ 211705 h 419622"/>
                <a:gd name="connsiteX229" fmla="*/ 6735 w 306647"/>
                <a:gd name="connsiteY229" fmla="*/ 208477 h 419622"/>
                <a:gd name="connsiteX230" fmla="*/ 9963 w 306647"/>
                <a:gd name="connsiteY230" fmla="*/ 206863 h 419622"/>
                <a:gd name="connsiteX231" fmla="*/ 9963 w 306647"/>
                <a:gd name="connsiteY231" fmla="*/ 203635 h 419622"/>
                <a:gd name="connsiteX232" fmla="*/ 8349 w 306647"/>
                <a:gd name="connsiteY232" fmla="*/ 202021 h 419622"/>
                <a:gd name="connsiteX233" fmla="*/ 9963 w 306647"/>
                <a:gd name="connsiteY233" fmla="*/ 198793 h 419622"/>
                <a:gd name="connsiteX234" fmla="*/ 13191 w 306647"/>
                <a:gd name="connsiteY234" fmla="*/ 195565 h 419622"/>
                <a:gd name="connsiteX235" fmla="*/ 18033 w 306647"/>
                <a:gd name="connsiteY235" fmla="*/ 193951 h 419622"/>
                <a:gd name="connsiteX236" fmla="*/ 14805 w 306647"/>
                <a:gd name="connsiteY236" fmla="*/ 189109 h 419622"/>
                <a:gd name="connsiteX237" fmla="*/ 9963 w 306647"/>
                <a:gd name="connsiteY237" fmla="*/ 185882 h 419622"/>
                <a:gd name="connsiteX238" fmla="*/ 8349 w 306647"/>
                <a:gd name="connsiteY238" fmla="*/ 181040 h 419622"/>
                <a:gd name="connsiteX239" fmla="*/ 6735 w 306647"/>
                <a:gd name="connsiteY239" fmla="*/ 176198 h 419622"/>
                <a:gd name="connsiteX240" fmla="*/ 8349 w 306647"/>
                <a:gd name="connsiteY240" fmla="*/ 172970 h 419622"/>
                <a:gd name="connsiteX241" fmla="*/ 9963 w 306647"/>
                <a:gd name="connsiteY241" fmla="*/ 172970 h 419622"/>
                <a:gd name="connsiteX242" fmla="*/ 9963 w 306647"/>
                <a:gd name="connsiteY242" fmla="*/ 169742 h 419622"/>
                <a:gd name="connsiteX243" fmla="*/ 9963 w 306647"/>
                <a:gd name="connsiteY243" fmla="*/ 166514 h 419622"/>
                <a:gd name="connsiteX244" fmla="*/ 9963 w 306647"/>
                <a:gd name="connsiteY244" fmla="*/ 156831 h 419622"/>
                <a:gd name="connsiteX245" fmla="*/ 9963 w 306647"/>
                <a:gd name="connsiteY245" fmla="*/ 153603 h 419622"/>
                <a:gd name="connsiteX246" fmla="*/ 9963 w 306647"/>
                <a:gd name="connsiteY246" fmla="*/ 150375 h 419622"/>
                <a:gd name="connsiteX247" fmla="*/ 11577 w 306647"/>
                <a:gd name="connsiteY247" fmla="*/ 150375 h 419622"/>
                <a:gd name="connsiteX248" fmla="*/ 13191 w 306647"/>
                <a:gd name="connsiteY248" fmla="*/ 148761 h 419622"/>
                <a:gd name="connsiteX249" fmla="*/ 18033 w 306647"/>
                <a:gd name="connsiteY249" fmla="*/ 147147 h 419622"/>
                <a:gd name="connsiteX250" fmla="*/ 21260 w 306647"/>
                <a:gd name="connsiteY250" fmla="*/ 147147 h 419622"/>
                <a:gd name="connsiteX251" fmla="*/ 27716 w 306647"/>
                <a:gd name="connsiteY251" fmla="*/ 147147 h 419622"/>
                <a:gd name="connsiteX252" fmla="*/ 30944 w 306647"/>
                <a:gd name="connsiteY252" fmla="*/ 148761 h 419622"/>
                <a:gd name="connsiteX253" fmla="*/ 37400 w 306647"/>
                <a:gd name="connsiteY253" fmla="*/ 148761 h 419622"/>
                <a:gd name="connsiteX254" fmla="*/ 39014 w 306647"/>
                <a:gd name="connsiteY254" fmla="*/ 148761 h 419622"/>
                <a:gd name="connsiteX255" fmla="*/ 40628 w 306647"/>
                <a:gd name="connsiteY255" fmla="*/ 148761 h 419622"/>
                <a:gd name="connsiteX256" fmla="*/ 42242 w 306647"/>
                <a:gd name="connsiteY256" fmla="*/ 148761 h 419622"/>
                <a:gd name="connsiteX257" fmla="*/ 42242 w 306647"/>
                <a:gd name="connsiteY257" fmla="*/ 148761 h 419622"/>
                <a:gd name="connsiteX258" fmla="*/ 43856 w 306647"/>
                <a:gd name="connsiteY258" fmla="*/ 147147 h 419622"/>
                <a:gd name="connsiteX259" fmla="*/ 43856 w 306647"/>
                <a:gd name="connsiteY259" fmla="*/ 147147 h 419622"/>
                <a:gd name="connsiteX260" fmla="*/ 45469 w 306647"/>
                <a:gd name="connsiteY260" fmla="*/ 145533 h 419622"/>
                <a:gd name="connsiteX261" fmla="*/ 45469 w 306647"/>
                <a:gd name="connsiteY261" fmla="*/ 143919 h 419622"/>
                <a:gd name="connsiteX262" fmla="*/ 45469 w 306647"/>
                <a:gd name="connsiteY262" fmla="*/ 137464 h 419622"/>
                <a:gd name="connsiteX263" fmla="*/ 47083 w 306647"/>
                <a:gd name="connsiteY263" fmla="*/ 127780 h 419622"/>
                <a:gd name="connsiteX264" fmla="*/ 47083 w 306647"/>
                <a:gd name="connsiteY264" fmla="*/ 126166 h 419622"/>
                <a:gd name="connsiteX265" fmla="*/ 47083 w 306647"/>
                <a:gd name="connsiteY265" fmla="*/ 124552 h 419622"/>
                <a:gd name="connsiteX266" fmla="*/ 47083 w 306647"/>
                <a:gd name="connsiteY266" fmla="*/ 122938 h 419622"/>
                <a:gd name="connsiteX267" fmla="*/ 43856 w 306647"/>
                <a:gd name="connsiteY267" fmla="*/ 118096 h 419622"/>
                <a:gd name="connsiteX268" fmla="*/ 42242 w 306647"/>
                <a:gd name="connsiteY268" fmla="*/ 114869 h 419622"/>
                <a:gd name="connsiteX269" fmla="*/ 40628 w 306647"/>
                <a:gd name="connsiteY269" fmla="*/ 111641 h 419622"/>
                <a:gd name="connsiteX270" fmla="*/ 40628 w 306647"/>
                <a:gd name="connsiteY270" fmla="*/ 108413 h 419622"/>
                <a:gd name="connsiteX271" fmla="*/ 40628 w 306647"/>
                <a:gd name="connsiteY271" fmla="*/ 106799 h 419622"/>
                <a:gd name="connsiteX272" fmla="*/ 42242 w 306647"/>
                <a:gd name="connsiteY272" fmla="*/ 105185 h 419622"/>
                <a:gd name="connsiteX273" fmla="*/ 43856 w 306647"/>
                <a:gd name="connsiteY273" fmla="*/ 103571 h 419622"/>
                <a:gd name="connsiteX274" fmla="*/ 45469 w 306647"/>
                <a:gd name="connsiteY274" fmla="*/ 101957 h 419622"/>
                <a:gd name="connsiteX275" fmla="*/ 48697 w 306647"/>
                <a:gd name="connsiteY275" fmla="*/ 100343 h 419622"/>
                <a:gd name="connsiteX276" fmla="*/ 48697 w 306647"/>
                <a:gd name="connsiteY276" fmla="*/ 98729 h 419622"/>
                <a:gd name="connsiteX277" fmla="*/ 50311 w 306647"/>
                <a:gd name="connsiteY277" fmla="*/ 98729 h 419622"/>
                <a:gd name="connsiteX278" fmla="*/ 58381 w 306647"/>
                <a:gd name="connsiteY278" fmla="*/ 97115 h 419622"/>
                <a:gd name="connsiteX279" fmla="*/ 58381 w 306647"/>
                <a:gd name="connsiteY279" fmla="*/ 97115 h 419622"/>
                <a:gd name="connsiteX280" fmla="*/ 59995 w 306647"/>
                <a:gd name="connsiteY280" fmla="*/ 95501 h 419622"/>
                <a:gd name="connsiteX281" fmla="*/ 63223 w 306647"/>
                <a:gd name="connsiteY281" fmla="*/ 92274 h 419622"/>
                <a:gd name="connsiteX282" fmla="*/ 64837 w 306647"/>
                <a:gd name="connsiteY282" fmla="*/ 92274 h 419622"/>
                <a:gd name="connsiteX283" fmla="*/ 66451 w 306647"/>
                <a:gd name="connsiteY283" fmla="*/ 89046 h 419622"/>
                <a:gd name="connsiteX284" fmla="*/ 69678 w 306647"/>
                <a:gd name="connsiteY284" fmla="*/ 85818 h 419622"/>
                <a:gd name="connsiteX285" fmla="*/ 71292 w 306647"/>
                <a:gd name="connsiteY285" fmla="*/ 85818 h 419622"/>
                <a:gd name="connsiteX286" fmla="*/ 76134 w 306647"/>
                <a:gd name="connsiteY286" fmla="*/ 82590 h 419622"/>
                <a:gd name="connsiteX287" fmla="*/ 77748 w 306647"/>
                <a:gd name="connsiteY287" fmla="*/ 82590 h 419622"/>
                <a:gd name="connsiteX288" fmla="*/ 77748 w 306647"/>
                <a:gd name="connsiteY288" fmla="*/ 80976 h 419622"/>
                <a:gd name="connsiteX289" fmla="*/ 79362 w 306647"/>
                <a:gd name="connsiteY289" fmla="*/ 79362 h 419622"/>
                <a:gd name="connsiteX290" fmla="*/ 80976 w 306647"/>
                <a:gd name="connsiteY290" fmla="*/ 79362 h 419622"/>
                <a:gd name="connsiteX291" fmla="*/ 82590 w 306647"/>
                <a:gd name="connsiteY291" fmla="*/ 77748 h 419622"/>
                <a:gd name="connsiteX292" fmla="*/ 87432 w 306647"/>
                <a:gd name="connsiteY292" fmla="*/ 77748 h 419622"/>
                <a:gd name="connsiteX293" fmla="*/ 87432 w 306647"/>
                <a:gd name="connsiteY293" fmla="*/ 77748 h 419622"/>
                <a:gd name="connsiteX294" fmla="*/ 89046 w 306647"/>
                <a:gd name="connsiteY294" fmla="*/ 76134 h 419622"/>
                <a:gd name="connsiteX295" fmla="*/ 90660 w 306647"/>
                <a:gd name="connsiteY295" fmla="*/ 74520 h 419622"/>
                <a:gd name="connsiteX296" fmla="*/ 95501 w 306647"/>
                <a:gd name="connsiteY296" fmla="*/ 68065 h 419622"/>
                <a:gd name="connsiteX297" fmla="*/ 97115 w 306647"/>
                <a:gd name="connsiteY297" fmla="*/ 64837 h 419622"/>
                <a:gd name="connsiteX298" fmla="*/ 100343 w 306647"/>
                <a:gd name="connsiteY298" fmla="*/ 56767 h 419622"/>
                <a:gd name="connsiteX299" fmla="*/ 100343 w 306647"/>
                <a:gd name="connsiteY299" fmla="*/ 55153 h 419622"/>
                <a:gd name="connsiteX300" fmla="*/ 106799 w 306647"/>
                <a:gd name="connsiteY300" fmla="*/ 48697 h 419622"/>
                <a:gd name="connsiteX301" fmla="*/ 108413 w 306647"/>
                <a:gd name="connsiteY301" fmla="*/ 45469 h 419622"/>
                <a:gd name="connsiteX302" fmla="*/ 111641 w 306647"/>
                <a:gd name="connsiteY302" fmla="*/ 42242 h 419622"/>
                <a:gd name="connsiteX303" fmla="*/ 113255 w 306647"/>
                <a:gd name="connsiteY303" fmla="*/ 42242 h 419622"/>
                <a:gd name="connsiteX304" fmla="*/ 113255 w 306647"/>
                <a:gd name="connsiteY304" fmla="*/ 40628 h 419622"/>
                <a:gd name="connsiteX305" fmla="*/ 114869 w 306647"/>
                <a:gd name="connsiteY305" fmla="*/ 40628 h 419622"/>
                <a:gd name="connsiteX306" fmla="*/ 119710 w 306647"/>
                <a:gd name="connsiteY306" fmla="*/ 42242 h 419622"/>
                <a:gd name="connsiteX307" fmla="*/ 121324 w 306647"/>
                <a:gd name="connsiteY307" fmla="*/ 42242 h 419622"/>
                <a:gd name="connsiteX308" fmla="*/ 122938 w 306647"/>
                <a:gd name="connsiteY308" fmla="*/ 40628 h 419622"/>
                <a:gd name="connsiteX309" fmla="*/ 124552 w 306647"/>
                <a:gd name="connsiteY309" fmla="*/ 40628 h 419622"/>
                <a:gd name="connsiteX310" fmla="*/ 126166 w 306647"/>
                <a:gd name="connsiteY310" fmla="*/ 40628 h 419622"/>
                <a:gd name="connsiteX311" fmla="*/ 126166 w 306647"/>
                <a:gd name="connsiteY311" fmla="*/ 39014 h 419622"/>
                <a:gd name="connsiteX312" fmla="*/ 127780 w 306647"/>
                <a:gd name="connsiteY312" fmla="*/ 39014 h 419622"/>
                <a:gd name="connsiteX313" fmla="*/ 137464 w 306647"/>
                <a:gd name="connsiteY313" fmla="*/ 13191 h 419622"/>
                <a:gd name="connsiteX314" fmla="*/ 143919 w 306647"/>
                <a:gd name="connsiteY314" fmla="*/ 8349 h 419622"/>
                <a:gd name="connsiteX315" fmla="*/ 145533 w 306647"/>
                <a:gd name="connsiteY315" fmla="*/ 6735 h 419622"/>
                <a:gd name="connsiteX316" fmla="*/ 150375 w 306647"/>
                <a:gd name="connsiteY316" fmla="*/ 5121 h 419622"/>
                <a:gd name="connsiteX317" fmla="*/ 151989 w 306647"/>
                <a:gd name="connsiteY317" fmla="*/ 5121 h 419622"/>
                <a:gd name="connsiteX318" fmla="*/ 155217 w 306647"/>
                <a:gd name="connsiteY318" fmla="*/ 5121 h 41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</a:cxnLst>
              <a:rect l="l" t="t" r="r" b="b"/>
              <a:pathLst>
                <a:path w="306647" h="419622">
                  <a:moveTo>
                    <a:pt x="163287" y="5121"/>
                  </a:moveTo>
                  <a:lnTo>
                    <a:pt x="166514" y="5121"/>
                  </a:lnTo>
                  <a:lnTo>
                    <a:pt x="171356" y="6735"/>
                  </a:lnTo>
                  <a:lnTo>
                    <a:pt x="179426" y="8349"/>
                  </a:lnTo>
                  <a:lnTo>
                    <a:pt x="181040" y="8349"/>
                  </a:lnTo>
                  <a:lnTo>
                    <a:pt x="182654" y="8349"/>
                  </a:lnTo>
                  <a:lnTo>
                    <a:pt x="185882" y="6735"/>
                  </a:lnTo>
                  <a:lnTo>
                    <a:pt x="187496" y="6735"/>
                  </a:lnTo>
                  <a:lnTo>
                    <a:pt x="190723" y="6735"/>
                  </a:lnTo>
                  <a:lnTo>
                    <a:pt x="192337" y="6735"/>
                  </a:lnTo>
                  <a:lnTo>
                    <a:pt x="193951" y="8349"/>
                  </a:lnTo>
                  <a:lnTo>
                    <a:pt x="197179" y="9963"/>
                  </a:lnTo>
                  <a:lnTo>
                    <a:pt x="197179" y="11577"/>
                  </a:lnTo>
                  <a:lnTo>
                    <a:pt x="200407" y="16419"/>
                  </a:lnTo>
                  <a:lnTo>
                    <a:pt x="202021" y="18033"/>
                  </a:lnTo>
                  <a:lnTo>
                    <a:pt x="203635" y="18033"/>
                  </a:lnTo>
                  <a:lnTo>
                    <a:pt x="211705" y="18033"/>
                  </a:lnTo>
                  <a:lnTo>
                    <a:pt x="213319" y="18033"/>
                  </a:lnTo>
                  <a:lnTo>
                    <a:pt x="214932" y="19647"/>
                  </a:lnTo>
                  <a:lnTo>
                    <a:pt x="216546" y="21260"/>
                  </a:lnTo>
                  <a:lnTo>
                    <a:pt x="216546" y="22874"/>
                  </a:lnTo>
                  <a:lnTo>
                    <a:pt x="219774" y="29330"/>
                  </a:lnTo>
                  <a:lnTo>
                    <a:pt x="223002" y="35786"/>
                  </a:lnTo>
                  <a:lnTo>
                    <a:pt x="224616" y="39014"/>
                  </a:lnTo>
                  <a:lnTo>
                    <a:pt x="224616" y="42242"/>
                  </a:lnTo>
                  <a:lnTo>
                    <a:pt x="226230" y="43856"/>
                  </a:lnTo>
                  <a:lnTo>
                    <a:pt x="229458" y="45469"/>
                  </a:lnTo>
                  <a:lnTo>
                    <a:pt x="234299" y="48697"/>
                  </a:lnTo>
                  <a:lnTo>
                    <a:pt x="235914" y="50311"/>
                  </a:lnTo>
                  <a:lnTo>
                    <a:pt x="237528" y="51925"/>
                  </a:lnTo>
                  <a:lnTo>
                    <a:pt x="240755" y="55153"/>
                  </a:lnTo>
                  <a:lnTo>
                    <a:pt x="242369" y="56767"/>
                  </a:lnTo>
                  <a:lnTo>
                    <a:pt x="243983" y="56767"/>
                  </a:lnTo>
                  <a:lnTo>
                    <a:pt x="245597" y="56767"/>
                  </a:lnTo>
                  <a:lnTo>
                    <a:pt x="250439" y="55153"/>
                  </a:lnTo>
                  <a:lnTo>
                    <a:pt x="253667" y="55153"/>
                  </a:lnTo>
                  <a:lnTo>
                    <a:pt x="255281" y="53539"/>
                  </a:lnTo>
                  <a:lnTo>
                    <a:pt x="255281" y="51925"/>
                  </a:lnTo>
                  <a:lnTo>
                    <a:pt x="255281" y="48697"/>
                  </a:lnTo>
                  <a:lnTo>
                    <a:pt x="256895" y="47083"/>
                  </a:lnTo>
                  <a:lnTo>
                    <a:pt x="256895" y="47083"/>
                  </a:lnTo>
                  <a:lnTo>
                    <a:pt x="258508" y="45469"/>
                  </a:lnTo>
                  <a:lnTo>
                    <a:pt x="260122" y="45469"/>
                  </a:lnTo>
                  <a:lnTo>
                    <a:pt x="261737" y="47083"/>
                  </a:lnTo>
                  <a:lnTo>
                    <a:pt x="261737" y="48697"/>
                  </a:lnTo>
                  <a:lnTo>
                    <a:pt x="261737" y="50311"/>
                  </a:lnTo>
                  <a:lnTo>
                    <a:pt x="263350" y="51925"/>
                  </a:lnTo>
                  <a:lnTo>
                    <a:pt x="264964" y="51925"/>
                  </a:lnTo>
                  <a:lnTo>
                    <a:pt x="266578" y="53539"/>
                  </a:lnTo>
                  <a:lnTo>
                    <a:pt x="268192" y="55153"/>
                  </a:lnTo>
                  <a:lnTo>
                    <a:pt x="273034" y="56767"/>
                  </a:lnTo>
                  <a:lnTo>
                    <a:pt x="306926" y="63223"/>
                  </a:lnTo>
                  <a:lnTo>
                    <a:pt x="310155" y="66451"/>
                  </a:lnTo>
                  <a:lnTo>
                    <a:pt x="310155" y="74520"/>
                  </a:lnTo>
                  <a:lnTo>
                    <a:pt x="310155" y="76134"/>
                  </a:lnTo>
                  <a:lnTo>
                    <a:pt x="308540" y="77748"/>
                  </a:lnTo>
                  <a:lnTo>
                    <a:pt x="306926" y="79362"/>
                  </a:lnTo>
                  <a:lnTo>
                    <a:pt x="305313" y="79362"/>
                  </a:lnTo>
                  <a:lnTo>
                    <a:pt x="294015" y="82590"/>
                  </a:lnTo>
                  <a:lnTo>
                    <a:pt x="258508" y="87432"/>
                  </a:lnTo>
                  <a:lnTo>
                    <a:pt x="235914" y="93887"/>
                  </a:lnTo>
                  <a:lnTo>
                    <a:pt x="229458" y="97115"/>
                  </a:lnTo>
                  <a:lnTo>
                    <a:pt x="221388" y="103571"/>
                  </a:lnTo>
                  <a:lnTo>
                    <a:pt x="219774" y="105185"/>
                  </a:lnTo>
                  <a:lnTo>
                    <a:pt x="216546" y="110027"/>
                  </a:lnTo>
                  <a:lnTo>
                    <a:pt x="210090" y="124552"/>
                  </a:lnTo>
                  <a:lnTo>
                    <a:pt x="206863" y="134236"/>
                  </a:lnTo>
                  <a:lnTo>
                    <a:pt x="205249" y="135850"/>
                  </a:lnTo>
                  <a:lnTo>
                    <a:pt x="203635" y="139078"/>
                  </a:lnTo>
                  <a:lnTo>
                    <a:pt x="197179" y="143919"/>
                  </a:lnTo>
                  <a:lnTo>
                    <a:pt x="197179" y="145533"/>
                  </a:lnTo>
                  <a:lnTo>
                    <a:pt x="195565" y="147147"/>
                  </a:lnTo>
                  <a:lnTo>
                    <a:pt x="192337" y="158445"/>
                  </a:lnTo>
                  <a:lnTo>
                    <a:pt x="192337" y="160059"/>
                  </a:lnTo>
                  <a:lnTo>
                    <a:pt x="190723" y="160059"/>
                  </a:lnTo>
                  <a:lnTo>
                    <a:pt x="190723" y="161673"/>
                  </a:lnTo>
                  <a:lnTo>
                    <a:pt x="187496" y="164900"/>
                  </a:lnTo>
                  <a:lnTo>
                    <a:pt x="185882" y="168128"/>
                  </a:lnTo>
                  <a:lnTo>
                    <a:pt x="182654" y="171356"/>
                  </a:lnTo>
                  <a:lnTo>
                    <a:pt x="179426" y="176198"/>
                  </a:lnTo>
                  <a:lnTo>
                    <a:pt x="179426" y="176198"/>
                  </a:lnTo>
                  <a:lnTo>
                    <a:pt x="177812" y="177812"/>
                  </a:lnTo>
                  <a:lnTo>
                    <a:pt x="177812" y="181040"/>
                  </a:lnTo>
                  <a:lnTo>
                    <a:pt x="176198" y="185882"/>
                  </a:lnTo>
                  <a:lnTo>
                    <a:pt x="176198" y="187496"/>
                  </a:lnTo>
                  <a:lnTo>
                    <a:pt x="176198" y="189109"/>
                  </a:lnTo>
                  <a:lnTo>
                    <a:pt x="176198" y="190723"/>
                  </a:lnTo>
                  <a:lnTo>
                    <a:pt x="176198" y="192337"/>
                  </a:lnTo>
                  <a:lnTo>
                    <a:pt x="176198" y="200407"/>
                  </a:lnTo>
                  <a:lnTo>
                    <a:pt x="176198" y="202021"/>
                  </a:lnTo>
                  <a:lnTo>
                    <a:pt x="176198" y="203635"/>
                  </a:lnTo>
                  <a:lnTo>
                    <a:pt x="169742" y="210091"/>
                  </a:lnTo>
                  <a:lnTo>
                    <a:pt x="169742" y="211705"/>
                  </a:lnTo>
                  <a:lnTo>
                    <a:pt x="169742" y="213318"/>
                  </a:lnTo>
                  <a:lnTo>
                    <a:pt x="169742" y="218160"/>
                  </a:lnTo>
                  <a:lnTo>
                    <a:pt x="169742" y="219774"/>
                  </a:lnTo>
                  <a:lnTo>
                    <a:pt x="168128" y="224616"/>
                  </a:lnTo>
                  <a:lnTo>
                    <a:pt x="168128" y="226230"/>
                  </a:lnTo>
                  <a:lnTo>
                    <a:pt x="168128" y="232686"/>
                  </a:lnTo>
                  <a:lnTo>
                    <a:pt x="166514" y="234299"/>
                  </a:lnTo>
                  <a:lnTo>
                    <a:pt x="166514" y="234299"/>
                  </a:lnTo>
                  <a:lnTo>
                    <a:pt x="164901" y="235914"/>
                  </a:lnTo>
                  <a:lnTo>
                    <a:pt x="164901" y="237527"/>
                  </a:lnTo>
                  <a:lnTo>
                    <a:pt x="164901" y="243983"/>
                  </a:lnTo>
                  <a:lnTo>
                    <a:pt x="164901" y="245597"/>
                  </a:lnTo>
                  <a:lnTo>
                    <a:pt x="164901" y="247211"/>
                  </a:lnTo>
                  <a:lnTo>
                    <a:pt x="163287" y="248825"/>
                  </a:lnTo>
                  <a:lnTo>
                    <a:pt x="163287" y="250439"/>
                  </a:lnTo>
                  <a:lnTo>
                    <a:pt x="164901" y="252053"/>
                  </a:lnTo>
                  <a:lnTo>
                    <a:pt x="164901" y="253667"/>
                  </a:lnTo>
                  <a:lnTo>
                    <a:pt x="166514" y="256895"/>
                  </a:lnTo>
                  <a:lnTo>
                    <a:pt x="168128" y="258508"/>
                  </a:lnTo>
                  <a:lnTo>
                    <a:pt x="169742" y="263350"/>
                  </a:lnTo>
                  <a:lnTo>
                    <a:pt x="169742" y="268192"/>
                  </a:lnTo>
                  <a:lnTo>
                    <a:pt x="169742" y="269806"/>
                  </a:lnTo>
                  <a:lnTo>
                    <a:pt x="171356" y="269806"/>
                  </a:lnTo>
                  <a:lnTo>
                    <a:pt x="171356" y="271420"/>
                  </a:lnTo>
                  <a:lnTo>
                    <a:pt x="171356" y="273034"/>
                  </a:lnTo>
                  <a:lnTo>
                    <a:pt x="169742" y="274648"/>
                  </a:lnTo>
                  <a:lnTo>
                    <a:pt x="169742" y="276262"/>
                  </a:lnTo>
                  <a:lnTo>
                    <a:pt x="169742" y="277876"/>
                  </a:lnTo>
                  <a:lnTo>
                    <a:pt x="169742" y="279490"/>
                  </a:lnTo>
                  <a:lnTo>
                    <a:pt x="169742" y="282717"/>
                  </a:lnTo>
                  <a:lnTo>
                    <a:pt x="171356" y="284332"/>
                  </a:lnTo>
                  <a:lnTo>
                    <a:pt x="171356" y="285945"/>
                  </a:lnTo>
                  <a:lnTo>
                    <a:pt x="174584" y="285945"/>
                  </a:lnTo>
                  <a:lnTo>
                    <a:pt x="174584" y="285945"/>
                  </a:lnTo>
                  <a:lnTo>
                    <a:pt x="176198" y="285945"/>
                  </a:lnTo>
                  <a:lnTo>
                    <a:pt x="177812" y="285945"/>
                  </a:lnTo>
                  <a:lnTo>
                    <a:pt x="177812" y="289173"/>
                  </a:lnTo>
                  <a:lnTo>
                    <a:pt x="179426" y="290787"/>
                  </a:lnTo>
                  <a:lnTo>
                    <a:pt x="179426" y="290787"/>
                  </a:lnTo>
                  <a:lnTo>
                    <a:pt x="179426" y="292401"/>
                  </a:lnTo>
                  <a:lnTo>
                    <a:pt x="177812" y="295629"/>
                  </a:lnTo>
                  <a:lnTo>
                    <a:pt x="181040" y="298857"/>
                  </a:lnTo>
                  <a:lnTo>
                    <a:pt x="197179" y="305313"/>
                  </a:lnTo>
                  <a:lnTo>
                    <a:pt x="197179" y="308540"/>
                  </a:lnTo>
                  <a:lnTo>
                    <a:pt x="198793" y="311768"/>
                  </a:lnTo>
                  <a:lnTo>
                    <a:pt x="200407" y="311768"/>
                  </a:lnTo>
                  <a:lnTo>
                    <a:pt x="200407" y="313382"/>
                  </a:lnTo>
                  <a:lnTo>
                    <a:pt x="198793" y="314996"/>
                  </a:lnTo>
                  <a:lnTo>
                    <a:pt x="198793" y="316610"/>
                  </a:lnTo>
                  <a:lnTo>
                    <a:pt x="197179" y="318224"/>
                  </a:lnTo>
                  <a:lnTo>
                    <a:pt x="192337" y="319838"/>
                  </a:lnTo>
                  <a:lnTo>
                    <a:pt x="190723" y="321452"/>
                  </a:lnTo>
                  <a:lnTo>
                    <a:pt x="189110" y="324680"/>
                  </a:lnTo>
                  <a:lnTo>
                    <a:pt x="187496" y="324680"/>
                  </a:lnTo>
                  <a:lnTo>
                    <a:pt x="185882" y="324680"/>
                  </a:lnTo>
                  <a:lnTo>
                    <a:pt x="184268" y="324680"/>
                  </a:lnTo>
                  <a:lnTo>
                    <a:pt x="182654" y="324680"/>
                  </a:lnTo>
                  <a:lnTo>
                    <a:pt x="169742" y="324680"/>
                  </a:lnTo>
                  <a:lnTo>
                    <a:pt x="168128" y="324680"/>
                  </a:lnTo>
                  <a:lnTo>
                    <a:pt x="164901" y="327908"/>
                  </a:lnTo>
                  <a:lnTo>
                    <a:pt x="163287" y="327908"/>
                  </a:lnTo>
                  <a:lnTo>
                    <a:pt x="163287" y="327908"/>
                  </a:lnTo>
                  <a:lnTo>
                    <a:pt x="158445" y="326294"/>
                  </a:lnTo>
                  <a:lnTo>
                    <a:pt x="156831" y="326294"/>
                  </a:lnTo>
                  <a:lnTo>
                    <a:pt x="155217" y="326294"/>
                  </a:lnTo>
                  <a:lnTo>
                    <a:pt x="155217" y="329522"/>
                  </a:lnTo>
                  <a:lnTo>
                    <a:pt x="153603" y="334363"/>
                  </a:lnTo>
                  <a:lnTo>
                    <a:pt x="153603" y="344047"/>
                  </a:lnTo>
                  <a:lnTo>
                    <a:pt x="151989" y="352117"/>
                  </a:lnTo>
                  <a:lnTo>
                    <a:pt x="150375" y="358572"/>
                  </a:lnTo>
                  <a:lnTo>
                    <a:pt x="148761" y="360186"/>
                  </a:lnTo>
                  <a:lnTo>
                    <a:pt x="147147" y="363414"/>
                  </a:lnTo>
                  <a:lnTo>
                    <a:pt x="147147" y="369870"/>
                  </a:lnTo>
                  <a:lnTo>
                    <a:pt x="150375" y="376326"/>
                  </a:lnTo>
                  <a:lnTo>
                    <a:pt x="150375" y="377940"/>
                  </a:lnTo>
                  <a:lnTo>
                    <a:pt x="158445" y="382781"/>
                  </a:lnTo>
                  <a:lnTo>
                    <a:pt x="161673" y="386009"/>
                  </a:lnTo>
                  <a:lnTo>
                    <a:pt x="163287" y="387623"/>
                  </a:lnTo>
                  <a:lnTo>
                    <a:pt x="164901" y="386009"/>
                  </a:lnTo>
                  <a:lnTo>
                    <a:pt x="168128" y="382781"/>
                  </a:lnTo>
                  <a:lnTo>
                    <a:pt x="168128" y="387623"/>
                  </a:lnTo>
                  <a:lnTo>
                    <a:pt x="169742" y="397307"/>
                  </a:lnTo>
                  <a:lnTo>
                    <a:pt x="168128" y="400535"/>
                  </a:lnTo>
                  <a:lnTo>
                    <a:pt x="164901" y="406990"/>
                  </a:lnTo>
                  <a:lnTo>
                    <a:pt x="164901" y="410218"/>
                  </a:lnTo>
                  <a:lnTo>
                    <a:pt x="161673" y="421516"/>
                  </a:lnTo>
                  <a:lnTo>
                    <a:pt x="156831" y="421516"/>
                  </a:lnTo>
                  <a:lnTo>
                    <a:pt x="155217" y="419902"/>
                  </a:lnTo>
                  <a:lnTo>
                    <a:pt x="155217" y="419902"/>
                  </a:lnTo>
                  <a:lnTo>
                    <a:pt x="153603" y="418288"/>
                  </a:lnTo>
                  <a:lnTo>
                    <a:pt x="151989" y="415060"/>
                  </a:lnTo>
                  <a:lnTo>
                    <a:pt x="151989" y="413446"/>
                  </a:lnTo>
                  <a:lnTo>
                    <a:pt x="151989" y="411832"/>
                  </a:lnTo>
                  <a:lnTo>
                    <a:pt x="151989" y="410218"/>
                  </a:lnTo>
                  <a:lnTo>
                    <a:pt x="150375" y="408604"/>
                  </a:lnTo>
                  <a:lnTo>
                    <a:pt x="148761" y="408604"/>
                  </a:lnTo>
                  <a:lnTo>
                    <a:pt x="147147" y="408604"/>
                  </a:lnTo>
                  <a:lnTo>
                    <a:pt x="145533" y="408604"/>
                  </a:lnTo>
                  <a:lnTo>
                    <a:pt x="143919" y="408604"/>
                  </a:lnTo>
                  <a:lnTo>
                    <a:pt x="142305" y="406990"/>
                  </a:lnTo>
                  <a:lnTo>
                    <a:pt x="137464" y="403762"/>
                  </a:lnTo>
                  <a:lnTo>
                    <a:pt x="134236" y="402148"/>
                  </a:lnTo>
                  <a:lnTo>
                    <a:pt x="131008" y="402148"/>
                  </a:lnTo>
                  <a:lnTo>
                    <a:pt x="119710" y="402148"/>
                  </a:lnTo>
                  <a:lnTo>
                    <a:pt x="118096" y="400535"/>
                  </a:lnTo>
                  <a:lnTo>
                    <a:pt x="116483" y="400535"/>
                  </a:lnTo>
                  <a:lnTo>
                    <a:pt x="114869" y="398921"/>
                  </a:lnTo>
                  <a:lnTo>
                    <a:pt x="106799" y="394079"/>
                  </a:lnTo>
                  <a:lnTo>
                    <a:pt x="103571" y="392465"/>
                  </a:lnTo>
                  <a:lnTo>
                    <a:pt x="98729" y="389237"/>
                  </a:lnTo>
                  <a:lnTo>
                    <a:pt x="95501" y="386009"/>
                  </a:lnTo>
                  <a:lnTo>
                    <a:pt x="69678" y="347275"/>
                  </a:lnTo>
                  <a:lnTo>
                    <a:pt x="59995" y="337591"/>
                  </a:lnTo>
                  <a:lnTo>
                    <a:pt x="58381" y="326294"/>
                  </a:lnTo>
                  <a:lnTo>
                    <a:pt x="51925" y="311768"/>
                  </a:lnTo>
                  <a:lnTo>
                    <a:pt x="56767" y="306926"/>
                  </a:lnTo>
                  <a:lnTo>
                    <a:pt x="59995" y="305313"/>
                  </a:lnTo>
                  <a:lnTo>
                    <a:pt x="69678" y="300471"/>
                  </a:lnTo>
                  <a:lnTo>
                    <a:pt x="77748" y="298857"/>
                  </a:lnTo>
                  <a:lnTo>
                    <a:pt x="82590" y="295629"/>
                  </a:lnTo>
                  <a:lnTo>
                    <a:pt x="76134" y="287559"/>
                  </a:lnTo>
                  <a:lnTo>
                    <a:pt x="66451" y="263350"/>
                  </a:lnTo>
                  <a:lnTo>
                    <a:pt x="61609" y="258508"/>
                  </a:lnTo>
                  <a:lnTo>
                    <a:pt x="58381" y="255281"/>
                  </a:lnTo>
                  <a:lnTo>
                    <a:pt x="53539" y="258508"/>
                  </a:lnTo>
                  <a:lnTo>
                    <a:pt x="51925" y="258508"/>
                  </a:lnTo>
                  <a:lnTo>
                    <a:pt x="55153" y="240755"/>
                  </a:lnTo>
                  <a:lnTo>
                    <a:pt x="53539" y="224616"/>
                  </a:lnTo>
                  <a:lnTo>
                    <a:pt x="45469" y="210091"/>
                  </a:lnTo>
                  <a:lnTo>
                    <a:pt x="30944" y="202021"/>
                  </a:lnTo>
                  <a:lnTo>
                    <a:pt x="30944" y="211705"/>
                  </a:lnTo>
                  <a:lnTo>
                    <a:pt x="24488" y="216546"/>
                  </a:lnTo>
                  <a:lnTo>
                    <a:pt x="14805" y="218160"/>
                  </a:lnTo>
                  <a:lnTo>
                    <a:pt x="6735" y="219774"/>
                  </a:lnTo>
                  <a:lnTo>
                    <a:pt x="5121" y="216546"/>
                  </a:lnTo>
                  <a:lnTo>
                    <a:pt x="5121" y="211705"/>
                  </a:lnTo>
                  <a:lnTo>
                    <a:pt x="6735" y="208477"/>
                  </a:lnTo>
                  <a:lnTo>
                    <a:pt x="9963" y="206863"/>
                  </a:lnTo>
                  <a:lnTo>
                    <a:pt x="9963" y="203635"/>
                  </a:lnTo>
                  <a:lnTo>
                    <a:pt x="8349" y="202021"/>
                  </a:lnTo>
                  <a:lnTo>
                    <a:pt x="9963" y="198793"/>
                  </a:lnTo>
                  <a:lnTo>
                    <a:pt x="13191" y="195565"/>
                  </a:lnTo>
                  <a:lnTo>
                    <a:pt x="18033" y="193951"/>
                  </a:lnTo>
                  <a:lnTo>
                    <a:pt x="14805" y="189109"/>
                  </a:lnTo>
                  <a:lnTo>
                    <a:pt x="9963" y="185882"/>
                  </a:lnTo>
                  <a:lnTo>
                    <a:pt x="8349" y="181040"/>
                  </a:lnTo>
                  <a:lnTo>
                    <a:pt x="6735" y="176198"/>
                  </a:lnTo>
                  <a:lnTo>
                    <a:pt x="8349" y="172970"/>
                  </a:lnTo>
                  <a:lnTo>
                    <a:pt x="9963" y="172970"/>
                  </a:lnTo>
                  <a:lnTo>
                    <a:pt x="9963" y="169742"/>
                  </a:lnTo>
                  <a:lnTo>
                    <a:pt x="9963" y="166514"/>
                  </a:lnTo>
                  <a:lnTo>
                    <a:pt x="9963" y="156831"/>
                  </a:lnTo>
                  <a:lnTo>
                    <a:pt x="9963" y="153603"/>
                  </a:lnTo>
                  <a:lnTo>
                    <a:pt x="9963" y="150375"/>
                  </a:lnTo>
                  <a:lnTo>
                    <a:pt x="11577" y="150375"/>
                  </a:lnTo>
                  <a:lnTo>
                    <a:pt x="13191" y="148761"/>
                  </a:lnTo>
                  <a:lnTo>
                    <a:pt x="18033" y="147147"/>
                  </a:lnTo>
                  <a:lnTo>
                    <a:pt x="21260" y="147147"/>
                  </a:lnTo>
                  <a:lnTo>
                    <a:pt x="27716" y="147147"/>
                  </a:lnTo>
                  <a:lnTo>
                    <a:pt x="30944" y="148761"/>
                  </a:lnTo>
                  <a:lnTo>
                    <a:pt x="37400" y="148761"/>
                  </a:lnTo>
                  <a:lnTo>
                    <a:pt x="39014" y="148761"/>
                  </a:lnTo>
                  <a:lnTo>
                    <a:pt x="40628" y="148761"/>
                  </a:lnTo>
                  <a:lnTo>
                    <a:pt x="42242" y="148761"/>
                  </a:lnTo>
                  <a:lnTo>
                    <a:pt x="42242" y="148761"/>
                  </a:lnTo>
                  <a:lnTo>
                    <a:pt x="43856" y="147147"/>
                  </a:lnTo>
                  <a:lnTo>
                    <a:pt x="43856" y="147147"/>
                  </a:lnTo>
                  <a:lnTo>
                    <a:pt x="45469" y="145533"/>
                  </a:lnTo>
                  <a:lnTo>
                    <a:pt x="45469" y="143919"/>
                  </a:lnTo>
                  <a:lnTo>
                    <a:pt x="45469" y="137464"/>
                  </a:lnTo>
                  <a:lnTo>
                    <a:pt x="47083" y="127780"/>
                  </a:lnTo>
                  <a:lnTo>
                    <a:pt x="47083" y="126166"/>
                  </a:lnTo>
                  <a:lnTo>
                    <a:pt x="47083" y="124552"/>
                  </a:lnTo>
                  <a:lnTo>
                    <a:pt x="47083" y="122938"/>
                  </a:lnTo>
                  <a:lnTo>
                    <a:pt x="43856" y="118096"/>
                  </a:lnTo>
                  <a:lnTo>
                    <a:pt x="42242" y="114869"/>
                  </a:lnTo>
                  <a:lnTo>
                    <a:pt x="40628" y="111641"/>
                  </a:lnTo>
                  <a:lnTo>
                    <a:pt x="40628" y="108413"/>
                  </a:lnTo>
                  <a:lnTo>
                    <a:pt x="40628" y="106799"/>
                  </a:lnTo>
                  <a:lnTo>
                    <a:pt x="42242" y="105185"/>
                  </a:lnTo>
                  <a:lnTo>
                    <a:pt x="43856" y="103571"/>
                  </a:lnTo>
                  <a:lnTo>
                    <a:pt x="45469" y="101957"/>
                  </a:lnTo>
                  <a:lnTo>
                    <a:pt x="48697" y="100343"/>
                  </a:lnTo>
                  <a:lnTo>
                    <a:pt x="48697" y="98729"/>
                  </a:lnTo>
                  <a:lnTo>
                    <a:pt x="50311" y="98729"/>
                  </a:lnTo>
                  <a:lnTo>
                    <a:pt x="58381" y="97115"/>
                  </a:lnTo>
                  <a:lnTo>
                    <a:pt x="58381" y="97115"/>
                  </a:lnTo>
                  <a:lnTo>
                    <a:pt x="59995" y="95501"/>
                  </a:lnTo>
                  <a:lnTo>
                    <a:pt x="63223" y="92274"/>
                  </a:lnTo>
                  <a:lnTo>
                    <a:pt x="64837" y="92274"/>
                  </a:lnTo>
                  <a:lnTo>
                    <a:pt x="66451" y="89046"/>
                  </a:lnTo>
                  <a:lnTo>
                    <a:pt x="69678" y="85818"/>
                  </a:lnTo>
                  <a:lnTo>
                    <a:pt x="71292" y="85818"/>
                  </a:lnTo>
                  <a:lnTo>
                    <a:pt x="76134" y="82590"/>
                  </a:lnTo>
                  <a:lnTo>
                    <a:pt x="77748" y="82590"/>
                  </a:lnTo>
                  <a:lnTo>
                    <a:pt x="77748" y="80976"/>
                  </a:lnTo>
                  <a:lnTo>
                    <a:pt x="79362" y="79362"/>
                  </a:lnTo>
                  <a:lnTo>
                    <a:pt x="80976" y="79362"/>
                  </a:lnTo>
                  <a:lnTo>
                    <a:pt x="82590" y="77748"/>
                  </a:lnTo>
                  <a:lnTo>
                    <a:pt x="87432" y="77748"/>
                  </a:lnTo>
                  <a:lnTo>
                    <a:pt x="87432" y="77748"/>
                  </a:lnTo>
                  <a:lnTo>
                    <a:pt x="89046" y="76134"/>
                  </a:lnTo>
                  <a:lnTo>
                    <a:pt x="90660" y="74520"/>
                  </a:lnTo>
                  <a:lnTo>
                    <a:pt x="95501" y="68065"/>
                  </a:lnTo>
                  <a:lnTo>
                    <a:pt x="97115" y="64837"/>
                  </a:lnTo>
                  <a:lnTo>
                    <a:pt x="100343" y="56767"/>
                  </a:lnTo>
                  <a:lnTo>
                    <a:pt x="100343" y="55153"/>
                  </a:lnTo>
                  <a:lnTo>
                    <a:pt x="106799" y="48697"/>
                  </a:lnTo>
                  <a:lnTo>
                    <a:pt x="108413" y="45469"/>
                  </a:lnTo>
                  <a:lnTo>
                    <a:pt x="111641" y="42242"/>
                  </a:lnTo>
                  <a:lnTo>
                    <a:pt x="113255" y="42242"/>
                  </a:lnTo>
                  <a:lnTo>
                    <a:pt x="113255" y="40628"/>
                  </a:lnTo>
                  <a:lnTo>
                    <a:pt x="114869" y="40628"/>
                  </a:lnTo>
                  <a:lnTo>
                    <a:pt x="119710" y="42242"/>
                  </a:lnTo>
                  <a:lnTo>
                    <a:pt x="121324" y="42242"/>
                  </a:lnTo>
                  <a:lnTo>
                    <a:pt x="122938" y="40628"/>
                  </a:lnTo>
                  <a:lnTo>
                    <a:pt x="124552" y="40628"/>
                  </a:lnTo>
                  <a:lnTo>
                    <a:pt x="126166" y="40628"/>
                  </a:lnTo>
                  <a:lnTo>
                    <a:pt x="126166" y="39014"/>
                  </a:lnTo>
                  <a:lnTo>
                    <a:pt x="127780" y="39014"/>
                  </a:lnTo>
                  <a:lnTo>
                    <a:pt x="137464" y="13191"/>
                  </a:lnTo>
                  <a:lnTo>
                    <a:pt x="143919" y="8349"/>
                  </a:lnTo>
                  <a:lnTo>
                    <a:pt x="145533" y="6735"/>
                  </a:lnTo>
                  <a:lnTo>
                    <a:pt x="150375" y="5121"/>
                  </a:lnTo>
                  <a:lnTo>
                    <a:pt x="151989" y="5121"/>
                  </a:lnTo>
                  <a:lnTo>
                    <a:pt x="155217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4281C5F-1E5D-4DFA-85AD-89739B933686}"/>
                </a:ext>
              </a:extLst>
            </p:cNvPr>
            <p:cNvSpPr/>
            <p:nvPr/>
          </p:nvSpPr>
          <p:spPr>
            <a:xfrm>
              <a:off x="8666614" y="3328556"/>
              <a:ext cx="338926" cy="387344"/>
            </a:xfrm>
            <a:custGeom>
              <a:avLst/>
              <a:gdLst>
                <a:gd name="connsiteX0" fmla="*/ 208477 w 338925"/>
                <a:gd name="connsiteY0" fmla="*/ 56767 h 387343"/>
                <a:gd name="connsiteX1" fmla="*/ 210090 w 338925"/>
                <a:gd name="connsiteY1" fmla="*/ 56767 h 387343"/>
                <a:gd name="connsiteX2" fmla="*/ 211704 w 338925"/>
                <a:gd name="connsiteY2" fmla="*/ 56767 h 387343"/>
                <a:gd name="connsiteX3" fmla="*/ 213318 w 338925"/>
                <a:gd name="connsiteY3" fmla="*/ 56767 h 387343"/>
                <a:gd name="connsiteX4" fmla="*/ 214932 w 338925"/>
                <a:gd name="connsiteY4" fmla="*/ 56767 h 387343"/>
                <a:gd name="connsiteX5" fmla="*/ 216546 w 338925"/>
                <a:gd name="connsiteY5" fmla="*/ 55153 h 387343"/>
                <a:gd name="connsiteX6" fmla="*/ 218160 w 338925"/>
                <a:gd name="connsiteY6" fmla="*/ 55153 h 387343"/>
                <a:gd name="connsiteX7" fmla="*/ 219774 w 338925"/>
                <a:gd name="connsiteY7" fmla="*/ 56767 h 387343"/>
                <a:gd name="connsiteX8" fmla="*/ 221388 w 338925"/>
                <a:gd name="connsiteY8" fmla="*/ 56767 h 387343"/>
                <a:gd name="connsiteX9" fmla="*/ 221388 w 338925"/>
                <a:gd name="connsiteY9" fmla="*/ 58381 h 387343"/>
                <a:gd name="connsiteX10" fmla="*/ 226230 w 338925"/>
                <a:gd name="connsiteY10" fmla="*/ 64837 h 387343"/>
                <a:gd name="connsiteX11" fmla="*/ 226230 w 338925"/>
                <a:gd name="connsiteY11" fmla="*/ 66451 h 387343"/>
                <a:gd name="connsiteX12" fmla="*/ 234299 w 338925"/>
                <a:gd name="connsiteY12" fmla="*/ 72906 h 387343"/>
                <a:gd name="connsiteX13" fmla="*/ 237527 w 338925"/>
                <a:gd name="connsiteY13" fmla="*/ 74520 h 387343"/>
                <a:gd name="connsiteX14" fmla="*/ 240755 w 338925"/>
                <a:gd name="connsiteY14" fmla="*/ 76134 h 387343"/>
                <a:gd name="connsiteX15" fmla="*/ 242369 w 338925"/>
                <a:gd name="connsiteY15" fmla="*/ 76134 h 387343"/>
                <a:gd name="connsiteX16" fmla="*/ 243983 w 338925"/>
                <a:gd name="connsiteY16" fmla="*/ 74520 h 387343"/>
                <a:gd name="connsiteX17" fmla="*/ 245597 w 338925"/>
                <a:gd name="connsiteY17" fmla="*/ 74520 h 387343"/>
                <a:gd name="connsiteX18" fmla="*/ 247211 w 338925"/>
                <a:gd name="connsiteY18" fmla="*/ 72906 h 387343"/>
                <a:gd name="connsiteX19" fmla="*/ 248825 w 338925"/>
                <a:gd name="connsiteY19" fmla="*/ 72906 h 387343"/>
                <a:gd name="connsiteX20" fmla="*/ 250439 w 338925"/>
                <a:gd name="connsiteY20" fmla="*/ 72906 h 387343"/>
                <a:gd name="connsiteX21" fmla="*/ 252053 w 338925"/>
                <a:gd name="connsiteY21" fmla="*/ 72906 h 387343"/>
                <a:gd name="connsiteX22" fmla="*/ 253667 w 338925"/>
                <a:gd name="connsiteY22" fmla="*/ 72906 h 387343"/>
                <a:gd name="connsiteX23" fmla="*/ 255281 w 338925"/>
                <a:gd name="connsiteY23" fmla="*/ 72906 h 387343"/>
                <a:gd name="connsiteX24" fmla="*/ 256895 w 338925"/>
                <a:gd name="connsiteY24" fmla="*/ 74520 h 387343"/>
                <a:gd name="connsiteX25" fmla="*/ 263350 w 338925"/>
                <a:gd name="connsiteY25" fmla="*/ 77748 h 387343"/>
                <a:gd name="connsiteX26" fmla="*/ 264964 w 338925"/>
                <a:gd name="connsiteY26" fmla="*/ 80976 h 387343"/>
                <a:gd name="connsiteX27" fmla="*/ 273034 w 338925"/>
                <a:gd name="connsiteY27" fmla="*/ 92274 h 387343"/>
                <a:gd name="connsiteX28" fmla="*/ 276262 w 338925"/>
                <a:gd name="connsiteY28" fmla="*/ 98729 h 387343"/>
                <a:gd name="connsiteX29" fmla="*/ 277876 w 338925"/>
                <a:gd name="connsiteY29" fmla="*/ 101957 h 387343"/>
                <a:gd name="connsiteX30" fmla="*/ 277876 w 338925"/>
                <a:gd name="connsiteY30" fmla="*/ 103571 h 387343"/>
                <a:gd name="connsiteX31" fmla="*/ 279490 w 338925"/>
                <a:gd name="connsiteY31" fmla="*/ 103571 h 387343"/>
                <a:gd name="connsiteX32" fmla="*/ 279490 w 338925"/>
                <a:gd name="connsiteY32" fmla="*/ 105185 h 387343"/>
                <a:gd name="connsiteX33" fmla="*/ 284331 w 338925"/>
                <a:gd name="connsiteY33" fmla="*/ 106799 h 387343"/>
                <a:gd name="connsiteX34" fmla="*/ 285945 w 338925"/>
                <a:gd name="connsiteY34" fmla="*/ 108413 h 387343"/>
                <a:gd name="connsiteX35" fmla="*/ 294015 w 338925"/>
                <a:gd name="connsiteY35" fmla="*/ 114869 h 387343"/>
                <a:gd name="connsiteX36" fmla="*/ 295629 w 338925"/>
                <a:gd name="connsiteY36" fmla="*/ 114869 h 387343"/>
                <a:gd name="connsiteX37" fmla="*/ 303699 w 338925"/>
                <a:gd name="connsiteY37" fmla="*/ 118096 h 387343"/>
                <a:gd name="connsiteX38" fmla="*/ 306926 w 338925"/>
                <a:gd name="connsiteY38" fmla="*/ 119710 h 387343"/>
                <a:gd name="connsiteX39" fmla="*/ 308540 w 338925"/>
                <a:gd name="connsiteY39" fmla="*/ 121324 h 387343"/>
                <a:gd name="connsiteX40" fmla="*/ 324680 w 338925"/>
                <a:gd name="connsiteY40" fmla="*/ 137464 h 387343"/>
                <a:gd name="connsiteX41" fmla="*/ 337591 w 338925"/>
                <a:gd name="connsiteY41" fmla="*/ 160059 h 387343"/>
                <a:gd name="connsiteX42" fmla="*/ 337591 w 338925"/>
                <a:gd name="connsiteY42" fmla="*/ 168128 h 387343"/>
                <a:gd name="connsiteX43" fmla="*/ 331135 w 338925"/>
                <a:gd name="connsiteY43" fmla="*/ 176198 h 387343"/>
                <a:gd name="connsiteX44" fmla="*/ 329522 w 338925"/>
                <a:gd name="connsiteY44" fmla="*/ 182654 h 387343"/>
                <a:gd name="connsiteX45" fmla="*/ 316610 w 338925"/>
                <a:gd name="connsiteY45" fmla="*/ 176198 h 387343"/>
                <a:gd name="connsiteX46" fmla="*/ 308540 w 338925"/>
                <a:gd name="connsiteY46" fmla="*/ 176198 h 387343"/>
                <a:gd name="connsiteX47" fmla="*/ 305313 w 338925"/>
                <a:gd name="connsiteY47" fmla="*/ 176198 h 387343"/>
                <a:gd name="connsiteX48" fmla="*/ 302085 w 338925"/>
                <a:gd name="connsiteY48" fmla="*/ 179426 h 387343"/>
                <a:gd name="connsiteX49" fmla="*/ 300471 w 338925"/>
                <a:gd name="connsiteY49" fmla="*/ 181040 h 387343"/>
                <a:gd name="connsiteX50" fmla="*/ 289173 w 338925"/>
                <a:gd name="connsiteY50" fmla="*/ 184268 h 387343"/>
                <a:gd name="connsiteX51" fmla="*/ 287559 w 338925"/>
                <a:gd name="connsiteY51" fmla="*/ 185882 h 387343"/>
                <a:gd name="connsiteX52" fmla="*/ 285945 w 338925"/>
                <a:gd name="connsiteY52" fmla="*/ 187496 h 387343"/>
                <a:gd name="connsiteX53" fmla="*/ 285945 w 338925"/>
                <a:gd name="connsiteY53" fmla="*/ 193951 h 387343"/>
                <a:gd name="connsiteX54" fmla="*/ 284331 w 338925"/>
                <a:gd name="connsiteY54" fmla="*/ 197179 h 387343"/>
                <a:gd name="connsiteX55" fmla="*/ 284331 w 338925"/>
                <a:gd name="connsiteY55" fmla="*/ 198793 h 387343"/>
                <a:gd name="connsiteX56" fmla="*/ 282717 w 338925"/>
                <a:gd name="connsiteY56" fmla="*/ 200407 h 387343"/>
                <a:gd name="connsiteX57" fmla="*/ 279490 w 338925"/>
                <a:gd name="connsiteY57" fmla="*/ 203635 h 387343"/>
                <a:gd name="connsiteX58" fmla="*/ 274648 w 338925"/>
                <a:gd name="connsiteY58" fmla="*/ 206863 h 387343"/>
                <a:gd name="connsiteX59" fmla="*/ 271420 w 338925"/>
                <a:gd name="connsiteY59" fmla="*/ 208477 h 387343"/>
                <a:gd name="connsiteX60" fmla="*/ 269806 w 338925"/>
                <a:gd name="connsiteY60" fmla="*/ 210091 h 387343"/>
                <a:gd name="connsiteX61" fmla="*/ 268192 w 338925"/>
                <a:gd name="connsiteY61" fmla="*/ 210091 h 387343"/>
                <a:gd name="connsiteX62" fmla="*/ 264964 w 338925"/>
                <a:gd name="connsiteY62" fmla="*/ 208477 h 387343"/>
                <a:gd name="connsiteX63" fmla="*/ 260122 w 338925"/>
                <a:gd name="connsiteY63" fmla="*/ 206863 h 387343"/>
                <a:gd name="connsiteX64" fmla="*/ 258508 w 338925"/>
                <a:gd name="connsiteY64" fmla="*/ 206863 h 387343"/>
                <a:gd name="connsiteX65" fmla="*/ 256895 w 338925"/>
                <a:gd name="connsiteY65" fmla="*/ 206863 h 387343"/>
                <a:gd name="connsiteX66" fmla="*/ 255281 w 338925"/>
                <a:gd name="connsiteY66" fmla="*/ 206863 h 387343"/>
                <a:gd name="connsiteX67" fmla="*/ 255281 w 338925"/>
                <a:gd name="connsiteY67" fmla="*/ 208477 h 387343"/>
                <a:gd name="connsiteX68" fmla="*/ 252053 w 338925"/>
                <a:gd name="connsiteY68" fmla="*/ 213319 h 387343"/>
                <a:gd name="connsiteX69" fmla="*/ 250439 w 338925"/>
                <a:gd name="connsiteY69" fmla="*/ 214932 h 387343"/>
                <a:gd name="connsiteX70" fmla="*/ 248825 w 338925"/>
                <a:gd name="connsiteY70" fmla="*/ 216546 h 387343"/>
                <a:gd name="connsiteX71" fmla="*/ 243983 w 338925"/>
                <a:gd name="connsiteY71" fmla="*/ 221388 h 387343"/>
                <a:gd name="connsiteX72" fmla="*/ 242369 w 338925"/>
                <a:gd name="connsiteY72" fmla="*/ 223002 h 387343"/>
                <a:gd name="connsiteX73" fmla="*/ 239141 w 338925"/>
                <a:gd name="connsiteY73" fmla="*/ 223002 h 387343"/>
                <a:gd name="connsiteX74" fmla="*/ 239141 w 338925"/>
                <a:gd name="connsiteY74" fmla="*/ 223002 h 387343"/>
                <a:gd name="connsiteX75" fmla="*/ 234299 w 338925"/>
                <a:gd name="connsiteY75" fmla="*/ 219774 h 387343"/>
                <a:gd name="connsiteX76" fmla="*/ 231072 w 338925"/>
                <a:gd name="connsiteY76" fmla="*/ 219774 h 387343"/>
                <a:gd name="connsiteX77" fmla="*/ 229458 w 338925"/>
                <a:gd name="connsiteY77" fmla="*/ 219774 h 387343"/>
                <a:gd name="connsiteX78" fmla="*/ 227844 w 338925"/>
                <a:gd name="connsiteY78" fmla="*/ 219774 h 387343"/>
                <a:gd name="connsiteX79" fmla="*/ 219774 w 338925"/>
                <a:gd name="connsiteY79" fmla="*/ 226230 h 387343"/>
                <a:gd name="connsiteX80" fmla="*/ 218160 w 338925"/>
                <a:gd name="connsiteY80" fmla="*/ 227844 h 387343"/>
                <a:gd name="connsiteX81" fmla="*/ 214932 w 338925"/>
                <a:gd name="connsiteY81" fmla="*/ 227844 h 387343"/>
                <a:gd name="connsiteX82" fmla="*/ 214932 w 338925"/>
                <a:gd name="connsiteY82" fmla="*/ 227844 h 387343"/>
                <a:gd name="connsiteX83" fmla="*/ 211704 w 338925"/>
                <a:gd name="connsiteY83" fmla="*/ 226230 h 387343"/>
                <a:gd name="connsiteX84" fmla="*/ 203635 w 338925"/>
                <a:gd name="connsiteY84" fmla="*/ 214932 h 387343"/>
                <a:gd name="connsiteX85" fmla="*/ 200407 w 338925"/>
                <a:gd name="connsiteY85" fmla="*/ 214932 h 387343"/>
                <a:gd name="connsiteX86" fmla="*/ 200407 w 338925"/>
                <a:gd name="connsiteY86" fmla="*/ 213319 h 387343"/>
                <a:gd name="connsiteX87" fmla="*/ 195565 w 338925"/>
                <a:gd name="connsiteY87" fmla="*/ 210091 h 387343"/>
                <a:gd name="connsiteX88" fmla="*/ 195565 w 338925"/>
                <a:gd name="connsiteY88" fmla="*/ 210091 h 387343"/>
                <a:gd name="connsiteX89" fmla="*/ 192337 w 338925"/>
                <a:gd name="connsiteY89" fmla="*/ 208477 h 387343"/>
                <a:gd name="connsiteX90" fmla="*/ 185882 w 338925"/>
                <a:gd name="connsiteY90" fmla="*/ 206863 h 387343"/>
                <a:gd name="connsiteX91" fmla="*/ 184268 w 338925"/>
                <a:gd name="connsiteY91" fmla="*/ 206863 h 387343"/>
                <a:gd name="connsiteX92" fmla="*/ 182654 w 338925"/>
                <a:gd name="connsiteY92" fmla="*/ 206863 h 387343"/>
                <a:gd name="connsiteX93" fmla="*/ 179426 w 338925"/>
                <a:gd name="connsiteY93" fmla="*/ 210091 h 387343"/>
                <a:gd name="connsiteX94" fmla="*/ 176198 w 338925"/>
                <a:gd name="connsiteY94" fmla="*/ 211705 h 387343"/>
                <a:gd name="connsiteX95" fmla="*/ 174584 w 338925"/>
                <a:gd name="connsiteY95" fmla="*/ 214932 h 387343"/>
                <a:gd name="connsiteX96" fmla="*/ 172970 w 338925"/>
                <a:gd name="connsiteY96" fmla="*/ 216546 h 387343"/>
                <a:gd name="connsiteX97" fmla="*/ 171356 w 338925"/>
                <a:gd name="connsiteY97" fmla="*/ 216546 h 387343"/>
                <a:gd name="connsiteX98" fmla="*/ 169742 w 338925"/>
                <a:gd name="connsiteY98" fmla="*/ 216546 h 387343"/>
                <a:gd name="connsiteX99" fmla="*/ 163286 w 338925"/>
                <a:gd name="connsiteY99" fmla="*/ 213319 h 387343"/>
                <a:gd name="connsiteX100" fmla="*/ 161673 w 338925"/>
                <a:gd name="connsiteY100" fmla="*/ 211705 h 387343"/>
                <a:gd name="connsiteX101" fmla="*/ 160059 w 338925"/>
                <a:gd name="connsiteY101" fmla="*/ 211705 h 387343"/>
                <a:gd name="connsiteX102" fmla="*/ 156831 w 338925"/>
                <a:gd name="connsiteY102" fmla="*/ 211705 h 387343"/>
                <a:gd name="connsiteX103" fmla="*/ 155217 w 338925"/>
                <a:gd name="connsiteY103" fmla="*/ 211705 h 387343"/>
                <a:gd name="connsiteX104" fmla="*/ 153603 w 338925"/>
                <a:gd name="connsiteY104" fmla="*/ 210091 h 387343"/>
                <a:gd name="connsiteX105" fmla="*/ 148761 w 338925"/>
                <a:gd name="connsiteY105" fmla="*/ 206863 h 387343"/>
                <a:gd name="connsiteX106" fmla="*/ 137464 w 338925"/>
                <a:gd name="connsiteY106" fmla="*/ 205249 h 387343"/>
                <a:gd name="connsiteX107" fmla="*/ 135850 w 338925"/>
                <a:gd name="connsiteY107" fmla="*/ 205249 h 387343"/>
                <a:gd name="connsiteX108" fmla="*/ 134236 w 338925"/>
                <a:gd name="connsiteY108" fmla="*/ 205249 h 387343"/>
                <a:gd name="connsiteX109" fmla="*/ 131008 w 338925"/>
                <a:gd name="connsiteY109" fmla="*/ 206863 h 387343"/>
                <a:gd name="connsiteX110" fmla="*/ 129394 w 338925"/>
                <a:gd name="connsiteY110" fmla="*/ 208477 h 387343"/>
                <a:gd name="connsiteX111" fmla="*/ 127780 w 338925"/>
                <a:gd name="connsiteY111" fmla="*/ 210091 h 387343"/>
                <a:gd name="connsiteX112" fmla="*/ 127780 w 338925"/>
                <a:gd name="connsiteY112" fmla="*/ 211705 h 387343"/>
                <a:gd name="connsiteX113" fmla="*/ 127780 w 338925"/>
                <a:gd name="connsiteY113" fmla="*/ 213319 h 387343"/>
                <a:gd name="connsiteX114" fmla="*/ 127780 w 338925"/>
                <a:gd name="connsiteY114" fmla="*/ 213319 h 387343"/>
                <a:gd name="connsiteX115" fmla="*/ 127780 w 338925"/>
                <a:gd name="connsiteY115" fmla="*/ 214932 h 387343"/>
                <a:gd name="connsiteX116" fmla="*/ 129394 w 338925"/>
                <a:gd name="connsiteY116" fmla="*/ 216546 h 387343"/>
                <a:gd name="connsiteX117" fmla="*/ 129394 w 338925"/>
                <a:gd name="connsiteY117" fmla="*/ 218160 h 387343"/>
                <a:gd name="connsiteX118" fmla="*/ 131008 w 338925"/>
                <a:gd name="connsiteY118" fmla="*/ 219774 h 387343"/>
                <a:gd name="connsiteX119" fmla="*/ 132622 w 338925"/>
                <a:gd name="connsiteY119" fmla="*/ 221388 h 387343"/>
                <a:gd name="connsiteX120" fmla="*/ 134236 w 338925"/>
                <a:gd name="connsiteY120" fmla="*/ 221388 h 387343"/>
                <a:gd name="connsiteX121" fmla="*/ 132622 w 338925"/>
                <a:gd name="connsiteY121" fmla="*/ 223002 h 387343"/>
                <a:gd name="connsiteX122" fmla="*/ 131008 w 338925"/>
                <a:gd name="connsiteY122" fmla="*/ 226230 h 387343"/>
                <a:gd name="connsiteX123" fmla="*/ 129394 w 338925"/>
                <a:gd name="connsiteY123" fmla="*/ 227844 h 387343"/>
                <a:gd name="connsiteX124" fmla="*/ 127780 w 338925"/>
                <a:gd name="connsiteY124" fmla="*/ 227844 h 387343"/>
                <a:gd name="connsiteX125" fmla="*/ 126166 w 338925"/>
                <a:gd name="connsiteY125" fmla="*/ 227844 h 387343"/>
                <a:gd name="connsiteX126" fmla="*/ 122938 w 338925"/>
                <a:gd name="connsiteY126" fmla="*/ 226230 h 387343"/>
                <a:gd name="connsiteX127" fmla="*/ 119710 w 338925"/>
                <a:gd name="connsiteY127" fmla="*/ 226230 h 387343"/>
                <a:gd name="connsiteX128" fmla="*/ 108413 w 338925"/>
                <a:gd name="connsiteY128" fmla="*/ 224616 h 387343"/>
                <a:gd name="connsiteX129" fmla="*/ 103571 w 338925"/>
                <a:gd name="connsiteY129" fmla="*/ 224616 h 387343"/>
                <a:gd name="connsiteX130" fmla="*/ 100343 w 338925"/>
                <a:gd name="connsiteY130" fmla="*/ 224616 h 387343"/>
                <a:gd name="connsiteX131" fmla="*/ 98729 w 338925"/>
                <a:gd name="connsiteY131" fmla="*/ 226230 h 387343"/>
                <a:gd name="connsiteX132" fmla="*/ 93887 w 338925"/>
                <a:gd name="connsiteY132" fmla="*/ 231072 h 387343"/>
                <a:gd name="connsiteX133" fmla="*/ 92274 w 338925"/>
                <a:gd name="connsiteY133" fmla="*/ 231072 h 387343"/>
                <a:gd name="connsiteX134" fmla="*/ 92274 w 338925"/>
                <a:gd name="connsiteY134" fmla="*/ 232686 h 387343"/>
                <a:gd name="connsiteX135" fmla="*/ 92274 w 338925"/>
                <a:gd name="connsiteY135" fmla="*/ 234300 h 387343"/>
                <a:gd name="connsiteX136" fmla="*/ 92274 w 338925"/>
                <a:gd name="connsiteY136" fmla="*/ 234300 h 387343"/>
                <a:gd name="connsiteX137" fmla="*/ 92274 w 338925"/>
                <a:gd name="connsiteY137" fmla="*/ 234300 h 387343"/>
                <a:gd name="connsiteX138" fmla="*/ 93887 w 338925"/>
                <a:gd name="connsiteY138" fmla="*/ 234300 h 387343"/>
                <a:gd name="connsiteX139" fmla="*/ 97115 w 338925"/>
                <a:gd name="connsiteY139" fmla="*/ 237528 h 387343"/>
                <a:gd name="connsiteX140" fmla="*/ 98729 w 338925"/>
                <a:gd name="connsiteY140" fmla="*/ 240755 h 387343"/>
                <a:gd name="connsiteX141" fmla="*/ 100343 w 338925"/>
                <a:gd name="connsiteY141" fmla="*/ 242369 h 387343"/>
                <a:gd name="connsiteX142" fmla="*/ 100343 w 338925"/>
                <a:gd name="connsiteY142" fmla="*/ 243983 h 387343"/>
                <a:gd name="connsiteX143" fmla="*/ 101957 w 338925"/>
                <a:gd name="connsiteY143" fmla="*/ 245597 h 387343"/>
                <a:gd name="connsiteX144" fmla="*/ 101957 w 338925"/>
                <a:gd name="connsiteY144" fmla="*/ 247211 h 387343"/>
                <a:gd name="connsiteX145" fmla="*/ 101957 w 338925"/>
                <a:gd name="connsiteY145" fmla="*/ 248825 h 387343"/>
                <a:gd name="connsiteX146" fmla="*/ 100343 w 338925"/>
                <a:gd name="connsiteY146" fmla="*/ 255281 h 387343"/>
                <a:gd name="connsiteX147" fmla="*/ 100343 w 338925"/>
                <a:gd name="connsiteY147" fmla="*/ 256895 h 387343"/>
                <a:gd name="connsiteX148" fmla="*/ 100343 w 338925"/>
                <a:gd name="connsiteY148" fmla="*/ 258509 h 387343"/>
                <a:gd name="connsiteX149" fmla="*/ 100343 w 338925"/>
                <a:gd name="connsiteY149" fmla="*/ 260123 h 387343"/>
                <a:gd name="connsiteX150" fmla="*/ 101957 w 338925"/>
                <a:gd name="connsiteY150" fmla="*/ 263350 h 387343"/>
                <a:gd name="connsiteX151" fmla="*/ 103571 w 338925"/>
                <a:gd name="connsiteY151" fmla="*/ 264964 h 387343"/>
                <a:gd name="connsiteX152" fmla="*/ 103571 w 338925"/>
                <a:gd name="connsiteY152" fmla="*/ 266578 h 387343"/>
                <a:gd name="connsiteX153" fmla="*/ 101957 w 338925"/>
                <a:gd name="connsiteY153" fmla="*/ 269806 h 387343"/>
                <a:gd name="connsiteX154" fmla="*/ 101957 w 338925"/>
                <a:gd name="connsiteY154" fmla="*/ 271420 h 387343"/>
                <a:gd name="connsiteX155" fmla="*/ 100343 w 338925"/>
                <a:gd name="connsiteY155" fmla="*/ 273034 h 387343"/>
                <a:gd name="connsiteX156" fmla="*/ 98729 w 338925"/>
                <a:gd name="connsiteY156" fmla="*/ 276262 h 387343"/>
                <a:gd name="connsiteX157" fmla="*/ 90659 w 338925"/>
                <a:gd name="connsiteY157" fmla="*/ 282718 h 387343"/>
                <a:gd name="connsiteX158" fmla="*/ 90659 w 338925"/>
                <a:gd name="connsiteY158" fmla="*/ 282718 h 387343"/>
                <a:gd name="connsiteX159" fmla="*/ 89046 w 338925"/>
                <a:gd name="connsiteY159" fmla="*/ 284332 h 387343"/>
                <a:gd name="connsiteX160" fmla="*/ 89046 w 338925"/>
                <a:gd name="connsiteY160" fmla="*/ 285946 h 387343"/>
                <a:gd name="connsiteX161" fmla="*/ 89046 w 338925"/>
                <a:gd name="connsiteY161" fmla="*/ 287559 h 387343"/>
                <a:gd name="connsiteX162" fmla="*/ 89046 w 338925"/>
                <a:gd name="connsiteY162" fmla="*/ 289173 h 387343"/>
                <a:gd name="connsiteX163" fmla="*/ 89046 w 338925"/>
                <a:gd name="connsiteY163" fmla="*/ 292401 h 387343"/>
                <a:gd name="connsiteX164" fmla="*/ 87432 w 338925"/>
                <a:gd name="connsiteY164" fmla="*/ 294015 h 387343"/>
                <a:gd name="connsiteX165" fmla="*/ 87432 w 338925"/>
                <a:gd name="connsiteY165" fmla="*/ 295629 h 387343"/>
                <a:gd name="connsiteX166" fmla="*/ 87432 w 338925"/>
                <a:gd name="connsiteY166" fmla="*/ 297243 h 387343"/>
                <a:gd name="connsiteX167" fmla="*/ 85818 w 338925"/>
                <a:gd name="connsiteY167" fmla="*/ 298857 h 387343"/>
                <a:gd name="connsiteX168" fmla="*/ 84204 w 338925"/>
                <a:gd name="connsiteY168" fmla="*/ 300471 h 387343"/>
                <a:gd name="connsiteX169" fmla="*/ 69678 w 338925"/>
                <a:gd name="connsiteY169" fmla="*/ 311768 h 387343"/>
                <a:gd name="connsiteX170" fmla="*/ 69678 w 338925"/>
                <a:gd name="connsiteY170" fmla="*/ 313382 h 387343"/>
                <a:gd name="connsiteX171" fmla="*/ 68065 w 338925"/>
                <a:gd name="connsiteY171" fmla="*/ 313382 h 387343"/>
                <a:gd name="connsiteX172" fmla="*/ 68065 w 338925"/>
                <a:gd name="connsiteY172" fmla="*/ 314996 h 387343"/>
                <a:gd name="connsiteX173" fmla="*/ 66450 w 338925"/>
                <a:gd name="connsiteY173" fmla="*/ 316610 h 387343"/>
                <a:gd name="connsiteX174" fmla="*/ 66450 w 338925"/>
                <a:gd name="connsiteY174" fmla="*/ 319838 h 387343"/>
                <a:gd name="connsiteX175" fmla="*/ 66450 w 338925"/>
                <a:gd name="connsiteY175" fmla="*/ 324680 h 387343"/>
                <a:gd name="connsiteX176" fmla="*/ 66450 w 338925"/>
                <a:gd name="connsiteY176" fmla="*/ 327908 h 387343"/>
                <a:gd name="connsiteX177" fmla="*/ 66450 w 338925"/>
                <a:gd name="connsiteY177" fmla="*/ 331136 h 387343"/>
                <a:gd name="connsiteX178" fmla="*/ 63223 w 338925"/>
                <a:gd name="connsiteY178" fmla="*/ 335977 h 387343"/>
                <a:gd name="connsiteX179" fmla="*/ 61609 w 338925"/>
                <a:gd name="connsiteY179" fmla="*/ 339205 h 387343"/>
                <a:gd name="connsiteX180" fmla="*/ 56767 w 338925"/>
                <a:gd name="connsiteY180" fmla="*/ 363414 h 387343"/>
                <a:gd name="connsiteX181" fmla="*/ 56767 w 338925"/>
                <a:gd name="connsiteY181" fmla="*/ 369870 h 387343"/>
                <a:gd name="connsiteX182" fmla="*/ 56767 w 338925"/>
                <a:gd name="connsiteY182" fmla="*/ 374712 h 387343"/>
                <a:gd name="connsiteX183" fmla="*/ 58381 w 338925"/>
                <a:gd name="connsiteY183" fmla="*/ 374712 h 387343"/>
                <a:gd name="connsiteX184" fmla="*/ 58381 w 338925"/>
                <a:gd name="connsiteY184" fmla="*/ 374712 h 387343"/>
                <a:gd name="connsiteX185" fmla="*/ 58381 w 338925"/>
                <a:gd name="connsiteY185" fmla="*/ 374712 h 387343"/>
                <a:gd name="connsiteX186" fmla="*/ 56767 w 338925"/>
                <a:gd name="connsiteY186" fmla="*/ 381167 h 387343"/>
                <a:gd name="connsiteX187" fmla="*/ 56767 w 338925"/>
                <a:gd name="connsiteY187" fmla="*/ 390851 h 387343"/>
                <a:gd name="connsiteX188" fmla="*/ 39014 w 338925"/>
                <a:gd name="connsiteY188" fmla="*/ 382781 h 387343"/>
                <a:gd name="connsiteX189" fmla="*/ 39014 w 338925"/>
                <a:gd name="connsiteY189" fmla="*/ 379554 h 387343"/>
                <a:gd name="connsiteX190" fmla="*/ 43856 w 338925"/>
                <a:gd name="connsiteY190" fmla="*/ 376326 h 387343"/>
                <a:gd name="connsiteX191" fmla="*/ 42242 w 338925"/>
                <a:gd name="connsiteY191" fmla="*/ 369870 h 387343"/>
                <a:gd name="connsiteX192" fmla="*/ 35786 w 338925"/>
                <a:gd name="connsiteY192" fmla="*/ 365028 h 387343"/>
                <a:gd name="connsiteX193" fmla="*/ 27716 w 338925"/>
                <a:gd name="connsiteY193" fmla="*/ 369870 h 387343"/>
                <a:gd name="connsiteX194" fmla="*/ 24488 w 338925"/>
                <a:gd name="connsiteY194" fmla="*/ 366642 h 387343"/>
                <a:gd name="connsiteX195" fmla="*/ 21260 w 338925"/>
                <a:gd name="connsiteY195" fmla="*/ 366642 h 387343"/>
                <a:gd name="connsiteX196" fmla="*/ 18033 w 338925"/>
                <a:gd name="connsiteY196" fmla="*/ 368256 h 387343"/>
                <a:gd name="connsiteX197" fmla="*/ 13191 w 338925"/>
                <a:gd name="connsiteY197" fmla="*/ 369870 h 387343"/>
                <a:gd name="connsiteX198" fmla="*/ 14805 w 338925"/>
                <a:gd name="connsiteY198" fmla="*/ 368256 h 387343"/>
                <a:gd name="connsiteX199" fmla="*/ 16419 w 338925"/>
                <a:gd name="connsiteY199" fmla="*/ 366642 h 387343"/>
                <a:gd name="connsiteX200" fmla="*/ 18033 w 338925"/>
                <a:gd name="connsiteY200" fmla="*/ 363414 h 387343"/>
                <a:gd name="connsiteX201" fmla="*/ 18033 w 338925"/>
                <a:gd name="connsiteY201" fmla="*/ 361800 h 387343"/>
                <a:gd name="connsiteX202" fmla="*/ 9963 w 338925"/>
                <a:gd name="connsiteY202" fmla="*/ 361800 h 387343"/>
                <a:gd name="connsiteX203" fmla="*/ 11577 w 338925"/>
                <a:gd name="connsiteY203" fmla="*/ 358572 h 387343"/>
                <a:gd name="connsiteX204" fmla="*/ 14805 w 338925"/>
                <a:gd name="connsiteY204" fmla="*/ 352117 h 387343"/>
                <a:gd name="connsiteX205" fmla="*/ 14805 w 338925"/>
                <a:gd name="connsiteY205" fmla="*/ 350503 h 387343"/>
                <a:gd name="connsiteX206" fmla="*/ 11577 w 338925"/>
                <a:gd name="connsiteY206" fmla="*/ 350503 h 387343"/>
                <a:gd name="connsiteX207" fmla="*/ 5121 w 338925"/>
                <a:gd name="connsiteY207" fmla="*/ 347275 h 387343"/>
                <a:gd name="connsiteX208" fmla="*/ 11577 w 338925"/>
                <a:gd name="connsiteY208" fmla="*/ 331136 h 387343"/>
                <a:gd name="connsiteX209" fmla="*/ 16419 w 338925"/>
                <a:gd name="connsiteY209" fmla="*/ 323066 h 387343"/>
                <a:gd name="connsiteX210" fmla="*/ 22874 w 338925"/>
                <a:gd name="connsiteY210" fmla="*/ 326294 h 387343"/>
                <a:gd name="connsiteX211" fmla="*/ 26102 w 338925"/>
                <a:gd name="connsiteY211" fmla="*/ 326294 h 387343"/>
                <a:gd name="connsiteX212" fmla="*/ 27716 w 338925"/>
                <a:gd name="connsiteY212" fmla="*/ 323066 h 387343"/>
                <a:gd name="connsiteX213" fmla="*/ 30944 w 338925"/>
                <a:gd name="connsiteY213" fmla="*/ 318224 h 387343"/>
                <a:gd name="connsiteX214" fmla="*/ 34172 w 338925"/>
                <a:gd name="connsiteY214" fmla="*/ 314996 h 387343"/>
                <a:gd name="connsiteX215" fmla="*/ 35786 w 338925"/>
                <a:gd name="connsiteY215" fmla="*/ 308540 h 387343"/>
                <a:gd name="connsiteX216" fmla="*/ 35786 w 338925"/>
                <a:gd name="connsiteY216" fmla="*/ 302085 h 387343"/>
                <a:gd name="connsiteX217" fmla="*/ 34172 w 338925"/>
                <a:gd name="connsiteY217" fmla="*/ 297243 h 387343"/>
                <a:gd name="connsiteX218" fmla="*/ 30944 w 338925"/>
                <a:gd name="connsiteY218" fmla="*/ 290787 h 387343"/>
                <a:gd name="connsiteX219" fmla="*/ 16419 w 338925"/>
                <a:gd name="connsiteY219" fmla="*/ 271420 h 387343"/>
                <a:gd name="connsiteX220" fmla="*/ 14805 w 338925"/>
                <a:gd name="connsiteY220" fmla="*/ 264964 h 387343"/>
                <a:gd name="connsiteX221" fmla="*/ 16419 w 338925"/>
                <a:gd name="connsiteY221" fmla="*/ 261737 h 387343"/>
                <a:gd name="connsiteX222" fmla="*/ 19647 w 338925"/>
                <a:gd name="connsiteY222" fmla="*/ 260123 h 387343"/>
                <a:gd name="connsiteX223" fmla="*/ 22874 w 338925"/>
                <a:gd name="connsiteY223" fmla="*/ 258509 h 387343"/>
                <a:gd name="connsiteX224" fmla="*/ 26102 w 338925"/>
                <a:gd name="connsiteY224" fmla="*/ 255281 h 387343"/>
                <a:gd name="connsiteX225" fmla="*/ 26102 w 338925"/>
                <a:gd name="connsiteY225" fmla="*/ 252053 h 387343"/>
                <a:gd name="connsiteX226" fmla="*/ 27716 w 338925"/>
                <a:gd name="connsiteY226" fmla="*/ 243983 h 387343"/>
                <a:gd name="connsiteX227" fmla="*/ 27716 w 338925"/>
                <a:gd name="connsiteY227" fmla="*/ 240755 h 387343"/>
                <a:gd name="connsiteX228" fmla="*/ 32558 w 338925"/>
                <a:gd name="connsiteY228" fmla="*/ 243983 h 387343"/>
                <a:gd name="connsiteX229" fmla="*/ 35786 w 338925"/>
                <a:gd name="connsiteY229" fmla="*/ 240755 h 387343"/>
                <a:gd name="connsiteX230" fmla="*/ 39014 w 338925"/>
                <a:gd name="connsiteY230" fmla="*/ 237528 h 387343"/>
                <a:gd name="connsiteX231" fmla="*/ 40628 w 338925"/>
                <a:gd name="connsiteY231" fmla="*/ 232686 h 387343"/>
                <a:gd name="connsiteX232" fmla="*/ 40628 w 338925"/>
                <a:gd name="connsiteY232" fmla="*/ 224616 h 387343"/>
                <a:gd name="connsiteX233" fmla="*/ 37400 w 338925"/>
                <a:gd name="connsiteY233" fmla="*/ 218160 h 387343"/>
                <a:gd name="connsiteX234" fmla="*/ 32558 w 338925"/>
                <a:gd name="connsiteY234" fmla="*/ 211705 h 387343"/>
                <a:gd name="connsiteX235" fmla="*/ 30944 w 338925"/>
                <a:gd name="connsiteY235" fmla="*/ 205249 h 387343"/>
                <a:gd name="connsiteX236" fmla="*/ 29330 w 338925"/>
                <a:gd name="connsiteY236" fmla="*/ 203635 h 387343"/>
                <a:gd name="connsiteX237" fmla="*/ 26102 w 338925"/>
                <a:gd name="connsiteY237" fmla="*/ 202021 h 387343"/>
                <a:gd name="connsiteX238" fmla="*/ 22874 w 338925"/>
                <a:gd name="connsiteY238" fmla="*/ 200407 h 387343"/>
                <a:gd name="connsiteX239" fmla="*/ 19647 w 338925"/>
                <a:gd name="connsiteY239" fmla="*/ 195565 h 387343"/>
                <a:gd name="connsiteX240" fmla="*/ 27716 w 338925"/>
                <a:gd name="connsiteY240" fmla="*/ 185882 h 387343"/>
                <a:gd name="connsiteX241" fmla="*/ 34172 w 338925"/>
                <a:gd name="connsiteY241" fmla="*/ 174584 h 387343"/>
                <a:gd name="connsiteX242" fmla="*/ 42242 w 338925"/>
                <a:gd name="connsiteY242" fmla="*/ 163287 h 387343"/>
                <a:gd name="connsiteX243" fmla="*/ 45469 w 338925"/>
                <a:gd name="connsiteY243" fmla="*/ 156831 h 387343"/>
                <a:gd name="connsiteX244" fmla="*/ 45469 w 338925"/>
                <a:gd name="connsiteY244" fmla="*/ 148761 h 387343"/>
                <a:gd name="connsiteX245" fmla="*/ 40628 w 338925"/>
                <a:gd name="connsiteY245" fmla="*/ 134236 h 387343"/>
                <a:gd name="connsiteX246" fmla="*/ 39014 w 338925"/>
                <a:gd name="connsiteY246" fmla="*/ 131008 h 387343"/>
                <a:gd name="connsiteX247" fmla="*/ 34172 w 338925"/>
                <a:gd name="connsiteY247" fmla="*/ 122938 h 387343"/>
                <a:gd name="connsiteX248" fmla="*/ 34172 w 338925"/>
                <a:gd name="connsiteY248" fmla="*/ 119710 h 387343"/>
                <a:gd name="connsiteX249" fmla="*/ 34172 w 338925"/>
                <a:gd name="connsiteY249" fmla="*/ 116483 h 387343"/>
                <a:gd name="connsiteX250" fmla="*/ 35786 w 338925"/>
                <a:gd name="connsiteY250" fmla="*/ 113255 h 387343"/>
                <a:gd name="connsiteX251" fmla="*/ 37400 w 338925"/>
                <a:gd name="connsiteY251" fmla="*/ 111641 h 387343"/>
                <a:gd name="connsiteX252" fmla="*/ 40628 w 338925"/>
                <a:gd name="connsiteY252" fmla="*/ 103571 h 387343"/>
                <a:gd name="connsiteX253" fmla="*/ 47083 w 338925"/>
                <a:gd name="connsiteY253" fmla="*/ 100343 h 387343"/>
                <a:gd name="connsiteX254" fmla="*/ 53539 w 338925"/>
                <a:gd name="connsiteY254" fmla="*/ 98729 h 387343"/>
                <a:gd name="connsiteX255" fmla="*/ 59995 w 338925"/>
                <a:gd name="connsiteY255" fmla="*/ 95501 h 387343"/>
                <a:gd name="connsiteX256" fmla="*/ 61609 w 338925"/>
                <a:gd name="connsiteY256" fmla="*/ 89046 h 387343"/>
                <a:gd name="connsiteX257" fmla="*/ 61609 w 338925"/>
                <a:gd name="connsiteY257" fmla="*/ 80976 h 387343"/>
                <a:gd name="connsiteX258" fmla="*/ 61609 w 338925"/>
                <a:gd name="connsiteY258" fmla="*/ 71292 h 387343"/>
                <a:gd name="connsiteX259" fmla="*/ 55153 w 338925"/>
                <a:gd name="connsiteY259" fmla="*/ 64837 h 387343"/>
                <a:gd name="connsiteX260" fmla="*/ 58381 w 338925"/>
                <a:gd name="connsiteY260" fmla="*/ 56767 h 387343"/>
                <a:gd name="connsiteX261" fmla="*/ 59995 w 338925"/>
                <a:gd name="connsiteY261" fmla="*/ 55153 h 387343"/>
                <a:gd name="connsiteX262" fmla="*/ 59995 w 338925"/>
                <a:gd name="connsiteY262" fmla="*/ 55153 h 387343"/>
                <a:gd name="connsiteX263" fmla="*/ 63223 w 338925"/>
                <a:gd name="connsiteY263" fmla="*/ 55153 h 387343"/>
                <a:gd name="connsiteX264" fmla="*/ 66450 w 338925"/>
                <a:gd name="connsiteY264" fmla="*/ 53539 h 387343"/>
                <a:gd name="connsiteX265" fmla="*/ 69678 w 338925"/>
                <a:gd name="connsiteY265" fmla="*/ 51925 h 387343"/>
                <a:gd name="connsiteX266" fmla="*/ 72906 w 338925"/>
                <a:gd name="connsiteY266" fmla="*/ 50311 h 387343"/>
                <a:gd name="connsiteX267" fmla="*/ 74520 w 338925"/>
                <a:gd name="connsiteY267" fmla="*/ 48698 h 387343"/>
                <a:gd name="connsiteX268" fmla="*/ 74520 w 338925"/>
                <a:gd name="connsiteY268" fmla="*/ 47083 h 387343"/>
                <a:gd name="connsiteX269" fmla="*/ 76134 w 338925"/>
                <a:gd name="connsiteY269" fmla="*/ 45469 h 387343"/>
                <a:gd name="connsiteX270" fmla="*/ 76134 w 338925"/>
                <a:gd name="connsiteY270" fmla="*/ 43856 h 387343"/>
                <a:gd name="connsiteX271" fmla="*/ 77748 w 338925"/>
                <a:gd name="connsiteY271" fmla="*/ 43856 h 387343"/>
                <a:gd name="connsiteX272" fmla="*/ 80976 w 338925"/>
                <a:gd name="connsiteY272" fmla="*/ 42242 h 387343"/>
                <a:gd name="connsiteX273" fmla="*/ 80976 w 338925"/>
                <a:gd name="connsiteY273" fmla="*/ 42242 h 387343"/>
                <a:gd name="connsiteX274" fmla="*/ 82590 w 338925"/>
                <a:gd name="connsiteY274" fmla="*/ 40628 h 387343"/>
                <a:gd name="connsiteX275" fmla="*/ 82590 w 338925"/>
                <a:gd name="connsiteY275" fmla="*/ 40628 h 387343"/>
                <a:gd name="connsiteX276" fmla="*/ 82590 w 338925"/>
                <a:gd name="connsiteY276" fmla="*/ 40628 h 387343"/>
                <a:gd name="connsiteX277" fmla="*/ 82590 w 338925"/>
                <a:gd name="connsiteY277" fmla="*/ 39014 h 387343"/>
                <a:gd name="connsiteX278" fmla="*/ 82590 w 338925"/>
                <a:gd name="connsiteY278" fmla="*/ 39014 h 387343"/>
                <a:gd name="connsiteX279" fmla="*/ 84204 w 338925"/>
                <a:gd name="connsiteY279" fmla="*/ 39014 h 387343"/>
                <a:gd name="connsiteX280" fmla="*/ 84204 w 338925"/>
                <a:gd name="connsiteY280" fmla="*/ 37400 h 387343"/>
                <a:gd name="connsiteX281" fmla="*/ 85818 w 338925"/>
                <a:gd name="connsiteY281" fmla="*/ 37400 h 387343"/>
                <a:gd name="connsiteX282" fmla="*/ 85818 w 338925"/>
                <a:gd name="connsiteY282" fmla="*/ 35786 h 387343"/>
                <a:gd name="connsiteX283" fmla="*/ 87432 w 338925"/>
                <a:gd name="connsiteY283" fmla="*/ 35786 h 387343"/>
                <a:gd name="connsiteX284" fmla="*/ 87432 w 338925"/>
                <a:gd name="connsiteY284" fmla="*/ 34172 h 387343"/>
                <a:gd name="connsiteX285" fmla="*/ 87432 w 338925"/>
                <a:gd name="connsiteY285" fmla="*/ 32558 h 387343"/>
                <a:gd name="connsiteX286" fmla="*/ 85818 w 338925"/>
                <a:gd name="connsiteY286" fmla="*/ 26102 h 387343"/>
                <a:gd name="connsiteX287" fmla="*/ 85818 w 338925"/>
                <a:gd name="connsiteY287" fmla="*/ 26102 h 387343"/>
                <a:gd name="connsiteX288" fmla="*/ 85818 w 338925"/>
                <a:gd name="connsiteY288" fmla="*/ 24489 h 387343"/>
                <a:gd name="connsiteX289" fmla="*/ 85818 w 338925"/>
                <a:gd name="connsiteY289" fmla="*/ 22874 h 387343"/>
                <a:gd name="connsiteX290" fmla="*/ 87432 w 338925"/>
                <a:gd name="connsiteY290" fmla="*/ 21260 h 387343"/>
                <a:gd name="connsiteX291" fmla="*/ 87432 w 338925"/>
                <a:gd name="connsiteY291" fmla="*/ 21260 h 387343"/>
                <a:gd name="connsiteX292" fmla="*/ 89046 w 338925"/>
                <a:gd name="connsiteY292" fmla="*/ 21260 h 387343"/>
                <a:gd name="connsiteX293" fmla="*/ 90659 w 338925"/>
                <a:gd name="connsiteY293" fmla="*/ 21260 h 387343"/>
                <a:gd name="connsiteX294" fmla="*/ 97115 w 338925"/>
                <a:gd name="connsiteY294" fmla="*/ 21260 h 387343"/>
                <a:gd name="connsiteX295" fmla="*/ 98729 w 338925"/>
                <a:gd name="connsiteY295" fmla="*/ 21260 h 387343"/>
                <a:gd name="connsiteX296" fmla="*/ 100343 w 338925"/>
                <a:gd name="connsiteY296" fmla="*/ 19647 h 387343"/>
                <a:gd name="connsiteX297" fmla="*/ 101957 w 338925"/>
                <a:gd name="connsiteY297" fmla="*/ 19647 h 387343"/>
                <a:gd name="connsiteX298" fmla="*/ 101957 w 338925"/>
                <a:gd name="connsiteY298" fmla="*/ 18033 h 387343"/>
                <a:gd name="connsiteX299" fmla="*/ 103571 w 338925"/>
                <a:gd name="connsiteY299" fmla="*/ 16419 h 387343"/>
                <a:gd name="connsiteX300" fmla="*/ 105185 w 338925"/>
                <a:gd name="connsiteY300" fmla="*/ 16419 h 387343"/>
                <a:gd name="connsiteX301" fmla="*/ 110027 w 338925"/>
                <a:gd name="connsiteY301" fmla="*/ 16419 h 387343"/>
                <a:gd name="connsiteX302" fmla="*/ 111641 w 338925"/>
                <a:gd name="connsiteY302" fmla="*/ 14805 h 387343"/>
                <a:gd name="connsiteX303" fmla="*/ 111641 w 338925"/>
                <a:gd name="connsiteY303" fmla="*/ 14805 h 387343"/>
                <a:gd name="connsiteX304" fmla="*/ 113255 w 338925"/>
                <a:gd name="connsiteY304" fmla="*/ 13191 h 387343"/>
                <a:gd name="connsiteX305" fmla="*/ 114868 w 338925"/>
                <a:gd name="connsiteY305" fmla="*/ 9963 h 387343"/>
                <a:gd name="connsiteX306" fmla="*/ 118096 w 338925"/>
                <a:gd name="connsiteY306" fmla="*/ 6735 h 387343"/>
                <a:gd name="connsiteX307" fmla="*/ 118096 w 338925"/>
                <a:gd name="connsiteY307" fmla="*/ 5121 h 387343"/>
                <a:gd name="connsiteX308" fmla="*/ 119710 w 338925"/>
                <a:gd name="connsiteY308" fmla="*/ 5121 h 387343"/>
                <a:gd name="connsiteX309" fmla="*/ 121324 w 338925"/>
                <a:gd name="connsiteY309" fmla="*/ 5121 h 387343"/>
                <a:gd name="connsiteX310" fmla="*/ 122938 w 338925"/>
                <a:gd name="connsiteY310" fmla="*/ 5121 h 387343"/>
                <a:gd name="connsiteX311" fmla="*/ 124552 w 338925"/>
                <a:gd name="connsiteY311" fmla="*/ 5121 h 387343"/>
                <a:gd name="connsiteX312" fmla="*/ 142305 w 338925"/>
                <a:gd name="connsiteY312" fmla="*/ 13191 h 387343"/>
                <a:gd name="connsiteX313" fmla="*/ 164900 w 338925"/>
                <a:gd name="connsiteY313" fmla="*/ 18033 h 387343"/>
                <a:gd name="connsiteX314" fmla="*/ 171356 w 338925"/>
                <a:gd name="connsiteY314" fmla="*/ 19647 h 387343"/>
                <a:gd name="connsiteX315" fmla="*/ 172970 w 338925"/>
                <a:gd name="connsiteY315" fmla="*/ 21260 h 387343"/>
                <a:gd name="connsiteX316" fmla="*/ 176198 w 338925"/>
                <a:gd name="connsiteY316" fmla="*/ 22874 h 387343"/>
                <a:gd name="connsiteX317" fmla="*/ 179426 w 338925"/>
                <a:gd name="connsiteY317" fmla="*/ 29330 h 387343"/>
                <a:gd name="connsiteX318" fmla="*/ 181040 w 338925"/>
                <a:gd name="connsiteY318" fmla="*/ 30944 h 387343"/>
                <a:gd name="connsiteX319" fmla="*/ 182654 w 338925"/>
                <a:gd name="connsiteY319" fmla="*/ 34172 h 387343"/>
                <a:gd name="connsiteX320" fmla="*/ 184268 w 338925"/>
                <a:gd name="connsiteY320" fmla="*/ 39014 h 387343"/>
                <a:gd name="connsiteX321" fmla="*/ 185882 w 338925"/>
                <a:gd name="connsiteY321" fmla="*/ 39014 h 387343"/>
                <a:gd name="connsiteX322" fmla="*/ 185882 w 338925"/>
                <a:gd name="connsiteY322" fmla="*/ 40628 h 387343"/>
                <a:gd name="connsiteX323" fmla="*/ 195565 w 338925"/>
                <a:gd name="connsiteY323" fmla="*/ 47083 h 387343"/>
                <a:gd name="connsiteX324" fmla="*/ 205249 w 338925"/>
                <a:gd name="connsiteY324" fmla="*/ 56767 h 387343"/>
                <a:gd name="connsiteX325" fmla="*/ 206863 w 338925"/>
                <a:gd name="connsiteY325" fmla="*/ 56767 h 38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</a:cxnLst>
              <a:rect l="l" t="t" r="r" b="b"/>
              <a:pathLst>
                <a:path w="338925" h="387343">
                  <a:moveTo>
                    <a:pt x="208477" y="56767"/>
                  </a:moveTo>
                  <a:lnTo>
                    <a:pt x="210090" y="56767"/>
                  </a:lnTo>
                  <a:lnTo>
                    <a:pt x="211704" y="56767"/>
                  </a:lnTo>
                  <a:lnTo>
                    <a:pt x="213318" y="56767"/>
                  </a:lnTo>
                  <a:lnTo>
                    <a:pt x="214932" y="56767"/>
                  </a:lnTo>
                  <a:lnTo>
                    <a:pt x="216546" y="55153"/>
                  </a:lnTo>
                  <a:lnTo>
                    <a:pt x="218160" y="55153"/>
                  </a:lnTo>
                  <a:lnTo>
                    <a:pt x="219774" y="56767"/>
                  </a:lnTo>
                  <a:lnTo>
                    <a:pt x="221388" y="56767"/>
                  </a:lnTo>
                  <a:lnTo>
                    <a:pt x="221388" y="58381"/>
                  </a:lnTo>
                  <a:lnTo>
                    <a:pt x="226230" y="64837"/>
                  </a:lnTo>
                  <a:lnTo>
                    <a:pt x="226230" y="66451"/>
                  </a:lnTo>
                  <a:lnTo>
                    <a:pt x="234299" y="72906"/>
                  </a:lnTo>
                  <a:lnTo>
                    <a:pt x="237527" y="74520"/>
                  </a:lnTo>
                  <a:lnTo>
                    <a:pt x="240755" y="76134"/>
                  </a:lnTo>
                  <a:lnTo>
                    <a:pt x="242369" y="76134"/>
                  </a:lnTo>
                  <a:lnTo>
                    <a:pt x="243983" y="74520"/>
                  </a:lnTo>
                  <a:lnTo>
                    <a:pt x="245597" y="74520"/>
                  </a:lnTo>
                  <a:lnTo>
                    <a:pt x="247211" y="72906"/>
                  </a:lnTo>
                  <a:lnTo>
                    <a:pt x="248825" y="72906"/>
                  </a:lnTo>
                  <a:lnTo>
                    <a:pt x="250439" y="72906"/>
                  </a:lnTo>
                  <a:lnTo>
                    <a:pt x="252053" y="72906"/>
                  </a:lnTo>
                  <a:lnTo>
                    <a:pt x="253667" y="72906"/>
                  </a:lnTo>
                  <a:lnTo>
                    <a:pt x="255281" y="72906"/>
                  </a:lnTo>
                  <a:lnTo>
                    <a:pt x="256895" y="74520"/>
                  </a:lnTo>
                  <a:lnTo>
                    <a:pt x="263350" y="77748"/>
                  </a:lnTo>
                  <a:lnTo>
                    <a:pt x="264964" y="80976"/>
                  </a:lnTo>
                  <a:lnTo>
                    <a:pt x="273034" y="92274"/>
                  </a:lnTo>
                  <a:lnTo>
                    <a:pt x="276262" y="98729"/>
                  </a:lnTo>
                  <a:lnTo>
                    <a:pt x="277876" y="101957"/>
                  </a:lnTo>
                  <a:lnTo>
                    <a:pt x="277876" y="103571"/>
                  </a:lnTo>
                  <a:lnTo>
                    <a:pt x="279490" y="103571"/>
                  </a:lnTo>
                  <a:lnTo>
                    <a:pt x="279490" y="105185"/>
                  </a:lnTo>
                  <a:lnTo>
                    <a:pt x="284331" y="106799"/>
                  </a:lnTo>
                  <a:lnTo>
                    <a:pt x="285945" y="108413"/>
                  </a:lnTo>
                  <a:lnTo>
                    <a:pt x="294015" y="114869"/>
                  </a:lnTo>
                  <a:lnTo>
                    <a:pt x="295629" y="114869"/>
                  </a:lnTo>
                  <a:lnTo>
                    <a:pt x="303699" y="118096"/>
                  </a:lnTo>
                  <a:lnTo>
                    <a:pt x="306926" y="119710"/>
                  </a:lnTo>
                  <a:lnTo>
                    <a:pt x="308540" y="121324"/>
                  </a:lnTo>
                  <a:lnTo>
                    <a:pt x="324680" y="137464"/>
                  </a:lnTo>
                  <a:lnTo>
                    <a:pt x="337591" y="160059"/>
                  </a:lnTo>
                  <a:lnTo>
                    <a:pt x="337591" y="168128"/>
                  </a:lnTo>
                  <a:lnTo>
                    <a:pt x="331135" y="176198"/>
                  </a:lnTo>
                  <a:lnTo>
                    <a:pt x="329522" y="182654"/>
                  </a:lnTo>
                  <a:lnTo>
                    <a:pt x="316610" y="176198"/>
                  </a:lnTo>
                  <a:lnTo>
                    <a:pt x="308540" y="176198"/>
                  </a:lnTo>
                  <a:lnTo>
                    <a:pt x="305313" y="176198"/>
                  </a:lnTo>
                  <a:lnTo>
                    <a:pt x="302085" y="179426"/>
                  </a:lnTo>
                  <a:lnTo>
                    <a:pt x="300471" y="181040"/>
                  </a:lnTo>
                  <a:lnTo>
                    <a:pt x="289173" y="184268"/>
                  </a:lnTo>
                  <a:lnTo>
                    <a:pt x="287559" y="185882"/>
                  </a:lnTo>
                  <a:lnTo>
                    <a:pt x="285945" y="187496"/>
                  </a:lnTo>
                  <a:lnTo>
                    <a:pt x="285945" y="193951"/>
                  </a:lnTo>
                  <a:lnTo>
                    <a:pt x="284331" y="197179"/>
                  </a:lnTo>
                  <a:lnTo>
                    <a:pt x="284331" y="198793"/>
                  </a:lnTo>
                  <a:lnTo>
                    <a:pt x="282717" y="200407"/>
                  </a:lnTo>
                  <a:lnTo>
                    <a:pt x="279490" y="203635"/>
                  </a:lnTo>
                  <a:lnTo>
                    <a:pt x="274648" y="206863"/>
                  </a:lnTo>
                  <a:lnTo>
                    <a:pt x="271420" y="208477"/>
                  </a:lnTo>
                  <a:lnTo>
                    <a:pt x="269806" y="210091"/>
                  </a:lnTo>
                  <a:lnTo>
                    <a:pt x="268192" y="210091"/>
                  </a:lnTo>
                  <a:lnTo>
                    <a:pt x="264964" y="208477"/>
                  </a:lnTo>
                  <a:lnTo>
                    <a:pt x="260122" y="206863"/>
                  </a:lnTo>
                  <a:lnTo>
                    <a:pt x="258508" y="206863"/>
                  </a:lnTo>
                  <a:lnTo>
                    <a:pt x="256895" y="206863"/>
                  </a:lnTo>
                  <a:lnTo>
                    <a:pt x="255281" y="206863"/>
                  </a:lnTo>
                  <a:lnTo>
                    <a:pt x="255281" y="208477"/>
                  </a:lnTo>
                  <a:lnTo>
                    <a:pt x="252053" y="213319"/>
                  </a:lnTo>
                  <a:lnTo>
                    <a:pt x="250439" y="214932"/>
                  </a:lnTo>
                  <a:lnTo>
                    <a:pt x="248825" y="216546"/>
                  </a:lnTo>
                  <a:lnTo>
                    <a:pt x="243983" y="221388"/>
                  </a:lnTo>
                  <a:lnTo>
                    <a:pt x="242369" y="223002"/>
                  </a:lnTo>
                  <a:lnTo>
                    <a:pt x="239141" y="223002"/>
                  </a:lnTo>
                  <a:lnTo>
                    <a:pt x="239141" y="223002"/>
                  </a:lnTo>
                  <a:lnTo>
                    <a:pt x="234299" y="219774"/>
                  </a:lnTo>
                  <a:lnTo>
                    <a:pt x="231072" y="219774"/>
                  </a:lnTo>
                  <a:lnTo>
                    <a:pt x="229458" y="219774"/>
                  </a:lnTo>
                  <a:lnTo>
                    <a:pt x="227844" y="219774"/>
                  </a:lnTo>
                  <a:lnTo>
                    <a:pt x="219774" y="226230"/>
                  </a:lnTo>
                  <a:lnTo>
                    <a:pt x="218160" y="227844"/>
                  </a:lnTo>
                  <a:lnTo>
                    <a:pt x="214932" y="227844"/>
                  </a:lnTo>
                  <a:lnTo>
                    <a:pt x="214932" y="227844"/>
                  </a:lnTo>
                  <a:lnTo>
                    <a:pt x="211704" y="226230"/>
                  </a:lnTo>
                  <a:lnTo>
                    <a:pt x="203635" y="214932"/>
                  </a:lnTo>
                  <a:lnTo>
                    <a:pt x="200407" y="214932"/>
                  </a:lnTo>
                  <a:lnTo>
                    <a:pt x="200407" y="213319"/>
                  </a:lnTo>
                  <a:lnTo>
                    <a:pt x="195565" y="210091"/>
                  </a:lnTo>
                  <a:lnTo>
                    <a:pt x="195565" y="210091"/>
                  </a:lnTo>
                  <a:lnTo>
                    <a:pt x="192337" y="208477"/>
                  </a:lnTo>
                  <a:lnTo>
                    <a:pt x="185882" y="206863"/>
                  </a:lnTo>
                  <a:lnTo>
                    <a:pt x="184268" y="206863"/>
                  </a:lnTo>
                  <a:lnTo>
                    <a:pt x="182654" y="206863"/>
                  </a:lnTo>
                  <a:lnTo>
                    <a:pt x="179426" y="210091"/>
                  </a:lnTo>
                  <a:lnTo>
                    <a:pt x="176198" y="211705"/>
                  </a:lnTo>
                  <a:lnTo>
                    <a:pt x="174584" y="214932"/>
                  </a:lnTo>
                  <a:lnTo>
                    <a:pt x="172970" y="216546"/>
                  </a:lnTo>
                  <a:lnTo>
                    <a:pt x="171356" y="216546"/>
                  </a:lnTo>
                  <a:lnTo>
                    <a:pt x="169742" y="216546"/>
                  </a:lnTo>
                  <a:lnTo>
                    <a:pt x="163286" y="213319"/>
                  </a:lnTo>
                  <a:lnTo>
                    <a:pt x="161673" y="211705"/>
                  </a:lnTo>
                  <a:lnTo>
                    <a:pt x="160059" y="211705"/>
                  </a:lnTo>
                  <a:lnTo>
                    <a:pt x="156831" y="211705"/>
                  </a:lnTo>
                  <a:lnTo>
                    <a:pt x="155217" y="211705"/>
                  </a:lnTo>
                  <a:lnTo>
                    <a:pt x="153603" y="210091"/>
                  </a:lnTo>
                  <a:lnTo>
                    <a:pt x="148761" y="206863"/>
                  </a:lnTo>
                  <a:lnTo>
                    <a:pt x="137464" y="205249"/>
                  </a:lnTo>
                  <a:lnTo>
                    <a:pt x="135850" y="205249"/>
                  </a:lnTo>
                  <a:lnTo>
                    <a:pt x="134236" y="205249"/>
                  </a:lnTo>
                  <a:lnTo>
                    <a:pt x="131008" y="206863"/>
                  </a:lnTo>
                  <a:lnTo>
                    <a:pt x="129394" y="208477"/>
                  </a:lnTo>
                  <a:lnTo>
                    <a:pt x="127780" y="210091"/>
                  </a:lnTo>
                  <a:lnTo>
                    <a:pt x="127780" y="211705"/>
                  </a:lnTo>
                  <a:lnTo>
                    <a:pt x="127780" y="213319"/>
                  </a:lnTo>
                  <a:lnTo>
                    <a:pt x="127780" y="213319"/>
                  </a:lnTo>
                  <a:lnTo>
                    <a:pt x="127780" y="214932"/>
                  </a:lnTo>
                  <a:lnTo>
                    <a:pt x="129394" y="216546"/>
                  </a:lnTo>
                  <a:lnTo>
                    <a:pt x="129394" y="218160"/>
                  </a:lnTo>
                  <a:lnTo>
                    <a:pt x="131008" y="219774"/>
                  </a:lnTo>
                  <a:lnTo>
                    <a:pt x="132622" y="221388"/>
                  </a:lnTo>
                  <a:lnTo>
                    <a:pt x="134236" y="221388"/>
                  </a:lnTo>
                  <a:lnTo>
                    <a:pt x="132622" y="223002"/>
                  </a:lnTo>
                  <a:lnTo>
                    <a:pt x="131008" y="226230"/>
                  </a:lnTo>
                  <a:lnTo>
                    <a:pt x="129394" y="227844"/>
                  </a:lnTo>
                  <a:lnTo>
                    <a:pt x="127780" y="227844"/>
                  </a:lnTo>
                  <a:lnTo>
                    <a:pt x="126166" y="227844"/>
                  </a:lnTo>
                  <a:lnTo>
                    <a:pt x="122938" y="226230"/>
                  </a:lnTo>
                  <a:lnTo>
                    <a:pt x="119710" y="226230"/>
                  </a:lnTo>
                  <a:lnTo>
                    <a:pt x="108413" y="224616"/>
                  </a:lnTo>
                  <a:lnTo>
                    <a:pt x="103571" y="224616"/>
                  </a:lnTo>
                  <a:lnTo>
                    <a:pt x="100343" y="224616"/>
                  </a:lnTo>
                  <a:lnTo>
                    <a:pt x="98729" y="226230"/>
                  </a:lnTo>
                  <a:lnTo>
                    <a:pt x="93887" y="231072"/>
                  </a:lnTo>
                  <a:lnTo>
                    <a:pt x="92274" y="231072"/>
                  </a:lnTo>
                  <a:lnTo>
                    <a:pt x="92274" y="232686"/>
                  </a:lnTo>
                  <a:lnTo>
                    <a:pt x="92274" y="234300"/>
                  </a:lnTo>
                  <a:lnTo>
                    <a:pt x="92274" y="234300"/>
                  </a:lnTo>
                  <a:lnTo>
                    <a:pt x="92274" y="234300"/>
                  </a:lnTo>
                  <a:lnTo>
                    <a:pt x="93887" y="234300"/>
                  </a:lnTo>
                  <a:lnTo>
                    <a:pt x="97115" y="237528"/>
                  </a:lnTo>
                  <a:lnTo>
                    <a:pt x="98729" y="240755"/>
                  </a:lnTo>
                  <a:lnTo>
                    <a:pt x="100343" y="242369"/>
                  </a:lnTo>
                  <a:lnTo>
                    <a:pt x="100343" y="243983"/>
                  </a:lnTo>
                  <a:lnTo>
                    <a:pt x="101957" y="245597"/>
                  </a:lnTo>
                  <a:lnTo>
                    <a:pt x="101957" y="247211"/>
                  </a:lnTo>
                  <a:lnTo>
                    <a:pt x="101957" y="248825"/>
                  </a:lnTo>
                  <a:lnTo>
                    <a:pt x="100343" y="255281"/>
                  </a:lnTo>
                  <a:lnTo>
                    <a:pt x="100343" y="256895"/>
                  </a:lnTo>
                  <a:lnTo>
                    <a:pt x="100343" y="258509"/>
                  </a:lnTo>
                  <a:lnTo>
                    <a:pt x="100343" y="260123"/>
                  </a:lnTo>
                  <a:lnTo>
                    <a:pt x="101957" y="263350"/>
                  </a:lnTo>
                  <a:lnTo>
                    <a:pt x="103571" y="264964"/>
                  </a:lnTo>
                  <a:lnTo>
                    <a:pt x="103571" y="266578"/>
                  </a:lnTo>
                  <a:lnTo>
                    <a:pt x="101957" y="269806"/>
                  </a:lnTo>
                  <a:lnTo>
                    <a:pt x="101957" y="271420"/>
                  </a:lnTo>
                  <a:lnTo>
                    <a:pt x="100343" y="273034"/>
                  </a:lnTo>
                  <a:lnTo>
                    <a:pt x="98729" y="276262"/>
                  </a:lnTo>
                  <a:lnTo>
                    <a:pt x="90659" y="282718"/>
                  </a:lnTo>
                  <a:lnTo>
                    <a:pt x="90659" y="282718"/>
                  </a:lnTo>
                  <a:lnTo>
                    <a:pt x="89046" y="284332"/>
                  </a:lnTo>
                  <a:lnTo>
                    <a:pt x="89046" y="285946"/>
                  </a:lnTo>
                  <a:lnTo>
                    <a:pt x="89046" y="287559"/>
                  </a:lnTo>
                  <a:lnTo>
                    <a:pt x="89046" y="289173"/>
                  </a:lnTo>
                  <a:lnTo>
                    <a:pt x="89046" y="292401"/>
                  </a:lnTo>
                  <a:lnTo>
                    <a:pt x="87432" y="294015"/>
                  </a:lnTo>
                  <a:lnTo>
                    <a:pt x="87432" y="295629"/>
                  </a:lnTo>
                  <a:lnTo>
                    <a:pt x="87432" y="297243"/>
                  </a:lnTo>
                  <a:lnTo>
                    <a:pt x="85818" y="298857"/>
                  </a:lnTo>
                  <a:lnTo>
                    <a:pt x="84204" y="300471"/>
                  </a:lnTo>
                  <a:lnTo>
                    <a:pt x="69678" y="311768"/>
                  </a:lnTo>
                  <a:lnTo>
                    <a:pt x="69678" y="313382"/>
                  </a:lnTo>
                  <a:lnTo>
                    <a:pt x="68065" y="313382"/>
                  </a:lnTo>
                  <a:lnTo>
                    <a:pt x="68065" y="314996"/>
                  </a:lnTo>
                  <a:lnTo>
                    <a:pt x="66450" y="316610"/>
                  </a:lnTo>
                  <a:lnTo>
                    <a:pt x="66450" y="319838"/>
                  </a:lnTo>
                  <a:lnTo>
                    <a:pt x="66450" y="324680"/>
                  </a:lnTo>
                  <a:lnTo>
                    <a:pt x="66450" y="327908"/>
                  </a:lnTo>
                  <a:lnTo>
                    <a:pt x="66450" y="331136"/>
                  </a:lnTo>
                  <a:lnTo>
                    <a:pt x="63223" y="335977"/>
                  </a:lnTo>
                  <a:lnTo>
                    <a:pt x="61609" y="339205"/>
                  </a:lnTo>
                  <a:lnTo>
                    <a:pt x="56767" y="363414"/>
                  </a:lnTo>
                  <a:lnTo>
                    <a:pt x="56767" y="369870"/>
                  </a:lnTo>
                  <a:lnTo>
                    <a:pt x="56767" y="374712"/>
                  </a:lnTo>
                  <a:lnTo>
                    <a:pt x="58381" y="374712"/>
                  </a:lnTo>
                  <a:lnTo>
                    <a:pt x="58381" y="374712"/>
                  </a:lnTo>
                  <a:lnTo>
                    <a:pt x="58381" y="374712"/>
                  </a:lnTo>
                  <a:lnTo>
                    <a:pt x="56767" y="381167"/>
                  </a:lnTo>
                  <a:lnTo>
                    <a:pt x="56767" y="390851"/>
                  </a:lnTo>
                  <a:lnTo>
                    <a:pt x="39014" y="382781"/>
                  </a:lnTo>
                  <a:lnTo>
                    <a:pt x="39014" y="379554"/>
                  </a:lnTo>
                  <a:lnTo>
                    <a:pt x="43856" y="376326"/>
                  </a:lnTo>
                  <a:lnTo>
                    <a:pt x="42242" y="369870"/>
                  </a:lnTo>
                  <a:lnTo>
                    <a:pt x="35786" y="365028"/>
                  </a:lnTo>
                  <a:lnTo>
                    <a:pt x="27716" y="369870"/>
                  </a:lnTo>
                  <a:lnTo>
                    <a:pt x="24488" y="366642"/>
                  </a:lnTo>
                  <a:lnTo>
                    <a:pt x="21260" y="366642"/>
                  </a:lnTo>
                  <a:lnTo>
                    <a:pt x="18033" y="368256"/>
                  </a:lnTo>
                  <a:lnTo>
                    <a:pt x="13191" y="369870"/>
                  </a:lnTo>
                  <a:lnTo>
                    <a:pt x="14805" y="368256"/>
                  </a:lnTo>
                  <a:lnTo>
                    <a:pt x="16419" y="366642"/>
                  </a:lnTo>
                  <a:lnTo>
                    <a:pt x="18033" y="363414"/>
                  </a:lnTo>
                  <a:lnTo>
                    <a:pt x="18033" y="361800"/>
                  </a:lnTo>
                  <a:lnTo>
                    <a:pt x="9963" y="361800"/>
                  </a:lnTo>
                  <a:lnTo>
                    <a:pt x="11577" y="358572"/>
                  </a:lnTo>
                  <a:lnTo>
                    <a:pt x="14805" y="352117"/>
                  </a:lnTo>
                  <a:lnTo>
                    <a:pt x="14805" y="350503"/>
                  </a:lnTo>
                  <a:lnTo>
                    <a:pt x="11577" y="350503"/>
                  </a:lnTo>
                  <a:lnTo>
                    <a:pt x="5121" y="347275"/>
                  </a:lnTo>
                  <a:lnTo>
                    <a:pt x="11577" y="331136"/>
                  </a:lnTo>
                  <a:lnTo>
                    <a:pt x="16419" y="323066"/>
                  </a:lnTo>
                  <a:lnTo>
                    <a:pt x="22874" y="326294"/>
                  </a:lnTo>
                  <a:lnTo>
                    <a:pt x="26102" y="326294"/>
                  </a:lnTo>
                  <a:lnTo>
                    <a:pt x="27716" y="323066"/>
                  </a:lnTo>
                  <a:lnTo>
                    <a:pt x="30944" y="318224"/>
                  </a:lnTo>
                  <a:lnTo>
                    <a:pt x="34172" y="314996"/>
                  </a:lnTo>
                  <a:lnTo>
                    <a:pt x="35786" y="308540"/>
                  </a:lnTo>
                  <a:lnTo>
                    <a:pt x="35786" y="302085"/>
                  </a:lnTo>
                  <a:lnTo>
                    <a:pt x="34172" y="297243"/>
                  </a:lnTo>
                  <a:lnTo>
                    <a:pt x="30944" y="290787"/>
                  </a:lnTo>
                  <a:lnTo>
                    <a:pt x="16419" y="271420"/>
                  </a:lnTo>
                  <a:lnTo>
                    <a:pt x="14805" y="264964"/>
                  </a:lnTo>
                  <a:lnTo>
                    <a:pt x="16419" y="261737"/>
                  </a:lnTo>
                  <a:lnTo>
                    <a:pt x="19647" y="260123"/>
                  </a:lnTo>
                  <a:lnTo>
                    <a:pt x="22874" y="258509"/>
                  </a:lnTo>
                  <a:lnTo>
                    <a:pt x="26102" y="255281"/>
                  </a:lnTo>
                  <a:lnTo>
                    <a:pt x="26102" y="252053"/>
                  </a:lnTo>
                  <a:lnTo>
                    <a:pt x="27716" y="243983"/>
                  </a:lnTo>
                  <a:lnTo>
                    <a:pt x="27716" y="240755"/>
                  </a:lnTo>
                  <a:lnTo>
                    <a:pt x="32558" y="243983"/>
                  </a:lnTo>
                  <a:lnTo>
                    <a:pt x="35786" y="240755"/>
                  </a:lnTo>
                  <a:lnTo>
                    <a:pt x="39014" y="237528"/>
                  </a:lnTo>
                  <a:lnTo>
                    <a:pt x="40628" y="232686"/>
                  </a:lnTo>
                  <a:lnTo>
                    <a:pt x="40628" y="224616"/>
                  </a:lnTo>
                  <a:lnTo>
                    <a:pt x="37400" y="218160"/>
                  </a:lnTo>
                  <a:lnTo>
                    <a:pt x="32558" y="211705"/>
                  </a:lnTo>
                  <a:lnTo>
                    <a:pt x="30944" y="205249"/>
                  </a:lnTo>
                  <a:lnTo>
                    <a:pt x="29330" y="203635"/>
                  </a:lnTo>
                  <a:lnTo>
                    <a:pt x="26102" y="202021"/>
                  </a:lnTo>
                  <a:lnTo>
                    <a:pt x="22874" y="200407"/>
                  </a:lnTo>
                  <a:lnTo>
                    <a:pt x="19647" y="195565"/>
                  </a:lnTo>
                  <a:lnTo>
                    <a:pt x="27716" y="185882"/>
                  </a:lnTo>
                  <a:lnTo>
                    <a:pt x="34172" y="174584"/>
                  </a:lnTo>
                  <a:lnTo>
                    <a:pt x="42242" y="163287"/>
                  </a:lnTo>
                  <a:lnTo>
                    <a:pt x="45469" y="156831"/>
                  </a:lnTo>
                  <a:lnTo>
                    <a:pt x="45469" y="148761"/>
                  </a:lnTo>
                  <a:lnTo>
                    <a:pt x="40628" y="134236"/>
                  </a:lnTo>
                  <a:lnTo>
                    <a:pt x="39014" y="131008"/>
                  </a:lnTo>
                  <a:lnTo>
                    <a:pt x="34172" y="122938"/>
                  </a:lnTo>
                  <a:lnTo>
                    <a:pt x="34172" y="119710"/>
                  </a:lnTo>
                  <a:lnTo>
                    <a:pt x="34172" y="116483"/>
                  </a:lnTo>
                  <a:lnTo>
                    <a:pt x="35786" y="113255"/>
                  </a:lnTo>
                  <a:lnTo>
                    <a:pt x="37400" y="111641"/>
                  </a:lnTo>
                  <a:lnTo>
                    <a:pt x="40628" y="103571"/>
                  </a:lnTo>
                  <a:lnTo>
                    <a:pt x="47083" y="100343"/>
                  </a:lnTo>
                  <a:lnTo>
                    <a:pt x="53539" y="98729"/>
                  </a:lnTo>
                  <a:lnTo>
                    <a:pt x="59995" y="95501"/>
                  </a:lnTo>
                  <a:lnTo>
                    <a:pt x="61609" y="89046"/>
                  </a:lnTo>
                  <a:lnTo>
                    <a:pt x="61609" y="80976"/>
                  </a:lnTo>
                  <a:lnTo>
                    <a:pt x="61609" y="71292"/>
                  </a:lnTo>
                  <a:lnTo>
                    <a:pt x="55153" y="64837"/>
                  </a:lnTo>
                  <a:lnTo>
                    <a:pt x="58381" y="56767"/>
                  </a:lnTo>
                  <a:lnTo>
                    <a:pt x="59995" y="55153"/>
                  </a:lnTo>
                  <a:lnTo>
                    <a:pt x="59995" y="55153"/>
                  </a:lnTo>
                  <a:lnTo>
                    <a:pt x="63223" y="55153"/>
                  </a:lnTo>
                  <a:lnTo>
                    <a:pt x="66450" y="53539"/>
                  </a:lnTo>
                  <a:lnTo>
                    <a:pt x="69678" y="51925"/>
                  </a:lnTo>
                  <a:lnTo>
                    <a:pt x="72906" y="50311"/>
                  </a:lnTo>
                  <a:lnTo>
                    <a:pt x="74520" y="48698"/>
                  </a:lnTo>
                  <a:lnTo>
                    <a:pt x="74520" y="47083"/>
                  </a:lnTo>
                  <a:lnTo>
                    <a:pt x="76134" y="45469"/>
                  </a:lnTo>
                  <a:lnTo>
                    <a:pt x="76134" y="43856"/>
                  </a:lnTo>
                  <a:lnTo>
                    <a:pt x="77748" y="43856"/>
                  </a:lnTo>
                  <a:lnTo>
                    <a:pt x="80976" y="42242"/>
                  </a:lnTo>
                  <a:lnTo>
                    <a:pt x="80976" y="42242"/>
                  </a:lnTo>
                  <a:lnTo>
                    <a:pt x="82590" y="40628"/>
                  </a:lnTo>
                  <a:lnTo>
                    <a:pt x="82590" y="40628"/>
                  </a:lnTo>
                  <a:lnTo>
                    <a:pt x="82590" y="40628"/>
                  </a:lnTo>
                  <a:lnTo>
                    <a:pt x="82590" y="39014"/>
                  </a:lnTo>
                  <a:lnTo>
                    <a:pt x="82590" y="39014"/>
                  </a:lnTo>
                  <a:lnTo>
                    <a:pt x="84204" y="39014"/>
                  </a:lnTo>
                  <a:lnTo>
                    <a:pt x="84204" y="37400"/>
                  </a:lnTo>
                  <a:lnTo>
                    <a:pt x="85818" y="37400"/>
                  </a:lnTo>
                  <a:lnTo>
                    <a:pt x="85818" y="35786"/>
                  </a:lnTo>
                  <a:lnTo>
                    <a:pt x="87432" y="35786"/>
                  </a:lnTo>
                  <a:lnTo>
                    <a:pt x="87432" y="34172"/>
                  </a:lnTo>
                  <a:lnTo>
                    <a:pt x="87432" y="32558"/>
                  </a:lnTo>
                  <a:lnTo>
                    <a:pt x="85818" y="26102"/>
                  </a:lnTo>
                  <a:lnTo>
                    <a:pt x="85818" y="26102"/>
                  </a:lnTo>
                  <a:lnTo>
                    <a:pt x="85818" y="24489"/>
                  </a:lnTo>
                  <a:lnTo>
                    <a:pt x="85818" y="22874"/>
                  </a:lnTo>
                  <a:lnTo>
                    <a:pt x="87432" y="21260"/>
                  </a:lnTo>
                  <a:lnTo>
                    <a:pt x="87432" y="21260"/>
                  </a:lnTo>
                  <a:lnTo>
                    <a:pt x="89046" y="21260"/>
                  </a:lnTo>
                  <a:lnTo>
                    <a:pt x="90659" y="21260"/>
                  </a:lnTo>
                  <a:lnTo>
                    <a:pt x="97115" y="21260"/>
                  </a:lnTo>
                  <a:lnTo>
                    <a:pt x="98729" y="21260"/>
                  </a:lnTo>
                  <a:lnTo>
                    <a:pt x="100343" y="19647"/>
                  </a:lnTo>
                  <a:lnTo>
                    <a:pt x="101957" y="19647"/>
                  </a:lnTo>
                  <a:lnTo>
                    <a:pt x="101957" y="18033"/>
                  </a:lnTo>
                  <a:lnTo>
                    <a:pt x="103571" y="16419"/>
                  </a:lnTo>
                  <a:lnTo>
                    <a:pt x="105185" y="16419"/>
                  </a:lnTo>
                  <a:lnTo>
                    <a:pt x="110027" y="16419"/>
                  </a:lnTo>
                  <a:lnTo>
                    <a:pt x="111641" y="14805"/>
                  </a:lnTo>
                  <a:lnTo>
                    <a:pt x="111641" y="14805"/>
                  </a:lnTo>
                  <a:lnTo>
                    <a:pt x="113255" y="13191"/>
                  </a:lnTo>
                  <a:lnTo>
                    <a:pt x="114868" y="9963"/>
                  </a:lnTo>
                  <a:lnTo>
                    <a:pt x="118096" y="6735"/>
                  </a:lnTo>
                  <a:lnTo>
                    <a:pt x="118096" y="5121"/>
                  </a:lnTo>
                  <a:lnTo>
                    <a:pt x="119710" y="5121"/>
                  </a:lnTo>
                  <a:lnTo>
                    <a:pt x="121324" y="5121"/>
                  </a:lnTo>
                  <a:lnTo>
                    <a:pt x="122938" y="5121"/>
                  </a:lnTo>
                  <a:lnTo>
                    <a:pt x="124552" y="5121"/>
                  </a:lnTo>
                  <a:lnTo>
                    <a:pt x="142305" y="13191"/>
                  </a:lnTo>
                  <a:lnTo>
                    <a:pt x="164900" y="18033"/>
                  </a:lnTo>
                  <a:lnTo>
                    <a:pt x="171356" y="19647"/>
                  </a:lnTo>
                  <a:lnTo>
                    <a:pt x="172970" y="21260"/>
                  </a:lnTo>
                  <a:lnTo>
                    <a:pt x="176198" y="22874"/>
                  </a:lnTo>
                  <a:lnTo>
                    <a:pt x="179426" y="29330"/>
                  </a:lnTo>
                  <a:lnTo>
                    <a:pt x="181040" y="30944"/>
                  </a:lnTo>
                  <a:lnTo>
                    <a:pt x="182654" y="34172"/>
                  </a:lnTo>
                  <a:lnTo>
                    <a:pt x="184268" y="39014"/>
                  </a:lnTo>
                  <a:lnTo>
                    <a:pt x="185882" y="39014"/>
                  </a:lnTo>
                  <a:lnTo>
                    <a:pt x="185882" y="40628"/>
                  </a:lnTo>
                  <a:lnTo>
                    <a:pt x="195565" y="47083"/>
                  </a:lnTo>
                  <a:lnTo>
                    <a:pt x="205249" y="56767"/>
                  </a:lnTo>
                  <a:lnTo>
                    <a:pt x="206863" y="567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8A0DFFDC-7591-435B-B3EA-A0C37A1B87B1}"/>
                </a:ext>
              </a:extLst>
            </p:cNvPr>
            <p:cNvSpPr/>
            <p:nvPr/>
          </p:nvSpPr>
          <p:spPr>
            <a:xfrm>
              <a:off x="8668228" y="3178460"/>
              <a:ext cx="435762" cy="322786"/>
            </a:xfrm>
            <a:custGeom>
              <a:avLst/>
              <a:gdLst>
                <a:gd name="connsiteX0" fmla="*/ 118096 w 435761"/>
                <a:gd name="connsiteY0" fmla="*/ 8349 h 322786"/>
                <a:gd name="connsiteX1" fmla="*/ 122938 w 435761"/>
                <a:gd name="connsiteY1" fmla="*/ 21260 h 322786"/>
                <a:gd name="connsiteX2" fmla="*/ 124552 w 435761"/>
                <a:gd name="connsiteY2" fmla="*/ 26102 h 322786"/>
                <a:gd name="connsiteX3" fmla="*/ 121324 w 435761"/>
                <a:gd name="connsiteY3" fmla="*/ 34172 h 322786"/>
                <a:gd name="connsiteX4" fmla="*/ 121324 w 435761"/>
                <a:gd name="connsiteY4" fmla="*/ 35786 h 322786"/>
                <a:gd name="connsiteX5" fmla="*/ 121324 w 435761"/>
                <a:gd name="connsiteY5" fmla="*/ 35786 h 322786"/>
                <a:gd name="connsiteX6" fmla="*/ 121324 w 435761"/>
                <a:gd name="connsiteY6" fmla="*/ 37400 h 322786"/>
                <a:gd name="connsiteX7" fmla="*/ 119710 w 435761"/>
                <a:gd name="connsiteY7" fmla="*/ 43855 h 322786"/>
                <a:gd name="connsiteX8" fmla="*/ 119710 w 435761"/>
                <a:gd name="connsiteY8" fmla="*/ 43855 h 322786"/>
                <a:gd name="connsiteX9" fmla="*/ 119710 w 435761"/>
                <a:gd name="connsiteY9" fmla="*/ 45469 h 322786"/>
                <a:gd name="connsiteX10" fmla="*/ 121324 w 435761"/>
                <a:gd name="connsiteY10" fmla="*/ 47083 h 322786"/>
                <a:gd name="connsiteX11" fmla="*/ 121324 w 435761"/>
                <a:gd name="connsiteY11" fmla="*/ 47083 h 322786"/>
                <a:gd name="connsiteX12" fmla="*/ 122938 w 435761"/>
                <a:gd name="connsiteY12" fmla="*/ 48697 h 322786"/>
                <a:gd name="connsiteX13" fmla="*/ 122938 w 435761"/>
                <a:gd name="connsiteY13" fmla="*/ 50311 h 322786"/>
                <a:gd name="connsiteX14" fmla="*/ 122938 w 435761"/>
                <a:gd name="connsiteY14" fmla="*/ 53539 h 322786"/>
                <a:gd name="connsiteX15" fmla="*/ 122938 w 435761"/>
                <a:gd name="connsiteY15" fmla="*/ 53539 h 322786"/>
                <a:gd name="connsiteX16" fmla="*/ 122938 w 435761"/>
                <a:gd name="connsiteY16" fmla="*/ 53539 h 322786"/>
                <a:gd name="connsiteX17" fmla="*/ 124552 w 435761"/>
                <a:gd name="connsiteY17" fmla="*/ 53539 h 322786"/>
                <a:gd name="connsiteX18" fmla="*/ 126166 w 435761"/>
                <a:gd name="connsiteY18" fmla="*/ 53539 h 322786"/>
                <a:gd name="connsiteX19" fmla="*/ 127780 w 435761"/>
                <a:gd name="connsiteY19" fmla="*/ 53539 h 322786"/>
                <a:gd name="connsiteX20" fmla="*/ 129394 w 435761"/>
                <a:gd name="connsiteY20" fmla="*/ 51925 h 322786"/>
                <a:gd name="connsiteX21" fmla="*/ 131008 w 435761"/>
                <a:gd name="connsiteY21" fmla="*/ 50311 h 322786"/>
                <a:gd name="connsiteX22" fmla="*/ 132622 w 435761"/>
                <a:gd name="connsiteY22" fmla="*/ 48697 h 322786"/>
                <a:gd name="connsiteX23" fmla="*/ 139078 w 435761"/>
                <a:gd name="connsiteY23" fmla="*/ 45469 h 322786"/>
                <a:gd name="connsiteX24" fmla="*/ 143919 w 435761"/>
                <a:gd name="connsiteY24" fmla="*/ 43855 h 322786"/>
                <a:gd name="connsiteX25" fmla="*/ 147147 w 435761"/>
                <a:gd name="connsiteY25" fmla="*/ 43855 h 322786"/>
                <a:gd name="connsiteX26" fmla="*/ 148761 w 435761"/>
                <a:gd name="connsiteY26" fmla="*/ 45469 h 322786"/>
                <a:gd name="connsiteX27" fmla="*/ 153603 w 435761"/>
                <a:gd name="connsiteY27" fmla="*/ 47083 h 322786"/>
                <a:gd name="connsiteX28" fmla="*/ 156831 w 435761"/>
                <a:gd name="connsiteY28" fmla="*/ 48697 h 322786"/>
                <a:gd name="connsiteX29" fmla="*/ 158445 w 435761"/>
                <a:gd name="connsiteY29" fmla="*/ 48697 h 322786"/>
                <a:gd name="connsiteX30" fmla="*/ 160059 w 435761"/>
                <a:gd name="connsiteY30" fmla="*/ 47083 h 322786"/>
                <a:gd name="connsiteX31" fmla="*/ 161673 w 435761"/>
                <a:gd name="connsiteY31" fmla="*/ 47083 h 322786"/>
                <a:gd name="connsiteX32" fmla="*/ 163287 w 435761"/>
                <a:gd name="connsiteY32" fmla="*/ 45469 h 322786"/>
                <a:gd name="connsiteX33" fmla="*/ 164900 w 435761"/>
                <a:gd name="connsiteY33" fmla="*/ 45469 h 322786"/>
                <a:gd name="connsiteX34" fmla="*/ 176198 w 435761"/>
                <a:gd name="connsiteY34" fmla="*/ 47083 h 322786"/>
                <a:gd name="connsiteX35" fmla="*/ 179426 w 435761"/>
                <a:gd name="connsiteY35" fmla="*/ 48697 h 322786"/>
                <a:gd name="connsiteX36" fmla="*/ 182654 w 435761"/>
                <a:gd name="connsiteY36" fmla="*/ 48697 h 322786"/>
                <a:gd name="connsiteX37" fmla="*/ 187496 w 435761"/>
                <a:gd name="connsiteY37" fmla="*/ 48697 h 322786"/>
                <a:gd name="connsiteX38" fmla="*/ 190723 w 435761"/>
                <a:gd name="connsiteY38" fmla="*/ 50311 h 322786"/>
                <a:gd name="connsiteX39" fmla="*/ 192337 w 435761"/>
                <a:gd name="connsiteY39" fmla="*/ 50311 h 322786"/>
                <a:gd name="connsiteX40" fmla="*/ 193951 w 435761"/>
                <a:gd name="connsiteY40" fmla="*/ 50311 h 322786"/>
                <a:gd name="connsiteX41" fmla="*/ 195565 w 435761"/>
                <a:gd name="connsiteY41" fmla="*/ 50311 h 322786"/>
                <a:gd name="connsiteX42" fmla="*/ 195565 w 435761"/>
                <a:gd name="connsiteY42" fmla="*/ 48697 h 322786"/>
                <a:gd name="connsiteX43" fmla="*/ 198793 w 435761"/>
                <a:gd name="connsiteY43" fmla="*/ 50311 h 322786"/>
                <a:gd name="connsiteX44" fmla="*/ 273034 w 435761"/>
                <a:gd name="connsiteY44" fmla="*/ 84204 h 322786"/>
                <a:gd name="connsiteX45" fmla="*/ 273034 w 435761"/>
                <a:gd name="connsiteY45" fmla="*/ 85818 h 322786"/>
                <a:gd name="connsiteX46" fmla="*/ 274648 w 435761"/>
                <a:gd name="connsiteY46" fmla="*/ 89046 h 322786"/>
                <a:gd name="connsiteX47" fmla="*/ 274648 w 435761"/>
                <a:gd name="connsiteY47" fmla="*/ 90659 h 322786"/>
                <a:gd name="connsiteX48" fmla="*/ 276262 w 435761"/>
                <a:gd name="connsiteY48" fmla="*/ 92273 h 322786"/>
                <a:gd name="connsiteX49" fmla="*/ 277876 w 435761"/>
                <a:gd name="connsiteY49" fmla="*/ 92273 h 322786"/>
                <a:gd name="connsiteX50" fmla="*/ 279490 w 435761"/>
                <a:gd name="connsiteY50" fmla="*/ 92273 h 322786"/>
                <a:gd name="connsiteX51" fmla="*/ 279490 w 435761"/>
                <a:gd name="connsiteY51" fmla="*/ 92273 h 322786"/>
                <a:gd name="connsiteX52" fmla="*/ 279490 w 435761"/>
                <a:gd name="connsiteY52" fmla="*/ 92273 h 322786"/>
                <a:gd name="connsiteX53" fmla="*/ 279490 w 435761"/>
                <a:gd name="connsiteY53" fmla="*/ 92273 h 322786"/>
                <a:gd name="connsiteX54" fmla="*/ 281104 w 435761"/>
                <a:gd name="connsiteY54" fmla="*/ 90659 h 322786"/>
                <a:gd name="connsiteX55" fmla="*/ 281104 w 435761"/>
                <a:gd name="connsiteY55" fmla="*/ 90659 h 322786"/>
                <a:gd name="connsiteX56" fmla="*/ 282717 w 435761"/>
                <a:gd name="connsiteY56" fmla="*/ 84204 h 322786"/>
                <a:gd name="connsiteX57" fmla="*/ 284331 w 435761"/>
                <a:gd name="connsiteY57" fmla="*/ 82590 h 322786"/>
                <a:gd name="connsiteX58" fmla="*/ 284331 w 435761"/>
                <a:gd name="connsiteY58" fmla="*/ 80976 h 322786"/>
                <a:gd name="connsiteX59" fmla="*/ 285945 w 435761"/>
                <a:gd name="connsiteY59" fmla="*/ 80976 h 322786"/>
                <a:gd name="connsiteX60" fmla="*/ 287559 w 435761"/>
                <a:gd name="connsiteY60" fmla="*/ 80976 h 322786"/>
                <a:gd name="connsiteX61" fmla="*/ 292401 w 435761"/>
                <a:gd name="connsiteY61" fmla="*/ 80976 h 322786"/>
                <a:gd name="connsiteX62" fmla="*/ 302085 w 435761"/>
                <a:gd name="connsiteY62" fmla="*/ 85818 h 322786"/>
                <a:gd name="connsiteX63" fmla="*/ 313382 w 435761"/>
                <a:gd name="connsiteY63" fmla="*/ 90659 h 322786"/>
                <a:gd name="connsiteX64" fmla="*/ 319838 w 435761"/>
                <a:gd name="connsiteY64" fmla="*/ 92273 h 322786"/>
                <a:gd name="connsiteX65" fmla="*/ 321452 w 435761"/>
                <a:gd name="connsiteY65" fmla="*/ 92273 h 322786"/>
                <a:gd name="connsiteX66" fmla="*/ 326294 w 435761"/>
                <a:gd name="connsiteY66" fmla="*/ 90659 h 322786"/>
                <a:gd name="connsiteX67" fmla="*/ 327908 w 435761"/>
                <a:gd name="connsiteY67" fmla="*/ 90659 h 322786"/>
                <a:gd name="connsiteX68" fmla="*/ 327908 w 435761"/>
                <a:gd name="connsiteY68" fmla="*/ 89046 h 322786"/>
                <a:gd name="connsiteX69" fmla="*/ 329522 w 435761"/>
                <a:gd name="connsiteY69" fmla="*/ 87432 h 322786"/>
                <a:gd name="connsiteX70" fmla="*/ 329522 w 435761"/>
                <a:gd name="connsiteY70" fmla="*/ 80976 h 322786"/>
                <a:gd name="connsiteX71" fmla="*/ 329522 w 435761"/>
                <a:gd name="connsiteY71" fmla="*/ 79362 h 322786"/>
                <a:gd name="connsiteX72" fmla="*/ 329522 w 435761"/>
                <a:gd name="connsiteY72" fmla="*/ 77748 h 322786"/>
                <a:gd name="connsiteX73" fmla="*/ 331135 w 435761"/>
                <a:gd name="connsiteY73" fmla="*/ 76134 h 322786"/>
                <a:gd name="connsiteX74" fmla="*/ 332749 w 435761"/>
                <a:gd name="connsiteY74" fmla="*/ 76134 h 322786"/>
                <a:gd name="connsiteX75" fmla="*/ 345661 w 435761"/>
                <a:gd name="connsiteY75" fmla="*/ 72906 h 322786"/>
                <a:gd name="connsiteX76" fmla="*/ 348889 w 435761"/>
                <a:gd name="connsiteY76" fmla="*/ 72906 h 322786"/>
                <a:gd name="connsiteX77" fmla="*/ 350503 w 435761"/>
                <a:gd name="connsiteY77" fmla="*/ 72906 h 322786"/>
                <a:gd name="connsiteX78" fmla="*/ 352117 w 435761"/>
                <a:gd name="connsiteY78" fmla="*/ 72906 h 322786"/>
                <a:gd name="connsiteX79" fmla="*/ 353731 w 435761"/>
                <a:gd name="connsiteY79" fmla="*/ 74520 h 322786"/>
                <a:gd name="connsiteX80" fmla="*/ 358572 w 435761"/>
                <a:gd name="connsiteY80" fmla="*/ 79362 h 322786"/>
                <a:gd name="connsiteX81" fmla="*/ 360186 w 435761"/>
                <a:gd name="connsiteY81" fmla="*/ 80976 h 322786"/>
                <a:gd name="connsiteX82" fmla="*/ 361800 w 435761"/>
                <a:gd name="connsiteY82" fmla="*/ 82590 h 322786"/>
                <a:gd name="connsiteX83" fmla="*/ 363414 w 435761"/>
                <a:gd name="connsiteY83" fmla="*/ 84204 h 322786"/>
                <a:gd name="connsiteX84" fmla="*/ 363414 w 435761"/>
                <a:gd name="connsiteY84" fmla="*/ 85818 h 322786"/>
                <a:gd name="connsiteX85" fmla="*/ 368256 w 435761"/>
                <a:gd name="connsiteY85" fmla="*/ 97115 h 322786"/>
                <a:gd name="connsiteX86" fmla="*/ 369870 w 435761"/>
                <a:gd name="connsiteY86" fmla="*/ 98729 h 322786"/>
                <a:gd name="connsiteX87" fmla="*/ 371484 w 435761"/>
                <a:gd name="connsiteY87" fmla="*/ 101957 h 322786"/>
                <a:gd name="connsiteX88" fmla="*/ 374712 w 435761"/>
                <a:gd name="connsiteY88" fmla="*/ 103571 h 322786"/>
                <a:gd name="connsiteX89" fmla="*/ 376326 w 435761"/>
                <a:gd name="connsiteY89" fmla="*/ 105185 h 322786"/>
                <a:gd name="connsiteX90" fmla="*/ 377939 w 435761"/>
                <a:gd name="connsiteY90" fmla="*/ 105185 h 322786"/>
                <a:gd name="connsiteX91" fmla="*/ 379553 w 435761"/>
                <a:gd name="connsiteY91" fmla="*/ 105185 h 322786"/>
                <a:gd name="connsiteX92" fmla="*/ 381167 w 435761"/>
                <a:gd name="connsiteY92" fmla="*/ 105185 h 322786"/>
                <a:gd name="connsiteX93" fmla="*/ 390851 w 435761"/>
                <a:gd name="connsiteY93" fmla="*/ 103571 h 322786"/>
                <a:gd name="connsiteX94" fmla="*/ 397307 w 435761"/>
                <a:gd name="connsiteY94" fmla="*/ 103571 h 322786"/>
                <a:gd name="connsiteX95" fmla="*/ 400535 w 435761"/>
                <a:gd name="connsiteY95" fmla="*/ 122938 h 322786"/>
                <a:gd name="connsiteX96" fmla="*/ 402148 w 435761"/>
                <a:gd name="connsiteY96" fmla="*/ 126166 h 322786"/>
                <a:gd name="connsiteX97" fmla="*/ 403762 w 435761"/>
                <a:gd name="connsiteY97" fmla="*/ 129394 h 322786"/>
                <a:gd name="connsiteX98" fmla="*/ 406990 w 435761"/>
                <a:gd name="connsiteY98" fmla="*/ 132622 h 322786"/>
                <a:gd name="connsiteX99" fmla="*/ 408604 w 435761"/>
                <a:gd name="connsiteY99" fmla="*/ 134236 h 322786"/>
                <a:gd name="connsiteX100" fmla="*/ 411832 w 435761"/>
                <a:gd name="connsiteY100" fmla="*/ 135850 h 322786"/>
                <a:gd name="connsiteX101" fmla="*/ 411832 w 435761"/>
                <a:gd name="connsiteY101" fmla="*/ 137464 h 322786"/>
                <a:gd name="connsiteX102" fmla="*/ 413446 w 435761"/>
                <a:gd name="connsiteY102" fmla="*/ 139077 h 322786"/>
                <a:gd name="connsiteX103" fmla="*/ 413446 w 435761"/>
                <a:gd name="connsiteY103" fmla="*/ 140691 h 322786"/>
                <a:gd name="connsiteX104" fmla="*/ 413446 w 435761"/>
                <a:gd name="connsiteY104" fmla="*/ 143919 h 322786"/>
                <a:gd name="connsiteX105" fmla="*/ 413446 w 435761"/>
                <a:gd name="connsiteY105" fmla="*/ 147147 h 322786"/>
                <a:gd name="connsiteX106" fmla="*/ 411832 w 435761"/>
                <a:gd name="connsiteY106" fmla="*/ 148761 h 322786"/>
                <a:gd name="connsiteX107" fmla="*/ 411832 w 435761"/>
                <a:gd name="connsiteY107" fmla="*/ 150375 h 322786"/>
                <a:gd name="connsiteX108" fmla="*/ 411832 w 435761"/>
                <a:gd name="connsiteY108" fmla="*/ 151989 h 322786"/>
                <a:gd name="connsiteX109" fmla="*/ 411832 w 435761"/>
                <a:gd name="connsiteY109" fmla="*/ 153603 h 322786"/>
                <a:gd name="connsiteX110" fmla="*/ 411832 w 435761"/>
                <a:gd name="connsiteY110" fmla="*/ 155217 h 322786"/>
                <a:gd name="connsiteX111" fmla="*/ 413446 w 435761"/>
                <a:gd name="connsiteY111" fmla="*/ 156831 h 322786"/>
                <a:gd name="connsiteX112" fmla="*/ 416674 w 435761"/>
                <a:gd name="connsiteY112" fmla="*/ 158445 h 322786"/>
                <a:gd name="connsiteX113" fmla="*/ 418288 w 435761"/>
                <a:gd name="connsiteY113" fmla="*/ 158445 h 322786"/>
                <a:gd name="connsiteX114" fmla="*/ 421516 w 435761"/>
                <a:gd name="connsiteY114" fmla="*/ 158445 h 322786"/>
                <a:gd name="connsiteX115" fmla="*/ 424744 w 435761"/>
                <a:gd name="connsiteY115" fmla="*/ 158445 h 322786"/>
                <a:gd name="connsiteX116" fmla="*/ 436041 w 435761"/>
                <a:gd name="connsiteY116" fmla="*/ 155217 h 322786"/>
                <a:gd name="connsiteX117" fmla="*/ 437655 w 435761"/>
                <a:gd name="connsiteY117" fmla="*/ 155217 h 322786"/>
                <a:gd name="connsiteX118" fmla="*/ 439269 w 435761"/>
                <a:gd name="connsiteY118" fmla="*/ 156831 h 322786"/>
                <a:gd name="connsiteX119" fmla="*/ 439269 w 435761"/>
                <a:gd name="connsiteY119" fmla="*/ 158445 h 322786"/>
                <a:gd name="connsiteX120" fmla="*/ 440883 w 435761"/>
                <a:gd name="connsiteY120" fmla="*/ 163286 h 322786"/>
                <a:gd name="connsiteX121" fmla="*/ 442497 w 435761"/>
                <a:gd name="connsiteY121" fmla="*/ 172970 h 322786"/>
                <a:gd name="connsiteX122" fmla="*/ 442497 w 435761"/>
                <a:gd name="connsiteY122" fmla="*/ 179426 h 322786"/>
                <a:gd name="connsiteX123" fmla="*/ 440883 w 435761"/>
                <a:gd name="connsiteY123" fmla="*/ 187495 h 322786"/>
                <a:gd name="connsiteX124" fmla="*/ 439269 w 435761"/>
                <a:gd name="connsiteY124" fmla="*/ 190723 h 322786"/>
                <a:gd name="connsiteX125" fmla="*/ 437655 w 435761"/>
                <a:gd name="connsiteY125" fmla="*/ 192337 h 322786"/>
                <a:gd name="connsiteX126" fmla="*/ 436041 w 435761"/>
                <a:gd name="connsiteY126" fmla="*/ 193951 h 322786"/>
                <a:gd name="connsiteX127" fmla="*/ 434427 w 435761"/>
                <a:gd name="connsiteY127" fmla="*/ 193951 h 322786"/>
                <a:gd name="connsiteX128" fmla="*/ 431199 w 435761"/>
                <a:gd name="connsiteY128" fmla="*/ 193951 h 322786"/>
                <a:gd name="connsiteX129" fmla="*/ 426357 w 435761"/>
                <a:gd name="connsiteY129" fmla="*/ 193951 h 322786"/>
                <a:gd name="connsiteX130" fmla="*/ 424744 w 435761"/>
                <a:gd name="connsiteY130" fmla="*/ 193951 h 322786"/>
                <a:gd name="connsiteX131" fmla="*/ 424744 w 435761"/>
                <a:gd name="connsiteY131" fmla="*/ 195565 h 322786"/>
                <a:gd name="connsiteX132" fmla="*/ 423130 w 435761"/>
                <a:gd name="connsiteY132" fmla="*/ 195565 h 322786"/>
                <a:gd name="connsiteX133" fmla="*/ 423130 w 435761"/>
                <a:gd name="connsiteY133" fmla="*/ 197179 h 322786"/>
                <a:gd name="connsiteX134" fmla="*/ 423130 w 435761"/>
                <a:gd name="connsiteY134" fmla="*/ 198793 h 322786"/>
                <a:gd name="connsiteX135" fmla="*/ 423130 w 435761"/>
                <a:gd name="connsiteY135" fmla="*/ 202021 h 322786"/>
                <a:gd name="connsiteX136" fmla="*/ 423130 w 435761"/>
                <a:gd name="connsiteY136" fmla="*/ 208476 h 322786"/>
                <a:gd name="connsiteX137" fmla="*/ 423130 w 435761"/>
                <a:gd name="connsiteY137" fmla="*/ 211704 h 322786"/>
                <a:gd name="connsiteX138" fmla="*/ 426357 w 435761"/>
                <a:gd name="connsiteY138" fmla="*/ 214932 h 322786"/>
                <a:gd name="connsiteX139" fmla="*/ 429585 w 435761"/>
                <a:gd name="connsiteY139" fmla="*/ 221388 h 322786"/>
                <a:gd name="connsiteX140" fmla="*/ 434427 w 435761"/>
                <a:gd name="connsiteY140" fmla="*/ 226230 h 322786"/>
                <a:gd name="connsiteX141" fmla="*/ 437655 w 435761"/>
                <a:gd name="connsiteY141" fmla="*/ 232685 h 322786"/>
                <a:gd name="connsiteX142" fmla="*/ 442497 w 435761"/>
                <a:gd name="connsiteY142" fmla="*/ 253667 h 322786"/>
                <a:gd name="connsiteX143" fmla="*/ 426357 w 435761"/>
                <a:gd name="connsiteY143" fmla="*/ 268192 h 322786"/>
                <a:gd name="connsiteX144" fmla="*/ 419902 w 435761"/>
                <a:gd name="connsiteY144" fmla="*/ 273034 h 322786"/>
                <a:gd name="connsiteX145" fmla="*/ 411832 w 435761"/>
                <a:gd name="connsiteY145" fmla="*/ 276262 h 322786"/>
                <a:gd name="connsiteX146" fmla="*/ 410218 w 435761"/>
                <a:gd name="connsiteY146" fmla="*/ 277876 h 322786"/>
                <a:gd name="connsiteX147" fmla="*/ 408604 w 435761"/>
                <a:gd name="connsiteY147" fmla="*/ 279490 h 322786"/>
                <a:gd name="connsiteX148" fmla="*/ 406990 w 435761"/>
                <a:gd name="connsiteY148" fmla="*/ 281103 h 322786"/>
                <a:gd name="connsiteX149" fmla="*/ 405376 w 435761"/>
                <a:gd name="connsiteY149" fmla="*/ 287559 h 322786"/>
                <a:gd name="connsiteX150" fmla="*/ 405376 w 435761"/>
                <a:gd name="connsiteY150" fmla="*/ 287559 h 322786"/>
                <a:gd name="connsiteX151" fmla="*/ 405376 w 435761"/>
                <a:gd name="connsiteY151" fmla="*/ 289173 h 322786"/>
                <a:gd name="connsiteX152" fmla="*/ 405376 w 435761"/>
                <a:gd name="connsiteY152" fmla="*/ 289173 h 322786"/>
                <a:gd name="connsiteX153" fmla="*/ 403762 w 435761"/>
                <a:gd name="connsiteY153" fmla="*/ 294015 h 322786"/>
                <a:gd name="connsiteX154" fmla="*/ 402148 w 435761"/>
                <a:gd name="connsiteY154" fmla="*/ 297243 h 322786"/>
                <a:gd name="connsiteX155" fmla="*/ 400535 w 435761"/>
                <a:gd name="connsiteY155" fmla="*/ 298857 h 322786"/>
                <a:gd name="connsiteX156" fmla="*/ 398921 w 435761"/>
                <a:gd name="connsiteY156" fmla="*/ 300471 h 322786"/>
                <a:gd name="connsiteX157" fmla="*/ 397307 w 435761"/>
                <a:gd name="connsiteY157" fmla="*/ 300471 h 322786"/>
                <a:gd name="connsiteX158" fmla="*/ 397307 w 435761"/>
                <a:gd name="connsiteY158" fmla="*/ 298857 h 322786"/>
                <a:gd name="connsiteX159" fmla="*/ 395693 w 435761"/>
                <a:gd name="connsiteY159" fmla="*/ 297243 h 322786"/>
                <a:gd name="connsiteX160" fmla="*/ 395693 w 435761"/>
                <a:gd name="connsiteY160" fmla="*/ 295629 h 322786"/>
                <a:gd name="connsiteX161" fmla="*/ 395693 w 435761"/>
                <a:gd name="connsiteY161" fmla="*/ 294015 h 322786"/>
                <a:gd name="connsiteX162" fmla="*/ 394079 w 435761"/>
                <a:gd name="connsiteY162" fmla="*/ 294015 h 322786"/>
                <a:gd name="connsiteX163" fmla="*/ 392465 w 435761"/>
                <a:gd name="connsiteY163" fmla="*/ 292401 h 322786"/>
                <a:gd name="connsiteX164" fmla="*/ 390851 w 435761"/>
                <a:gd name="connsiteY164" fmla="*/ 292401 h 322786"/>
                <a:gd name="connsiteX165" fmla="*/ 389237 w 435761"/>
                <a:gd name="connsiteY165" fmla="*/ 292401 h 322786"/>
                <a:gd name="connsiteX166" fmla="*/ 386009 w 435761"/>
                <a:gd name="connsiteY166" fmla="*/ 292401 h 322786"/>
                <a:gd name="connsiteX167" fmla="*/ 381167 w 435761"/>
                <a:gd name="connsiteY167" fmla="*/ 295629 h 322786"/>
                <a:gd name="connsiteX168" fmla="*/ 379553 w 435761"/>
                <a:gd name="connsiteY168" fmla="*/ 297243 h 322786"/>
                <a:gd name="connsiteX169" fmla="*/ 373098 w 435761"/>
                <a:gd name="connsiteY169" fmla="*/ 303699 h 322786"/>
                <a:gd name="connsiteX170" fmla="*/ 369870 w 435761"/>
                <a:gd name="connsiteY170" fmla="*/ 306926 h 322786"/>
                <a:gd name="connsiteX171" fmla="*/ 358572 w 435761"/>
                <a:gd name="connsiteY171" fmla="*/ 313382 h 322786"/>
                <a:gd name="connsiteX172" fmla="*/ 356958 w 435761"/>
                <a:gd name="connsiteY172" fmla="*/ 313382 h 322786"/>
                <a:gd name="connsiteX173" fmla="*/ 355344 w 435761"/>
                <a:gd name="connsiteY173" fmla="*/ 314996 h 322786"/>
                <a:gd name="connsiteX174" fmla="*/ 352117 w 435761"/>
                <a:gd name="connsiteY174" fmla="*/ 313382 h 322786"/>
                <a:gd name="connsiteX175" fmla="*/ 347275 w 435761"/>
                <a:gd name="connsiteY175" fmla="*/ 314996 h 322786"/>
                <a:gd name="connsiteX176" fmla="*/ 335977 w 435761"/>
                <a:gd name="connsiteY176" fmla="*/ 318224 h 322786"/>
                <a:gd name="connsiteX177" fmla="*/ 335977 w 435761"/>
                <a:gd name="connsiteY177" fmla="*/ 310154 h 322786"/>
                <a:gd name="connsiteX178" fmla="*/ 323066 w 435761"/>
                <a:gd name="connsiteY178" fmla="*/ 287559 h 322786"/>
                <a:gd name="connsiteX179" fmla="*/ 306926 w 435761"/>
                <a:gd name="connsiteY179" fmla="*/ 271420 h 322786"/>
                <a:gd name="connsiteX180" fmla="*/ 305313 w 435761"/>
                <a:gd name="connsiteY180" fmla="*/ 269806 h 322786"/>
                <a:gd name="connsiteX181" fmla="*/ 302085 w 435761"/>
                <a:gd name="connsiteY181" fmla="*/ 268192 h 322786"/>
                <a:gd name="connsiteX182" fmla="*/ 294015 w 435761"/>
                <a:gd name="connsiteY182" fmla="*/ 264964 h 322786"/>
                <a:gd name="connsiteX183" fmla="*/ 292401 w 435761"/>
                <a:gd name="connsiteY183" fmla="*/ 264964 h 322786"/>
                <a:gd name="connsiteX184" fmla="*/ 284331 w 435761"/>
                <a:gd name="connsiteY184" fmla="*/ 258508 h 322786"/>
                <a:gd name="connsiteX185" fmla="*/ 282717 w 435761"/>
                <a:gd name="connsiteY185" fmla="*/ 256894 h 322786"/>
                <a:gd name="connsiteX186" fmla="*/ 277876 w 435761"/>
                <a:gd name="connsiteY186" fmla="*/ 255281 h 322786"/>
                <a:gd name="connsiteX187" fmla="*/ 277876 w 435761"/>
                <a:gd name="connsiteY187" fmla="*/ 253667 h 322786"/>
                <a:gd name="connsiteX188" fmla="*/ 276262 w 435761"/>
                <a:gd name="connsiteY188" fmla="*/ 253667 h 322786"/>
                <a:gd name="connsiteX189" fmla="*/ 276262 w 435761"/>
                <a:gd name="connsiteY189" fmla="*/ 252053 h 322786"/>
                <a:gd name="connsiteX190" fmla="*/ 274648 w 435761"/>
                <a:gd name="connsiteY190" fmla="*/ 248825 h 322786"/>
                <a:gd name="connsiteX191" fmla="*/ 271420 w 435761"/>
                <a:gd name="connsiteY191" fmla="*/ 242369 h 322786"/>
                <a:gd name="connsiteX192" fmla="*/ 263350 w 435761"/>
                <a:gd name="connsiteY192" fmla="*/ 231072 h 322786"/>
                <a:gd name="connsiteX193" fmla="*/ 261736 w 435761"/>
                <a:gd name="connsiteY193" fmla="*/ 227844 h 322786"/>
                <a:gd name="connsiteX194" fmla="*/ 255281 w 435761"/>
                <a:gd name="connsiteY194" fmla="*/ 224616 h 322786"/>
                <a:gd name="connsiteX195" fmla="*/ 253667 w 435761"/>
                <a:gd name="connsiteY195" fmla="*/ 223002 h 322786"/>
                <a:gd name="connsiteX196" fmla="*/ 252053 w 435761"/>
                <a:gd name="connsiteY196" fmla="*/ 223002 h 322786"/>
                <a:gd name="connsiteX197" fmla="*/ 250439 w 435761"/>
                <a:gd name="connsiteY197" fmla="*/ 223002 h 322786"/>
                <a:gd name="connsiteX198" fmla="*/ 248825 w 435761"/>
                <a:gd name="connsiteY198" fmla="*/ 223002 h 322786"/>
                <a:gd name="connsiteX199" fmla="*/ 247211 w 435761"/>
                <a:gd name="connsiteY199" fmla="*/ 223002 h 322786"/>
                <a:gd name="connsiteX200" fmla="*/ 245597 w 435761"/>
                <a:gd name="connsiteY200" fmla="*/ 223002 h 322786"/>
                <a:gd name="connsiteX201" fmla="*/ 243983 w 435761"/>
                <a:gd name="connsiteY201" fmla="*/ 224616 h 322786"/>
                <a:gd name="connsiteX202" fmla="*/ 242369 w 435761"/>
                <a:gd name="connsiteY202" fmla="*/ 224616 h 322786"/>
                <a:gd name="connsiteX203" fmla="*/ 240755 w 435761"/>
                <a:gd name="connsiteY203" fmla="*/ 226230 h 322786"/>
                <a:gd name="connsiteX204" fmla="*/ 239141 w 435761"/>
                <a:gd name="connsiteY204" fmla="*/ 226230 h 322786"/>
                <a:gd name="connsiteX205" fmla="*/ 235914 w 435761"/>
                <a:gd name="connsiteY205" fmla="*/ 224616 h 322786"/>
                <a:gd name="connsiteX206" fmla="*/ 232686 w 435761"/>
                <a:gd name="connsiteY206" fmla="*/ 223002 h 322786"/>
                <a:gd name="connsiteX207" fmla="*/ 224616 w 435761"/>
                <a:gd name="connsiteY207" fmla="*/ 216546 h 322786"/>
                <a:gd name="connsiteX208" fmla="*/ 224616 w 435761"/>
                <a:gd name="connsiteY208" fmla="*/ 214932 h 322786"/>
                <a:gd name="connsiteX209" fmla="*/ 219774 w 435761"/>
                <a:gd name="connsiteY209" fmla="*/ 208476 h 322786"/>
                <a:gd name="connsiteX210" fmla="*/ 219774 w 435761"/>
                <a:gd name="connsiteY210" fmla="*/ 206863 h 322786"/>
                <a:gd name="connsiteX211" fmla="*/ 218160 w 435761"/>
                <a:gd name="connsiteY211" fmla="*/ 206863 h 322786"/>
                <a:gd name="connsiteX212" fmla="*/ 216546 w 435761"/>
                <a:gd name="connsiteY212" fmla="*/ 205249 h 322786"/>
                <a:gd name="connsiteX213" fmla="*/ 214932 w 435761"/>
                <a:gd name="connsiteY213" fmla="*/ 205249 h 322786"/>
                <a:gd name="connsiteX214" fmla="*/ 213318 w 435761"/>
                <a:gd name="connsiteY214" fmla="*/ 206863 h 322786"/>
                <a:gd name="connsiteX215" fmla="*/ 211705 w 435761"/>
                <a:gd name="connsiteY215" fmla="*/ 206863 h 322786"/>
                <a:gd name="connsiteX216" fmla="*/ 210090 w 435761"/>
                <a:gd name="connsiteY216" fmla="*/ 206863 h 322786"/>
                <a:gd name="connsiteX217" fmla="*/ 208477 w 435761"/>
                <a:gd name="connsiteY217" fmla="*/ 206863 h 322786"/>
                <a:gd name="connsiteX218" fmla="*/ 206863 w 435761"/>
                <a:gd name="connsiteY218" fmla="*/ 206863 h 322786"/>
                <a:gd name="connsiteX219" fmla="*/ 205249 w 435761"/>
                <a:gd name="connsiteY219" fmla="*/ 206863 h 322786"/>
                <a:gd name="connsiteX220" fmla="*/ 203635 w 435761"/>
                <a:gd name="connsiteY220" fmla="*/ 206863 h 322786"/>
                <a:gd name="connsiteX221" fmla="*/ 193951 w 435761"/>
                <a:gd name="connsiteY221" fmla="*/ 197179 h 322786"/>
                <a:gd name="connsiteX222" fmla="*/ 184268 w 435761"/>
                <a:gd name="connsiteY222" fmla="*/ 190723 h 322786"/>
                <a:gd name="connsiteX223" fmla="*/ 184268 w 435761"/>
                <a:gd name="connsiteY223" fmla="*/ 189109 h 322786"/>
                <a:gd name="connsiteX224" fmla="*/ 182654 w 435761"/>
                <a:gd name="connsiteY224" fmla="*/ 189109 h 322786"/>
                <a:gd name="connsiteX225" fmla="*/ 181040 w 435761"/>
                <a:gd name="connsiteY225" fmla="*/ 184267 h 322786"/>
                <a:gd name="connsiteX226" fmla="*/ 179426 w 435761"/>
                <a:gd name="connsiteY226" fmla="*/ 181040 h 322786"/>
                <a:gd name="connsiteX227" fmla="*/ 177812 w 435761"/>
                <a:gd name="connsiteY227" fmla="*/ 179426 h 322786"/>
                <a:gd name="connsiteX228" fmla="*/ 174584 w 435761"/>
                <a:gd name="connsiteY228" fmla="*/ 172970 h 322786"/>
                <a:gd name="connsiteX229" fmla="*/ 171356 w 435761"/>
                <a:gd name="connsiteY229" fmla="*/ 171356 h 322786"/>
                <a:gd name="connsiteX230" fmla="*/ 169742 w 435761"/>
                <a:gd name="connsiteY230" fmla="*/ 169742 h 322786"/>
                <a:gd name="connsiteX231" fmla="*/ 163287 w 435761"/>
                <a:gd name="connsiteY231" fmla="*/ 168128 h 322786"/>
                <a:gd name="connsiteX232" fmla="*/ 140691 w 435761"/>
                <a:gd name="connsiteY232" fmla="*/ 163286 h 322786"/>
                <a:gd name="connsiteX233" fmla="*/ 122938 w 435761"/>
                <a:gd name="connsiteY233" fmla="*/ 155217 h 322786"/>
                <a:gd name="connsiteX234" fmla="*/ 121324 w 435761"/>
                <a:gd name="connsiteY234" fmla="*/ 155217 h 322786"/>
                <a:gd name="connsiteX235" fmla="*/ 119710 w 435761"/>
                <a:gd name="connsiteY235" fmla="*/ 155217 h 322786"/>
                <a:gd name="connsiteX236" fmla="*/ 118096 w 435761"/>
                <a:gd name="connsiteY236" fmla="*/ 155217 h 322786"/>
                <a:gd name="connsiteX237" fmla="*/ 116482 w 435761"/>
                <a:gd name="connsiteY237" fmla="*/ 155217 h 322786"/>
                <a:gd name="connsiteX238" fmla="*/ 116482 w 435761"/>
                <a:gd name="connsiteY238" fmla="*/ 156831 h 322786"/>
                <a:gd name="connsiteX239" fmla="*/ 113255 w 435761"/>
                <a:gd name="connsiteY239" fmla="*/ 160059 h 322786"/>
                <a:gd name="connsiteX240" fmla="*/ 111641 w 435761"/>
                <a:gd name="connsiteY240" fmla="*/ 163286 h 322786"/>
                <a:gd name="connsiteX241" fmla="*/ 110027 w 435761"/>
                <a:gd name="connsiteY241" fmla="*/ 164900 h 322786"/>
                <a:gd name="connsiteX242" fmla="*/ 110027 w 435761"/>
                <a:gd name="connsiteY242" fmla="*/ 164900 h 322786"/>
                <a:gd name="connsiteX243" fmla="*/ 108413 w 435761"/>
                <a:gd name="connsiteY243" fmla="*/ 166514 h 322786"/>
                <a:gd name="connsiteX244" fmla="*/ 103571 w 435761"/>
                <a:gd name="connsiteY244" fmla="*/ 166514 h 322786"/>
                <a:gd name="connsiteX245" fmla="*/ 101957 w 435761"/>
                <a:gd name="connsiteY245" fmla="*/ 166514 h 322786"/>
                <a:gd name="connsiteX246" fmla="*/ 100343 w 435761"/>
                <a:gd name="connsiteY246" fmla="*/ 168128 h 322786"/>
                <a:gd name="connsiteX247" fmla="*/ 100343 w 435761"/>
                <a:gd name="connsiteY247" fmla="*/ 169742 h 322786"/>
                <a:gd name="connsiteX248" fmla="*/ 98729 w 435761"/>
                <a:gd name="connsiteY248" fmla="*/ 169742 h 322786"/>
                <a:gd name="connsiteX249" fmla="*/ 97115 w 435761"/>
                <a:gd name="connsiteY249" fmla="*/ 171356 h 322786"/>
                <a:gd name="connsiteX250" fmla="*/ 95501 w 435761"/>
                <a:gd name="connsiteY250" fmla="*/ 171356 h 322786"/>
                <a:gd name="connsiteX251" fmla="*/ 89046 w 435761"/>
                <a:gd name="connsiteY251" fmla="*/ 171356 h 322786"/>
                <a:gd name="connsiteX252" fmla="*/ 87432 w 435761"/>
                <a:gd name="connsiteY252" fmla="*/ 171356 h 322786"/>
                <a:gd name="connsiteX253" fmla="*/ 85818 w 435761"/>
                <a:gd name="connsiteY253" fmla="*/ 171356 h 322786"/>
                <a:gd name="connsiteX254" fmla="*/ 85818 w 435761"/>
                <a:gd name="connsiteY254" fmla="*/ 171356 h 322786"/>
                <a:gd name="connsiteX255" fmla="*/ 84204 w 435761"/>
                <a:gd name="connsiteY255" fmla="*/ 172970 h 322786"/>
                <a:gd name="connsiteX256" fmla="*/ 84204 w 435761"/>
                <a:gd name="connsiteY256" fmla="*/ 174584 h 322786"/>
                <a:gd name="connsiteX257" fmla="*/ 84204 w 435761"/>
                <a:gd name="connsiteY257" fmla="*/ 176198 h 322786"/>
                <a:gd name="connsiteX258" fmla="*/ 84204 w 435761"/>
                <a:gd name="connsiteY258" fmla="*/ 176198 h 322786"/>
                <a:gd name="connsiteX259" fmla="*/ 85818 w 435761"/>
                <a:gd name="connsiteY259" fmla="*/ 182654 h 322786"/>
                <a:gd name="connsiteX260" fmla="*/ 85818 w 435761"/>
                <a:gd name="connsiteY260" fmla="*/ 184267 h 322786"/>
                <a:gd name="connsiteX261" fmla="*/ 85818 w 435761"/>
                <a:gd name="connsiteY261" fmla="*/ 185882 h 322786"/>
                <a:gd name="connsiteX262" fmla="*/ 84204 w 435761"/>
                <a:gd name="connsiteY262" fmla="*/ 185882 h 322786"/>
                <a:gd name="connsiteX263" fmla="*/ 84204 w 435761"/>
                <a:gd name="connsiteY263" fmla="*/ 187495 h 322786"/>
                <a:gd name="connsiteX264" fmla="*/ 82590 w 435761"/>
                <a:gd name="connsiteY264" fmla="*/ 187495 h 322786"/>
                <a:gd name="connsiteX265" fmla="*/ 82590 w 435761"/>
                <a:gd name="connsiteY265" fmla="*/ 189109 h 322786"/>
                <a:gd name="connsiteX266" fmla="*/ 80976 w 435761"/>
                <a:gd name="connsiteY266" fmla="*/ 189109 h 322786"/>
                <a:gd name="connsiteX267" fmla="*/ 80976 w 435761"/>
                <a:gd name="connsiteY267" fmla="*/ 189109 h 322786"/>
                <a:gd name="connsiteX268" fmla="*/ 80976 w 435761"/>
                <a:gd name="connsiteY268" fmla="*/ 190723 h 322786"/>
                <a:gd name="connsiteX269" fmla="*/ 80976 w 435761"/>
                <a:gd name="connsiteY269" fmla="*/ 190723 h 322786"/>
                <a:gd name="connsiteX270" fmla="*/ 80976 w 435761"/>
                <a:gd name="connsiteY270" fmla="*/ 190723 h 322786"/>
                <a:gd name="connsiteX271" fmla="*/ 79362 w 435761"/>
                <a:gd name="connsiteY271" fmla="*/ 192337 h 322786"/>
                <a:gd name="connsiteX272" fmla="*/ 79362 w 435761"/>
                <a:gd name="connsiteY272" fmla="*/ 192337 h 322786"/>
                <a:gd name="connsiteX273" fmla="*/ 76134 w 435761"/>
                <a:gd name="connsiteY273" fmla="*/ 193951 h 322786"/>
                <a:gd name="connsiteX274" fmla="*/ 74520 w 435761"/>
                <a:gd name="connsiteY274" fmla="*/ 193951 h 322786"/>
                <a:gd name="connsiteX275" fmla="*/ 74520 w 435761"/>
                <a:gd name="connsiteY275" fmla="*/ 195565 h 322786"/>
                <a:gd name="connsiteX276" fmla="*/ 72906 w 435761"/>
                <a:gd name="connsiteY276" fmla="*/ 197179 h 322786"/>
                <a:gd name="connsiteX277" fmla="*/ 72906 w 435761"/>
                <a:gd name="connsiteY277" fmla="*/ 198793 h 322786"/>
                <a:gd name="connsiteX278" fmla="*/ 71292 w 435761"/>
                <a:gd name="connsiteY278" fmla="*/ 200407 h 322786"/>
                <a:gd name="connsiteX279" fmla="*/ 68065 w 435761"/>
                <a:gd name="connsiteY279" fmla="*/ 202021 h 322786"/>
                <a:gd name="connsiteX280" fmla="*/ 64837 w 435761"/>
                <a:gd name="connsiteY280" fmla="*/ 203635 h 322786"/>
                <a:gd name="connsiteX281" fmla="*/ 61609 w 435761"/>
                <a:gd name="connsiteY281" fmla="*/ 205249 h 322786"/>
                <a:gd name="connsiteX282" fmla="*/ 58381 w 435761"/>
                <a:gd name="connsiteY282" fmla="*/ 205249 h 322786"/>
                <a:gd name="connsiteX283" fmla="*/ 58381 w 435761"/>
                <a:gd name="connsiteY283" fmla="*/ 205249 h 322786"/>
                <a:gd name="connsiteX284" fmla="*/ 63223 w 435761"/>
                <a:gd name="connsiteY284" fmla="*/ 193951 h 322786"/>
                <a:gd name="connsiteX285" fmla="*/ 63223 w 435761"/>
                <a:gd name="connsiteY285" fmla="*/ 192337 h 322786"/>
                <a:gd name="connsiteX286" fmla="*/ 58381 w 435761"/>
                <a:gd name="connsiteY286" fmla="*/ 195565 h 322786"/>
                <a:gd name="connsiteX287" fmla="*/ 55153 w 435761"/>
                <a:gd name="connsiteY287" fmla="*/ 198793 h 322786"/>
                <a:gd name="connsiteX288" fmla="*/ 50311 w 435761"/>
                <a:gd name="connsiteY288" fmla="*/ 202021 h 322786"/>
                <a:gd name="connsiteX289" fmla="*/ 45469 w 435761"/>
                <a:gd name="connsiteY289" fmla="*/ 202021 h 322786"/>
                <a:gd name="connsiteX290" fmla="*/ 22874 w 435761"/>
                <a:gd name="connsiteY290" fmla="*/ 202021 h 322786"/>
                <a:gd name="connsiteX291" fmla="*/ 13191 w 435761"/>
                <a:gd name="connsiteY291" fmla="*/ 202021 h 322786"/>
                <a:gd name="connsiteX292" fmla="*/ 5121 w 435761"/>
                <a:gd name="connsiteY292" fmla="*/ 198793 h 322786"/>
                <a:gd name="connsiteX293" fmla="*/ 5121 w 435761"/>
                <a:gd name="connsiteY293" fmla="*/ 198793 h 322786"/>
                <a:gd name="connsiteX294" fmla="*/ 6735 w 435761"/>
                <a:gd name="connsiteY294" fmla="*/ 195565 h 322786"/>
                <a:gd name="connsiteX295" fmla="*/ 8349 w 435761"/>
                <a:gd name="connsiteY295" fmla="*/ 192337 h 322786"/>
                <a:gd name="connsiteX296" fmla="*/ 11577 w 435761"/>
                <a:gd name="connsiteY296" fmla="*/ 192337 h 322786"/>
                <a:gd name="connsiteX297" fmla="*/ 11577 w 435761"/>
                <a:gd name="connsiteY297" fmla="*/ 190723 h 322786"/>
                <a:gd name="connsiteX298" fmla="*/ 11577 w 435761"/>
                <a:gd name="connsiteY298" fmla="*/ 190723 h 322786"/>
                <a:gd name="connsiteX299" fmla="*/ 11577 w 435761"/>
                <a:gd name="connsiteY299" fmla="*/ 190723 h 322786"/>
                <a:gd name="connsiteX300" fmla="*/ 13191 w 435761"/>
                <a:gd name="connsiteY300" fmla="*/ 181040 h 322786"/>
                <a:gd name="connsiteX301" fmla="*/ 13191 w 435761"/>
                <a:gd name="connsiteY301" fmla="*/ 179426 h 322786"/>
                <a:gd name="connsiteX302" fmla="*/ 14805 w 435761"/>
                <a:gd name="connsiteY302" fmla="*/ 177812 h 322786"/>
                <a:gd name="connsiteX303" fmla="*/ 16419 w 435761"/>
                <a:gd name="connsiteY303" fmla="*/ 174584 h 322786"/>
                <a:gd name="connsiteX304" fmla="*/ 16419 w 435761"/>
                <a:gd name="connsiteY304" fmla="*/ 174584 h 322786"/>
                <a:gd name="connsiteX305" fmla="*/ 18033 w 435761"/>
                <a:gd name="connsiteY305" fmla="*/ 171356 h 322786"/>
                <a:gd name="connsiteX306" fmla="*/ 18033 w 435761"/>
                <a:gd name="connsiteY306" fmla="*/ 169742 h 322786"/>
                <a:gd name="connsiteX307" fmla="*/ 19647 w 435761"/>
                <a:gd name="connsiteY307" fmla="*/ 169742 h 322786"/>
                <a:gd name="connsiteX308" fmla="*/ 19647 w 435761"/>
                <a:gd name="connsiteY308" fmla="*/ 168128 h 322786"/>
                <a:gd name="connsiteX309" fmla="*/ 21260 w 435761"/>
                <a:gd name="connsiteY309" fmla="*/ 168128 h 322786"/>
                <a:gd name="connsiteX310" fmla="*/ 22874 w 435761"/>
                <a:gd name="connsiteY310" fmla="*/ 168128 h 322786"/>
                <a:gd name="connsiteX311" fmla="*/ 24488 w 435761"/>
                <a:gd name="connsiteY311" fmla="*/ 168128 h 322786"/>
                <a:gd name="connsiteX312" fmla="*/ 24488 w 435761"/>
                <a:gd name="connsiteY312" fmla="*/ 168128 h 322786"/>
                <a:gd name="connsiteX313" fmla="*/ 26102 w 435761"/>
                <a:gd name="connsiteY313" fmla="*/ 166514 h 322786"/>
                <a:gd name="connsiteX314" fmla="*/ 27716 w 435761"/>
                <a:gd name="connsiteY314" fmla="*/ 166514 h 322786"/>
                <a:gd name="connsiteX315" fmla="*/ 27716 w 435761"/>
                <a:gd name="connsiteY315" fmla="*/ 164900 h 322786"/>
                <a:gd name="connsiteX316" fmla="*/ 27716 w 435761"/>
                <a:gd name="connsiteY316" fmla="*/ 163286 h 322786"/>
                <a:gd name="connsiteX317" fmla="*/ 27716 w 435761"/>
                <a:gd name="connsiteY317" fmla="*/ 158445 h 322786"/>
                <a:gd name="connsiteX318" fmla="*/ 27716 w 435761"/>
                <a:gd name="connsiteY318" fmla="*/ 155217 h 322786"/>
                <a:gd name="connsiteX319" fmla="*/ 29330 w 435761"/>
                <a:gd name="connsiteY319" fmla="*/ 153603 h 322786"/>
                <a:gd name="connsiteX320" fmla="*/ 30944 w 435761"/>
                <a:gd name="connsiteY320" fmla="*/ 153603 h 322786"/>
                <a:gd name="connsiteX321" fmla="*/ 32558 w 435761"/>
                <a:gd name="connsiteY321" fmla="*/ 153603 h 322786"/>
                <a:gd name="connsiteX322" fmla="*/ 34172 w 435761"/>
                <a:gd name="connsiteY322" fmla="*/ 151989 h 322786"/>
                <a:gd name="connsiteX323" fmla="*/ 35786 w 435761"/>
                <a:gd name="connsiteY323" fmla="*/ 151989 h 322786"/>
                <a:gd name="connsiteX324" fmla="*/ 37400 w 435761"/>
                <a:gd name="connsiteY324" fmla="*/ 147147 h 322786"/>
                <a:gd name="connsiteX325" fmla="*/ 39014 w 435761"/>
                <a:gd name="connsiteY325" fmla="*/ 145533 h 322786"/>
                <a:gd name="connsiteX326" fmla="*/ 43856 w 435761"/>
                <a:gd name="connsiteY326" fmla="*/ 139077 h 322786"/>
                <a:gd name="connsiteX327" fmla="*/ 45469 w 435761"/>
                <a:gd name="connsiteY327" fmla="*/ 139077 h 322786"/>
                <a:gd name="connsiteX328" fmla="*/ 45469 w 435761"/>
                <a:gd name="connsiteY328" fmla="*/ 137464 h 322786"/>
                <a:gd name="connsiteX329" fmla="*/ 43856 w 435761"/>
                <a:gd name="connsiteY329" fmla="*/ 134236 h 322786"/>
                <a:gd name="connsiteX330" fmla="*/ 42242 w 435761"/>
                <a:gd name="connsiteY330" fmla="*/ 129394 h 322786"/>
                <a:gd name="connsiteX331" fmla="*/ 42242 w 435761"/>
                <a:gd name="connsiteY331" fmla="*/ 129394 h 322786"/>
                <a:gd name="connsiteX332" fmla="*/ 35786 w 435761"/>
                <a:gd name="connsiteY332" fmla="*/ 124552 h 322786"/>
                <a:gd name="connsiteX333" fmla="*/ 9963 w 435761"/>
                <a:gd name="connsiteY333" fmla="*/ 114868 h 322786"/>
                <a:gd name="connsiteX334" fmla="*/ 8349 w 435761"/>
                <a:gd name="connsiteY334" fmla="*/ 110027 h 322786"/>
                <a:gd name="connsiteX335" fmla="*/ 8349 w 435761"/>
                <a:gd name="connsiteY335" fmla="*/ 108413 h 322786"/>
                <a:gd name="connsiteX336" fmla="*/ 11577 w 435761"/>
                <a:gd name="connsiteY336" fmla="*/ 105185 h 322786"/>
                <a:gd name="connsiteX337" fmla="*/ 24488 w 435761"/>
                <a:gd name="connsiteY337" fmla="*/ 82590 h 322786"/>
                <a:gd name="connsiteX338" fmla="*/ 26102 w 435761"/>
                <a:gd name="connsiteY338" fmla="*/ 79362 h 322786"/>
                <a:gd name="connsiteX339" fmla="*/ 35786 w 435761"/>
                <a:gd name="connsiteY339" fmla="*/ 69678 h 322786"/>
                <a:gd name="connsiteX340" fmla="*/ 35786 w 435761"/>
                <a:gd name="connsiteY340" fmla="*/ 68064 h 322786"/>
                <a:gd name="connsiteX341" fmla="*/ 35786 w 435761"/>
                <a:gd name="connsiteY341" fmla="*/ 66450 h 322786"/>
                <a:gd name="connsiteX342" fmla="*/ 35786 w 435761"/>
                <a:gd name="connsiteY342" fmla="*/ 64837 h 322786"/>
                <a:gd name="connsiteX343" fmla="*/ 34172 w 435761"/>
                <a:gd name="connsiteY343" fmla="*/ 63223 h 322786"/>
                <a:gd name="connsiteX344" fmla="*/ 32558 w 435761"/>
                <a:gd name="connsiteY344" fmla="*/ 61609 h 322786"/>
                <a:gd name="connsiteX345" fmla="*/ 27716 w 435761"/>
                <a:gd name="connsiteY345" fmla="*/ 58381 h 322786"/>
                <a:gd name="connsiteX346" fmla="*/ 26102 w 435761"/>
                <a:gd name="connsiteY346" fmla="*/ 56767 h 322786"/>
                <a:gd name="connsiteX347" fmla="*/ 26102 w 435761"/>
                <a:gd name="connsiteY347" fmla="*/ 55153 h 322786"/>
                <a:gd name="connsiteX348" fmla="*/ 29330 w 435761"/>
                <a:gd name="connsiteY348" fmla="*/ 14805 h 322786"/>
                <a:gd name="connsiteX349" fmla="*/ 29330 w 435761"/>
                <a:gd name="connsiteY349" fmla="*/ 13191 h 322786"/>
                <a:gd name="connsiteX350" fmla="*/ 34172 w 435761"/>
                <a:gd name="connsiteY350" fmla="*/ 9963 h 322786"/>
                <a:gd name="connsiteX351" fmla="*/ 43856 w 435761"/>
                <a:gd name="connsiteY351" fmla="*/ 8349 h 322786"/>
                <a:gd name="connsiteX352" fmla="*/ 89046 w 435761"/>
                <a:gd name="connsiteY352" fmla="*/ 5121 h 32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435761" h="322786">
                  <a:moveTo>
                    <a:pt x="118096" y="8349"/>
                  </a:moveTo>
                  <a:lnTo>
                    <a:pt x="122938" y="21260"/>
                  </a:lnTo>
                  <a:lnTo>
                    <a:pt x="124552" y="26102"/>
                  </a:lnTo>
                  <a:lnTo>
                    <a:pt x="121324" y="34172"/>
                  </a:lnTo>
                  <a:lnTo>
                    <a:pt x="121324" y="35786"/>
                  </a:lnTo>
                  <a:lnTo>
                    <a:pt x="121324" y="35786"/>
                  </a:lnTo>
                  <a:lnTo>
                    <a:pt x="121324" y="37400"/>
                  </a:lnTo>
                  <a:lnTo>
                    <a:pt x="119710" y="43855"/>
                  </a:lnTo>
                  <a:lnTo>
                    <a:pt x="119710" y="43855"/>
                  </a:lnTo>
                  <a:lnTo>
                    <a:pt x="119710" y="45469"/>
                  </a:lnTo>
                  <a:lnTo>
                    <a:pt x="121324" y="47083"/>
                  </a:lnTo>
                  <a:lnTo>
                    <a:pt x="121324" y="47083"/>
                  </a:lnTo>
                  <a:lnTo>
                    <a:pt x="122938" y="48697"/>
                  </a:lnTo>
                  <a:lnTo>
                    <a:pt x="122938" y="50311"/>
                  </a:lnTo>
                  <a:lnTo>
                    <a:pt x="122938" y="53539"/>
                  </a:lnTo>
                  <a:lnTo>
                    <a:pt x="122938" y="53539"/>
                  </a:lnTo>
                  <a:lnTo>
                    <a:pt x="122938" y="53539"/>
                  </a:lnTo>
                  <a:lnTo>
                    <a:pt x="124552" y="53539"/>
                  </a:lnTo>
                  <a:lnTo>
                    <a:pt x="126166" y="53539"/>
                  </a:lnTo>
                  <a:lnTo>
                    <a:pt x="127780" y="53539"/>
                  </a:lnTo>
                  <a:lnTo>
                    <a:pt x="129394" y="51925"/>
                  </a:lnTo>
                  <a:lnTo>
                    <a:pt x="131008" y="50311"/>
                  </a:lnTo>
                  <a:lnTo>
                    <a:pt x="132622" y="48697"/>
                  </a:lnTo>
                  <a:lnTo>
                    <a:pt x="139078" y="45469"/>
                  </a:lnTo>
                  <a:lnTo>
                    <a:pt x="143919" y="43855"/>
                  </a:lnTo>
                  <a:lnTo>
                    <a:pt x="147147" y="43855"/>
                  </a:lnTo>
                  <a:lnTo>
                    <a:pt x="148761" y="45469"/>
                  </a:lnTo>
                  <a:lnTo>
                    <a:pt x="153603" y="47083"/>
                  </a:lnTo>
                  <a:lnTo>
                    <a:pt x="156831" y="48697"/>
                  </a:lnTo>
                  <a:lnTo>
                    <a:pt x="158445" y="48697"/>
                  </a:lnTo>
                  <a:lnTo>
                    <a:pt x="160059" y="47083"/>
                  </a:lnTo>
                  <a:lnTo>
                    <a:pt x="161673" y="47083"/>
                  </a:lnTo>
                  <a:lnTo>
                    <a:pt x="163287" y="45469"/>
                  </a:lnTo>
                  <a:lnTo>
                    <a:pt x="164900" y="45469"/>
                  </a:lnTo>
                  <a:lnTo>
                    <a:pt x="176198" y="47083"/>
                  </a:lnTo>
                  <a:lnTo>
                    <a:pt x="179426" y="48697"/>
                  </a:lnTo>
                  <a:lnTo>
                    <a:pt x="182654" y="48697"/>
                  </a:lnTo>
                  <a:lnTo>
                    <a:pt x="187496" y="48697"/>
                  </a:lnTo>
                  <a:lnTo>
                    <a:pt x="190723" y="50311"/>
                  </a:lnTo>
                  <a:lnTo>
                    <a:pt x="192337" y="50311"/>
                  </a:lnTo>
                  <a:lnTo>
                    <a:pt x="193951" y="50311"/>
                  </a:lnTo>
                  <a:lnTo>
                    <a:pt x="195565" y="50311"/>
                  </a:lnTo>
                  <a:lnTo>
                    <a:pt x="195565" y="48697"/>
                  </a:lnTo>
                  <a:lnTo>
                    <a:pt x="198793" y="50311"/>
                  </a:lnTo>
                  <a:lnTo>
                    <a:pt x="273034" y="84204"/>
                  </a:lnTo>
                  <a:lnTo>
                    <a:pt x="273034" y="85818"/>
                  </a:lnTo>
                  <a:lnTo>
                    <a:pt x="274648" y="89046"/>
                  </a:lnTo>
                  <a:lnTo>
                    <a:pt x="274648" y="90659"/>
                  </a:lnTo>
                  <a:lnTo>
                    <a:pt x="276262" y="92273"/>
                  </a:lnTo>
                  <a:lnTo>
                    <a:pt x="277876" y="92273"/>
                  </a:lnTo>
                  <a:lnTo>
                    <a:pt x="279490" y="92273"/>
                  </a:lnTo>
                  <a:lnTo>
                    <a:pt x="279490" y="92273"/>
                  </a:lnTo>
                  <a:lnTo>
                    <a:pt x="279490" y="92273"/>
                  </a:lnTo>
                  <a:lnTo>
                    <a:pt x="279490" y="92273"/>
                  </a:lnTo>
                  <a:lnTo>
                    <a:pt x="281104" y="90659"/>
                  </a:lnTo>
                  <a:lnTo>
                    <a:pt x="281104" y="90659"/>
                  </a:lnTo>
                  <a:lnTo>
                    <a:pt x="282717" y="84204"/>
                  </a:lnTo>
                  <a:lnTo>
                    <a:pt x="284331" y="82590"/>
                  </a:lnTo>
                  <a:lnTo>
                    <a:pt x="284331" y="80976"/>
                  </a:lnTo>
                  <a:lnTo>
                    <a:pt x="285945" y="80976"/>
                  </a:lnTo>
                  <a:lnTo>
                    <a:pt x="287559" y="80976"/>
                  </a:lnTo>
                  <a:lnTo>
                    <a:pt x="292401" y="80976"/>
                  </a:lnTo>
                  <a:lnTo>
                    <a:pt x="302085" y="85818"/>
                  </a:lnTo>
                  <a:lnTo>
                    <a:pt x="313382" y="90659"/>
                  </a:lnTo>
                  <a:lnTo>
                    <a:pt x="319838" y="92273"/>
                  </a:lnTo>
                  <a:lnTo>
                    <a:pt x="321452" y="92273"/>
                  </a:lnTo>
                  <a:lnTo>
                    <a:pt x="326294" y="90659"/>
                  </a:lnTo>
                  <a:lnTo>
                    <a:pt x="327908" y="90659"/>
                  </a:lnTo>
                  <a:lnTo>
                    <a:pt x="327908" y="89046"/>
                  </a:lnTo>
                  <a:lnTo>
                    <a:pt x="329522" y="87432"/>
                  </a:lnTo>
                  <a:lnTo>
                    <a:pt x="329522" y="80976"/>
                  </a:lnTo>
                  <a:lnTo>
                    <a:pt x="329522" y="79362"/>
                  </a:lnTo>
                  <a:lnTo>
                    <a:pt x="329522" y="77748"/>
                  </a:lnTo>
                  <a:lnTo>
                    <a:pt x="331135" y="76134"/>
                  </a:lnTo>
                  <a:lnTo>
                    <a:pt x="332749" y="76134"/>
                  </a:lnTo>
                  <a:lnTo>
                    <a:pt x="345661" y="72906"/>
                  </a:lnTo>
                  <a:lnTo>
                    <a:pt x="348889" y="72906"/>
                  </a:lnTo>
                  <a:lnTo>
                    <a:pt x="350503" y="72906"/>
                  </a:lnTo>
                  <a:lnTo>
                    <a:pt x="352117" y="72906"/>
                  </a:lnTo>
                  <a:lnTo>
                    <a:pt x="353731" y="74520"/>
                  </a:lnTo>
                  <a:lnTo>
                    <a:pt x="358572" y="79362"/>
                  </a:lnTo>
                  <a:lnTo>
                    <a:pt x="360186" y="80976"/>
                  </a:lnTo>
                  <a:lnTo>
                    <a:pt x="361800" y="82590"/>
                  </a:lnTo>
                  <a:lnTo>
                    <a:pt x="363414" y="84204"/>
                  </a:lnTo>
                  <a:lnTo>
                    <a:pt x="363414" y="85818"/>
                  </a:lnTo>
                  <a:lnTo>
                    <a:pt x="368256" y="97115"/>
                  </a:lnTo>
                  <a:lnTo>
                    <a:pt x="369870" y="98729"/>
                  </a:lnTo>
                  <a:lnTo>
                    <a:pt x="371484" y="101957"/>
                  </a:lnTo>
                  <a:lnTo>
                    <a:pt x="374712" y="103571"/>
                  </a:lnTo>
                  <a:lnTo>
                    <a:pt x="376326" y="105185"/>
                  </a:lnTo>
                  <a:lnTo>
                    <a:pt x="377939" y="105185"/>
                  </a:lnTo>
                  <a:lnTo>
                    <a:pt x="379553" y="105185"/>
                  </a:lnTo>
                  <a:lnTo>
                    <a:pt x="381167" y="105185"/>
                  </a:lnTo>
                  <a:lnTo>
                    <a:pt x="390851" y="103571"/>
                  </a:lnTo>
                  <a:lnTo>
                    <a:pt x="397307" y="103571"/>
                  </a:lnTo>
                  <a:lnTo>
                    <a:pt x="400535" y="122938"/>
                  </a:lnTo>
                  <a:lnTo>
                    <a:pt x="402148" y="126166"/>
                  </a:lnTo>
                  <a:lnTo>
                    <a:pt x="403762" y="129394"/>
                  </a:lnTo>
                  <a:lnTo>
                    <a:pt x="406990" y="132622"/>
                  </a:lnTo>
                  <a:lnTo>
                    <a:pt x="408604" y="134236"/>
                  </a:lnTo>
                  <a:lnTo>
                    <a:pt x="411832" y="135850"/>
                  </a:lnTo>
                  <a:lnTo>
                    <a:pt x="411832" y="137464"/>
                  </a:lnTo>
                  <a:lnTo>
                    <a:pt x="413446" y="139077"/>
                  </a:lnTo>
                  <a:lnTo>
                    <a:pt x="413446" y="140691"/>
                  </a:lnTo>
                  <a:lnTo>
                    <a:pt x="413446" y="143919"/>
                  </a:lnTo>
                  <a:lnTo>
                    <a:pt x="413446" y="147147"/>
                  </a:lnTo>
                  <a:lnTo>
                    <a:pt x="411832" y="148761"/>
                  </a:lnTo>
                  <a:lnTo>
                    <a:pt x="411832" y="150375"/>
                  </a:lnTo>
                  <a:lnTo>
                    <a:pt x="411832" y="151989"/>
                  </a:lnTo>
                  <a:lnTo>
                    <a:pt x="411832" y="153603"/>
                  </a:lnTo>
                  <a:lnTo>
                    <a:pt x="411832" y="155217"/>
                  </a:lnTo>
                  <a:lnTo>
                    <a:pt x="413446" y="156831"/>
                  </a:lnTo>
                  <a:lnTo>
                    <a:pt x="416674" y="158445"/>
                  </a:lnTo>
                  <a:lnTo>
                    <a:pt x="418288" y="158445"/>
                  </a:lnTo>
                  <a:lnTo>
                    <a:pt x="421516" y="158445"/>
                  </a:lnTo>
                  <a:lnTo>
                    <a:pt x="424744" y="158445"/>
                  </a:lnTo>
                  <a:lnTo>
                    <a:pt x="436041" y="155217"/>
                  </a:lnTo>
                  <a:lnTo>
                    <a:pt x="437655" y="155217"/>
                  </a:lnTo>
                  <a:lnTo>
                    <a:pt x="439269" y="156831"/>
                  </a:lnTo>
                  <a:lnTo>
                    <a:pt x="439269" y="158445"/>
                  </a:lnTo>
                  <a:lnTo>
                    <a:pt x="440883" y="163286"/>
                  </a:lnTo>
                  <a:lnTo>
                    <a:pt x="442497" y="172970"/>
                  </a:lnTo>
                  <a:lnTo>
                    <a:pt x="442497" y="179426"/>
                  </a:lnTo>
                  <a:lnTo>
                    <a:pt x="440883" y="187495"/>
                  </a:lnTo>
                  <a:lnTo>
                    <a:pt x="439269" y="190723"/>
                  </a:lnTo>
                  <a:lnTo>
                    <a:pt x="437655" y="192337"/>
                  </a:lnTo>
                  <a:lnTo>
                    <a:pt x="436041" y="193951"/>
                  </a:lnTo>
                  <a:lnTo>
                    <a:pt x="434427" y="193951"/>
                  </a:lnTo>
                  <a:lnTo>
                    <a:pt x="431199" y="193951"/>
                  </a:lnTo>
                  <a:lnTo>
                    <a:pt x="426357" y="193951"/>
                  </a:lnTo>
                  <a:lnTo>
                    <a:pt x="424744" y="193951"/>
                  </a:lnTo>
                  <a:lnTo>
                    <a:pt x="424744" y="195565"/>
                  </a:lnTo>
                  <a:lnTo>
                    <a:pt x="423130" y="195565"/>
                  </a:lnTo>
                  <a:lnTo>
                    <a:pt x="423130" y="197179"/>
                  </a:lnTo>
                  <a:lnTo>
                    <a:pt x="423130" y="198793"/>
                  </a:lnTo>
                  <a:lnTo>
                    <a:pt x="423130" y="202021"/>
                  </a:lnTo>
                  <a:lnTo>
                    <a:pt x="423130" y="208476"/>
                  </a:lnTo>
                  <a:lnTo>
                    <a:pt x="423130" y="211704"/>
                  </a:lnTo>
                  <a:lnTo>
                    <a:pt x="426357" y="214932"/>
                  </a:lnTo>
                  <a:lnTo>
                    <a:pt x="429585" y="221388"/>
                  </a:lnTo>
                  <a:lnTo>
                    <a:pt x="434427" y="226230"/>
                  </a:lnTo>
                  <a:lnTo>
                    <a:pt x="437655" y="232685"/>
                  </a:lnTo>
                  <a:lnTo>
                    <a:pt x="442497" y="253667"/>
                  </a:lnTo>
                  <a:lnTo>
                    <a:pt x="426357" y="268192"/>
                  </a:lnTo>
                  <a:lnTo>
                    <a:pt x="419902" y="273034"/>
                  </a:lnTo>
                  <a:lnTo>
                    <a:pt x="411832" y="276262"/>
                  </a:lnTo>
                  <a:lnTo>
                    <a:pt x="410218" y="277876"/>
                  </a:lnTo>
                  <a:lnTo>
                    <a:pt x="408604" y="279490"/>
                  </a:lnTo>
                  <a:lnTo>
                    <a:pt x="406990" y="281103"/>
                  </a:lnTo>
                  <a:lnTo>
                    <a:pt x="405376" y="287559"/>
                  </a:lnTo>
                  <a:lnTo>
                    <a:pt x="405376" y="287559"/>
                  </a:lnTo>
                  <a:lnTo>
                    <a:pt x="405376" y="289173"/>
                  </a:lnTo>
                  <a:lnTo>
                    <a:pt x="405376" y="289173"/>
                  </a:lnTo>
                  <a:lnTo>
                    <a:pt x="403762" y="294015"/>
                  </a:lnTo>
                  <a:lnTo>
                    <a:pt x="402148" y="297243"/>
                  </a:lnTo>
                  <a:lnTo>
                    <a:pt x="400535" y="298857"/>
                  </a:lnTo>
                  <a:lnTo>
                    <a:pt x="398921" y="300471"/>
                  </a:lnTo>
                  <a:lnTo>
                    <a:pt x="397307" y="300471"/>
                  </a:lnTo>
                  <a:lnTo>
                    <a:pt x="397307" y="298857"/>
                  </a:lnTo>
                  <a:lnTo>
                    <a:pt x="395693" y="297243"/>
                  </a:lnTo>
                  <a:lnTo>
                    <a:pt x="395693" y="295629"/>
                  </a:lnTo>
                  <a:lnTo>
                    <a:pt x="395693" y="294015"/>
                  </a:lnTo>
                  <a:lnTo>
                    <a:pt x="394079" y="294015"/>
                  </a:lnTo>
                  <a:lnTo>
                    <a:pt x="392465" y="292401"/>
                  </a:lnTo>
                  <a:lnTo>
                    <a:pt x="390851" y="292401"/>
                  </a:lnTo>
                  <a:lnTo>
                    <a:pt x="389237" y="292401"/>
                  </a:lnTo>
                  <a:lnTo>
                    <a:pt x="386009" y="292401"/>
                  </a:lnTo>
                  <a:lnTo>
                    <a:pt x="381167" y="295629"/>
                  </a:lnTo>
                  <a:lnTo>
                    <a:pt x="379553" y="297243"/>
                  </a:lnTo>
                  <a:lnTo>
                    <a:pt x="373098" y="303699"/>
                  </a:lnTo>
                  <a:lnTo>
                    <a:pt x="369870" y="306926"/>
                  </a:lnTo>
                  <a:lnTo>
                    <a:pt x="358572" y="313382"/>
                  </a:lnTo>
                  <a:lnTo>
                    <a:pt x="356958" y="313382"/>
                  </a:lnTo>
                  <a:lnTo>
                    <a:pt x="355344" y="314996"/>
                  </a:lnTo>
                  <a:lnTo>
                    <a:pt x="352117" y="313382"/>
                  </a:lnTo>
                  <a:lnTo>
                    <a:pt x="347275" y="314996"/>
                  </a:lnTo>
                  <a:lnTo>
                    <a:pt x="335977" y="318224"/>
                  </a:lnTo>
                  <a:lnTo>
                    <a:pt x="335977" y="310154"/>
                  </a:lnTo>
                  <a:lnTo>
                    <a:pt x="323066" y="287559"/>
                  </a:lnTo>
                  <a:lnTo>
                    <a:pt x="306926" y="271420"/>
                  </a:lnTo>
                  <a:lnTo>
                    <a:pt x="305313" y="269806"/>
                  </a:lnTo>
                  <a:lnTo>
                    <a:pt x="302085" y="268192"/>
                  </a:lnTo>
                  <a:lnTo>
                    <a:pt x="294015" y="264964"/>
                  </a:lnTo>
                  <a:lnTo>
                    <a:pt x="292401" y="264964"/>
                  </a:lnTo>
                  <a:lnTo>
                    <a:pt x="284331" y="258508"/>
                  </a:lnTo>
                  <a:lnTo>
                    <a:pt x="282717" y="256894"/>
                  </a:lnTo>
                  <a:lnTo>
                    <a:pt x="277876" y="255281"/>
                  </a:lnTo>
                  <a:lnTo>
                    <a:pt x="277876" y="253667"/>
                  </a:lnTo>
                  <a:lnTo>
                    <a:pt x="276262" y="253667"/>
                  </a:lnTo>
                  <a:lnTo>
                    <a:pt x="276262" y="252053"/>
                  </a:lnTo>
                  <a:lnTo>
                    <a:pt x="274648" y="248825"/>
                  </a:lnTo>
                  <a:lnTo>
                    <a:pt x="271420" y="242369"/>
                  </a:lnTo>
                  <a:lnTo>
                    <a:pt x="263350" y="231072"/>
                  </a:lnTo>
                  <a:lnTo>
                    <a:pt x="261736" y="227844"/>
                  </a:lnTo>
                  <a:lnTo>
                    <a:pt x="255281" y="224616"/>
                  </a:lnTo>
                  <a:lnTo>
                    <a:pt x="253667" y="223002"/>
                  </a:lnTo>
                  <a:lnTo>
                    <a:pt x="252053" y="223002"/>
                  </a:lnTo>
                  <a:lnTo>
                    <a:pt x="250439" y="223002"/>
                  </a:lnTo>
                  <a:lnTo>
                    <a:pt x="248825" y="223002"/>
                  </a:lnTo>
                  <a:lnTo>
                    <a:pt x="247211" y="223002"/>
                  </a:lnTo>
                  <a:lnTo>
                    <a:pt x="245597" y="223002"/>
                  </a:lnTo>
                  <a:lnTo>
                    <a:pt x="243983" y="224616"/>
                  </a:lnTo>
                  <a:lnTo>
                    <a:pt x="242369" y="224616"/>
                  </a:lnTo>
                  <a:lnTo>
                    <a:pt x="240755" y="226230"/>
                  </a:lnTo>
                  <a:lnTo>
                    <a:pt x="239141" y="226230"/>
                  </a:lnTo>
                  <a:lnTo>
                    <a:pt x="235914" y="224616"/>
                  </a:lnTo>
                  <a:lnTo>
                    <a:pt x="232686" y="223002"/>
                  </a:lnTo>
                  <a:lnTo>
                    <a:pt x="224616" y="216546"/>
                  </a:lnTo>
                  <a:lnTo>
                    <a:pt x="224616" y="214932"/>
                  </a:lnTo>
                  <a:lnTo>
                    <a:pt x="219774" y="208476"/>
                  </a:lnTo>
                  <a:lnTo>
                    <a:pt x="219774" y="206863"/>
                  </a:lnTo>
                  <a:lnTo>
                    <a:pt x="218160" y="206863"/>
                  </a:lnTo>
                  <a:lnTo>
                    <a:pt x="216546" y="205249"/>
                  </a:lnTo>
                  <a:lnTo>
                    <a:pt x="214932" y="205249"/>
                  </a:lnTo>
                  <a:lnTo>
                    <a:pt x="213318" y="206863"/>
                  </a:lnTo>
                  <a:lnTo>
                    <a:pt x="211705" y="206863"/>
                  </a:lnTo>
                  <a:lnTo>
                    <a:pt x="210090" y="206863"/>
                  </a:lnTo>
                  <a:lnTo>
                    <a:pt x="208477" y="206863"/>
                  </a:lnTo>
                  <a:lnTo>
                    <a:pt x="206863" y="206863"/>
                  </a:lnTo>
                  <a:lnTo>
                    <a:pt x="205249" y="206863"/>
                  </a:lnTo>
                  <a:lnTo>
                    <a:pt x="203635" y="206863"/>
                  </a:lnTo>
                  <a:lnTo>
                    <a:pt x="193951" y="197179"/>
                  </a:lnTo>
                  <a:lnTo>
                    <a:pt x="184268" y="190723"/>
                  </a:lnTo>
                  <a:lnTo>
                    <a:pt x="184268" y="189109"/>
                  </a:lnTo>
                  <a:lnTo>
                    <a:pt x="182654" y="189109"/>
                  </a:lnTo>
                  <a:lnTo>
                    <a:pt x="181040" y="184267"/>
                  </a:lnTo>
                  <a:lnTo>
                    <a:pt x="179426" y="181040"/>
                  </a:lnTo>
                  <a:lnTo>
                    <a:pt x="177812" y="179426"/>
                  </a:lnTo>
                  <a:lnTo>
                    <a:pt x="174584" y="172970"/>
                  </a:lnTo>
                  <a:lnTo>
                    <a:pt x="171356" y="171356"/>
                  </a:lnTo>
                  <a:lnTo>
                    <a:pt x="169742" y="169742"/>
                  </a:lnTo>
                  <a:lnTo>
                    <a:pt x="163287" y="168128"/>
                  </a:lnTo>
                  <a:lnTo>
                    <a:pt x="140691" y="163286"/>
                  </a:lnTo>
                  <a:lnTo>
                    <a:pt x="122938" y="155217"/>
                  </a:lnTo>
                  <a:lnTo>
                    <a:pt x="121324" y="155217"/>
                  </a:lnTo>
                  <a:lnTo>
                    <a:pt x="119710" y="155217"/>
                  </a:lnTo>
                  <a:lnTo>
                    <a:pt x="118096" y="155217"/>
                  </a:lnTo>
                  <a:lnTo>
                    <a:pt x="116482" y="155217"/>
                  </a:lnTo>
                  <a:lnTo>
                    <a:pt x="116482" y="156831"/>
                  </a:lnTo>
                  <a:lnTo>
                    <a:pt x="113255" y="160059"/>
                  </a:lnTo>
                  <a:lnTo>
                    <a:pt x="111641" y="163286"/>
                  </a:lnTo>
                  <a:lnTo>
                    <a:pt x="110027" y="164900"/>
                  </a:lnTo>
                  <a:lnTo>
                    <a:pt x="110027" y="164900"/>
                  </a:lnTo>
                  <a:lnTo>
                    <a:pt x="108413" y="166514"/>
                  </a:lnTo>
                  <a:lnTo>
                    <a:pt x="103571" y="166514"/>
                  </a:lnTo>
                  <a:lnTo>
                    <a:pt x="101957" y="166514"/>
                  </a:lnTo>
                  <a:lnTo>
                    <a:pt x="100343" y="168128"/>
                  </a:lnTo>
                  <a:lnTo>
                    <a:pt x="100343" y="169742"/>
                  </a:lnTo>
                  <a:lnTo>
                    <a:pt x="98729" y="169742"/>
                  </a:lnTo>
                  <a:lnTo>
                    <a:pt x="97115" y="171356"/>
                  </a:lnTo>
                  <a:lnTo>
                    <a:pt x="95501" y="171356"/>
                  </a:lnTo>
                  <a:lnTo>
                    <a:pt x="89046" y="171356"/>
                  </a:lnTo>
                  <a:lnTo>
                    <a:pt x="87432" y="171356"/>
                  </a:lnTo>
                  <a:lnTo>
                    <a:pt x="85818" y="171356"/>
                  </a:lnTo>
                  <a:lnTo>
                    <a:pt x="85818" y="171356"/>
                  </a:lnTo>
                  <a:lnTo>
                    <a:pt x="84204" y="172970"/>
                  </a:lnTo>
                  <a:lnTo>
                    <a:pt x="84204" y="174584"/>
                  </a:lnTo>
                  <a:lnTo>
                    <a:pt x="84204" y="176198"/>
                  </a:lnTo>
                  <a:lnTo>
                    <a:pt x="84204" y="176198"/>
                  </a:lnTo>
                  <a:lnTo>
                    <a:pt x="85818" y="182654"/>
                  </a:lnTo>
                  <a:lnTo>
                    <a:pt x="85818" y="184267"/>
                  </a:lnTo>
                  <a:lnTo>
                    <a:pt x="85818" y="185882"/>
                  </a:lnTo>
                  <a:lnTo>
                    <a:pt x="84204" y="185882"/>
                  </a:lnTo>
                  <a:lnTo>
                    <a:pt x="84204" y="187495"/>
                  </a:lnTo>
                  <a:lnTo>
                    <a:pt x="82590" y="187495"/>
                  </a:lnTo>
                  <a:lnTo>
                    <a:pt x="82590" y="189109"/>
                  </a:lnTo>
                  <a:lnTo>
                    <a:pt x="80976" y="189109"/>
                  </a:lnTo>
                  <a:lnTo>
                    <a:pt x="80976" y="189109"/>
                  </a:lnTo>
                  <a:lnTo>
                    <a:pt x="80976" y="190723"/>
                  </a:lnTo>
                  <a:lnTo>
                    <a:pt x="80976" y="190723"/>
                  </a:lnTo>
                  <a:lnTo>
                    <a:pt x="80976" y="190723"/>
                  </a:lnTo>
                  <a:lnTo>
                    <a:pt x="79362" y="192337"/>
                  </a:lnTo>
                  <a:lnTo>
                    <a:pt x="79362" y="192337"/>
                  </a:lnTo>
                  <a:lnTo>
                    <a:pt x="76134" y="193951"/>
                  </a:lnTo>
                  <a:lnTo>
                    <a:pt x="74520" y="193951"/>
                  </a:lnTo>
                  <a:lnTo>
                    <a:pt x="74520" y="195565"/>
                  </a:lnTo>
                  <a:lnTo>
                    <a:pt x="72906" y="197179"/>
                  </a:lnTo>
                  <a:lnTo>
                    <a:pt x="72906" y="198793"/>
                  </a:lnTo>
                  <a:lnTo>
                    <a:pt x="71292" y="200407"/>
                  </a:lnTo>
                  <a:lnTo>
                    <a:pt x="68065" y="202021"/>
                  </a:lnTo>
                  <a:lnTo>
                    <a:pt x="64837" y="203635"/>
                  </a:lnTo>
                  <a:lnTo>
                    <a:pt x="61609" y="205249"/>
                  </a:lnTo>
                  <a:lnTo>
                    <a:pt x="58381" y="205249"/>
                  </a:lnTo>
                  <a:lnTo>
                    <a:pt x="58381" y="205249"/>
                  </a:lnTo>
                  <a:lnTo>
                    <a:pt x="63223" y="193951"/>
                  </a:lnTo>
                  <a:lnTo>
                    <a:pt x="63223" y="192337"/>
                  </a:lnTo>
                  <a:lnTo>
                    <a:pt x="58381" y="195565"/>
                  </a:lnTo>
                  <a:lnTo>
                    <a:pt x="55153" y="198793"/>
                  </a:lnTo>
                  <a:lnTo>
                    <a:pt x="50311" y="202021"/>
                  </a:lnTo>
                  <a:lnTo>
                    <a:pt x="45469" y="202021"/>
                  </a:lnTo>
                  <a:lnTo>
                    <a:pt x="22874" y="202021"/>
                  </a:lnTo>
                  <a:lnTo>
                    <a:pt x="13191" y="202021"/>
                  </a:lnTo>
                  <a:lnTo>
                    <a:pt x="5121" y="198793"/>
                  </a:lnTo>
                  <a:lnTo>
                    <a:pt x="5121" y="198793"/>
                  </a:lnTo>
                  <a:lnTo>
                    <a:pt x="6735" y="195565"/>
                  </a:lnTo>
                  <a:lnTo>
                    <a:pt x="8349" y="192337"/>
                  </a:lnTo>
                  <a:lnTo>
                    <a:pt x="11577" y="192337"/>
                  </a:lnTo>
                  <a:lnTo>
                    <a:pt x="11577" y="190723"/>
                  </a:lnTo>
                  <a:lnTo>
                    <a:pt x="11577" y="190723"/>
                  </a:lnTo>
                  <a:lnTo>
                    <a:pt x="11577" y="190723"/>
                  </a:lnTo>
                  <a:lnTo>
                    <a:pt x="13191" y="181040"/>
                  </a:lnTo>
                  <a:lnTo>
                    <a:pt x="13191" y="179426"/>
                  </a:lnTo>
                  <a:lnTo>
                    <a:pt x="14805" y="177812"/>
                  </a:lnTo>
                  <a:lnTo>
                    <a:pt x="16419" y="174584"/>
                  </a:lnTo>
                  <a:lnTo>
                    <a:pt x="16419" y="174584"/>
                  </a:lnTo>
                  <a:lnTo>
                    <a:pt x="18033" y="171356"/>
                  </a:lnTo>
                  <a:lnTo>
                    <a:pt x="18033" y="169742"/>
                  </a:lnTo>
                  <a:lnTo>
                    <a:pt x="19647" y="169742"/>
                  </a:lnTo>
                  <a:lnTo>
                    <a:pt x="19647" y="168128"/>
                  </a:lnTo>
                  <a:lnTo>
                    <a:pt x="21260" y="168128"/>
                  </a:lnTo>
                  <a:lnTo>
                    <a:pt x="22874" y="168128"/>
                  </a:lnTo>
                  <a:lnTo>
                    <a:pt x="24488" y="168128"/>
                  </a:lnTo>
                  <a:lnTo>
                    <a:pt x="24488" y="168128"/>
                  </a:lnTo>
                  <a:lnTo>
                    <a:pt x="26102" y="166514"/>
                  </a:lnTo>
                  <a:lnTo>
                    <a:pt x="27716" y="166514"/>
                  </a:lnTo>
                  <a:lnTo>
                    <a:pt x="27716" y="164900"/>
                  </a:lnTo>
                  <a:lnTo>
                    <a:pt x="27716" y="163286"/>
                  </a:lnTo>
                  <a:lnTo>
                    <a:pt x="27716" y="158445"/>
                  </a:lnTo>
                  <a:lnTo>
                    <a:pt x="27716" y="155217"/>
                  </a:lnTo>
                  <a:lnTo>
                    <a:pt x="29330" y="153603"/>
                  </a:lnTo>
                  <a:lnTo>
                    <a:pt x="30944" y="153603"/>
                  </a:lnTo>
                  <a:lnTo>
                    <a:pt x="32558" y="153603"/>
                  </a:lnTo>
                  <a:lnTo>
                    <a:pt x="34172" y="151989"/>
                  </a:lnTo>
                  <a:lnTo>
                    <a:pt x="35786" y="151989"/>
                  </a:lnTo>
                  <a:lnTo>
                    <a:pt x="37400" y="147147"/>
                  </a:lnTo>
                  <a:lnTo>
                    <a:pt x="39014" y="145533"/>
                  </a:lnTo>
                  <a:lnTo>
                    <a:pt x="43856" y="139077"/>
                  </a:lnTo>
                  <a:lnTo>
                    <a:pt x="45469" y="139077"/>
                  </a:lnTo>
                  <a:lnTo>
                    <a:pt x="45469" y="137464"/>
                  </a:lnTo>
                  <a:lnTo>
                    <a:pt x="43856" y="134236"/>
                  </a:lnTo>
                  <a:lnTo>
                    <a:pt x="42242" y="129394"/>
                  </a:lnTo>
                  <a:lnTo>
                    <a:pt x="42242" y="129394"/>
                  </a:lnTo>
                  <a:lnTo>
                    <a:pt x="35786" y="124552"/>
                  </a:lnTo>
                  <a:lnTo>
                    <a:pt x="9963" y="114868"/>
                  </a:lnTo>
                  <a:lnTo>
                    <a:pt x="8349" y="110027"/>
                  </a:lnTo>
                  <a:lnTo>
                    <a:pt x="8349" y="108413"/>
                  </a:lnTo>
                  <a:lnTo>
                    <a:pt x="11577" y="105185"/>
                  </a:lnTo>
                  <a:lnTo>
                    <a:pt x="24488" y="82590"/>
                  </a:lnTo>
                  <a:lnTo>
                    <a:pt x="26102" y="79362"/>
                  </a:lnTo>
                  <a:lnTo>
                    <a:pt x="35786" y="69678"/>
                  </a:lnTo>
                  <a:lnTo>
                    <a:pt x="35786" y="68064"/>
                  </a:lnTo>
                  <a:lnTo>
                    <a:pt x="35786" y="66450"/>
                  </a:lnTo>
                  <a:lnTo>
                    <a:pt x="35786" y="64837"/>
                  </a:lnTo>
                  <a:lnTo>
                    <a:pt x="34172" y="63223"/>
                  </a:lnTo>
                  <a:lnTo>
                    <a:pt x="32558" y="61609"/>
                  </a:lnTo>
                  <a:lnTo>
                    <a:pt x="27716" y="58381"/>
                  </a:lnTo>
                  <a:lnTo>
                    <a:pt x="26102" y="56767"/>
                  </a:lnTo>
                  <a:lnTo>
                    <a:pt x="26102" y="55153"/>
                  </a:lnTo>
                  <a:lnTo>
                    <a:pt x="29330" y="14805"/>
                  </a:lnTo>
                  <a:lnTo>
                    <a:pt x="29330" y="13191"/>
                  </a:lnTo>
                  <a:lnTo>
                    <a:pt x="34172" y="9963"/>
                  </a:lnTo>
                  <a:lnTo>
                    <a:pt x="43856" y="8349"/>
                  </a:lnTo>
                  <a:lnTo>
                    <a:pt x="89046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7F1D91D-2A36-44A1-94A3-8D51375C32CA}"/>
                </a:ext>
              </a:extLst>
            </p:cNvPr>
            <p:cNvSpPr/>
            <p:nvPr/>
          </p:nvSpPr>
          <p:spPr>
            <a:xfrm>
              <a:off x="8987787" y="3427006"/>
              <a:ext cx="306647" cy="403483"/>
            </a:xfrm>
            <a:custGeom>
              <a:avLst/>
              <a:gdLst>
                <a:gd name="connsiteX0" fmla="*/ 142305 w 306647"/>
                <a:gd name="connsiteY0" fmla="*/ 74520 h 403483"/>
                <a:gd name="connsiteX1" fmla="*/ 143919 w 306647"/>
                <a:gd name="connsiteY1" fmla="*/ 74520 h 403483"/>
                <a:gd name="connsiteX2" fmla="*/ 143919 w 306647"/>
                <a:gd name="connsiteY2" fmla="*/ 72906 h 403483"/>
                <a:gd name="connsiteX3" fmla="*/ 147147 w 306647"/>
                <a:gd name="connsiteY3" fmla="*/ 71292 h 403483"/>
                <a:gd name="connsiteX4" fmla="*/ 150375 w 306647"/>
                <a:gd name="connsiteY4" fmla="*/ 68064 h 403483"/>
                <a:gd name="connsiteX5" fmla="*/ 155217 w 306647"/>
                <a:gd name="connsiteY5" fmla="*/ 66451 h 403483"/>
                <a:gd name="connsiteX6" fmla="*/ 156831 w 306647"/>
                <a:gd name="connsiteY6" fmla="*/ 64837 h 403483"/>
                <a:gd name="connsiteX7" fmla="*/ 166514 w 306647"/>
                <a:gd name="connsiteY7" fmla="*/ 64837 h 403483"/>
                <a:gd name="connsiteX8" fmla="*/ 171356 w 306647"/>
                <a:gd name="connsiteY8" fmla="*/ 63223 h 403483"/>
                <a:gd name="connsiteX9" fmla="*/ 174584 w 306647"/>
                <a:gd name="connsiteY9" fmla="*/ 61609 h 403483"/>
                <a:gd name="connsiteX10" fmla="*/ 176198 w 306647"/>
                <a:gd name="connsiteY10" fmla="*/ 59995 h 403483"/>
                <a:gd name="connsiteX11" fmla="*/ 177812 w 306647"/>
                <a:gd name="connsiteY11" fmla="*/ 58381 h 403483"/>
                <a:gd name="connsiteX12" fmla="*/ 177812 w 306647"/>
                <a:gd name="connsiteY12" fmla="*/ 58381 h 403483"/>
                <a:gd name="connsiteX13" fmla="*/ 182654 w 306647"/>
                <a:gd name="connsiteY13" fmla="*/ 48697 h 403483"/>
                <a:gd name="connsiteX14" fmla="*/ 185882 w 306647"/>
                <a:gd name="connsiteY14" fmla="*/ 43855 h 403483"/>
                <a:gd name="connsiteX15" fmla="*/ 187495 w 306647"/>
                <a:gd name="connsiteY15" fmla="*/ 42242 h 403483"/>
                <a:gd name="connsiteX16" fmla="*/ 189109 w 306647"/>
                <a:gd name="connsiteY16" fmla="*/ 40628 h 403483"/>
                <a:gd name="connsiteX17" fmla="*/ 190723 w 306647"/>
                <a:gd name="connsiteY17" fmla="*/ 40628 h 403483"/>
                <a:gd name="connsiteX18" fmla="*/ 192337 w 306647"/>
                <a:gd name="connsiteY18" fmla="*/ 40628 h 403483"/>
                <a:gd name="connsiteX19" fmla="*/ 195565 w 306647"/>
                <a:gd name="connsiteY19" fmla="*/ 40628 h 403483"/>
                <a:gd name="connsiteX20" fmla="*/ 197179 w 306647"/>
                <a:gd name="connsiteY20" fmla="*/ 42242 h 403483"/>
                <a:gd name="connsiteX21" fmla="*/ 198793 w 306647"/>
                <a:gd name="connsiteY21" fmla="*/ 43855 h 403483"/>
                <a:gd name="connsiteX22" fmla="*/ 200407 w 306647"/>
                <a:gd name="connsiteY22" fmla="*/ 48697 h 403483"/>
                <a:gd name="connsiteX23" fmla="*/ 202021 w 306647"/>
                <a:gd name="connsiteY23" fmla="*/ 50311 h 403483"/>
                <a:gd name="connsiteX24" fmla="*/ 203635 w 306647"/>
                <a:gd name="connsiteY24" fmla="*/ 53539 h 403483"/>
                <a:gd name="connsiteX25" fmla="*/ 208477 w 306647"/>
                <a:gd name="connsiteY25" fmla="*/ 56767 h 403483"/>
                <a:gd name="connsiteX26" fmla="*/ 213318 w 306647"/>
                <a:gd name="connsiteY26" fmla="*/ 58381 h 403483"/>
                <a:gd name="connsiteX27" fmla="*/ 218160 w 306647"/>
                <a:gd name="connsiteY27" fmla="*/ 59995 h 403483"/>
                <a:gd name="connsiteX28" fmla="*/ 221388 w 306647"/>
                <a:gd name="connsiteY28" fmla="*/ 59995 h 403483"/>
                <a:gd name="connsiteX29" fmla="*/ 223002 w 306647"/>
                <a:gd name="connsiteY29" fmla="*/ 59995 h 403483"/>
                <a:gd name="connsiteX30" fmla="*/ 224616 w 306647"/>
                <a:gd name="connsiteY30" fmla="*/ 58381 h 403483"/>
                <a:gd name="connsiteX31" fmla="*/ 224616 w 306647"/>
                <a:gd name="connsiteY31" fmla="*/ 58381 h 403483"/>
                <a:gd name="connsiteX32" fmla="*/ 226230 w 306647"/>
                <a:gd name="connsiteY32" fmla="*/ 56767 h 403483"/>
                <a:gd name="connsiteX33" fmla="*/ 226230 w 306647"/>
                <a:gd name="connsiteY33" fmla="*/ 56767 h 403483"/>
                <a:gd name="connsiteX34" fmla="*/ 227844 w 306647"/>
                <a:gd name="connsiteY34" fmla="*/ 53539 h 403483"/>
                <a:gd name="connsiteX35" fmla="*/ 229458 w 306647"/>
                <a:gd name="connsiteY35" fmla="*/ 47083 h 403483"/>
                <a:gd name="connsiteX36" fmla="*/ 231072 w 306647"/>
                <a:gd name="connsiteY36" fmla="*/ 43855 h 403483"/>
                <a:gd name="connsiteX37" fmla="*/ 232686 w 306647"/>
                <a:gd name="connsiteY37" fmla="*/ 43855 h 403483"/>
                <a:gd name="connsiteX38" fmla="*/ 234299 w 306647"/>
                <a:gd name="connsiteY38" fmla="*/ 42242 h 403483"/>
                <a:gd name="connsiteX39" fmla="*/ 235913 w 306647"/>
                <a:gd name="connsiteY39" fmla="*/ 40628 h 403483"/>
                <a:gd name="connsiteX40" fmla="*/ 237527 w 306647"/>
                <a:gd name="connsiteY40" fmla="*/ 39014 h 403483"/>
                <a:gd name="connsiteX41" fmla="*/ 242369 w 306647"/>
                <a:gd name="connsiteY41" fmla="*/ 37400 h 403483"/>
                <a:gd name="connsiteX42" fmla="*/ 242369 w 306647"/>
                <a:gd name="connsiteY42" fmla="*/ 35786 h 403483"/>
                <a:gd name="connsiteX43" fmla="*/ 245597 w 306647"/>
                <a:gd name="connsiteY43" fmla="*/ 35786 h 403483"/>
                <a:gd name="connsiteX44" fmla="*/ 247211 w 306647"/>
                <a:gd name="connsiteY44" fmla="*/ 32558 h 403483"/>
                <a:gd name="connsiteX45" fmla="*/ 247211 w 306647"/>
                <a:gd name="connsiteY45" fmla="*/ 32558 h 403483"/>
                <a:gd name="connsiteX46" fmla="*/ 248825 w 306647"/>
                <a:gd name="connsiteY46" fmla="*/ 30944 h 403483"/>
                <a:gd name="connsiteX47" fmla="*/ 248825 w 306647"/>
                <a:gd name="connsiteY47" fmla="*/ 29330 h 403483"/>
                <a:gd name="connsiteX48" fmla="*/ 248825 w 306647"/>
                <a:gd name="connsiteY48" fmla="*/ 29330 h 403483"/>
                <a:gd name="connsiteX49" fmla="*/ 268192 w 306647"/>
                <a:gd name="connsiteY49" fmla="*/ 82590 h 403483"/>
                <a:gd name="connsiteX50" fmla="*/ 276262 w 306647"/>
                <a:gd name="connsiteY50" fmla="*/ 95501 h 403483"/>
                <a:gd name="connsiteX51" fmla="*/ 294015 w 306647"/>
                <a:gd name="connsiteY51" fmla="*/ 116482 h 403483"/>
                <a:gd name="connsiteX52" fmla="*/ 298857 w 306647"/>
                <a:gd name="connsiteY52" fmla="*/ 127780 h 403483"/>
                <a:gd name="connsiteX53" fmla="*/ 303699 w 306647"/>
                <a:gd name="connsiteY53" fmla="*/ 134236 h 403483"/>
                <a:gd name="connsiteX54" fmla="*/ 310154 w 306647"/>
                <a:gd name="connsiteY54" fmla="*/ 137464 h 403483"/>
                <a:gd name="connsiteX55" fmla="*/ 310154 w 306647"/>
                <a:gd name="connsiteY55" fmla="*/ 137464 h 403483"/>
                <a:gd name="connsiteX56" fmla="*/ 308540 w 306647"/>
                <a:gd name="connsiteY56" fmla="*/ 140691 h 403483"/>
                <a:gd name="connsiteX57" fmla="*/ 308540 w 306647"/>
                <a:gd name="connsiteY57" fmla="*/ 142305 h 403483"/>
                <a:gd name="connsiteX58" fmla="*/ 306926 w 306647"/>
                <a:gd name="connsiteY58" fmla="*/ 143919 h 403483"/>
                <a:gd name="connsiteX59" fmla="*/ 303699 w 306647"/>
                <a:gd name="connsiteY59" fmla="*/ 145533 h 403483"/>
                <a:gd name="connsiteX60" fmla="*/ 302085 w 306647"/>
                <a:gd name="connsiteY60" fmla="*/ 147147 h 403483"/>
                <a:gd name="connsiteX61" fmla="*/ 300471 w 306647"/>
                <a:gd name="connsiteY61" fmla="*/ 147147 h 403483"/>
                <a:gd name="connsiteX62" fmla="*/ 302085 w 306647"/>
                <a:gd name="connsiteY62" fmla="*/ 148761 h 403483"/>
                <a:gd name="connsiteX63" fmla="*/ 305313 w 306647"/>
                <a:gd name="connsiteY63" fmla="*/ 151989 h 403483"/>
                <a:gd name="connsiteX64" fmla="*/ 305313 w 306647"/>
                <a:gd name="connsiteY64" fmla="*/ 153603 h 403483"/>
                <a:gd name="connsiteX65" fmla="*/ 305313 w 306647"/>
                <a:gd name="connsiteY65" fmla="*/ 155217 h 403483"/>
                <a:gd name="connsiteX66" fmla="*/ 300471 w 306647"/>
                <a:gd name="connsiteY66" fmla="*/ 160059 h 403483"/>
                <a:gd name="connsiteX67" fmla="*/ 300471 w 306647"/>
                <a:gd name="connsiteY67" fmla="*/ 164900 h 403483"/>
                <a:gd name="connsiteX68" fmla="*/ 300471 w 306647"/>
                <a:gd name="connsiteY68" fmla="*/ 168128 h 403483"/>
                <a:gd name="connsiteX69" fmla="*/ 303699 w 306647"/>
                <a:gd name="connsiteY69" fmla="*/ 172970 h 403483"/>
                <a:gd name="connsiteX70" fmla="*/ 305313 w 306647"/>
                <a:gd name="connsiteY70" fmla="*/ 182654 h 403483"/>
                <a:gd name="connsiteX71" fmla="*/ 306926 w 306647"/>
                <a:gd name="connsiteY71" fmla="*/ 197179 h 403483"/>
                <a:gd name="connsiteX72" fmla="*/ 308540 w 306647"/>
                <a:gd name="connsiteY72" fmla="*/ 205249 h 403483"/>
                <a:gd name="connsiteX73" fmla="*/ 311768 w 306647"/>
                <a:gd name="connsiteY73" fmla="*/ 208477 h 403483"/>
                <a:gd name="connsiteX74" fmla="*/ 313382 w 306647"/>
                <a:gd name="connsiteY74" fmla="*/ 211705 h 403483"/>
                <a:gd name="connsiteX75" fmla="*/ 314996 w 306647"/>
                <a:gd name="connsiteY75" fmla="*/ 213318 h 403483"/>
                <a:gd name="connsiteX76" fmla="*/ 314996 w 306647"/>
                <a:gd name="connsiteY76" fmla="*/ 218160 h 403483"/>
                <a:gd name="connsiteX77" fmla="*/ 314996 w 306647"/>
                <a:gd name="connsiteY77" fmla="*/ 223002 h 403483"/>
                <a:gd name="connsiteX78" fmla="*/ 311768 w 306647"/>
                <a:gd name="connsiteY78" fmla="*/ 234299 h 403483"/>
                <a:gd name="connsiteX79" fmla="*/ 311768 w 306647"/>
                <a:gd name="connsiteY79" fmla="*/ 234299 h 403483"/>
                <a:gd name="connsiteX80" fmla="*/ 311768 w 306647"/>
                <a:gd name="connsiteY80" fmla="*/ 234299 h 403483"/>
                <a:gd name="connsiteX81" fmla="*/ 308540 w 306647"/>
                <a:gd name="connsiteY81" fmla="*/ 235914 h 403483"/>
                <a:gd name="connsiteX82" fmla="*/ 302085 w 306647"/>
                <a:gd name="connsiteY82" fmla="*/ 239141 h 403483"/>
                <a:gd name="connsiteX83" fmla="*/ 300471 w 306647"/>
                <a:gd name="connsiteY83" fmla="*/ 239141 h 403483"/>
                <a:gd name="connsiteX84" fmla="*/ 300471 w 306647"/>
                <a:gd name="connsiteY84" fmla="*/ 240755 h 403483"/>
                <a:gd name="connsiteX85" fmla="*/ 297243 w 306647"/>
                <a:gd name="connsiteY85" fmla="*/ 240755 h 403483"/>
                <a:gd name="connsiteX86" fmla="*/ 294015 w 306647"/>
                <a:gd name="connsiteY86" fmla="*/ 240755 h 403483"/>
                <a:gd name="connsiteX87" fmla="*/ 292401 w 306647"/>
                <a:gd name="connsiteY87" fmla="*/ 240755 h 403483"/>
                <a:gd name="connsiteX88" fmla="*/ 290787 w 306647"/>
                <a:gd name="connsiteY88" fmla="*/ 242369 h 403483"/>
                <a:gd name="connsiteX89" fmla="*/ 290787 w 306647"/>
                <a:gd name="connsiteY89" fmla="*/ 242369 h 403483"/>
                <a:gd name="connsiteX90" fmla="*/ 289173 w 306647"/>
                <a:gd name="connsiteY90" fmla="*/ 243983 h 403483"/>
                <a:gd name="connsiteX91" fmla="*/ 285945 w 306647"/>
                <a:gd name="connsiteY91" fmla="*/ 248825 h 403483"/>
                <a:gd name="connsiteX92" fmla="*/ 277876 w 306647"/>
                <a:gd name="connsiteY92" fmla="*/ 255281 h 403483"/>
                <a:gd name="connsiteX93" fmla="*/ 274648 w 306647"/>
                <a:gd name="connsiteY93" fmla="*/ 261736 h 403483"/>
                <a:gd name="connsiteX94" fmla="*/ 273034 w 306647"/>
                <a:gd name="connsiteY94" fmla="*/ 263350 h 403483"/>
                <a:gd name="connsiteX95" fmla="*/ 273034 w 306647"/>
                <a:gd name="connsiteY95" fmla="*/ 266578 h 403483"/>
                <a:gd name="connsiteX96" fmla="*/ 273034 w 306647"/>
                <a:gd name="connsiteY96" fmla="*/ 279490 h 403483"/>
                <a:gd name="connsiteX97" fmla="*/ 274648 w 306647"/>
                <a:gd name="connsiteY97" fmla="*/ 282717 h 403483"/>
                <a:gd name="connsiteX98" fmla="*/ 274648 w 306647"/>
                <a:gd name="connsiteY98" fmla="*/ 284332 h 403483"/>
                <a:gd name="connsiteX99" fmla="*/ 276262 w 306647"/>
                <a:gd name="connsiteY99" fmla="*/ 284332 h 403483"/>
                <a:gd name="connsiteX100" fmla="*/ 276262 w 306647"/>
                <a:gd name="connsiteY100" fmla="*/ 285945 h 403483"/>
                <a:gd name="connsiteX101" fmla="*/ 276262 w 306647"/>
                <a:gd name="connsiteY101" fmla="*/ 287559 h 403483"/>
                <a:gd name="connsiteX102" fmla="*/ 274648 w 306647"/>
                <a:gd name="connsiteY102" fmla="*/ 289173 h 403483"/>
                <a:gd name="connsiteX103" fmla="*/ 273034 w 306647"/>
                <a:gd name="connsiteY103" fmla="*/ 290787 h 403483"/>
                <a:gd name="connsiteX104" fmla="*/ 274648 w 306647"/>
                <a:gd name="connsiteY104" fmla="*/ 292401 h 403483"/>
                <a:gd name="connsiteX105" fmla="*/ 276262 w 306647"/>
                <a:gd name="connsiteY105" fmla="*/ 295629 h 403483"/>
                <a:gd name="connsiteX106" fmla="*/ 279490 w 306647"/>
                <a:gd name="connsiteY106" fmla="*/ 300471 h 403483"/>
                <a:gd name="connsiteX107" fmla="*/ 281104 w 306647"/>
                <a:gd name="connsiteY107" fmla="*/ 302085 h 403483"/>
                <a:gd name="connsiteX108" fmla="*/ 281104 w 306647"/>
                <a:gd name="connsiteY108" fmla="*/ 303699 h 403483"/>
                <a:gd name="connsiteX109" fmla="*/ 279490 w 306647"/>
                <a:gd name="connsiteY109" fmla="*/ 305313 h 403483"/>
                <a:gd name="connsiteX110" fmla="*/ 277876 w 306647"/>
                <a:gd name="connsiteY110" fmla="*/ 305313 h 403483"/>
                <a:gd name="connsiteX111" fmla="*/ 276262 w 306647"/>
                <a:gd name="connsiteY111" fmla="*/ 305313 h 403483"/>
                <a:gd name="connsiteX112" fmla="*/ 276262 w 306647"/>
                <a:gd name="connsiteY112" fmla="*/ 305313 h 403483"/>
                <a:gd name="connsiteX113" fmla="*/ 273034 w 306647"/>
                <a:gd name="connsiteY113" fmla="*/ 303699 h 403483"/>
                <a:gd name="connsiteX114" fmla="*/ 268192 w 306647"/>
                <a:gd name="connsiteY114" fmla="*/ 298857 h 403483"/>
                <a:gd name="connsiteX115" fmla="*/ 266578 w 306647"/>
                <a:gd name="connsiteY115" fmla="*/ 295629 h 403483"/>
                <a:gd name="connsiteX116" fmla="*/ 264964 w 306647"/>
                <a:gd name="connsiteY116" fmla="*/ 295629 h 403483"/>
                <a:gd name="connsiteX117" fmla="*/ 264964 w 306647"/>
                <a:gd name="connsiteY117" fmla="*/ 294015 h 403483"/>
                <a:gd name="connsiteX118" fmla="*/ 263350 w 306647"/>
                <a:gd name="connsiteY118" fmla="*/ 294015 h 403483"/>
                <a:gd name="connsiteX119" fmla="*/ 261736 w 306647"/>
                <a:gd name="connsiteY119" fmla="*/ 294015 h 403483"/>
                <a:gd name="connsiteX120" fmla="*/ 260122 w 306647"/>
                <a:gd name="connsiteY120" fmla="*/ 294015 h 403483"/>
                <a:gd name="connsiteX121" fmla="*/ 258508 w 306647"/>
                <a:gd name="connsiteY121" fmla="*/ 295629 h 403483"/>
                <a:gd name="connsiteX122" fmla="*/ 256895 w 306647"/>
                <a:gd name="connsiteY122" fmla="*/ 297243 h 403483"/>
                <a:gd name="connsiteX123" fmla="*/ 255281 w 306647"/>
                <a:gd name="connsiteY123" fmla="*/ 298857 h 403483"/>
                <a:gd name="connsiteX124" fmla="*/ 255281 w 306647"/>
                <a:gd name="connsiteY124" fmla="*/ 300471 h 403483"/>
                <a:gd name="connsiteX125" fmla="*/ 248825 w 306647"/>
                <a:gd name="connsiteY125" fmla="*/ 308540 h 403483"/>
                <a:gd name="connsiteX126" fmla="*/ 248825 w 306647"/>
                <a:gd name="connsiteY126" fmla="*/ 310154 h 403483"/>
                <a:gd name="connsiteX127" fmla="*/ 248825 w 306647"/>
                <a:gd name="connsiteY127" fmla="*/ 314996 h 403483"/>
                <a:gd name="connsiteX128" fmla="*/ 250439 w 306647"/>
                <a:gd name="connsiteY128" fmla="*/ 323066 h 403483"/>
                <a:gd name="connsiteX129" fmla="*/ 252053 w 306647"/>
                <a:gd name="connsiteY129" fmla="*/ 326294 h 403483"/>
                <a:gd name="connsiteX130" fmla="*/ 253667 w 306647"/>
                <a:gd name="connsiteY130" fmla="*/ 329522 h 403483"/>
                <a:gd name="connsiteX131" fmla="*/ 255281 w 306647"/>
                <a:gd name="connsiteY131" fmla="*/ 329522 h 403483"/>
                <a:gd name="connsiteX132" fmla="*/ 255281 w 306647"/>
                <a:gd name="connsiteY132" fmla="*/ 331135 h 403483"/>
                <a:gd name="connsiteX133" fmla="*/ 255281 w 306647"/>
                <a:gd name="connsiteY133" fmla="*/ 331135 h 403483"/>
                <a:gd name="connsiteX134" fmla="*/ 255281 w 306647"/>
                <a:gd name="connsiteY134" fmla="*/ 334363 h 403483"/>
                <a:gd name="connsiteX135" fmla="*/ 255281 w 306647"/>
                <a:gd name="connsiteY135" fmla="*/ 335977 h 403483"/>
                <a:gd name="connsiteX136" fmla="*/ 253667 w 306647"/>
                <a:gd name="connsiteY136" fmla="*/ 340819 h 403483"/>
                <a:gd name="connsiteX137" fmla="*/ 253667 w 306647"/>
                <a:gd name="connsiteY137" fmla="*/ 344047 h 403483"/>
                <a:gd name="connsiteX138" fmla="*/ 252053 w 306647"/>
                <a:gd name="connsiteY138" fmla="*/ 345661 h 403483"/>
                <a:gd name="connsiteX139" fmla="*/ 250439 w 306647"/>
                <a:gd name="connsiteY139" fmla="*/ 347275 h 403483"/>
                <a:gd name="connsiteX140" fmla="*/ 248825 w 306647"/>
                <a:gd name="connsiteY140" fmla="*/ 348889 h 403483"/>
                <a:gd name="connsiteX141" fmla="*/ 250439 w 306647"/>
                <a:gd name="connsiteY141" fmla="*/ 350503 h 403483"/>
                <a:gd name="connsiteX142" fmla="*/ 252053 w 306647"/>
                <a:gd name="connsiteY142" fmla="*/ 353731 h 403483"/>
                <a:gd name="connsiteX143" fmla="*/ 253667 w 306647"/>
                <a:gd name="connsiteY143" fmla="*/ 358572 h 403483"/>
                <a:gd name="connsiteX144" fmla="*/ 255281 w 306647"/>
                <a:gd name="connsiteY144" fmla="*/ 360186 h 403483"/>
                <a:gd name="connsiteX145" fmla="*/ 256895 w 306647"/>
                <a:gd name="connsiteY145" fmla="*/ 361800 h 403483"/>
                <a:gd name="connsiteX146" fmla="*/ 258508 w 306647"/>
                <a:gd name="connsiteY146" fmla="*/ 363414 h 403483"/>
                <a:gd name="connsiteX147" fmla="*/ 261736 w 306647"/>
                <a:gd name="connsiteY147" fmla="*/ 365028 h 403483"/>
                <a:gd name="connsiteX148" fmla="*/ 264964 w 306647"/>
                <a:gd name="connsiteY148" fmla="*/ 366642 h 403483"/>
                <a:gd name="connsiteX149" fmla="*/ 266578 w 306647"/>
                <a:gd name="connsiteY149" fmla="*/ 368256 h 403483"/>
                <a:gd name="connsiteX150" fmla="*/ 264964 w 306647"/>
                <a:gd name="connsiteY150" fmla="*/ 373098 h 403483"/>
                <a:gd name="connsiteX151" fmla="*/ 258508 w 306647"/>
                <a:gd name="connsiteY151" fmla="*/ 384395 h 403483"/>
                <a:gd name="connsiteX152" fmla="*/ 258508 w 306647"/>
                <a:gd name="connsiteY152" fmla="*/ 384395 h 403483"/>
                <a:gd name="connsiteX153" fmla="*/ 258508 w 306647"/>
                <a:gd name="connsiteY153" fmla="*/ 384395 h 403483"/>
                <a:gd name="connsiteX154" fmla="*/ 256895 w 306647"/>
                <a:gd name="connsiteY154" fmla="*/ 381167 h 403483"/>
                <a:gd name="connsiteX155" fmla="*/ 252053 w 306647"/>
                <a:gd name="connsiteY155" fmla="*/ 377940 h 403483"/>
                <a:gd name="connsiteX156" fmla="*/ 247211 w 306647"/>
                <a:gd name="connsiteY156" fmla="*/ 382781 h 403483"/>
                <a:gd name="connsiteX157" fmla="*/ 250439 w 306647"/>
                <a:gd name="connsiteY157" fmla="*/ 384395 h 403483"/>
                <a:gd name="connsiteX158" fmla="*/ 252053 w 306647"/>
                <a:gd name="connsiteY158" fmla="*/ 386009 h 403483"/>
                <a:gd name="connsiteX159" fmla="*/ 253667 w 306647"/>
                <a:gd name="connsiteY159" fmla="*/ 387623 h 403483"/>
                <a:gd name="connsiteX160" fmla="*/ 255281 w 306647"/>
                <a:gd name="connsiteY160" fmla="*/ 390851 h 403483"/>
                <a:gd name="connsiteX161" fmla="*/ 248825 w 306647"/>
                <a:gd name="connsiteY161" fmla="*/ 397307 h 403483"/>
                <a:gd name="connsiteX162" fmla="*/ 240755 w 306647"/>
                <a:gd name="connsiteY162" fmla="*/ 402149 h 403483"/>
                <a:gd name="connsiteX163" fmla="*/ 234299 w 306647"/>
                <a:gd name="connsiteY163" fmla="*/ 400535 h 403483"/>
                <a:gd name="connsiteX164" fmla="*/ 231072 w 306647"/>
                <a:gd name="connsiteY164" fmla="*/ 390851 h 403483"/>
                <a:gd name="connsiteX165" fmla="*/ 232686 w 306647"/>
                <a:gd name="connsiteY165" fmla="*/ 374712 h 403483"/>
                <a:gd name="connsiteX166" fmla="*/ 234299 w 306647"/>
                <a:gd name="connsiteY166" fmla="*/ 366642 h 403483"/>
                <a:gd name="connsiteX167" fmla="*/ 239141 w 306647"/>
                <a:gd name="connsiteY167" fmla="*/ 358572 h 403483"/>
                <a:gd name="connsiteX168" fmla="*/ 235913 w 306647"/>
                <a:gd name="connsiteY168" fmla="*/ 358572 h 403483"/>
                <a:gd name="connsiteX169" fmla="*/ 234299 w 306647"/>
                <a:gd name="connsiteY169" fmla="*/ 361800 h 403483"/>
                <a:gd name="connsiteX170" fmla="*/ 227844 w 306647"/>
                <a:gd name="connsiteY170" fmla="*/ 371484 h 403483"/>
                <a:gd name="connsiteX171" fmla="*/ 226230 w 306647"/>
                <a:gd name="connsiteY171" fmla="*/ 371484 h 403483"/>
                <a:gd name="connsiteX172" fmla="*/ 224616 w 306647"/>
                <a:gd name="connsiteY172" fmla="*/ 366642 h 403483"/>
                <a:gd name="connsiteX173" fmla="*/ 223002 w 306647"/>
                <a:gd name="connsiteY173" fmla="*/ 361800 h 403483"/>
                <a:gd name="connsiteX174" fmla="*/ 224616 w 306647"/>
                <a:gd name="connsiteY174" fmla="*/ 356958 h 403483"/>
                <a:gd name="connsiteX175" fmla="*/ 226230 w 306647"/>
                <a:gd name="connsiteY175" fmla="*/ 353731 h 403483"/>
                <a:gd name="connsiteX176" fmla="*/ 221388 w 306647"/>
                <a:gd name="connsiteY176" fmla="*/ 356958 h 403483"/>
                <a:gd name="connsiteX177" fmla="*/ 214932 w 306647"/>
                <a:gd name="connsiteY177" fmla="*/ 358572 h 403483"/>
                <a:gd name="connsiteX178" fmla="*/ 210090 w 306647"/>
                <a:gd name="connsiteY178" fmla="*/ 358572 h 403483"/>
                <a:gd name="connsiteX179" fmla="*/ 208477 w 306647"/>
                <a:gd name="connsiteY179" fmla="*/ 353731 h 403483"/>
                <a:gd name="connsiteX180" fmla="*/ 202021 w 306647"/>
                <a:gd name="connsiteY180" fmla="*/ 355344 h 403483"/>
                <a:gd name="connsiteX181" fmla="*/ 200407 w 306647"/>
                <a:gd name="connsiteY181" fmla="*/ 355344 h 403483"/>
                <a:gd name="connsiteX182" fmla="*/ 203635 w 306647"/>
                <a:gd name="connsiteY182" fmla="*/ 358572 h 403483"/>
                <a:gd name="connsiteX183" fmla="*/ 205249 w 306647"/>
                <a:gd name="connsiteY183" fmla="*/ 361800 h 403483"/>
                <a:gd name="connsiteX184" fmla="*/ 205249 w 306647"/>
                <a:gd name="connsiteY184" fmla="*/ 365028 h 403483"/>
                <a:gd name="connsiteX185" fmla="*/ 203635 w 306647"/>
                <a:gd name="connsiteY185" fmla="*/ 369870 h 403483"/>
                <a:gd name="connsiteX186" fmla="*/ 205249 w 306647"/>
                <a:gd name="connsiteY186" fmla="*/ 369870 h 403483"/>
                <a:gd name="connsiteX187" fmla="*/ 213318 w 306647"/>
                <a:gd name="connsiteY187" fmla="*/ 363414 h 403483"/>
                <a:gd name="connsiteX188" fmla="*/ 214932 w 306647"/>
                <a:gd name="connsiteY188" fmla="*/ 368256 h 403483"/>
                <a:gd name="connsiteX189" fmla="*/ 218160 w 306647"/>
                <a:gd name="connsiteY189" fmla="*/ 371484 h 403483"/>
                <a:gd name="connsiteX190" fmla="*/ 218160 w 306647"/>
                <a:gd name="connsiteY190" fmla="*/ 374712 h 403483"/>
                <a:gd name="connsiteX191" fmla="*/ 216546 w 306647"/>
                <a:gd name="connsiteY191" fmla="*/ 379553 h 403483"/>
                <a:gd name="connsiteX192" fmla="*/ 223002 w 306647"/>
                <a:gd name="connsiteY192" fmla="*/ 386009 h 403483"/>
                <a:gd name="connsiteX193" fmla="*/ 227844 w 306647"/>
                <a:gd name="connsiteY193" fmla="*/ 397307 h 403483"/>
                <a:gd name="connsiteX194" fmla="*/ 224616 w 306647"/>
                <a:gd name="connsiteY194" fmla="*/ 405376 h 403483"/>
                <a:gd name="connsiteX195" fmla="*/ 210090 w 306647"/>
                <a:gd name="connsiteY195" fmla="*/ 398921 h 403483"/>
                <a:gd name="connsiteX196" fmla="*/ 187495 w 306647"/>
                <a:gd name="connsiteY196" fmla="*/ 374712 h 403483"/>
                <a:gd name="connsiteX197" fmla="*/ 176198 w 306647"/>
                <a:gd name="connsiteY197" fmla="*/ 368256 h 403483"/>
                <a:gd name="connsiteX198" fmla="*/ 171356 w 306647"/>
                <a:gd name="connsiteY198" fmla="*/ 365028 h 403483"/>
                <a:gd name="connsiteX199" fmla="*/ 171356 w 306647"/>
                <a:gd name="connsiteY199" fmla="*/ 361800 h 403483"/>
                <a:gd name="connsiteX200" fmla="*/ 164900 w 306647"/>
                <a:gd name="connsiteY200" fmla="*/ 353731 h 403483"/>
                <a:gd name="connsiteX201" fmla="*/ 156831 w 306647"/>
                <a:gd name="connsiteY201" fmla="*/ 344047 h 403483"/>
                <a:gd name="connsiteX202" fmla="*/ 150375 w 306647"/>
                <a:gd name="connsiteY202" fmla="*/ 334363 h 403483"/>
                <a:gd name="connsiteX203" fmla="*/ 153603 w 306647"/>
                <a:gd name="connsiteY203" fmla="*/ 326294 h 403483"/>
                <a:gd name="connsiteX204" fmla="*/ 155217 w 306647"/>
                <a:gd name="connsiteY204" fmla="*/ 329522 h 403483"/>
                <a:gd name="connsiteX205" fmla="*/ 156831 w 306647"/>
                <a:gd name="connsiteY205" fmla="*/ 331135 h 403483"/>
                <a:gd name="connsiteX206" fmla="*/ 158445 w 306647"/>
                <a:gd name="connsiteY206" fmla="*/ 331135 h 403483"/>
                <a:gd name="connsiteX207" fmla="*/ 161673 w 306647"/>
                <a:gd name="connsiteY207" fmla="*/ 331135 h 403483"/>
                <a:gd name="connsiteX208" fmla="*/ 156831 w 306647"/>
                <a:gd name="connsiteY208" fmla="*/ 327908 h 403483"/>
                <a:gd name="connsiteX209" fmla="*/ 158445 w 306647"/>
                <a:gd name="connsiteY209" fmla="*/ 324680 h 403483"/>
                <a:gd name="connsiteX210" fmla="*/ 163286 w 306647"/>
                <a:gd name="connsiteY210" fmla="*/ 321452 h 403483"/>
                <a:gd name="connsiteX211" fmla="*/ 166514 w 306647"/>
                <a:gd name="connsiteY211" fmla="*/ 314996 h 403483"/>
                <a:gd name="connsiteX212" fmla="*/ 163286 w 306647"/>
                <a:gd name="connsiteY212" fmla="*/ 314996 h 403483"/>
                <a:gd name="connsiteX213" fmla="*/ 161673 w 306647"/>
                <a:gd name="connsiteY213" fmla="*/ 319838 h 403483"/>
                <a:gd name="connsiteX214" fmla="*/ 158445 w 306647"/>
                <a:gd name="connsiteY214" fmla="*/ 321452 h 403483"/>
                <a:gd name="connsiteX215" fmla="*/ 156831 w 306647"/>
                <a:gd name="connsiteY215" fmla="*/ 321452 h 403483"/>
                <a:gd name="connsiteX216" fmla="*/ 153603 w 306647"/>
                <a:gd name="connsiteY216" fmla="*/ 318224 h 403483"/>
                <a:gd name="connsiteX217" fmla="*/ 156831 w 306647"/>
                <a:gd name="connsiteY217" fmla="*/ 314996 h 403483"/>
                <a:gd name="connsiteX218" fmla="*/ 158445 w 306647"/>
                <a:gd name="connsiteY218" fmla="*/ 313382 h 403483"/>
                <a:gd name="connsiteX219" fmla="*/ 161673 w 306647"/>
                <a:gd name="connsiteY219" fmla="*/ 313382 h 403483"/>
                <a:gd name="connsiteX220" fmla="*/ 142305 w 306647"/>
                <a:gd name="connsiteY220" fmla="*/ 313382 h 403483"/>
                <a:gd name="connsiteX221" fmla="*/ 140691 w 306647"/>
                <a:gd name="connsiteY221" fmla="*/ 310154 h 403483"/>
                <a:gd name="connsiteX222" fmla="*/ 148761 w 306647"/>
                <a:gd name="connsiteY222" fmla="*/ 302085 h 403483"/>
                <a:gd name="connsiteX223" fmla="*/ 132622 w 306647"/>
                <a:gd name="connsiteY223" fmla="*/ 303699 h 403483"/>
                <a:gd name="connsiteX224" fmla="*/ 127780 w 306647"/>
                <a:gd name="connsiteY224" fmla="*/ 305313 h 403483"/>
                <a:gd name="connsiteX225" fmla="*/ 127780 w 306647"/>
                <a:gd name="connsiteY225" fmla="*/ 308540 h 403483"/>
                <a:gd name="connsiteX226" fmla="*/ 132622 w 306647"/>
                <a:gd name="connsiteY226" fmla="*/ 311768 h 403483"/>
                <a:gd name="connsiteX227" fmla="*/ 135850 w 306647"/>
                <a:gd name="connsiteY227" fmla="*/ 316610 h 403483"/>
                <a:gd name="connsiteX228" fmla="*/ 140691 w 306647"/>
                <a:gd name="connsiteY228" fmla="*/ 321452 h 403483"/>
                <a:gd name="connsiteX229" fmla="*/ 148761 w 306647"/>
                <a:gd name="connsiteY229" fmla="*/ 321452 h 403483"/>
                <a:gd name="connsiteX230" fmla="*/ 147147 w 306647"/>
                <a:gd name="connsiteY230" fmla="*/ 326294 h 403483"/>
                <a:gd name="connsiteX231" fmla="*/ 145533 w 306647"/>
                <a:gd name="connsiteY231" fmla="*/ 331135 h 403483"/>
                <a:gd name="connsiteX232" fmla="*/ 145533 w 306647"/>
                <a:gd name="connsiteY232" fmla="*/ 342433 h 403483"/>
                <a:gd name="connsiteX233" fmla="*/ 132622 w 306647"/>
                <a:gd name="connsiteY233" fmla="*/ 323066 h 403483"/>
                <a:gd name="connsiteX234" fmla="*/ 127780 w 306647"/>
                <a:gd name="connsiteY234" fmla="*/ 316610 h 403483"/>
                <a:gd name="connsiteX235" fmla="*/ 121324 w 306647"/>
                <a:gd name="connsiteY235" fmla="*/ 314996 h 403483"/>
                <a:gd name="connsiteX236" fmla="*/ 113255 w 306647"/>
                <a:gd name="connsiteY236" fmla="*/ 313382 h 403483"/>
                <a:gd name="connsiteX237" fmla="*/ 108413 w 306647"/>
                <a:gd name="connsiteY237" fmla="*/ 314996 h 403483"/>
                <a:gd name="connsiteX238" fmla="*/ 108413 w 306647"/>
                <a:gd name="connsiteY238" fmla="*/ 298857 h 403483"/>
                <a:gd name="connsiteX239" fmla="*/ 108413 w 306647"/>
                <a:gd name="connsiteY239" fmla="*/ 294015 h 403483"/>
                <a:gd name="connsiteX240" fmla="*/ 106799 w 306647"/>
                <a:gd name="connsiteY240" fmla="*/ 290787 h 403483"/>
                <a:gd name="connsiteX241" fmla="*/ 105185 w 306647"/>
                <a:gd name="connsiteY241" fmla="*/ 289173 h 403483"/>
                <a:gd name="connsiteX242" fmla="*/ 103571 w 306647"/>
                <a:gd name="connsiteY242" fmla="*/ 290787 h 403483"/>
                <a:gd name="connsiteX243" fmla="*/ 103571 w 306647"/>
                <a:gd name="connsiteY243" fmla="*/ 292401 h 403483"/>
                <a:gd name="connsiteX244" fmla="*/ 100343 w 306647"/>
                <a:gd name="connsiteY244" fmla="*/ 295629 h 403483"/>
                <a:gd name="connsiteX245" fmla="*/ 98729 w 306647"/>
                <a:gd name="connsiteY245" fmla="*/ 297243 h 403483"/>
                <a:gd name="connsiteX246" fmla="*/ 103571 w 306647"/>
                <a:gd name="connsiteY246" fmla="*/ 314996 h 403483"/>
                <a:gd name="connsiteX247" fmla="*/ 103571 w 306647"/>
                <a:gd name="connsiteY247" fmla="*/ 318224 h 403483"/>
                <a:gd name="connsiteX248" fmla="*/ 90659 w 306647"/>
                <a:gd name="connsiteY248" fmla="*/ 308540 h 403483"/>
                <a:gd name="connsiteX249" fmla="*/ 85818 w 306647"/>
                <a:gd name="connsiteY249" fmla="*/ 303699 h 403483"/>
                <a:gd name="connsiteX250" fmla="*/ 82590 w 306647"/>
                <a:gd name="connsiteY250" fmla="*/ 297243 h 403483"/>
                <a:gd name="connsiteX251" fmla="*/ 90659 w 306647"/>
                <a:gd name="connsiteY251" fmla="*/ 300471 h 403483"/>
                <a:gd name="connsiteX252" fmla="*/ 89046 w 306647"/>
                <a:gd name="connsiteY252" fmla="*/ 294015 h 403483"/>
                <a:gd name="connsiteX253" fmla="*/ 87432 w 306647"/>
                <a:gd name="connsiteY253" fmla="*/ 292401 h 403483"/>
                <a:gd name="connsiteX254" fmla="*/ 84204 w 306647"/>
                <a:gd name="connsiteY254" fmla="*/ 292401 h 403483"/>
                <a:gd name="connsiteX255" fmla="*/ 80976 w 306647"/>
                <a:gd name="connsiteY255" fmla="*/ 292401 h 403483"/>
                <a:gd name="connsiteX256" fmla="*/ 77748 w 306647"/>
                <a:gd name="connsiteY256" fmla="*/ 289173 h 403483"/>
                <a:gd name="connsiteX257" fmla="*/ 76134 w 306647"/>
                <a:gd name="connsiteY257" fmla="*/ 285945 h 403483"/>
                <a:gd name="connsiteX258" fmla="*/ 74520 w 306647"/>
                <a:gd name="connsiteY258" fmla="*/ 282717 h 403483"/>
                <a:gd name="connsiteX259" fmla="*/ 72906 w 306647"/>
                <a:gd name="connsiteY259" fmla="*/ 279490 h 403483"/>
                <a:gd name="connsiteX260" fmla="*/ 66450 w 306647"/>
                <a:gd name="connsiteY260" fmla="*/ 269806 h 403483"/>
                <a:gd name="connsiteX261" fmla="*/ 59995 w 306647"/>
                <a:gd name="connsiteY261" fmla="*/ 263350 h 403483"/>
                <a:gd name="connsiteX262" fmla="*/ 51925 w 306647"/>
                <a:gd name="connsiteY262" fmla="*/ 256895 h 403483"/>
                <a:gd name="connsiteX263" fmla="*/ 43855 w 306647"/>
                <a:gd name="connsiteY263" fmla="*/ 253667 h 403483"/>
                <a:gd name="connsiteX264" fmla="*/ 43855 w 306647"/>
                <a:gd name="connsiteY264" fmla="*/ 253667 h 403483"/>
                <a:gd name="connsiteX265" fmla="*/ 45469 w 306647"/>
                <a:gd name="connsiteY265" fmla="*/ 252053 h 403483"/>
                <a:gd name="connsiteX266" fmla="*/ 45469 w 306647"/>
                <a:gd name="connsiteY266" fmla="*/ 245597 h 403483"/>
                <a:gd name="connsiteX267" fmla="*/ 45469 w 306647"/>
                <a:gd name="connsiteY267" fmla="*/ 243983 h 403483"/>
                <a:gd name="connsiteX268" fmla="*/ 47083 w 306647"/>
                <a:gd name="connsiteY268" fmla="*/ 242369 h 403483"/>
                <a:gd name="connsiteX269" fmla="*/ 48697 w 306647"/>
                <a:gd name="connsiteY269" fmla="*/ 242369 h 403483"/>
                <a:gd name="connsiteX270" fmla="*/ 48697 w 306647"/>
                <a:gd name="connsiteY270" fmla="*/ 240755 h 403483"/>
                <a:gd name="connsiteX271" fmla="*/ 48697 w 306647"/>
                <a:gd name="connsiteY271" fmla="*/ 240755 h 403483"/>
                <a:gd name="connsiteX272" fmla="*/ 48697 w 306647"/>
                <a:gd name="connsiteY272" fmla="*/ 234299 h 403483"/>
                <a:gd name="connsiteX273" fmla="*/ 48697 w 306647"/>
                <a:gd name="connsiteY273" fmla="*/ 234299 h 403483"/>
                <a:gd name="connsiteX274" fmla="*/ 48697 w 306647"/>
                <a:gd name="connsiteY274" fmla="*/ 232686 h 403483"/>
                <a:gd name="connsiteX275" fmla="*/ 50311 w 306647"/>
                <a:gd name="connsiteY275" fmla="*/ 232686 h 403483"/>
                <a:gd name="connsiteX276" fmla="*/ 51925 w 306647"/>
                <a:gd name="connsiteY276" fmla="*/ 231072 h 403483"/>
                <a:gd name="connsiteX277" fmla="*/ 55153 w 306647"/>
                <a:gd name="connsiteY277" fmla="*/ 229458 h 403483"/>
                <a:gd name="connsiteX278" fmla="*/ 55153 w 306647"/>
                <a:gd name="connsiteY278" fmla="*/ 227844 h 403483"/>
                <a:gd name="connsiteX279" fmla="*/ 55153 w 306647"/>
                <a:gd name="connsiteY279" fmla="*/ 226230 h 403483"/>
                <a:gd name="connsiteX280" fmla="*/ 55153 w 306647"/>
                <a:gd name="connsiteY280" fmla="*/ 224616 h 403483"/>
                <a:gd name="connsiteX281" fmla="*/ 55153 w 306647"/>
                <a:gd name="connsiteY281" fmla="*/ 223002 h 403483"/>
                <a:gd name="connsiteX282" fmla="*/ 55153 w 306647"/>
                <a:gd name="connsiteY282" fmla="*/ 221388 h 403483"/>
                <a:gd name="connsiteX283" fmla="*/ 58381 w 306647"/>
                <a:gd name="connsiteY283" fmla="*/ 206863 h 403483"/>
                <a:gd name="connsiteX284" fmla="*/ 59995 w 306647"/>
                <a:gd name="connsiteY284" fmla="*/ 198793 h 403483"/>
                <a:gd name="connsiteX285" fmla="*/ 58381 w 306647"/>
                <a:gd name="connsiteY285" fmla="*/ 184268 h 403483"/>
                <a:gd name="connsiteX286" fmla="*/ 58381 w 306647"/>
                <a:gd name="connsiteY286" fmla="*/ 181040 h 403483"/>
                <a:gd name="connsiteX287" fmla="*/ 58381 w 306647"/>
                <a:gd name="connsiteY287" fmla="*/ 179426 h 403483"/>
                <a:gd name="connsiteX288" fmla="*/ 56767 w 306647"/>
                <a:gd name="connsiteY288" fmla="*/ 177812 h 403483"/>
                <a:gd name="connsiteX289" fmla="*/ 55153 w 306647"/>
                <a:gd name="connsiteY289" fmla="*/ 176198 h 403483"/>
                <a:gd name="connsiteX290" fmla="*/ 53539 w 306647"/>
                <a:gd name="connsiteY290" fmla="*/ 176198 h 403483"/>
                <a:gd name="connsiteX291" fmla="*/ 51925 w 306647"/>
                <a:gd name="connsiteY291" fmla="*/ 176198 h 403483"/>
                <a:gd name="connsiteX292" fmla="*/ 50311 w 306647"/>
                <a:gd name="connsiteY292" fmla="*/ 176198 h 403483"/>
                <a:gd name="connsiteX293" fmla="*/ 50311 w 306647"/>
                <a:gd name="connsiteY293" fmla="*/ 174584 h 403483"/>
                <a:gd name="connsiteX294" fmla="*/ 47083 w 306647"/>
                <a:gd name="connsiteY294" fmla="*/ 161673 h 403483"/>
                <a:gd name="connsiteX295" fmla="*/ 45469 w 306647"/>
                <a:gd name="connsiteY295" fmla="*/ 160059 h 403483"/>
                <a:gd name="connsiteX296" fmla="*/ 43855 w 306647"/>
                <a:gd name="connsiteY296" fmla="*/ 158445 h 403483"/>
                <a:gd name="connsiteX297" fmla="*/ 40628 w 306647"/>
                <a:gd name="connsiteY297" fmla="*/ 155217 h 403483"/>
                <a:gd name="connsiteX298" fmla="*/ 39014 w 306647"/>
                <a:gd name="connsiteY298" fmla="*/ 155217 h 403483"/>
                <a:gd name="connsiteX299" fmla="*/ 37400 w 306647"/>
                <a:gd name="connsiteY299" fmla="*/ 155217 h 403483"/>
                <a:gd name="connsiteX300" fmla="*/ 35786 w 306647"/>
                <a:gd name="connsiteY300" fmla="*/ 155217 h 403483"/>
                <a:gd name="connsiteX301" fmla="*/ 32558 w 306647"/>
                <a:gd name="connsiteY301" fmla="*/ 156831 h 403483"/>
                <a:gd name="connsiteX302" fmla="*/ 32558 w 306647"/>
                <a:gd name="connsiteY302" fmla="*/ 156831 h 403483"/>
                <a:gd name="connsiteX303" fmla="*/ 30944 w 306647"/>
                <a:gd name="connsiteY303" fmla="*/ 156831 h 403483"/>
                <a:gd name="connsiteX304" fmla="*/ 29330 w 306647"/>
                <a:gd name="connsiteY304" fmla="*/ 156831 h 403483"/>
                <a:gd name="connsiteX305" fmla="*/ 27716 w 306647"/>
                <a:gd name="connsiteY305" fmla="*/ 155217 h 403483"/>
                <a:gd name="connsiteX306" fmla="*/ 26102 w 306647"/>
                <a:gd name="connsiteY306" fmla="*/ 153603 h 403483"/>
                <a:gd name="connsiteX307" fmla="*/ 26102 w 306647"/>
                <a:gd name="connsiteY307" fmla="*/ 150375 h 403483"/>
                <a:gd name="connsiteX308" fmla="*/ 26102 w 306647"/>
                <a:gd name="connsiteY308" fmla="*/ 147147 h 403483"/>
                <a:gd name="connsiteX309" fmla="*/ 26102 w 306647"/>
                <a:gd name="connsiteY309" fmla="*/ 143919 h 403483"/>
                <a:gd name="connsiteX310" fmla="*/ 26102 w 306647"/>
                <a:gd name="connsiteY310" fmla="*/ 140691 h 403483"/>
                <a:gd name="connsiteX311" fmla="*/ 26102 w 306647"/>
                <a:gd name="connsiteY311" fmla="*/ 139078 h 403483"/>
                <a:gd name="connsiteX312" fmla="*/ 27716 w 306647"/>
                <a:gd name="connsiteY312" fmla="*/ 137464 h 403483"/>
                <a:gd name="connsiteX313" fmla="*/ 29330 w 306647"/>
                <a:gd name="connsiteY313" fmla="*/ 137464 h 403483"/>
                <a:gd name="connsiteX314" fmla="*/ 29330 w 306647"/>
                <a:gd name="connsiteY314" fmla="*/ 135850 h 403483"/>
                <a:gd name="connsiteX315" fmla="*/ 29330 w 306647"/>
                <a:gd name="connsiteY315" fmla="*/ 135850 h 403483"/>
                <a:gd name="connsiteX316" fmla="*/ 29330 w 306647"/>
                <a:gd name="connsiteY316" fmla="*/ 134236 h 403483"/>
                <a:gd name="connsiteX317" fmla="*/ 29330 w 306647"/>
                <a:gd name="connsiteY317" fmla="*/ 132622 h 403483"/>
                <a:gd name="connsiteX318" fmla="*/ 29330 w 306647"/>
                <a:gd name="connsiteY318" fmla="*/ 131008 h 403483"/>
                <a:gd name="connsiteX319" fmla="*/ 26102 w 306647"/>
                <a:gd name="connsiteY319" fmla="*/ 127780 h 403483"/>
                <a:gd name="connsiteX320" fmla="*/ 24488 w 306647"/>
                <a:gd name="connsiteY320" fmla="*/ 126166 h 403483"/>
                <a:gd name="connsiteX321" fmla="*/ 21260 w 306647"/>
                <a:gd name="connsiteY321" fmla="*/ 126166 h 403483"/>
                <a:gd name="connsiteX322" fmla="*/ 19646 w 306647"/>
                <a:gd name="connsiteY322" fmla="*/ 126166 h 403483"/>
                <a:gd name="connsiteX323" fmla="*/ 18033 w 306647"/>
                <a:gd name="connsiteY323" fmla="*/ 126166 h 403483"/>
                <a:gd name="connsiteX324" fmla="*/ 18033 w 306647"/>
                <a:gd name="connsiteY324" fmla="*/ 126166 h 403483"/>
                <a:gd name="connsiteX325" fmla="*/ 16419 w 306647"/>
                <a:gd name="connsiteY325" fmla="*/ 124552 h 403483"/>
                <a:gd name="connsiteX326" fmla="*/ 14805 w 306647"/>
                <a:gd name="connsiteY326" fmla="*/ 122938 h 403483"/>
                <a:gd name="connsiteX327" fmla="*/ 8349 w 306647"/>
                <a:gd name="connsiteY327" fmla="*/ 103571 h 403483"/>
                <a:gd name="connsiteX328" fmla="*/ 5121 w 306647"/>
                <a:gd name="connsiteY328" fmla="*/ 93887 h 403483"/>
                <a:gd name="connsiteX329" fmla="*/ 5121 w 306647"/>
                <a:gd name="connsiteY329" fmla="*/ 92273 h 403483"/>
                <a:gd name="connsiteX330" fmla="*/ 8349 w 306647"/>
                <a:gd name="connsiteY330" fmla="*/ 84204 h 403483"/>
                <a:gd name="connsiteX331" fmla="*/ 9963 w 306647"/>
                <a:gd name="connsiteY331" fmla="*/ 77748 h 403483"/>
                <a:gd name="connsiteX332" fmla="*/ 16419 w 306647"/>
                <a:gd name="connsiteY332" fmla="*/ 69678 h 403483"/>
                <a:gd name="connsiteX333" fmla="*/ 27716 w 306647"/>
                <a:gd name="connsiteY333" fmla="*/ 66451 h 403483"/>
                <a:gd name="connsiteX334" fmla="*/ 32558 w 306647"/>
                <a:gd name="connsiteY334" fmla="*/ 64837 h 403483"/>
                <a:gd name="connsiteX335" fmla="*/ 35786 w 306647"/>
                <a:gd name="connsiteY335" fmla="*/ 66451 h 403483"/>
                <a:gd name="connsiteX336" fmla="*/ 37400 w 306647"/>
                <a:gd name="connsiteY336" fmla="*/ 64837 h 403483"/>
                <a:gd name="connsiteX337" fmla="*/ 39014 w 306647"/>
                <a:gd name="connsiteY337" fmla="*/ 64837 h 403483"/>
                <a:gd name="connsiteX338" fmla="*/ 50311 w 306647"/>
                <a:gd name="connsiteY338" fmla="*/ 58381 h 403483"/>
                <a:gd name="connsiteX339" fmla="*/ 53539 w 306647"/>
                <a:gd name="connsiteY339" fmla="*/ 55153 h 403483"/>
                <a:gd name="connsiteX340" fmla="*/ 59995 w 306647"/>
                <a:gd name="connsiteY340" fmla="*/ 48697 h 403483"/>
                <a:gd name="connsiteX341" fmla="*/ 61609 w 306647"/>
                <a:gd name="connsiteY341" fmla="*/ 47083 h 403483"/>
                <a:gd name="connsiteX342" fmla="*/ 66450 w 306647"/>
                <a:gd name="connsiteY342" fmla="*/ 43855 h 403483"/>
                <a:gd name="connsiteX343" fmla="*/ 69678 w 306647"/>
                <a:gd name="connsiteY343" fmla="*/ 43855 h 403483"/>
                <a:gd name="connsiteX344" fmla="*/ 71292 w 306647"/>
                <a:gd name="connsiteY344" fmla="*/ 43855 h 403483"/>
                <a:gd name="connsiteX345" fmla="*/ 72906 w 306647"/>
                <a:gd name="connsiteY345" fmla="*/ 43855 h 403483"/>
                <a:gd name="connsiteX346" fmla="*/ 74520 w 306647"/>
                <a:gd name="connsiteY346" fmla="*/ 45469 h 403483"/>
                <a:gd name="connsiteX347" fmla="*/ 76134 w 306647"/>
                <a:gd name="connsiteY347" fmla="*/ 45469 h 403483"/>
                <a:gd name="connsiteX348" fmla="*/ 76134 w 306647"/>
                <a:gd name="connsiteY348" fmla="*/ 47083 h 403483"/>
                <a:gd name="connsiteX349" fmla="*/ 76134 w 306647"/>
                <a:gd name="connsiteY349" fmla="*/ 48697 h 403483"/>
                <a:gd name="connsiteX350" fmla="*/ 77748 w 306647"/>
                <a:gd name="connsiteY350" fmla="*/ 50311 h 403483"/>
                <a:gd name="connsiteX351" fmla="*/ 77748 w 306647"/>
                <a:gd name="connsiteY351" fmla="*/ 51925 h 403483"/>
                <a:gd name="connsiteX352" fmla="*/ 79362 w 306647"/>
                <a:gd name="connsiteY352" fmla="*/ 51925 h 403483"/>
                <a:gd name="connsiteX353" fmla="*/ 80976 w 306647"/>
                <a:gd name="connsiteY353" fmla="*/ 50311 h 403483"/>
                <a:gd name="connsiteX354" fmla="*/ 82590 w 306647"/>
                <a:gd name="connsiteY354" fmla="*/ 48697 h 403483"/>
                <a:gd name="connsiteX355" fmla="*/ 84204 w 306647"/>
                <a:gd name="connsiteY355" fmla="*/ 45469 h 403483"/>
                <a:gd name="connsiteX356" fmla="*/ 85818 w 306647"/>
                <a:gd name="connsiteY356" fmla="*/ 40628 h 403483"/>
                <a:gd name="connsiteX357" fmla="*/ 85818 w 306647"/>
                <a:gd name="connsiteY357" fmla="*/ 40628 h 403483"/>
                <a:gd name="connsiteX358" fmla="*/ 85818 w 306647"/>
                <a:gd name="connsiteY358" fmla="*/ 39014 h 403483"/>
                <a:gd name="connsiteX359" fmla="*/ 85818 w 306647"/>
                <a:gd name="connsiteY359" fmla="*/ 39014 h 403483"/>
                <a:gd name="connsiteX360" fmla="*/ 87432 w 306647"/>
                <a:gd name="connsiteY360" fmla="*/ 32558 h 403483"/>
                <a:gd name="connsiteX361" fmla="*/ 89046 w 306647"/>
                <a:gd name="connsiteY361" fmla="*/ 30944 h 403483"/>
                <a:gd name="connsiteX362" fmla="*/ 90659 w 306647"/>
                <a:gd name="connsiteY362" fmla="*/ 29330 h 403483"/>
                <a:gd name="connsiteX363" fmla="*/ 92273 w 306647"/>
                <a:gd name="connsiteY363" fmla="*/ 27716 h 403483"/>
                <a:gd name="connsiteX364" fmla="*/ 100343 w 306647"/>
                <a:gd name="connsiteY364" fmla="*/ 24488 h 403483"/>
                <a:gd name="connsiteX365" fmla="*/ 106799 w 306647"/>
                <a:gd name="connsiteY365" fmla="*/ 19646 h 403483"/>
                <a:gd name="connsiteX366" fmla="*/ 122938 w 306647"/>
                <a:gd name="connsiteY366" fmla="*/ 5121 h 403483"/>
                <a:gd name="connsiteX367" fmla="*/ 127780 w 306647"/>
                <a:gd name="connsiteY367" fmla="*/ 21260 h 403483"/>
                <a:gd name="connsiteX368" fmla="*/ 129394 w 306647"/>
                <a:gd name="connsiteY368" fmla="*/ 26102 h 403483"/>
                <a:gd name="connsiteX369" fmla="*/ 135850 w 306647"/>
                <a:gd name="connsiteY369" fmla="*/ 32558 h 403483"/>
                <a:gd name="connsiteX370" fmla="*/ 135850 w 306647"/>
                <a:gd name="connsiteY370" fmla="*/ 34172 h 403483"/>
                <a:gd name="connsiteX371" fmla="*/ 137464 w 306647"/>
                <a:gd name="connsiteY371" fmla="*/ 35786 h 403483"/>
                <a:gd name="connsiteX372" fmla="*/ 137464 w 306647"/>
                <a:gd name="connsiteY372" fmla="*/ 37400 h 403483"/>
                <a:gd name="connsiteX373" fmla="*/ 135850 w 306647"/>
                <a:gd name="connsiteY373" fmla="*/ 50311 h 403483"/>
                <a:gd name="connsiteX374" fmla="*/ 135850 w 306647"/>
                <a:gd name="connsiteY374" fmla="*/ 66451 h 403483"/>
                <a:gd name="connsiteX375" fmla="*/ 137464 w 306647"/>
                <a:gd name="connsiteY375" fmla="*/ 71292 h 403483"/>
                <a:gd name="connsiteX376" fmla="*/ 139077 w 306647"/>
                <a:gd name="connsiteY376" fmla="*/ 72906 h 403483"/>
                <a:gd name="connsiteX377" fmla="*/ 140691 w 306647"/>
                <a:gd name="connsiteY377" fmla="*/ 74520 h 40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</a:cxnLst>
              <a:rect l="l" t="t" r="r" b="b"/>
              <a:pathLst>
                <a:path w="306647" h="403483">
                  <a:moveTo>
                    <a:pt x="142305" y="74520"/>
                  </a:moveTo>
                  <a:lnTo>
                    <a:pt x="143919" y="74520"/>
                  </a:lnTo>
                  <a:lnTo>
                    <a:pt x="143919" y="72906"/>
                  </a:lnTo>
                  <a:lnTo>
                    <a:pt x="147147" y="71292"/>
                  </a:lnTo>
                  <a:lnTo>
                    <a:pt x="150375" y="68064"/>
                  </a:lnTo>
                  <a:lnTo>
                    <a:pt x="155217" y="66451"/>
                  </a:lnTo>
                  <a:lnTo>
                    <a:pt x="156831" y="64837"/>
                  </a:lnTo>
                  <a:lnTo>
                    <a:pt x="166514" y="64837"/>
                  </a:lnTo>
                  <a:lnTo>
                    <a:pt x="171356" y="63223"/>
                  </a:lnTo>
                  <a:lnTo>
                    <a:pt x="174584" y="61609"/>
                  </a:lnTo>
                  <a:lnTo>
                    <a:pt x="176198" y="59995"/>
                  </a:lnTo>
                  <a:lnTo>
                    <a:pt x="177812" y="58381"/>
                  </a:lnTo>
                  <a:lnTo>
                    <a:pt x="177812" y="58381"/>
                  </a:lnTo>
                  <a:lnTo>
                    <a:pt x="182654" y="48697"/>
                  </a:lnTo>
                  <a:lnTo>
                    <a:pt x="185882" y="43855"/>
                  </a:lnTo>
                  <a:lnTo>
                    <a:pt x="187495" y="42242"/>
                  </a:lnTo>
                  <a:lnTo>
                    <a:pt x="189109" y="40628"/>
                  </a:lnTo>
                  <a:lnTo>
                    <a:pt x="190723" y="40628"/>
                  </a:lnTo>
                  <a:lnTo>
                    <a:pt x="192337" y="40628"/>
                  </a:lnTo>
                  <a:lnTo>
                    <a:pt x="195565" y="40628"/>
                  </a:lnTo>
                  <a:lnTo>
                    <a:pt x="197179" y="42242"/>
                  </a:lnTo>
                  <a:lnTo>
                    <a:pt x="198793" y="43855"/>
                  </a:lnTo>
                  <a:lnTo>
                    <a:pt x="200407" y="48697"/>
                  </a:lnTo>
                  <a:lnTo>
                    <a:pt x="202021" y="50311"/>
                  </a:lnTo>
                  <a:lnTo>
                    <a:pt x="203635" y="53539"/>
                  </a:lnTo>
                  <a:lnTo>
                    <a:pt x="208477" y="56767"/>
                  </a:lnTo>
                  <a:lnTo>
                    <a:pt x="213318" y="58381"/>
                  </a:lnTo>
                  <a:lnTo>
                    <a:pt x="218160" y="59995"/>
                  </a:lnTo>
                  <a:lnTo>
                    <a:pt x="221388" y="59995"/>
                  </a:lnTo>
                  <a:lnTo>
                    <a:pt x="223002" y="59995"/>
                  </a:lnTo>
                  <a:lnTo>
                    <a:pt x="224616" y="58381"/>
                  </a:lnTo>
                  <a:lnTo>
                    <a:pt x="224616" y="58381"/>
                  </a:lnTo>
                  <a:lnTo>
                    <a:pt x="226230" y="56767"/>
                  </a:lnTo>
                  <a:lnTo>
                    <a:pt x="226230" y="56767"/>
                  </a:lnTo>
                  <a:lnTo>
                    <a:pt x="227844" y="53539"/>
                  </a:lnTo>
                  <a:lnTo>
                    <a:pt x="229458" y="47083"/>
                  </a:lnTo>
                  <a:lnTo>
                    <a:pt x="231072" y="43855"/>
                  </a:lnTo>
                  <a:lnTo>
                    <a:pt x="232686" y="43855"/>
                  </a:lnTo>
                  <a:lnTo>
                    <a:pt x="234299" y="42242"/>
                  </a:lnTo>
                  <a:lnTo>
                    <a:pt x="235913" y="40628"/>
                  </a:lnTo>
                  <a:lnTo>
                    <a:pt x="237527" y="39014"/>
                  </a:lnTo>
                  <a:lnTo>
                    <a:pt x="242369" y="37400"/>
                  </a:lnTo>
                  <a:lnTo>
                    <a:pt x="242369" y="35786"/>
                  </a:lnTo>
                  <a:lnTo>
                    <a:pt x="245597" y="35786"/>
                  </a:lnTo>
                  <a:lnTo>
                    <a:pt x="247211" y="32558"/>
                  </a:lnTo>
                  <a:lnTo>
                    <a:pt x="247211" y="32558"/>
                  </a:lnTo>
                  <a:lnTo>
                    <a:pt x="248825" y="30944"/>
                  </a:lnTo>
                  <a:lnTo>
                    <a:pt x="248825" y="29330"/>
                  </a:lnTo>
                  <a:lnTo>
                    <a:pt x="248825" y="29330"/>
                  </a:lnTo>
                  <a:lnTo>
                    <a:pt x="268192" y="82590"/>
                  </a:lnTo>
                  <a:lnTo>
                    <a:pt x="276262" y="95501"/>
                  </a:lnTo>
                  <a:lnTo>
                    <a:pt x="294015" y="116482"/>
                  </a:lnTo>
                  <a:lnTo>
                    <a:pt x="298857" y="127780"/>
                  </a:lnTo>
                  <a:lnTo>
                    <a:pt x="303699" y="134236"/>
                  </a:lnTo>
                  <a:lnTo>
                    <a:pt x="310154" y="137464"/>
                  </a:lnTo>
                  <a:lnTo>
                    <a:pt x="310154" y="137464"/>
                  </a:lnTo>
                  <a:lnTo>
                    <a:pt x="308540" y="140691"/>
                  </a:lnTo>
                  <a:lnTo>
                    <a:pt x="308540" y="142305"/>
                  </a:lnTo>
                  <a:lnTo>
                    <a:pt x="306926" y="143919"/>
                  </a:lnTo>
                  <a:lnTo>
                    <a:pt x="303699" y="145533"/>
                  </a:lnTo>
                  <a:lnTo>
                    <a:pt x="302085" y="147147"/>
                  </a:lnTo>
                  <a:lnTo>
                    <a:pt x="300471" y="147147"/>
                  </a:lnTo>
                  <a:lnTo>
                    <a:pt x="302085" y="148761"/>
                  </a:lnTo>
                  <a:lnTo>
                    <a:pt x="305313" y="151989"/>
                  </a:lnTo>
                  <a:lnTo>
                    <a:pt x="305313" y="153603"/>
                  </a:lnTo>
                  <a:lnTo>
                    <a:pt x="305313" y="155217"/>
                  </a:lnTo>
                  <a:lnTo>
                    <a:pt x="300471" y="160059"/>
                  </a:lnTo>
                  <a:lnTo>
                    <a:pt x="300471" y="164900"/>
                  </a:lnTo>
                  <a:lnTo>
                    <a:pt x="300471" y="168128"/>
                  </a:lnTo>
                  <a:lnTo>
                    <a:pt x="303699" y="172970"/>
                  </a:lnTo>
                  <a:lnTo>
                    <a:pt x="305313" y="182654"/>
                  </a:lnTo>
                  <a:lnTo>
                    <a:pt x="306926" y="197179"/>
                  </a:lnTo>
                  <a:lnTo>
                    <a:pt x="308540" y="205249"/>
                  </a:lnTo>
                  <a:lnTo>
                    <a:pt x="311768" y="208477"/>
                  </a:lnTo>
                  <a:lnTo>
                    <a:pt x="313382" y="211705"/>
                  </a:lnTo>
                  <a:lnTo>
                    <a:pt x="314996" y="213318"/>
                  </a:lnTo>
                  <a:lnTo>
                    <a:pt x="314996" y="218160"/>
                  </a:lnTo>
                  <a:lnTo>
                    <a:pt x="314996" y="223002"/>
                  </a:lnTo>
                  <a:lnTo>
                    <a:pt x="311768" y="234299"/>
                  </a:lnTo>
                  <a:lnTo>
                    <a:pt x="311768" y="234299"/>
                  </a:lnTo>
                  <a:lnTo>
                    <a:pt x="311768" y="234299"/>
                  </a:lnTo>
                  <a:lnTo>
                    <a:pt x="308540" y="235914"/>
                  </a:lnTo>
                  <a:lnTo>
                    <a:pt x="302085" y="239141"/>
                  </a:lnTo>
                  <a:lnTo>
                    <a:pt x="300471" y="239141"/>
                  </a:lnTo>
                  <a:lnTo>
                    <a:pt x="300471" y="240755"/>
                  </a:lnTo>
                  <a:lnTo>
                    <a:pt x="297243" y="240755"/>
                  </a:lnTo>
                  <a:lnTo>
                    <a:pt x="294015" y="240755"/>
                  </a:lnTo>
                  <a:lnTo>
                    <a:pt x="292401" y="240755"/>
                  </a:lnTo>
                  <a:lnTo>
                    <a:pt x="290787" y="242369"/>
                  </a:lnTo>
                  <a:lnTo>
                    <a:pt x="290787" y="242369"/>
                  </a:lnTo>
                  <a:lnTo>
                    <a:pt x="289173" y="243983"/>
                  </a:lnTo>
                  <a:lnTo>
                    <a:pt x="285945" y="248825"/>
                  </a:lnTo>
                  <a:lnTo>
                    <a:pt x="277876" y="255281"/>
                  </a:lnTo>
                  <a:lnTo>
                    <a:pt x="274648" y="261736"/>
                  </a:lnTo>
                  <a:lnTo>
                    <a:pt x="273034" y="263350"/>
                  </a:lnTo>
                  <a:lnTo>
                    <a:pt x="273034" y="266578"/>
                  </a:lnTo>
                  <a:lnTo>
                    <a:pt x="273034" y="279490"/>
                  </a:lnTo>
                  <a:lnTo>
                    <a:pt x="274648" y="282717"/>
                  </a:lnTo>
                  <a:lnTo>
                    <a:pt x="274648" y="284332"/>
                  </a:lnTo>
                  <a:lnTo>
                    <a:pt x="276262" y="284332"/>
                  </a:lnTo>
                  <a:lnTo>
                    <a:pt x="276262" y="285945"/>
                  </a:lnTo>
                  <a:lnTo>
                    <a:pt x="276262" y="287559"/>
                  </a:lnTo>
                  <a:lnTo>
                    <a:pt x="274648" y="289173"/>
                  </a:lnTo>
                  <a:lnTo>
                    <a:pt x="273034" y="290787"/>
                  </a:lnTo>
                  <a:lnTo>
                    <a:pt x="274648" y="292401"/>
                  </a:lnTo>
                  <a:lnTo>
                    <a:pt x="276262" y="295629"/>
                  </a:lnTo>
                  <a:lnTo>
                    <a:pt x="279490" y="300471"/>
                  </a:lnTo>
                  <a:lnTo>
                    <a:pt x="281104" y="302085"/>
                  </a:lnTo>
                  <a:lnTo>
                    <a:pt x="281104" y="303699"/>
                  </a:lnTo>
                  <a:lnTo>
                    <a:pt x="279490" y="305313"/>
                  </a:lnTo>
                  <a:lnTo>
                    <a:pt x="277876" y="305313"/>
                  </a:lnTo>
                  <a:lnTo>
                    <a:pt x="276262" y="305313"/>
                  </a:lnTo>
                  <a:lnTo>
                    <a:pt x="276262" y="305313"/>
                  </a:lnTo>
                  <a:lnTo>
                    <a:pt x="273034" y="303699"/>
                  </a:lnTo>
                  <a:lnTo>
                    <a:pt x="268192" y="298857"/>
                  </a:lnTo>
                  <a:lnTo>
                    <a:pt x="266578" y="295629"/>
                  </a:lnTo>
                  <a:lnTo>
                    <a:pt x="264964" y="295629"/>
                  </a:lnTo>
                  <a:lnTo>
                    <a:pt x="264964" y="294015"/>
                  </a:lnTo>
                  <a:lnTo>
                    <a:pt x="263350" y="294015"/>
                  </a:lnTo>
                  <a:lnTo>
                    <a:pt x="261736" y="294015"/>
                  </a:lnTo>
                  <a:lnTo>
                    <a:pt x="260122" y="294015"/>
                  </a:lnTo>
                  <a:lnTo>
                    <a:pt x="258508" y="295629"/>
                  </a:lnTo>
                  <a:lnTo>
                    <a:pt x="256895" y="297243"/>
                  </a:lnTo>
                  <a:lnTo>
                    <a:pt x="255281" y="298857"/>
                  </a:lnTo>
                  <a:lnTo>
                    <a:pt x="255281" y="300471"/>
                  </a:lnTo>
                  <a:lnTo>
                    <a:pt x="248825" y="308540"/>
                  </a:lnTo>
                  <a:lnTo>
                    <a:pt x="248825" y="310154"/>
                  </a:lnTo>
                  <a:lnTo>
                    <a:pt x="248825" y="314996"/>
                  </a:lnTo>
                  <a:lnTo>
                    <a:pt x="250439" y="323066"/>
                  </a:lnTo>
                  <a:lnTo>
                    <a:pt x="252053" y="326294"/>
                  </a:lnTo>
                  <a:lnTo>
                    <a:pt x="253667" y="329522"/>
                  </a:lnTo>
                  <a:lnTo>
                    <a:pt x="255281" y="329522"/>
                  </a:lnTo>
                  <a:lnTo>
                    <a:pt x="255281" y="331135"/>
                  </a:lnTo>
                  <a:lnTo>
                    <a:pt x="255281" y="331135"/>
                  </a:lnTo>
                  <a:lnTo>
                    <a:pt x="255281" y="334363"/>
                  </a:lnTo>
                  <a:lnTo>
                    <a:pt x="255281" y="335977"/>
                  </a:lnTo>
                  <a:lnTo>
                    <a:pt x="253667" y="340819"/>
                  </a:lnTo>
                  <a:lnTo>
                    <a:pt x="253667" y="344047"/>
                  </a:lnTo>
                  <a:lnTo>
                    <a:pt x="252053" y="345661"/>
                  </a:lnTo>
                  <a:lnTo>
                    <a:pt x="250439" y="347275"/>
                  </a:lnTo>
                  <a:lnTo>
                    <a:pt x="248825" y="348889"/>
                  </a:lnTo>
                  <a:lnTo>
                    <a:pt x="250439" y="350503"/>
                  </a:lnTo>
                  <a:lnTo>
                    <a:pt x="252053" y="353731"/>
                  </a:lnTo>
                  <a:lnTo>
                    <a:pt x="253667" y="358572"/>
                  </a:lnTo>
                  <a:lnTo>
                    <a:pt x="255281" y="360186"/>
                  </a:lnTo>
                  <a:lnTo>
                    <a:pt x="256895" y="361800"/>
                  </a:lnTo>
                  <a:lnTo>
                    <a:pt x="258508" y="363414"/>
                  </a:lnTo>
                  <a:lnTo>
                    <a:pt x="261736" y="365028"/>
                  </a:lnTo>
                  <a:lnTo>
                    <a:pt x="264964" y="366642"/>
                  </a:lnTo>
                  <a:lnTo>
                    <a:pt x="266578" y="368256"/>
                  </a:lnTo>
                  <a:lnTo>
                    <a:pt x="264964" y="373098"/>
                  </a:lnTo>
                  <a:lnTo>
                    <a:pt x="258508" y="384395"/>
                  </a:lnTo>
                  <a:lnTo>
                    <a:pt x="258508" y="384395"/>
                  </a:lnTo>
                  <a:lnTo>
                    <a:pt x="258508" y="384395"/>
                  </a:lnTo>
                  <a:lnTo>
                    <a:pt x="256895" y="381167"/>
                  </a:lnTo>
                  <a:lnTo>
                    <a:pt x="252053" y="377940"/>
                  </a:lnTo>
                  <a:lnTo>
                    <a:pt x="247211" y="382781"/>
                  </a:lnTo>
                  <a:lnTo>
                    <a:pt x="250439" y="384395"/>
                  </a:lnTo>
                  <a:lnTo>
                    <a:pt x="252053" y="386009"/>
                  </a:lnTo>
                  <a:lnTo>
                    <a:pt x="253667" y="387623"/>
                  </a:lnTo>
                  <a:lnTo>
                    <a:pt x="255281" y="390851"/>
                  </a:lnTo>
                  <a:lnTo>
                    <a:pt x="248825" y="397307"/>
                  </a:lnTo>
                  <a:lnTo>
                    <a:pt x="240755" y="402149"/>
                  </a:lnTo>
                  <a:lnTo>
                    <a:pt x="234299" y="400535"/>
                  </a:lnTo>
                  <a:lnTo>
                    <a:pt x="231072" y="390851"/>
                  </a:lnTo>
                  <a:lnTo>
                    <a:pt x="232686" y="374712"/>
                  </a:lnTo>
                  <a:lnTo>
                    <a:pt x="234299" y="366642"/>
                  </a:lnTo>
                  <a:lnTo>
                    <a:pt x="239141" y="358572"/>
                  </a:lnTo>
                  <a:lnTo>
                    <a:pt x="235913" y="358572"/>
                  </a:lnTo>
                  <a:lnTo>
                    <a:pt x="234299" y="361800"/>
                  </a:lnTo>
                  <a:lnTo>
                    <a:pt x="227844" y="371484"/>
                  </a:lnTo>
                  <a:lnTo>
                    <a:pt x="226230" y="371484"/>
                  </a:lnTo>
                  <a:lnTo>
                    <a:pt x="224616" y="366642"/>
                  </a:lnTo>
                  <a:lnTo>
                    <a:pt x="223002" y="361800"/>
                  </a:lnTo>
                  <a:lnTo>
                    <a:pt x="224616" y="356958"/>
                  </a:lnTo>
                  <a:lnTo>
                    <a:pt x="226230" y="353731"/>
                  </a:lnTo>
                  <a:lnTo>
                    <a:pt x="221388" y="356958"/>
                  </a:lnTo>
                  <a:lnTo>
                    <a:pt x="214932" y="358572"/>
                  </a:lnTo>
                  <a:lnTo>
                    <a:pt x="210090" y="358572"/>
                  </a:lnTo>
                  <a:lnTo>
                    <a:pt x="208477" y="353731"/>
                  </a:lnTo>
                  <a:lnTo>
                    <a:pt x="202021" y="355344"/>
                  </a:lnTo>
                  <a:lnTo>
                    <a:pt x="200407" y="355344"/>
                  </a:lnTo>
                  <a:lnTo>
                    <a:pt x="203635" y="358572"/>
                  </a:lnTo>
                  <a:lnTo>
                    <a:pt x="205249" y="361800"/>
                  </a:lnTo>
                  <a:lnTo>
                    <a:pt x="205249" y="365028"/>
                  </a:lnTo>
                  <a:lnTo>
                    <a:pt x="203635" y="369870"/>
                  </a:lnTo>
                  <a:lnTo>
                    <a:pt x="205249" y="369870"/>
                  </a:lnTo>
                  <a:lnTo>
                    <a:pt x="213318" y="363414"/>
                  </a:lnTo>
                  <a:lnTo>
                    <a:pt x="214932" y="368256"/>
                  </a:lnTo>
                  <a:lnTo>
                    <a:pt x="218160" y="371484"/>
                  </a:lnTo>
                  <a:lnTo>
                    <a:pt x="218160" y="374712"/>
                  </a:lnTo>
                  <a:lnTo>
                    <a:pt x="216546" y="379553"/>
                  </a:lnTo>
                  <a:lnTo>
                    <a:pt x="223002" y="386009"/>
                  </a:lnTo>
                  <a:lnTo>
                    <a:pt x="227844" y="397307"/>
                  </a:lnTo>
                  <a:lnTo>
                    <a:pt x="224616" y="405376"/>
                  </a:lnTo>
                  <a:lnTo>
                    <a:pt x="210090" y="398921"/>
                  </a:lnTo>
                  <a:lnTo>
                    <a:pt x="187495" y="374712"/>
                  </a:lnTo>
                  <a:lnTo>
                    <a:pt x="176198" y="368256"/>
                  </a:lnTo>
                  <a:lnTo>
                    <a:pt x="171356" y="365028"/>
                  </a:lnTo>
                  <a:lnTo>
                    <a:pt x="171356" y="361800"/>
                  </a:lnTo>
                  <a:lnTo>
                    <a:pt x="164900" y="353731"/>
                  </a:lnTo>
                  <a:lnTo>
                    <a:pt x="156831" y="344047"/>
                  </a:lnTo>
                  <a:lnTo>
                    <a:pt x="150375" y="334363"/>
                  </a:lnTo>
                  <a:lnTo>
                    <a:pt x="153603" y="326294"/>
                  </a:lnTo>
                  <a:lnTo>
                    <a:pt x="155217" y="329522"/>
                  </a:lnTo>
                  <a:lnTo>
                    <a:pt x="156831" y="331135"/>
                  </a:lnTo>
                  <a:lnTo>
                    <a:pt x="158445" y="331135"/>
                  </a:lnTo>
                  <a:lnTo>
                    <a:pt x="161673" y="331135"/>
                  </a:lnTo>
                  <a:lnTo>
                    <a:pt x="156831" y="327908"/>
                  </a:lnTo>
                  <a:lnTo>
                    <a:pt x="158445" y="324680"/>
                  </a:lnTo>
                  <a:lnTo>
                    <a:pt x="163286" y="321452"/>
                  </a:lnTo>
                  <a:lnTo>
                    <a:pt x="166514" y="314996"/>
                  </a:lnTo>
                  <a:lnTo>
                    <a:pt x="163286" y="314996"/>
                  </a:lnTo>
                  <a:lnTo>
                    <a:pt x="161673" y="319838"/>
                  </a:lnTo>
                  <a:lnTo>
                    <a:pt x="158445" y="321452"/>
                  </a:lnTo>
                  <a:lnTo>
                    <a:pt x="156831" y="321452"/>
                  </a:lnTo>
                  <a:lnTo>
                    <a:pt x="153603" y="318224"/>
                  </a:lnTo>
                  <a:lnTo>
                    <a:pt x="156831" y="314996"/>
                  </a:lnTo>
                  <a:lnTo>
                    <a:pt x="158445" y="313382"/>
                  </a:lnTo>
                  <a:lnTo>
                    <a:pt x="161673" y="313382"/>
                  </a:lnTo>
                  <a:lnTo>
                    <a:pt x="142305" y="313382"/>
                  </a:lnTo>
                  <a:lnTo>
                    <a:pt x="140691" y="310154"/>
                  </a:lnTo>
                  <a:lnTo>
                    <a:pt x="148761" y="302085"/>
                  </a:lnTo>
                  <a:lnTo>
                    <a:pt x="132622" y="303699"/>
                  </a:lnTo>
                  <a:lnTo>
                    <a:pt x="127780" y="305313"/>
                  </a:lnTo>
                  <a:lnTo>
                    <a:pt x="127780" y="308540"/>
                  </a:lnTo>
                  <a:lnTo>
                    <a:pt x="132622" y="311768"/>
                  </a:lnTo>
                  <a:lnTo>
                    <a:pt x="135850" y="316610"/>
                  </a:lnTo>
                  <a:lnTo>
                    <a:pt x="140691" y="321452"/>
                  </a:lnTo>
                  <a:lnTo>
                    <a:pt x="148761" y="321452"/>
                  </a:lnTo>
                  <a:lnTo>
                    <a:pt x="147147" y="326294"/>
                  </a:lnTo>
                  <a:lnTo>
                    <a:pt x="145533" y="331135"/>
                  </a:lnTo>
                  <a:lnTo>
                    <a:pt x="145533" y="342433"/>
                  </a:lnTo>
                  <a:lnTo>
                    <a:pt x="132622" y="323066"/>
                  </a:lnTo>
                  <a:lnTo>
                    <a:pt x="127780" y="316610"/>
                  </a:lnTo>
                  <a:lnTo>
                    <a:pt x="121324" y="314996"/>
                  </a:lnTo>
                  <a:lnTo>
                    <a:pt x="113255" y="313382"/>
                  </a:lnTo>
                  <a:lnTo>
                    <a:pt x="108413" y="314996"/>
                  </a:lnTo>
                  <a:lnTo>
                    <a:pt x="108413" y="298857"/>
                  </a:lnTo>
                  <a:lnTo>
                    <a:pt x="108413" y="294015"/>
                  </a:lnTo>
                  <a:lnTo>
                    <a:pt x="106799" y="290787"/>
                  </a:lnTo>
                  <a:lnTo>
                    <a:pt x="105185" y="289173"/>
                  </a:lnTo>
                  <a:lnTo>
                    <a:pt x="103571" y="290787"/>
                  </a:lnTo>
                  <a:lnTo>
                    <a:pt x="103571" y="292401"/>
                  </a:lnTo>
                  <a:lnTo>
                    <a:pt x="100343" y="295629"/>
                  </a:lnTo>
                  <a:lnTo>
                    <a:pt x="98729" y="297243"/>
                  </a:lnTo>
                  <a:lnTo>
                    <a:pt x="103571" y="314996"/>
                  </a:lnTo>
                  <a:lnTo>
                    <a:pt x="103571" y="318224"/>
                  </a:lnTo>
                  <a:lnTo>
                    <a:pt x="90659" y="308540"/>
                  </a:lnTo>
                  <a:lnTo>
                    <a:pt x="85818" y="303699"/>
                  </a:lnTo>
                  <a:lnTo>
                    <a:pt x="82590" y="297243"/>
                  </a:lnTo>
                  <a:lnTo>
                    <a:pt x="90659" y="300471"/>
                  </a:lnTo>
                  <a:lnTo>
                    <a:pt x="89046" y="294015"/>
                  </a:lnTo>
                  <a:lnTo>
                    <a:pt x="87432" y="292401"/>
                  </a:lnTo>
                  <a:lnTo>
                    <a:pt x="84204" y="292401"/>
                  </a:lnTo>
                  <a:lnTo>
                    <a:pt x="80976" y="292401"/>
                  </a:lnTo>
                  <a:lnTo>
                    <a:pt x="77748" y="289173"/>
                  </a:lnTo>
                  <a:lnTo>
                    <a:pt x="76134" y="285945"/>
                  </a:lnTo>
                  <a:lnTo>
                    <a:pt x="74520" y="282717"/>
                  </a:lnTo>
                  <a:lnTo>
                    <a:pt x="72906" y="279490"/>
                  </a:lnTo>
                  <a:lnTo>
                    <a:pt x="66450" y="269806"/>
                  </a:lnTo>
                  <a:lnTo>
                    <a:pt x="59995" y="263350"/>
                  </a:lnTo>
                  <a:lnTo>
                    <a:pt x="51925" y="256895"/>
                  </a:lnTo>
                  <a:lnTo>
                    <a:pt x="43855" y="253667"/>
                  </a:lnTo>
                  <a:lnTo>
                    <a:pt x="43855" y="253667"/>
                  </a:lnTo>
                  <a:lnTo>
                    <a:pt x="45469" y="252053"/>
                  </a:lnTo>
                  <a:lnTo>
                    <a:pt x="45469" y="245597"/>
                  </a:lnTo>
                  <a:lnTo>
                    <a:pt x="45469" y="243983"/>
                  </a:lnTo>
                  <a:lnTo>
                    <a:pt x="47083" y="242369"/>
                  </a:lnTo>
                  <a:lnTo>
                    <a:pt x="48697" y="242369"/>
                  </a:lnTo>
                  <a:lnTo>
                    <a:pt x="48697" y="240755"/>
                  </a:lnTo>
                  <a:lnTo>
                    <a:pt x="48697" y="240755"/>
                  </a:lnTo>
                  <a:lnTo>
                    <a:pt x="48697" y="234299"/>
                  </a:lnTo>
                  <a:lnTo>
                    <a:pt x="48697" y="234299"/>
                  </a:lnTo>
                  <a:lnTo>
                    <a:pt x="48697" y="232686"/>
                  </a:lnTo>
                  <a:lnTo>
                    <a:pt x="50311" y="232686"/>
                  </a:lnTo>
                  <a:lnTo>
                    <a:pt x="51925" y="231072"/>
                  </a:lnTo>
                  <a:lnTo>
                    <a:pt x="55153" y="229458"/>
                  </a:lnTo>
                  <a:lnTo>
                    <a:pt x="55153" y="227844"/>
                  </a:lnTo>
                  <a:lnTo>
                    <a:pt x="55153" y="226230"/>
                  </a:lnTo>
                  <a:lnTo>
                    <a:pt x="55153" y="224616"/>
                  </a:lnTo>
                  <a:lnTo>
                    <a:pt x="55153" y="223002"/>
                  </a:lnTo>
                  <a:lnTo>
                    <a:pt x="55153" y="221388"/>
                  </a:lnTo>
                  <a:lnTo>
                    <a:pt x="58381" y="206863"/>
                  </a:lnTo>
                  <a:lnTo>
                    <a:pt x="59995" y="198793"/>
                  </a:lnTo>
                  <a:lnTo>
                    <a:pt x="58381" y="184268"/>
                  </a:lnTo>
                  <a:lnTo>
                    <a:pt x="58381" y="181040"/>
                  </a:lnTo>
                  <a:lnTo>
                    <a:pt x="58381" y="179426"/>
                  </a:lnTo>
                  <a:lnTo>
                    <a:pt x="56767" y="177812"/>
                  </a:lnTo>
                  <a:lnTo>
                    <a:pt x="55153" y="176198"/>
                  </a:lnTo>
                  <a:lnTo>
                    <a:pt x="53539" y="176198"/>
                  </a:lnTo>
                  <a:lnTo>
                    <a:pt x="51925" y="176198"/>
                  </a:lnTo>
                  <a:lnTo>
                    <a:pt x="50311" y="176198"/>
                  </a:lnTo>
                  <a:lnTo>
                    <a:pt x="50311" y="174584"/>
                  </a:lnTo>
                  <a:lnTo>
                    <a:pt x="47083" y="161673"/>
                  </a:lnTo>
                  <a:lnTo>
                    <a:pt x="45469" y="160059"/>
                  </a:lnTo>
                  <a:lnTo>
                    <a:pt x="43855" y="158445"/>
                  </a:lnTo>
                  <a:lnTo>
                    <a:pt x="40628" y="155217"/>
                  </a:lnTo>
                  <a:lnTo>
                    <a:pt x="39014" y="155217"/>
                  </a:lnTo>
                  <a:lnTo>
                    <a:pt x="37400" y="155217"/>
                  </a:lnTo>
                  <a:lnTo>
                    <a:pt x="35786" y="155217"/>
                  </a:lnTo>
                  <a:lnTo>
                    <a:pt x="32558" y="156831"/>
                  </a:lnTo>
                  <a:lnTo>
                    <a:pt x="32558" y="156831"/>
                  </a:lnTo>
                  <a:lnTo>
                    <a:pt x="30944" y="156831"/>
                  </a:lnTo>
                  <a:lnTo>
                    <a:pt x="29330" y="156831"/>
                  </a:lnTo>
                  <a:lnTo>
                    <a:pt x="27716" y="155217"/>
                  </a:lnTo>
                  <a:lnTo>
                    <a:pt x="26102" y="153603"/>
                  </a:lnTo>
                  <a:lnTo>
                    <a:pt x="26102" y="150375"/>
                  </a:lnTo>
                  <a:lnTo>
                    <a:pt x="26102" y="147147"/>
                  </a:lnTo>
                  <a:lnTo>
                    <a:pt x="26102" y="143919"/>
                  </a:lnTo>
                  <a:lnTo>
                    <a:pt x="26102" y="140691"/>
                  </a:lnTo>
                  <a:lnTo>
                    <a:pt x="26102" y="139078"/>
                  </a:lnTo>
                  <a:lnTo>
                    <a:pt x="27716" y="137464"/>
                  </a:lnTo>
                  <a:lnTo>
                    <a:pt x="29330" y="137464"/>
                  </a:lnTo>
                  <a:lnTo>
                    <a:pt x="29330" y="135850"/>
                  </a:lnTo>
                  <a:lnTo>
                    <a:pt x="29330" y="135850"/>
                  </a:lnTo>
                  <a:lnTo>
                    <a:pt x="29330" y="134236"/>
                  </a:lnTo>
                  <a:lnTo>
                    <a:pt x="29330" y="132622"/>
                  </a:lnTo>
                  <a:lnTo>
                    <a:pt x="29330" y="131008"/>
                  </a:lnTo>
                  <a:lnTo>
                    <a:pt x="26102" y="127780"/>
                  </a:lnTo>
                  <a:lnTo>
                    <a:pt x="24488" y="126166"/>
                  </a:lnTo>
                  <a:lnTo>
                    <a:pt x="21260" y="126166"/>
                  </a:lnTo>
                  <a:lnTo>
                    <a:pt x="19646" y="126166"/>
                  </a:lnTo>
                  <a:lnTo>
                    <a:pt x="18033" y="126166"/>
                  </a:lnTo>
                  <a:lnTo>
                    <a:pt x="18033" y="126166"/>
                  </a:lnTo>
                  <a:lnTo>
                    <a:pt x="16419" y="124552"/>
                  </a:lnTo>
                  <a:lnTo>
                    <a:pt x="14805" y="122938"/>
                  </a:lnTo>
                  <a:lnTo>
                    <a:pt x="8349" y="103571"/>
                  </a:lnTo>
                  <a:lnTo>
                    <a:pt x="5121" y="93887"/>
                  </a:lnTo>
                  <a:lnTo>
                    <a:pt x="5121" y="92273"/>
                  </a:lnTo>
                  <a:lnTo>
                    <a:pt x="8349" y="84204"/>
                  </a:lnTo>
                  <a:lnTo>
                    <a:pt x="9963" y="77748"/>
                  </a:lnTo>
                  <a:lnTo>
                    <a:pt x="16419" y="69678"/>
                  </a:lnTo>
                  <a:lnTo>
                    <a:pt x="27716" y="66451"/>
                  </a:lnTo>
                  <a:lnTo>
                    <a:pt x="32558" y="64837"/>
                  </a:lnTo>
                  <a:lnTo>
                    <a:pt x="35786" y="66451"/>
                  </a:lnTo>
                  <a:lnTo>
                    <a:pt x="37400" y="64837"/>
                  </a:lnTo>
                  <a:lnTo>
                    <a:pt x="39014" y="64837"/>
                  </a:lnTo>
                  <a:lnTo>
                    <a:pt x="50311" y="58381"/>
                  </a:lnTo>
                  <a:lnTo>
                    <a:pt x="53539" y="55153"/>
                  </a:lnTo>
                  <a:lnTo>
                    <a:pt x="59995" y="48697"/>
                  </a:lnTo>
                  <a:lnTo>
                    <a:pt x="61609" y="47083"/>
                  </a:lnTo>
                  <a:lnTo>
                    <a:pt x="66450" y="43855"/>
                  </a:lnTo>
                  <a:lnTo>
                    <a:pt x="69678" y="43855"/>
                  </a:lnTo>
                  <a:lnTo>
                    <a:pt x="71292" y="43855"/>
                  </a:lnTo>
                  <a:lnTo>
                    <a:pt x="72906" y="43855"/>
                  </a:lnTo>
                  <a:lnTo>
                    <a:pt x="74520" y="45469"/>
                  </a:lnTo>
                  <a:lnTo>
                    <a:pt x="76134" y="45469"/>
                  </a:lnTo>
                  <a:lnTo>
                    <a:pt x="76134" y="47083"/>
                  </a:lnTo>
                  <a:lnTo>
                    <a:pt x="76134" y="48697"/>
                  </a:lnTo>
                  <a:lnTo>
                    <a:pt x="77748" y="50311"/>
                  </a:lnTo>
                  <a:lnTo>
                    <a:pt x="77748" y="51925"/>
                  </a:lnTo>
                  <a:lnTo>
                    <a:pt x="79362" y="51925"/>
                  </a:lnTo>
                  <a:lnTo>
                    <a:pt x="80976" y="50311"/>
                  </a:lnTo>
                  <a:lnTo>
                    <a:pt x="82590" y="48697"/>
                  </a:lnTo>
                  <a:lnTo>
                    <a:pt x="84204" y="45469"/>
                  </a:lnTo>
                  <a:lnTo>
                    <a:pt x="85818" y="40628"/>
                  </a:lnTo>
                  <a:lnTo>
                    <a:pt x="85818" y="40628"/>
                  </a:lnTo>
                  <a:lnTo>
                    <a:pt x="85818" y="39014"/>
                  </a:lnTo>
                  <a:lnTo>
                    <a:pt x="85818" y="39014"/>
                  </a:lnTo>
                  <a:lnTo>
                    <a:pt x="87432" y="32558"/>
                  </a:lnTo>
                  <a:lnTo>
                    <a:pt x="89046" y="30944"/>
                  </a:lnTo>
                  <a:lnTo>
                    <a:pt x="90659" y="29330"/>
                  </a:lnTo>
                  <a:lnTo>
                    <a:pt x="92273" y="27716"/>
                  </a:lnTo>
                  <a:lnTo>
                    <a:pt x="100343" y="24488"/>
                  </a:lnTo>
                  <a:lnTo>
                    <a:pt x="106799" y="19646"/>
                  </a:lnTo>
                  <a:lnTo>
                    <a:pt x="122938" y="5121"/>
                  </a:lnTo>
                  <a:lnTo>
                    <a:pt x="127780" y="21260"/>
                  </a:lnTo>
                  <a:lnTo>
                    <a:pt x="129394" y="26102"/>
                  </a:lnTo>
                  <a:lnTo>
                    <a:pt x="135850" y="32558"/>
                  </a:lnTo>
                  <a:lnTo>
                    <a:pt x="135850" y="34172"/>
                  </a:lnTo>
                  <a:lnTo>
                    <a:pt x="137464" y="35786"/>
                  </a:lnTo>
                  <a:lnTo>
                    <a:pt x="137464" y="37400"/>
                  </a:lnTo>
                  <a:lnTo>
                    <a:pt x="135850" y="50311"/>
                  </a:lnTo>
                  <a:lnTo>
                    <a:pt x="135850" y="66451"/>
                  </a:lnTo>
                  <a:lnTo>
                    <a:pt x="137464" y="71292"/>
                  </a:lnTo>
                  <a:lnTo>
                    <a:pt x="139077" y="72906"/>
                  </a:lnTo>
                  <a:lnTo>
                    <a:pt x="140691" y="745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E37066FD-86D7-4E6A-8070-00A99A03386C}"/>
                </a:ext>
              </a:extLst>
            </p:cNvPr>
            <p:cNvSpPr/>
            <p:nvPr/>
          </p:nvSpPr>
          <p:spPr>
            <a:xfrm>
              <a:off x="9052344" y="3096150"/>
              <a:ext cx="403483" cy="403483"/>
            </a:xfrm>
            <a:custGeom>
              <a:avLst/>
              <a:gdLst>
                <a:gd name="connsiteX0" fmla="*/ 118096 w 403483"/>
                <a:gd name="connsiteY0" fmla="*/ 24488 h 403483"/>
                <a:gd name="connsiteX1" fmla="*/ 119710 w 403483"/>
                <a:gd name="connsiteY1" fmla="*/ 24488 h 403483"/>
                <a:gd name="connsiteX2" fmla="*/ 121324 w 403483"/>
                <a:gd name="connsiteY2" fmla="*/ 24488 h 403483"/>
                <a:gd name="connsiteX3" fmla="*/ 121324 w 403483"/>
                <a:gd name="connsiteY3" fmla="*/ 24488 h 403483"/>
                <a:gd name="connsiteX4" fmla="*/ 122938 w 403483"/>
                <a:gd name="connsiteY4" fmla="*/ 22874 h 403483"/>
                <a:gd name="connsiteX5" fmla="*/ 124552 w 403483"/>
                <a:gd name="connsiteY5" fmla="*/ 22874 h 403483"/>
                <a:gd name="connsiteX6" fmla="*/ 124552 w 403483"/>
                <a:gd name="connsiteY6" fmla="*/ 21260 h 403483"/>
                <a:gd name="connsiteX7" fmla="*/ 124552 w 403483"/>
                <a:gd name="connsiteY7" fmla="*/ 19646 h 403483"/>
                <a:gd name="connsiteX8" fmla="*/ 122938 w 403483"/>
                <a:gd name="connsiteY8" fmla="*/ 13191 h 403483"/>
                <a:gd name="connsiteX9" fmla="*/ 124552 w 403483"/>
                <a:gd name="connsiteY9" fmla="*/ 11577 h 403483"/>
                <a:gd name="connsiteX10" fmla="*/ 124552 w 403483"/>
                <a:gd name="connsiteY10" fmla="*/ 11577 h 403483"/>
                <a:gd name="connsiteX11" fmla="*/ 126166 w 403483"/>
                <a:gd name="connsiteY11" fmla="*/ 8349 h 403483"/>
                <a:gd name="connsiteX12" fmla="*/ 127780 w 403483"/>
                <a:gd name="connsiteY12" fmla="*/ 8349 h 403483"/>
                <a:gd name="connsiteX13" fmla="*/ 129394 w 403483"/>
                <a:gd name="connsiteY13" fmla="*/ 6735 h 403483"/>
                <a:gd name="connsiteX14" fmla="*/ 132622 w 403483"/>
                <a:gd name="connsiteY14" fmla="*/ 5121 h 403483"/>
                <a:gd name="connsiteX15" fmla="*/ 134236 w 403483"/>
                <a:gd name="connsiteY15" fmla="*/ 5121 h 403483"/>
                <a:gd name="connsiteX16" fmla="*/ 135850 w 403483"/>
                <a:gd name="connsiteY16" fmla="*/ 5121 h 403483"/>
                <a:gd name="connsiteX17" fmla="*/ 139077 w 403483"/>
                <a:gd name="connsiteY17" fmla="*/ 8349 h 403483"/>
                <a:gd name="connsiteX18" fmla="*/ 140691 w 403483"/>
                <a:gd name="connsiteY18" fmla="*/ 9963 h 403483"/>
                <a:gd name="connsiteX19" fmla="*/ 142305 w 403483"/>
                <a:gd name="connsiteY19" fmla="*/ 11577 h 403483"/>
                <a:gd name="connsiteX20" fmla="*/ 142305 w 403483"/>
                <a:gd name="connsiteY20" fmla="*/ 13191 h 403483"/>
                <a:gd name="connsiteX21" fmla="*/ 143919 w 403483"/>
                <a:gd name="connsiteY21" fmla="*/ 13191 h 403483"/>
                <a:gd name="connsiteX22" fmla="*/ 143919 w 403483"/>
                <a:gd name="connsiteY22" fmla="*/ 14805 h 403483"/>
                <a:gd name="connsiteX23" fmla="*/ 143919 w 403483"/>
                <a:gd name="connsiteY23" fmla="*/ 16419 h 403483"/>
                <a:gd name="connsiteX24" fmla="*/ 143919 w 403483"/>
                <a:gd name="connsiteY24" fmla="*/ 18033 h 403483"/>
                <a:gd name="connsiteX25" fmla="*/ 143919 w 403483"/>
                <a:gd name="connsiteY25" fmla="*/ 19646 h 403483"/>
                <a:gd name="connsiteX26" fmla="*/ 147147 w 403483"/>
                <a:gd name="connsiteY26" fmla="*/ 22874 h 403483"/>
                <a:gd name="connsiteX27" fmla="*/ 148761 w 403483"/>
                <a:gd name="connsiteY27" fmla="*/ 22874 h 403483"/>
                <a:gd name="connsiteX28" fmla="*/ 150375 w 403483"/>
                <a:gd name="connsiteY28" fmla="*/ 22874 h 403483"/>
                <a:gd name="connsiteX29" fmla="*/ 161673 w 403483"/>
                <a:gd name="connsiteY29" fmla="*/ 22874 h 403483"/>
                <a:gd name="connsiteX30" fmla="*/ 164900 w 403483"/>
                <a:gd name="connsiteY30" fmla="*/ 24488 h 403483"/>
                <a:gd name="connsiteX31" fmla="*/ 166514 w 403483"/>
                <a:gd name="connsiteY31" fmla="*/ 26102 h 403483"/>
                <a:gd name="connsiteX32" fmla="*/ 168128 w 403483"/>
                <a:gd name="connsiteY32" fmla="*/ 27716 h 403483"/>
                <a:gd name="connsiteX33" fmla="*/ 169742 w 403483"/>
                <a:gd name="connsiteY33" fmla="*/ 27716 h 403483"/>
                <a:gd name="connsiteX34" fmla="*/ 171356 w 403483"/>
                <a:gd name="connsiteY34" fmla="*/ 27716 h 403483"/>
                <a:gd name="connsiteX35" fmla="*/ 172970 w 403483"/>
                <a:gd name="connsiteY35" fmla="*/ 27716 h 403483"/>
                <a:gd name="connsiteX36" fmla="*/ 174584 w 403483"/>
                <a:gd name="connsiteY36" fmla="*/ 27716 h 403483"/>
                <a:gd name="connsiteX37" fmla="*/ 174584 w 403483"/>
                <a:gd name="connsiteY37" fmla="*/ 27716 h 403483"/>
                <a:gd name="connsiteX38" fmla="*/ 176198 w 403483"/>
                <a:gd name="connsiteY38" fmla="*/ 26102 h 403483"/>
                <a:gd name="connsiteX39" fmla="*/ 176198 w 403483"/>
                <a:gd name="connsiteY39" fmla="*/ 24488 h 403483"/>
                <a:gd name="connsiteX40" fmla="*/ 177812 w 403483"/>
                <a:gd name="connsiteY40" fmla="*/ 22874 h 403483"/>
                <a:gd name="connsiteX41" fmla="*/ 179426 w 403483"/>
                <a:gd name="connsiteY41" fmla="*/ 21260 h 403483"/>
                <a:gd name="connsiteX42" fmla="*/ 179426 w 403483"/>
                <a:gd name="connsiteY42" fmla="*/ 21260 h 403483"/>
                <a:gd name="connsiteX43" fmla="*/ 181040 w 403483"/>
                <a:gd name="connsiteY43" fmla="*/ 19646 h 403483"/>
                <a:gd name="connsiteX44" fmla="*/ 187495 w 403483"/>
                <a:gd name="connsiteY44" fmla="*/ 19646 h 403483"/>
                <a:gd name="connsiteX45" fmla="*/ 187495 w 403483"/>
                <a:gd name="connsiteY45" fmla="*/ 19646 h 403483"/>
                <a:gd name="connsiteX46" fmla="*/ 195565 w 403483"/>
                <a:gd name="connsiteY46" fmla="*/ 16419 h 403483"/>
                <a:gd name="connsiteX47" fmla="*/ 198793 w 403483"/>
                <a:gd name="connsiteY47" fmla="*/ 16419 h 403483"/>
                <a:gd name="connsiteX48" fmla="*/ 200407 w 403483"/>
                <a:gd name="connsiteY48" fmla="*/ 18033 h 403483"/>
                <a:gd name="connsiteX49" fmla="*/ 206863 w 403483"/>
                <a:gd name="connsiteY49" fmla="*/ 19646 h 403483"/>
                <a:gd name="connsiteX50" fmla="*/ 210090 w 403483"/>
                <a:gd name="connsiteY50" fmla="*/ 21260 h 403483"/>
                <a:gd name="connsiteX51" fmla="*/ 211704 w 403483"/>
                <a:gd name="connsiteY51" fmla="*/ 21260 h 403483"/>
                <a:gd name="connsiteX52" fmla="*/ 213318 w 403483"/>
                <a:gd name="connsiteY52" fmla="*/ 19646 h 403483"/>
                <a:gd name="connsiteX53" fmla="*/ 216546 w 403483"/>
                <a:gd name="connsiteY53" fmla="*/ 18033 h 403483"/>
                <a:gd name="connsiteX54" fmla="*/ 219774 w 403483"/>
                <a:gd name="connsiteY54" fmla="*/ 16419 h 403483"/>
                <a:gd name="connsiteX55" fmla="*/ 221388 w 403483"/>
                <a:gd name="connsiteY55" fmla="*/ 16419 h 403483"/>
                <a:gd name="connsiteX56" fmla="*/ 223002 w 403483"/>
                <a:gd name="connsiteY56" fmla="*/ 18033 h 403483"/>
                <a:gd name="connsiteX57" fmla="*/ 224616 w 403483"/>
                <a:gd name="connsiteY57" fmla="*/ 18033 h 403483"/>
                <a:gd name="connsiteX58" fmla="*/ 226230 w 403483"/>
                <a:gd name="connsiteY58" fmla="*/ 19646 h 403483"/>
                <a:gd name="connsiteX59" fmla="*/ 226230 w 403483"/>
                <a:gd name="connsiteY59" fmla="*/ 19646 h 403483"/>
                <a:gd name="connsiteX60" fmla="*/ 229458 w 403483"/>
                <a:gd name="connsiteY60" fmla="*/ 21260 h 403483"/>
                <a:gd name="connsiteX61" fmla="*/ 232686 w 403483"/>
                <a:gd name="connsiteY61" fmla="*/ 22874 h 403483"/>
                <a:gd name="connsiteX62" fmla="*/ 234299 w 403483"/>
                <a:gd name="connsiteY62" fmla="*/ 22874 h 403483"/>
                <a:gd name="connsiteX63" fmla="*/ 242369 w 403483"/>
                <a:gd name="connsiteY63" fmla="*/ 21260 h 403483"/>
                <a:gd name="connsiteX64" fmla="*/ 245597 w 403483"/>
                <a:gd name="connsiteY64" fmla="*/ 21260 h 403483"/>
                <a:gd name="connsiteX65" fmla="*/ 247211 w 403483"/>
                <a:gd name="connsiteY65" fmla="*/ 22874 h 403483"/>
                <a:gd name="connsiteX66" fmla="*/ 248825 w 403483"/>
                <a:gd name="connsiteY66" fmla="*/ 24488 h 403483"/>
                <a:gd name="connsiteX67" fmla="*/ 248825 w 403483"/>
                <a:gd name="connsiteY67" fmla="*/ 24488 h 403483"/>
                <a:gd name="connsiteX68" fmla="*/ 248825 w 403483"/>
                <a:gd name="connsiteY68" fmla="*/ 26102 h 403483"/>
                <a:gd name="connsiteX69" fmla="*/ 248825 w 403483"/>
                <a:gd name="connsiteY69" fmla="*/ 27716 h 403483"/>
                <a:gd name="connsiteX70" fmla="*/ 248825 w 403483"/>
                <a:gd name="connsiteY70" fmla="*/ 32558 h 403483"/>
                <a:gd name="connsiteX71" fmla="*/ 248825 w 403483"/>
                <a:gd name="connsiteY71" fmla="*/ 35786 h 403483"/>
                <a:gd name="connsiteX72" fmla="*/ 248825 w 403483"/>
                <a:gd name="connsiteY72" fmla="*/ 37400 h 403483"/>
                <a:gd name="connsiteX73" fmla="*/ 248825 w 403483"/>
                <a:gd name="connsiteY73" fmla="*/ 39014 h 403483"/>
                <a:gd name="connsiteX74" fmla="*/ 250439 w 403483"/>
                <a:gd name="connsiteY74" fmla="*/ 40628 h 403483"/>
                <a:gd name="connsiteX75" fmla="*/ 252053 w 403483"/>
                <a:gd name="connsiteY75" fmla="*/ 42242 h 403483"/>
                <a:gd name="connsiteX76" fmla="*/ 253667 w 403483"/>
                <a:gd name="connsiteY76" fmla="*/ 43855 h 403483"/>
                <a:gd name="connsiteX77" fmla="*/ 255281 w 403483"/>
                <a:gd name="connsiteY77" fmla="*/ 43855 h 403483"/>
                <a:gd name="connsiteX78" fmla="*/ 256895 w 403483"/>
                <a:gd name="connsiteY78" fmla="*/ 43855 h 403483"/>
                <a:gd name="connsiteX79" fmla="*/ 263350 w 403483"/>
                <a:gd name="connsiteY79" fmla="*/ 42242 h 403483"/>
                <a:gd name="connsiteX80" fmla="*/ 264964 w 403483"/>
                <a:gd name="connsiteY80" fmla="*/ 42242 h 403483"/>
                <a:gd name="connsiteX81" fmla="*/ 266578 w 403483"/>
                <a:gd name="connsiteY81" fmla="*/ 42242 h 403483"/>
                <a:gd name="connsiteX82" fmla="*/ 266578 w 403483"/>
                <a:gd name="connsiteY82" fmla="*/ 42242 h 403483"/>
                <a:gd name="connsiteX83" fmla="*/ 268192 w 403483"/>
                <a:gd name="connsiteY83" fmla="*/ 40628 h 403483"/>
                <a:gd name="connsiteX84" fmla="*/ 268192 w 403483"/>
                <a:gd name="connsiteY84" fmla="*/ 40628 h 403483"/>
                <a:gd name="connsiteX85" fmla="*/ 268192 w 403483"/>
                <a:gd name="connsiteY85" fmla="*/ 39014 h 403483"/>
                <a:gd name="connsiteX86" fmla="*/ 266578 w 403483"/>
                <a:gd name="connsiteY86" fmla="*/ 37400 h 403483"/>
                <a:gd name="connsiteX87" fmla="*/ 264964 w 403483"/>
                <a:gd name="connsiteY87" fmla="*/ 37400 h 403483"/>
                <a:gd name="connsiteX88" fmla="*/ 263350 w 403483"/>
                <a:gd name="connsiteY88" fmla="*/ 37400 h 403483"/>
                <a:gd name="connsiteX89" fmla="*/ 261736 w 403483"/>
                <a:gd name="connsiteY89" fmla="*/ 35786 h 403483"/>
                <a:gd name="connsiteX90" fmla="*/ 261736 w 403483"/>
                <a:gd name="connsiteY90" fmla="*/ 34172 h 403483"/>
                <a:gd name="connsiteX91" fmla="*/ 261736 w 403483"/>
                <a:gd name="connsiteY91" fmla="*/ 32558 h 403483"/>
                <a:gd name="connsiteX92" fmla="*/ 263350 w 403483"/>
                <a:gd name="connsiteY92" fmla="*/ 30944 h 403483"/>
                <a:gd name="connsiteX93" fmla="*/ 263350 w 403483"/>
                <a:gd name="connsiteY93" fmla="*/ 30944 h 403483"/>
                <a:gd name="connsiteX94" fmla="*/ 264964 w 403483"/>
                <a:gd name="connsiteY94" fmla="*/ 29330 h 403483"/>
                <a:gd name="connsiteX95" fmla="*/ 266578 w 403483"/>
                <a:gd name="connsiteY95" fmla="*/ 29330 h 403483"/>
                <a:gd name="connsiteX96" fmla="*/ 268192 w 403483"/>
                <a:gd name="connsiteY96" fmla="*/ 29330 h 403483"/>
                <a:gd name="connsiteX97" fmla="*/ 268192 w 403483"/>
                <a:gd name="connsiteY97" fmla="*/ 29330 h 403483"/>
                <a:gd name="connsiteX98" fmla="*/ 269806 w 403483"/>
                <a:gd name="connsiteY98" fmla="*/ 29330 h 403483"/>
                <a:gd name="connsiteX99" fmla="*/ 273034 w 403483"/>
                <a:gd name="connsiteY99" fmla="*/ 27716 h 403483"/>
                <a:gd name="connsiteX100" fmla="*/ 274648 w 403483"/>
                <a:gd name="connsiteY100" fmla="*/ 27716 h 403483"/>
                <a:gd name="connsiteX101" fmla="*/ 276262 w 403483"/>
                <a:gd name="connsiteY101" fmla="*/ 26102 h 403483"/>
                <a:gd name="connsiteX102" fmla="*/ 277876 w 403483"/>
                <a:gd name="connsiteY102" fmla="*/ 26102 h 403483"/>
                <a:gd name="connsiteX103" fmla="*/ 281104 w 403483"/>
                <a:gd name="connsiteY103" fmla="*/ 21260 h 403483"/>
                <a:gd name="connsiteX104" fmla="*/ 284331 w 403483"/>
                <a:gd name="connsiteY104" fmla="*/ 19646 h 403483"/>
                <a:gd name="connsiteX105" fmla="*/ 287559 w 403483"/>
                <a:gd name="connsiteY105" fmla="*/ 21260 h 403483"/>
                <a:gd name="connsiteX106" fmla="*/ 289173 w 403483"/>
                <a:gd name="connsiteY106" fmla="*/ 22874 h 403483"/>
                <a:gd name="connsiteX107" fmla="*/ 290787 w 403483"/>
                <a:gd name="connsiteY107" fmla="*/ 24488 h 403483"/>
                <a:gd name="connsiteX108" fmla="*/ 290787 w 403483"/>
                <a:gd name="connsiteY108" fmla="*/ 24488 h 403483"/>
                <a:gd name="connsiteX109" fmla="*/ 294015 w 403483"/>
                <a:gd name="connsiteY109" fmla="*/ 22874 h 403483"/>
                <a:gd name="connsiteX110" fmla="*/ 294015 w 403483"/>
                <a:gd name="connsiteY110" fmla="*/ 21260 h 403483"/>
                <a:gd name="connsiteX111" fmla="*/ 295629 w 403483"/>
                <a:gd name="connsiteY111" fmla="*/ 21260 h 403483"/>
                <a:gd name="connsiteX112" fmla="*/ 295629 w 403483"/>
                <a:gd name="connsiteY112" fmla="*/ 19646 h 403483"/>
                <a:gd name="connsiteX113" fmla="*/ 295629 w 403483"/>
                <a:gd name="connsiteY113" fmla="*/ 18033 h 403483"/>
                <a:gd name="connsiteX114" fmla="*/ 297243 w 403483"/>
                <a:gd name="connsiteY114" fmla="*/ 18033 h 403483"/>
                <a:gd name="connsiteX115" fmla="*/ 300471 w 403483"/>
                <a:gd name="connsiteY115" fmla="*/ 19646 h 403483"/>
                <a:gd name="connsiteX116" fmla="*/ 300471 w 403483"/>
                <a:gd name="connsiteY116" fmla="*/ 19646 h 403483"/>
                <a:gd name="connsiteX117" fmla="*/ 303699 w 403483"/>
                <a:gd name="connsiteY117" fmla="*/ 22874 h 403483"/>
                <a:gd name="connsiteX118" fmla="*/ 305313 w 403483"/>
                <a:gd name="connsiteY118" fmla="*/ 24488 h 403483"/>
                <a:gd name="connsiteX119" fmla="*/ 306926 w 403483"/>
                <a:gd name="connsiteY119" fmla="*/ 24488 h 403483"/>
                <a:gd name="connsiteX120" fmla="*/ 308540 w 403483"/>
                <a:gd name="connsiteY120" fmla="*/ 24488 h 403483"/>
                <a:gd name="connsiteX121" fmla="*/ 319838 w 403483"/>
                <a:gd name="connsiteY121" fmla="*/ 24488 h 403483"/>
                <a:gd name="connsiteX122" fmla="*/ 329522 w 403483"/>
                <a:gd name="connsiteY122" fmla="*/ 26102 h 403483"/>
                <a:gd name="connsiteX123" fmla="*/ 332749 w 403483"/>
                <a:gd name="connsiteY123" fmla="*/ 26102 h 403483"/>
                <a:gd name="connsiteX124" fmla="*/ 348889 w 403483"/>
                <a:gd name="connsiteY124" fmla="*/ 21260 h 403483"/>
                <a:gd name="connsiteX125" fmla="*/ 356958 w 403483"/>
                <a:gd name="connsiteY125" fmla="*/ 18033 h 403483"/>
                <a:gd name="connsiteX126" fmla="*/ 356958 w 403483"/>
                <a:gd name="connsiteY126" fmla="*/ 18033 h 403483"/>
                <a:gd name="connsiteX127" fmla="*/ 358572 w 403483"/>
                <a:gd name="connsiteY127" fmla="*/ 16419 h 403483"/>
                <a:gd name="connsiteX128" fmla="*/ 360186 w 403483"/>
                <a:gd name="connsiteY128" fmla="*/ 16419 h 403483"/>
                <a:gd name="connsiteX129" fmla="*/ 363414 w 403483"/>
                <a:gd name="connsiteY129" fmla="*/ 14805 h 403483"/>
                <a:gd name="connsiteX130" fmla="*/ 369870 w 403483"/>
                <a:gd name="connsiteY130" fmla="*/ 13191 h 403483"/>
                <a:gd name="connsiteX131" fmla="*/ 371484 w 403483"/>
                <a:gd name="connsiteY131" fmla="*/ 13191 h 403483"/>
                <a:gd name="connsiteX132" fmla="*/ 376326 w 403483"/>
                <a:gd name="connsiteY132" fmla="*/ 13191 h 403483"/>
                <a:gd name="connsiteX133" fmla="*/ 379553 w 403483"/>
                <a:gd name="connsiteY133" fmla="*/ 14805 h 403483"/>
                <a:gd name="connsiteX134" fmla="*/ 386009 w 403483"/>
                <a:gd name="connsiteY134" fmla="*/ 16419 h 403483"/>
                <a:gd name="connsiteX135" fmla="*/ 389237 w 403483"/>
                <a:gd name="connsiteY135" fmla="*/ 16419 h 403483"/>
                <a:gd name="connsiteX136" fmla="*/ 390851 w 403483"/>
                <a:gd name="connsiteY136" fmla="*/ 16419 h 403483"/>
                <a:gd name="connsiteX137" fmla="*/ 394079 w 403483"/>
                <a:gd name="connsiteY137" fmla="*/ 16419 h 403483"/>
                <a:gd name="connsiteX138" fmla="*/ 397307 w 403483"/>
                <a:gd name="connsiteY138" fmla="*/ 14805 h 403483"/>
                <a:gd name="connsiteX139" fmla="*/ 405376 w 403483"/>
                <a:gd name="connsiteY139" fmla="*/ 13191 h 403483"/>
                <a:gd name="connsiteX140" fmla="*/ 405376 w 403483"/>
                <a:gd name="connsiteY140" fmla="*/ 13191 h 403483"/>
                <a:gd name="connsiteX141" fmla="*/ 405376 w 403483"/>
                <a:gd name="connsiteY141" fmla="*/ 18033 h 403483"/>
                <a:gd name="connsiteX142" fmla="*/ 403762 w 403483"/>
                <a:gd name="connsiteY142" fmla="*/ 26102 h 403483"/>
                <a:gd name="connsiteX143" fmla="*/ 402148 w 403483"/>
                <a:gd name="connsiteY143" fmla="*/ 32558 h 403483"/>
                <a:gd name="connsiteX144" fmla="*/ 394079 w 403483"/>
                <a:gd name="connsiteY144" fmla="*/ 43855 h 403483"/>
                <a:gd name="connsiteX145" fmla="*/ 390851 w 403483"/>
                <a:gd name="connsiteY145" fmla="*/ 50311 h 403483"/>
                <a:gd name="connsiteX146" fmla="*/ 389237 w 403483"/>
                <a:gd name="connsiteY146" fmla="*/ 58381 h 403483"/>
                <a:gd name="connsiteX147" fmla="*/ 389237 w 403483"/>
                <a:gd name="connsiteY147" fmla="*/ 64837 h 403483"/>
                <a:gd name="connsiteX148" fmla="*/ 389237 w 403483"/>
                <a:gd name="connsiteY148" fmla="*/ 69678 h 403483"/>
                <a:gd name="connsiteX149" fmla="*/ 382781 w 403483"/>
                <a:gd name="connsiteY149" fmla="*/ 76134 h 403483"/>
                <a:gd name="connsiteX150" fmla="*/ 361800 w 403483"/>
                <a:gd name="connsiteY150" fmla="*/ 93887 h 403483"/>
                <a:gd name="connsiteX151" fmla="*/ 352117 w 403483"/>
                <a:gd name="connsiteY151" fmla="*/ 101957 h 403483"/>
                <a:gd name="connsiteX152" fmla="*/ 345661 w 403483"/>
                <a:gd name="connsiteY152" fmla="*/ 114869 h 403483"/>
                <a:gd name="connsiteX153" fmla="*/ 337591 w 403483"/>
                <a:gd name="connsiteY153" fmla="*/ 135850 h 403483"/>
                <a:gd name="connsiteX154" fmla="*/ 335977 w 403483"/>
                <a:gd name="connsiteY154" fmla="*/ 142305 h 403483"/>
                <a:gd name="connsiteX155" fmla="*/ 327908 w 403483"/>
                <a:gd name="connsiteY155" fmla="*/ 151989 h 403483"/>
                <a:gd name="connsiteX156" fmla="*/ 326294 w 403483"/>
                <a:gd name="connsiteY156" fmla="*/ 155217 h 403483"/>
                <a:gd name="connsiteX157" fmla="*/ 326294 w 403483"/>
                <a:gd name="connsiteY157" fmla="*/ 158445 h 403483"/>
                <a:gd name="connsiteX158" fmla="*/ 324680 w 403483"/>
                <a:gd name="connsiteY158" fmla="*/ 166514 h 403483"/>
                <a:gd name="connsiteX159" fmla="*/ 323066 w 403483"/>
                <a:gd name="connsiteY159" fmla="*/ 169742 h 403483"/>
                <a:gd name="connsiteX160" fmla="*/ 314996 w 403483"/>
                <a:gd name="connsiteY160" fmla="*/ 177812 h 403483"/>
                <a:gd name="connsiteX161" fmla="*/ 276262 w 403483"/>
                <a:gd name="connsiteY161" fmla="*/ 197179 h 403483"/>
                <a:gd name="connsiteX162" fmla="*/ 264964 w 403483"/>
                <a:gd name="connsiteY162" fmla="*/ 206863 h 403483"/>
                <a:gd name="connsiteX163" fmla="*/ 264964 w 403483"/>
                <a:gd name="connsiteY163" fmla="*/ 214932 h 403483"/>
                <a:gd name="connsiteX164" fmla="*/ 273034 w 403483"/>
                <a:gd name="connsiteY164" fmla="*/ 223002 h 403483"/>
                <a:gd name="connsiteX165" fmla="*/ 285945 w 403483"/>
                <a:gd name="connsiteY165" fmla="*/ 231072 h 403483"/>
                <a:gd name="connsiteX166" fmla="*/ 279490 w 403483"/>
                <a:gd name="connsiteY166" fmla="*/ 232686 h 403483"/>
                <a:gd name="connsiteX167" fmla="*/ 261736 w 403483"/>
                <a:gd name="connsiteY167" fmla="*/ 243983 h 403483"/>
                <a:gd name="connsiteX168" fmla="*/ 253667 w 403483"/>
                <a:gd name="connsiteY168" fmla="*/ 245597 h 403483"/>
                <a:gd name="connsiteX169" fmla="*/ 231072 w 403483"/>
                <a:gd name="connsiteY169" fmla="*/ 248825 h 403483"/>
                <a:gd name="connsiteX170" fmla="*/ 200407 w 403483"/>
                <a:gd name="connsiteY170" fmla="*/ 245597 h 403483"/>
                <a:gd name="connsiteX171" fmla="*/ 185882 w 403483"/>
                <a:gd name="connsiteY171" fmla="*/ 247211 h 403483"/>
                <a:gd name="connsiteX172" fmla="*/ 177812 w 403483"/>
                <a:gd name="connsiteY172" fmla="*/ 256895 h 403483"/>
                <a:gd name="connsiteX173" fmla="*/ 177812 w 403483"/>
                <a:gd name="connsiteY173" fmla="*/ 260123 h 403483"/>
                <a:gd name="connsiteX174" fmla="*/ 182654 w 403483"/>
                <a:gd name="connsiteY174" fmla="*/ 266578 h 403483"/>
                <a:gd name="connsiteX175" fmla="*/ 184268 w 403483"/>
                <a:gd name="connsiteY175" fmla="*/ 271420 h 403483"/>
                <a:gd name="connsiteX176" fmla="*/ 184268 w 403483"/>
                <a:gd name="connsiteY176" fmla="*/ 274648 h 403483"/>
                <a:gd name="connsiteX177" fmla="*/ 184268 w 403483"/>
                <a:gd name="connsiteY177" fmla="*/ 277876 h 403483"/>
                <a:gd name="connsiteX178" fmla="*/ 184268 w 403483"/>
                <a:gd name="connsiteY178" fmla="*/ 279490 h 403483"/>
                <a:gd name="connsiteX179" fmla="*/ 185882 w 403483"/>
                <a:gd name="connsiteY179" fmla="*/ 308540 h 403483"/>
                <a:gd name="connsiteX180" fmla="*/ 182654 w 403483"/>
                <a:gd name="connsiteY180" fmla="*/ 332749 h 403483"/>
                <a:gd name="connsiteX181" fmla="*/ 184268 w 403483"/>
                <a:gd name="connsiteY181" fmla="*/ 360186 h 403483"/>
                <a:gd name="connsiteX182" fmla="*/ 184268 w 403483"/>
                <a:gd name="connsiteY182" fmla="*/ 360186 h 403483"/>
                <a:gd name="connsiteX183" fmla="*/ 184268 w 403483"/>
                <a:gd name="connsiteY183" fmla="*/ 360186 h 403483"/>
                <a:gd name="connsiteX184" fmla="*/ 184268 w 403483"/>
                <a:gd name="connsiteY184" fmla="*/ 361800 h 403483"/>
                <a:gd name="connsiteX185" fmla="*/ 182654 w 403483"/>
                <a:gd name="connsiteY185" fmla="*/ 363414 h 403483"/>
                <a:gd name="connsiteX186" fmla="*/ 182654 w 403483"/>
                <a:gd name="connsiteY186" fmla="*/ 363414 h 403483"/>
                <a:gd name="connsiteX187" fmla="*/ 181040 w 403483"/>
                <a:gd name="connsiteY187" fmla="*/ 366642 h 403483"/>
                <a:gd name="connsiteX188" fmla="*/ 177812 w 403483"/>
                <a:gd name="connsiteY188" fmla="*/ 366642 h 403483"/>
                <a:gd name="connsiteX189" fmla="*/ 177812 w 403483"/>
                <a:gd name="connsiteY189" fmla="*/ 368256 h 403483"/>
                <a:gd name="connsiteX190" fmla="*/ 172970 w 403483"/>
                <a:gd name="connsiteY190" fmla="*/ 369870 h 403483"/>
                <a:gd name="connsiteX191" fmla="*/ 171356 w 403483"/>
                <a:gd name="connsiteY191" fmla="*/ 371484 h 403483"/>
                <a:gd name="connsiteX192" fmla="*/ 169742 w 403483"/>
                <a:gd name="connsiteY192" fmla="*/ 373098 h 403483"/>
                <a:gd name="connsiteX193" fmla="*/ 168128 w 403483"/>
                <a:gd name="connsiteY193" fmla="*/ 374712 h 403483"/>
                <a:gd name="connsiteX194" fmla="*/ 166514 w 403483"/>
                <a:gd name="connsiteY194" fmla="*/ 374712 h 403483"/>
                <a:gd name="connsiteX195" fmla="*/ 164900 w 403483"/>
                <a:gd name="connsiteY195" fmla="*/ 377940 h 403483"/>
                <a:gd name="connsiteX196" fmla="*/ 163286 w 403483"/>
                <a:gd name="connsiteY196" fmla="*/ 384395 h 403483"/>
                <a:gd name="connsiteX197" fmla="*/ 161673 w 403483"/>
                <a:gd name="connsiteY197" fmla="*/ 387623 h 403483"/>
                <a:gd name="connsiteX198" fmla="*/ 161673 w 403483"/>
                <a:gd name="connsiteY198" fmla="*/ 387623 h 403483"/>
                <a:gd name="connsiteX199" fmla="*/ 160059 w 403483"/>
                <a:gd name="connsiteY199" fmla="*/ 389237 h 403483"/>
                <a:gd name="connsiteX200" fmla="*/ 160059 w 403483"/>
                <a:gd name="connsiteY200" fmla="*/ 389237 h 403483"/>
                <a:gd name="connsiteX201" fmla="*/ 158445 w 403483"/>
                <a:gd name="connsiteY201" fmla="*/ 390851 h 403483"/>
                <a:gd name="connsiteX202" fmla="*/ 156831 w 403483"/>
                <a:gd name="connsiteY202" fmla="*/ 390851 h 403483"/>
                <a:gd name="connsiteX203" fmla="*/ 153603 w 403483"/>
                <a:gd name="connsiteY203" fmla="*/ 390851 h 403483"/>
                <a:gd name="connsiteX204" fmla="*/ 148761 w 403483"/>
                <a:gd name="connsiteY204" fmla="*/ 389237 h 403483"/>
                <a:gd name="connsiteX205" fmla="*/ 143919 w 403483"/>
                <a:gd name="connsiteY205" fmla="*/ 387623 h 403483"/>
                <a:gd name="connsiteX206" fmla="*/ 139077 w 403483"/>
                <a:gd name="connsiteY206" fmla="*/ 384395 h 403483"/>
                <a:gd name="connsiteX207" fmla="*/ 137464 w 403483"/>
                <a:gd name="connsiteY207" fmla="*/ 381167 h 403483"/>
                <a:gd name="connsiteX208" fmla="*/ 135850 w 403483"/>
                <a:gd name="connsiteY208" fmla="*/ 379553 h 403483"/>
                <a:gd name="connsiteX209" fmla="*/ 134236 w 403483"/>
                <a:gd name="connsiteY209" fmla="*/ 374712 h 403483"/>
                <a:gd name="connsiteX210" fmla="*/ 132622 w 403483"/>
                <a:gd name="connsiteY210" fmla="*/ 373098 h 403483"/>
                <a:gd name="connsiteX211" fmla="*/ 131008 w 403483"/>
                <a:gd name="connsiteY211" fmla="*/ 371484 h 403483"/>
                <a:gd name="connsiteX212" fmla="*/ 127780 w 403483"/>
                <a:gd name="connsiteY212" fmla="*/ 371484 h 403483"/>
                <a:gd name="connsiteX213" fmla="*/ 126166 w 403483"/>
                <a:gd name="connsiteY213" fmla="*/ 371484 h 403483"/>
                <a:gd name="connsiteX214" fmla="*/ 124552 w 403483"/>
                <a:gd name="connsiteY214" fmla="*/ 371484 h 403483"/>
                <a:gd name="connsiteX215" fmla="*/ 122938 w 403483"/>
                <a:gd name="connsiteY215" fmla="*/ 373098 h 403483"/>
                <a:gd name="connsiteX216" fmla="*/ 121324 w 403483"/>
                <a:gd name="connsiteY216" fmla="*/ 374712 h 403483"/>
                <a:gd name="connsiteX217" fmla="*/ 118096 w 403483"/>
                <a:gd name="connsiteY217" fmla="*/ 379553 h 403483"/>
                <a:gd name="connsiteX218" fmla="*/ 113255 w 403483"/>
                <a:gd name="connsiteY218" fmla="*/ 389237 h 403483"/>
                <a:gd name="connsiteX219" fmla="*/ 113255 w 403483"/>
                <a:gd name="connsiteY219" fmla="*/ 389237 h 403483"/>
                <a:gd name="connsiteX220" fmla="*/ 111641 w 403483"/>
                <a:gd name="connsiteY220" fmla="*/ 390851 h 403483"/>
                <a:gd name="connsiteX221" fmla="*/ 110027 w 403483"/>
                <a:gd name="connsiteY221" fmla="*/ 392465 h 403483"/>
                <a:gd name="connsiteX222" fmla="*/ 106799 w 403483"/>
                <a:gd name="connsiteY222" fmla="*/ 394079 h 403483"/>
                <a:gd name="connsiteX223" fmla="*/ 101957 w 403483"/>
                <a:gd name="connsiteY223" fmla="*/ 395693 h 403483"/>
                <a:gd name="connsiteX224" fmla="*/ 92273 w 403483"/>
                <a:gd name="connsiteY224" fmla="*/ 395693 h 403483"/>
                <a:gd name="connsiteX225" fmla="*/ 90659 w 403483"/>
                <a:gd name="connsiteY225" fmla="*/ 397307 h 403483"/>
                <a:gd name="connsiteX226" fmla="*/ 85818 w 403483"/>
                <a:gd name="connsiteY226" fmla="*/ 398921 h 403483"/>
                <a:gd name="connsiteX227" fmla="*/ 82590 w 403483"/>
                <a:gd name="connsiteY227" fmla="*/ 402149 h 403483"/>
                <a:gd name="connsiteX228" fmla="*/ 79362 w 403483"/>
                <a:gd name="connsiteY228" fmla="*/ 403762 h 403483"/>
                <a:gd name="connsiteX229" fmla="*/ 79362 w 403483"/>
                <a:gd name="connsiteY229" fmla="*/ 405376 h 403483"/>
                <a:gd name="connsiteX230" fmla="*/ 77748 w 403483"/>
                <a:gd name="connsiteY230" fmla="*/ 405376 h 403483"/>
                <a:gd name="connsiteX231" fmla="*/ 76134 w 403483"/>
                <a:gd name="connsiteY231" fmla="*/ 405376 h 403483"/>
                <a:gd name="connsiteX232" fmla="*/ 74520 w 403483"/>
                <a:gd name="connsiteY232" fmla="*/ 403762 h 403483"/>
                <a:gd name="connsiteX233" fmla="*/ 72906 w 403483"/>
                <a:gd name="connsiteY233" fmla="*/ 402149 h 403483"/>
                <a:gd name="connsiteX234" fmla="*/ 71292 w 403483"/>
                <a:gd name="connsiteY234" fmla="*/ 397307 h 403483"/>
                <a:gd name="connsiteX235" fmla="*/ 71292 w 403483"/>
                <a:gd name="connsiteY235" fmla="*/ 381167 h 403483"/>
                <a:gd name="connsiteX236" fmla="*/ 72906 w 403483"/>
                <a:gd name="connsiteY236" fmla="*/ 368256 h 403483"/>
                <a:gd name="connsiteX237" fmla="*/ 72906 w 403483"/>
                <a:gd name="connsiteY237" fmla="*/ 366642 h 403483"/>
                <a:gd name="connsiteX238" fmla="*/ 71292 w 403483"/>
                <a:gd name="connsiteY238" fmla="*/ 365028 h 403483"/>
                <a:gd name="connsiteX239" fmla="*/ 71292 w 403483"/>
                <a:gd name="connsiteY239" fmla="*/ 363414 h 403483"/>
                <a:gd name="connsiteX240" fmla="*/ 64837 w 403483"/>
                <a:gd name="connsiteY240" fmla="*/ 356958 h 403483"/>
                <a:gd name="connsiteX241" fmla="*/ 63223 w 403483"/>
                <a:gd name="connsiteY241" fmla="*/ 352117 h 403483"/>
                <a:gd name="connsiteX242" fmla="*/ 58381 w 403483"/>
                <a:gd name="connsiteY242" fmla="*/ 335977 h 403483"/>
                <a:gd name="connsiteX243" fmla="*/ 53539 w 403483"/>
                <a:gd name="connsiteY243" fmla="*/ 314996 h 403483"/>
                <a:gd name="connsiteX244" fmla="*/ 50311 w 403483"/>
                <a:gd name="connsiteY244" fmla="*/ 308540 h 403483"/>
                <a:gd name="connsiteX245" fmla="*/ 45469 w 403483"/>
                <a:gd name="connsiteY245" fmla="*/ 303699 h 403483"/>
                <a:gd name="connsiteX246" fmla="*/ 42242 w 403483"/>
                <a:gd name="connsiteY246" fmla="*/ 297243 h 403483"/>
                <a:gd name="connsiteX247" fmla="*/ 39014 w 403483"/>
                <a:gd name="connsiteY247" fmla="*/ 294015 h 403483"/>
                <a:gd name="connsiteX248" fmla="*/ 39014 w 403483"/>
                <a:gd name="connsiteY248" fmla="*/ 290787 h 403483"/>
                <a:gd name="connsiteX249" fmla="*/ 39014 w 403483"/>
                <a:gd name="connsiteY249" fmla="*/ 284332 h 403483"/>
                <a:gd name="connsiteX250" fmla="*/ 39014 w 403483"/>
                <a:gd name="connsiteY250" fmla="*/ 281104 h 403483"/>
                <a:gd name="connsiteX251" fmla="*/ 39014 w 403483"/>
                <a:gd name="connsiteY251" fmla="*/ 279490 h 403483"/>
                <a:gd name="connsiteX252" fmla="*/ 39014 w 403483"/>
                <a:gd name="connsiteY252" fmla="*/ 277876 h 403483"/>
                <a:gd name="connsiteX253" fmla="*/ 40628 w 403483"/>
                <a:gd name="connsiteY253" fmla="*/ 277876 h 403483"/>
                <a:gd name="connsiteX254" fmla="*/ 40628 w 403483"/>
                <a:gd name="connsiteY254" fmla="*/ 276262 h 403483"/>
                <a:gd name="connsiteX255" fmla="*/ 42242 w 403483"/>
                <a:gd name="connsiteY255" fmla="*/ 276262 h 403483"/>
                <a:gd name="connsiteX256" fmla="*/ 47083 w 403483"/>
                <a:gd name="connsiteY256" fmla="*/ 276262 h 403483"/>
                <a:gd name="connsiteX257" fmla="*/ 50311 w 403483"/>
                <a:gd name="connsiteY257" fmla="*/ 276262 h 403483"/>
                <a:gd name="connsiteX258" fmla="*/ 51925 w 403483"/>
                <a:gd name="connsiteY258" fmla="*/ 276262 h 403483"/>
                <a:gd name="connsiteX259" fmla="*/ 53539 w 403483"/>
                <a:gd name="connsiteY259" fmla="*/ 274648 h 403483"/>
                <a:gd name="connsiteX260" fmla="*/ 55153 w 403483"/>
                <a:gd name="connsiteY260" fmla="*/ 273034 h 403483"/>
                <a:gd name="connsiteX261" fmla="*/ 56767 w 403483"/>
                <a:gd name="connsiteY261" fmla="*/ 269806 h 403483"/>
                <a:gd name="connsiteX262" fmla="*/ 58381 w 403483"/>
                <a:gd name="connsiteY262" fmla="*/ 261736 h 403483"/>
                <a:gd name="connsiteX263" fmla="*/ 58381 w 403483"/>
                <a:gd name="connsiteY263" fmla="*/ 255281 h 403483"/>
                <a:gd name="connsiteX264" fmla="*/ 56767 w 403483"/>
                <a:gd name="connsiteY264" fmla="*/ 245597 h 403483"/>
                <a:gd name="connsiteX265" fmla="*/ 55153 w 403483"/>
                <a:gd name="connsiteY265" fmla="*/ 240755 h 403483"/>
                <a:gd name="connsiteX266" fmla="*/ 55153 w 403483"/>
                <a:gd name="connsiteY266" fmla="*/ 239141 h 403483"/>
                <a:gd name="connsiteX267" fmla="*/ 53539 w 403483"/>
                <a:gd name="connsiteY267" fmla="*/ 237527 h 403483"/>
                <a:gd name="connsiteX268" fmla="*/ 51925 w 403483"/>
                <a:gd name="connsiteY268" fmla="*/ 237527 h 403483"/>
                <a:gd name="connsiteX269" fmla="*/ 40628 w 403483"/>
                <a:gd name="connsiteY269" fmla="*/ 240755 h 403483"/>
                <a:gd name="connsiteX270" fmla="*/ 37400 w 403483"/>
                <a:gd name="connsiteY270" fmla="*/ 240755 h 403483"/>
                <a:gd name="connsiteX271" fmla="*/ 34172 w 403483"/>
                <a:gd name="connsiteY271" fmla="*/ 240755 h 403483"/>
                <a:gd name="connsiteX272" fmla="*/ 32558 w 403483"/>
                <a:gd name="connsiteY272" fmla="*/ 240755 h 403483"/>
                <a:gd name="connsiteX273" fmla="*/ 29330 w 403483"/>
                <a:gd name="connsiteY273" fmla="*/ 239141 h 403483"/>
                <a:gd name="connsiteX274" fmla="*/ 27716 w 403483"/>
                <a:gd name="connsiteY274" fmla="*/ 237527 h 403483"/>
                <a:gd name="connsiteX275" fmla="*/ 27716 w 403483"/>
                <a:gd name="connsiteY275" fmla="*/ 235914 h 403483"/>
                <a:gd name="connsiteX276" fmla="*/ 27716 w 403483"/>
                <a:gd name="connsiteY276" fmla="*/ 234299 h 403483"/>
                <a:gd name="connsiteX277" fmla="*/ 27716 w 403483"/>
                <a:gd name="connsiteY277" fmla="*/ 232686 h 403483"/>
                <a:gd name="connsiteX278" fmla="*/ 27716 w 403483"/>
                <a:gd name="connsiteY278" fmla="*/ 231072 h 403483"/>
                <a:gd name="connsiteX279" fmla="*/ 29330 w 403483"/>
                <a:gd name="connsiteY279" fmla="*/ 229458 h 403483"/>
                <a:gd name="connsiteX280" fmla="*/ 29330 w 403483"/>
                <a:gd name="connsiteY280" fmla="*/ 226230 h 403483"/>
                <a:gd name="connsiteX281" fmla="*/ 29330 w 403483"/>
                <a:gd name="connsiteY281" fmla="*/ 223002 h 403483"/>
                <a:gd name="connsiteX282" fmla="*/ 29330 w 403483"/>
                <a:gd name="connsiteY282" fmla="*/ 221388 h 403483"/>
                <a:gd name="connsiteX283" fmla="*/ 27716 w 403483"/>
                <a:gd name="connsiteY283" fmla="*/ 219774 h 403483"/>
                <a:gd name="connsiteX284" fmla="*/ 27716 w 403483"/>
                <a:gd name="connsiteY284" fmla="*/ 218160 h 403483"/>
                <a:gd name="connsiteX285" fmla="*/ 24488 w 403483"/>
                <a:gd name="connsiteY285" fmla="*/ 216546 h 403483"/>
                <a:gd name="connsiteX286" fmla="*/ 22874 w 403483"/>
                <a:gd name="connsiteY286" fmla="*/ 214932 h 403483"/>
                <a:gd name="connsiteX287" fmla="*/ 19646 w 403483"/>
                <a:gd name="connsiteY287" fmla="*/ 211705 h 403483"/>
                <a:gd name="connsiteX288" fmla="*/ 18033 w 403483"/>
                <a:gd name="connsiteY288" fmla="*/ 208477 h 403483"/>
                <a:gd name="connsiteX289" fmla="*/ 16419 w 403483"/>
                <a:gd name="connsiteY289" fmla="*/ 205249 h 403483"/>
                <a:gd name="connsiteX290" fmla="*/ 13191 w 403483"/>
                <a:gd name="connsiteY290" fmla="*/ 185882 h 403483"/>
                <a:gd name="connsiteX291" fmla="*/ 19646 w 403483"/>
                <a:gd name="connsiteY291" fmla="*/ 177812 h 403483"/>
                <a:gd name="connsiteX292" fmla="*/ 22874 w 403483"/>
                <a:gd name="connsiteY292" fmla="*/ 172970 h 403483"/>
                <a:gd name="connsiteX293" fmla="*/ 24488 w 403483"/>
                <a:gd name="connsiteY293" fmla="*/ 168128 h 403483"/>
                <a:gd name="connsiteX294" fmla="*/ 24488 w 403483"/>
                <a:gd name="connsiteY294" fmla="*/ 160059 h 403483"/>
                <a:gd name="connsiteX295" fmla="*/ 24488 w 403483"/>
                <a:gd name="connsiteY295" fmla="*/ 151989 h 403483"/>
                <a:gd name="connsiteX296" fmla="*/ 22874 w 403483"/>
                <a:gd name="connsiteY296" fmla="*/ 148761 h 403483"/>
                <a:gd name="connsiteX297" fmla="*/ 18033 w 403483"/>
                <a:gd name="connsiteY297" fmla="*/ 147147 h 403483"/>
                <a:gd name="connsiteX298" fmla="*/ 8349 w 403483"/>
                <a:gd name="connsiteY298" fmla="*/ 145533 h 403483"/>
                <a:gd name="connsiteX299" fmla="*/ 5121 w 403483"/>
                <a:gd name="connsiteY299" fmla="*/ 140691 h 403483"/>
                <a:gd name="connsiteX300" fmla="*/ 5121 w 403483"/>
                <a:gd name="connsiteY300" fmla="*/ 135850 h 403483"/>
                <a:gd name="connsiteX301" fmla="*/ 6735 w 403483"/>
                <a:gd name="connsiteY301" fmla="*/ 131008 h 403483"/>
                <a:gd name="connsiteX302" fmla="*/ 8349 w 403483"/>
                <a:gd name="connsiteY302" fmla="*/ 126166 h 403483"/>
                <a:gd name="connsiteX303" fmla="*/ 8349 w 403483"/>
                <a:gd name="connsiteY303" fmla="*/ 119710 h 403483"/>
                <a:gd name="connsiteX304" fmla="*/ 8349 w 403483"/>
                <a:gd name="connsiteY304" fmla="*/ 114869 h 403483"/>
                <a:gd name="connsiteX305" fmla="*/ 8349 w 403483"/>
                <a:gd name="connsiteY305" fmla="*/ 110027 h 403483"/>
                <a:gd name="connsiteX306" fmla="*/ 9963 w 403483"/>
                <a:gd name="connsiteY306" fmla="*/ 103571 h 403483"/>
                <a:gd name="connsiteX307" fmla="*/ 16419 w 403483"/>
                <a:gd name="connsiteY307" fmla="*/ 98729 h 403483"/>
                <a:gd name="connsiteX308" fmla="*/ 21260 w 403483"/>
                <a:gd name="connsiteY308" fmla="*/ 95501 h 403483"/>
                <a:gd name="connsiteX309" fmla="*/ 26102 w 403483"/>
                <a:gd name="connsiteY309" fmla="*/ 90660 h 403483"/>
                <a:gd name="connsiteX310" fmla="*/ 26102 w 403483"/>
                <a:gd name="connsiteY310" fmla="*/ 85818 h 403483"/>
                <a:gd name="connsiteX311" fmla="*/ 24488 w 403483"/>
                <a:gd name="connsiteY311" fmla="*/ 76134 h 403483"/>
                <a:gd name="connsiteX312" fmla="*/ 24488 w 403483"/>
                <a:gd name="connsiteY312" fmla="*/ 69678 h 403483"/>
                <a:gd name="connsiteX313" fmla="*/ 26102 w 403483"/>
                <a:gd name="connsiteY313" fmla="*/ 63223 h 403483"/>
                <a:gd name="connsiteX314" fmla="*/ 32558 w 403483"/>
                <a:gd name="connsiteY314" fmla="*/ 58381 h 403483"/>
                <a:gd name="connsiteX315" fmla="*/ 37400 w 403483"/>
                <a:gd name="connsiteY315" fmla="*/ 56767 h 403483"/>
                <a:gd name="connsiteX316" fmla="*/ 42242 w 403483"/>
                <a:gd name="connsiteY316" fmla="*/ 56767 h 403483"/>
                <a:gd name="connsiteX317" fmla="*/ 47083 w 403483"/>
                <a:gd name="connsiteY317" fmla="*/ 56767 h 403483"/>
                <a:gd name="connsiteX318" fmla="*/ 51925 w 403483"/>
                <a:gd name="connsiteY318" fmla="*/ 55153 h 403483"/>
                <a:gd name="connsiteX319" fmla="*/ 55153 w 403483"/>
                <a:gd name="connsiteY319" fmla="*/ 51925 h 403483"/>
                <a:gd name="connsiteX320" fmla="*/ 59995 w 403483"/>
                <a:gd name="connsiteY320" fmla="*/ 42242 h 403483"/>
                <a:gd name="connsiteX321" fmla="*/ 64837 w 403483"/>
                <a:gd name="connsiteY321" fmla="*/ 35786 h 403483"/>
                <a:gd name="connsiteX322" fmla="*/ 69678 w 403483"/>
                <a:gd name="connsiteY322" fmla="*/ 32558 h 403483"/>
                <a:gd name="connsiteX323" fmla="*/ 74520 w 403483"/>
                <a:gd name="connsiteY323" fmla="*/ 29330 h 403483"/>
                <a:gd name="connsiteX324" fmla="*/ 76134 w 403483"/>
                <a:gd name="connsiteY324" fmla="*/ 26102 h 403483"/>
                <a:gd name="connsiteX325" fmla="*/ 79362 w 403483"/>
                <a:gd name="connsiteY325" fmla="*/ 5121 h 403483"/>
                <a:gd name="connsiteX326" fmla="*/ 87432 w 403483"/>
                <a:gd name="connsiteY326" fmla="*/ 13191 h 403483"/>
                <a:gd name="connsiteX327" fmla="*/ 92273 w 403483"/>
                <a:gd name="connsiteY327" fmla="*/ 16419 h 403483"/>
                <a:gd name="connsiteX328" fmla="*/ 111641 w 403483"/>
                <a:gd name="connsiteY328" fmla="*/ 22874 h 403483"/>
                <a:gd name="connsiteX329" fmla="*/ 114868 w 403483"/>
                <a:gd name="connsiteY329" fmla="*/ 24488 h 40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403483" h="403483">
                  <a:moveTo>
                    <a:pt x="118096" y="24488"/>
                  </a:moveTo>
                  <a:lnTo>
                    <a:pt x="119710" y="24488"/>
                  </a:lnTo>
                  <a:lnTo>
                    <a:pt x="121324" y="24488"/>
                  </a:lnTo>
                  <a:lnTo>
                    <a:pt x="121324" y="24488"/>
                  </a:lnTo>
                  <a:lnTo>
                    <a:pt x="122938" y="22874"/>
                  </a:lnTo>
                  <a:lnTo>
                    <a:pt x="124552" y="22874"/>
                  </a:lnTo>
                  <a:lnTo>
                    <a:pt x="124552" y="21260"/>
                  </a:lnTo>
                  <a:lnTo>
                    <a:pt x="124552" y="19646"/>
                  </a:lnTo>
                  <a:lnTo>
                    <a:pt x="122938" y="13191"/>
                  </a:lnTo>
                  <a:lnTo>
                    <a:pt x="124552" y="11577"/>
                  </a:lnTo>
                  <a:lnTo>
                    <a:pt x="124552" y="11577"/>
                  </a:lnTo>
                  <a:lnTo>
                    <a:pt x="126166" y="8349"/>
                  </a:lnTo>
                  <a:lnTo>
                    <a:pt x="127780" y="8349"/>
                  </a:lnTo>
                  <a:lnTo>
                    <a:pt x="129394" y="6735"/>
                  </a:lnTo>
                  <a:lnTo>
                    <a:pt x="132622" y="5121"/>
                  </a:lnTo>
                  <a:lnTo>
                    <a:pt x="134236" y="5121"/>
                  </a:lnTo>
                  <a:lnTo>
                    <a:pt x="135850" y="5121"/>
                  </a:lnTo>
                  <a:lnTo>
                    <a:pt x="139077" y="8349"/>
                  </a:lnTo>
                  <a:lnTo>
                    <a:pt x="140691" y="9963"/>
                  </a:lnTo>
                  <a:lnTo>
                    <a:pt x="142305" y="11577"/>
                  </a:lnTo>
                  <a:lnTo>
                    <a:pt x="142305" y="13191"/>
                  </a:lnTo>
                  <a:lnTo>
                    <a:pt x="143919" y="13191"/>
                  </a:lnTo>
                  <a:lnTo>
                    <a:pt x="143919" y="14805"/>
                  </a:lnTo>
                  <a:lnTo>
                    <a:pt x="143919" y="16419"/>
                  </a:lnTo>
                  <a:lnTo>
                    <a:pt x="143919" y="18033"/>
                  </a:lnTo>
                  <a:lnTo>
                    <a:pt x="143919" y="19646"/>
                  </a:lnTo>
                  <a:lnTo>
                    <a:pt x="147147" y="22874"/>
                  </a:lnTo>
                  <a:lnTo>
                    <a:pt x="148761" y="22874"/>
                  </a:lnTo>
                  <a:lnTo>
                    <a:pt x="150375" y="22874"/>
                  </a:lnTo>
                  <a:lnTo>
                    <a:pt x="161673" y="22874"/>
                  </a:lnTo>
                  <a:lnTo>
                    <a:pt x="164900" y="24488"/>
                  </a:lnTo>
                  <a:lnTo>
                    <a:pt x="166514" y="26102"/>
                  </a:lnTo>
                  <a:lnTo>
                    <a:pt x="168128" y="27716"/>
                  </a:lnTo>
                  <a:lnTo>
                    <a:pt x="169742" y="27716"/>
                  </a:lnTo>
                  <a:lnTo>
                    <a:pt x="171356" y="27716"/>
                  </a:lnTo>
                  <a:lnTo>
                    <a:pt x="172970" y="27716"/>
                  </a:lnTo>
                  <a:lnTo>
                    <a:pt x="174584" y="27716"/>
                  </a:lnTo>
                  <a:lnTo>
                    <a:pt x="174584" y="27716"/>
                  </a:lnTo>
                  <a:lnTo>
                    <a:pt x="176198" y="26102"/>
                  </a:lnTo>
                  <a:lnTo>
                    <a:pt x="176198" y="24488"/>
                  </a:lnTo>
                  <a:lnTo>
                    <a:pt x="177812" y="22874"/>
                  </a:lnTo>
                  <a:lnTo>
                    <a:pt x="179426" y="21260"/>
                  </a:lnTo>
                  <a:lnTo>
                    <a:pt x="179426" y="21260"/>
                  </a:lnTo>
                  <a:lnTo>
                    <a:pt x="181040" y="19646"/>
                  </a:lnTo>
                  <a:lnTo>
                    <a:pt x="187495" y="19646"/>
                  </a:lnTo>
                  <a:lnTo>
                    <a:pt x="187495" y="19646"/>
                  </a:lnTo>
                  <a:lnTo>
                    <a:pt x="195565" y="16419"/>
                  </a:lnTo>
                  <a:lnTo>
                    <a:pt x="198793" y="16419"/>
                  </a:lnTo>
                  <a:lnTo>
                    <a:pt x="200407" y="18033"/>
                  </a:lnTo>
                  <a:lnTo>
                    <a:pt x="206863" y="19646"/>
                  </a:lnTo>
                  <a:lnTo>
                    <a:pt x="210090" y="21260"/>
                  </a:lnTo>
                  <a:lnTo>
                    <a:pt x="211704" y="21260"/>
                  </a:lnTo>
                  <a:lnTo>
                    <a:pt x="213318" y="19646"/>
                  </a:lnTo>
                  <a:lnTo>
                    <a:pt x="216546" y="18033"/>
                  </a:lnTo>
                  <a:lnTo>
                    <a:pt x="219774" y="16419"/>
                  </a:lnTo>
                  <a:lnTo>
                    <a:pt x="221388" y="16419"/>
                  </a:lnTo>
                  <a:lnTo>
                    <a:pt x="223002" y="18033"/>
                  </a:lnTo>
                  <a:lnTo>
                    <a:pt x="224616" y="18033"/>
                  </a:lnTo>
                  <a:lnTo>
                    <a:pt x="226230" y="19646"/>
                  </a:lnTo>
                  <a:lnTo>
                    <a:pt x="226230" y="19646"/>
                  </a:lnTo>
                  <a:lnTo>
                    <a:pt x="229458" y="21260"/>
                  </a:lnTo>
                  <a:lnTo>
                    <a:pt x="232686" y="22874"/>
                  </a:lnTo>
                  <a:lnTo>
                    <a:pt x="234299" y="22874"/>
                  </a:lnTo>
                  <a:lnTo>
                    <a:pt x="242369" y="21260"/>
                  </a:lnTo>
                  <a:lnTo>
                    <a:pt x="245597" y="21260"/>
                  </a:lnTo>
                  <a:lnTo>
                    <a:pt x="247211" y="22874"/>
                  </a:lnTo>
                  <a:lnTo>
                    <a:pt x="248825" y="24488"/>
                  </a:lnTo>
                  <a:lnTo>
                    <a:pt x="248825" y="24488"/>
                  </a:lnTo>
                  <a:lnTo>
                    <a:pt x="248825" y="26102"/>
                  </a:lnTo>
                  <a:lnTo>
                    <a:pt x="248825" y="27716"/>
                  </a:lnTo>
                  <a:lnTo>
                    <a:pt x="248825" y="32558"/>
                  </a:lnTo>
                  <a:lnTo>
                    <a:pt x="248825" y="35786"/>
                  </a:lnTo>
                  <a:lnTo>
                    <a:pt x="248825" y="37400"/>
                  </a:lnTo>
                  <a:lnTo>
                    <a:pt x="248825" y="39014"/>
                  </a:lnTo>
                  <a:lnTo>
                    <a:pt x="250439" y="40628"/>
                  </a:lnTo>
                  <a:lnTo>
                    <a:pt x="252053" y="42242"/>
                  </a:lnTo>
                  <a:lnTo>
                    <a:pt x="253667" y="43855"/>
                  </a:lnTo>
                  <a:lnTo>
                    <a:pt x="255281" y="43855"/>
                  </a:lnTo>
                  <a:lnTo>
                    <a:pt x="256895" y="43855"/>
                  </a:lnTo>
                  <a:lnTo>
                    <a:pt x="263350" y="42242"/>
                  </a:lnTo>
                  <a:lnTo>
                    <a:pt x="264964" y="42242"/>
                  </a:lnTo>
                  <a:lnTo>
                    <a:pt x="266578" y="42242"/>
                  </a:lnTo>
                  <a:lnTo>
                    <a:pt x="266578" y="42242"/>
                  </a:lnTo>
                  <a:lnTo>
                    <a:pt x="268192" y="40628"/>
                  </a:lnTo>
                  <a:lnTo>
                    <a:pt x="268192" y="40628"/>
                  </a:lnTo>
                  <a:lnTo>
                    <a:pt x="268192" y="39014"/>
                  </a:lnTo>
                  <a:lnTo>
                    <a:pt x="266578" y="37400"/>
                  </a:lnTo>
                  <a:lnTo>
                    <a:pt x="264964" y="37400"/>
                  </a:lnTo>
                  <a:lnTo>
                    <a:pt x="263350" y="37400"/>
                  </a:lnTo>
                  <a:lnTo>
                    <a:pt x="261736" y="35786"/>
                  </a:lnTo>
                  <a:lnTo>
                    <a:pt x="261736" y="34172"/>
                  </a:lnTo>
                  <a:lnTo>
                    <a:pt x="261736" y="32558"/>
                  </a:lnTo>
                  <a:lnTo>
                    <a:pt x="263350" y="30944"/>
                  </a:lnTo>
                  <a:lnTo>
                    <a:pt x="263350" y="30944"/>
                  </a:lnTo>
                  <a:lnTo>
                    <a:pt x="264964" y="29330"/>
                  </a:lnTo>
                  <a:lnTo>
                    <a:pt x="266578" y="29330"/>
                  </a:lnTo>
                  <a:lnTo>
                    <a:pt x="268192" y="29330"/>
                  </a:lnTo>
                  <a:lnTo>
                    <a:pt x="268192" y="29330"/>
                  </a:lnTo>
                  <a:lnTo>
                    <a:pt x="269806" y="29330"/>
                  </a:lnTo>
                  <a:lnTo>
                    <a:pt x="273034" y="27716"/>
                  </a:lnTo>
                  <a:lnTo>
                    <a:pt x="274648" y="27716"/>
                  </a:lnTo>
                  <a:lnTo>
                    <a:pt x="276262" y="26102"/>
                  </a:lnTo>
                  <a:lnTo>
                    <a:pt x="277876" y="26102"/>
                  </a:lnTo>
                  <a:lnTo>
                    <a:pt x="281104" y="21260"/>
                  </a:lnTo>
                  <a:lnTo>
                    <a:pt x="284331" y="19646"/>
                  </a:lnTo>
                  <a:lnTo>
                    <a:pt x="287559" y="21260"/>
                  </a:lnTo>
                  <a:lnTo>
                    <a:pt x="289173" y="22874"/>
                  </a:lnTo>
                  <a:lnTo>
                    <a:pt x="290787" y="24488"/>
                  </a:lnTo>
                  <a:lnTo>
                    <a:pt x="290787" y="24488"/>
                  </a:lnTo>
                  <a:lnTo>
                    <a:pt x="294015" y="22874"/>
                  </a:lnTo>
                  <a:lnTo>
                    <a:pt x="294015" y="21260"/>
                  </a:lnTo>
                  <a:lnTo>
                    <a:pt x="295629" y="21260"/>
                  </a:lnTo>
                  <a:lnTo>
                    <a:pt x="295629" y="19646"/>
                  </a:lnTo>
                  <a:lnTo>
                    <a:pt x="295629" y="18033"/>
                  </a:lnTo>
                  <a:lnTo>
                    <a:pt x="297243" y="18033"/>
                  </a:lnTo>
                  <a:lnTo>
                    <a:pt x="300471" y="19646"/>
                  </a:lnTo>
                  <a:lnTo>
                    <a:pt x="300471" y="19646"/>
                  </a:lnTo>
                  <a:lnTo>
                    <a:pt x="303699" y="22874"/>
                  </a:lnTo>
                  <a:lnTo>
                    <a:pt x="305313" y="24488"/>
                  </a:lnTo>
                  <a:lnTo>
                    <a:pt x="306926" y="24488"/>
                  </a:lnTo>
                  <a:lnTo>
                    <a:pt x="308540" y="24488"/>
                  </a:lnTo>
                  <a:lnTo>
                    <a:pt x="319838" y="24488"/>
                  </a:lnTo>
                  <a:lnTo>
                    <a:pt x="329522" y="26102"/>
                  </a:lnTo>
                  <a:lnTo>
                    <a:pt x="332749" y="26102"/>
                  </a:lnTo>
                  <a:lnTo>
                    <a:pt x="348889" y="21260"/>
                  </a:lnTo>
                  <a:lnTo>
                    <a:pt x="356958" y="18033"/>
                  </a:lnTo>
                  <a:lnTo>
                    <a:pt x="356958" y="18033"/>
                  </a:lnTo>
                  <a:lnTo>
                    <a:pt x="358572" y="16419"/>
                  </a:lnTo>
                  <a:lnTo>
                    <a:pt x="360186" y="16419"/>
                  </a:lnTo>
                  <a:lnTo>
                    <a:pt x="363414" y="14805"/>
                  </a:lnTo>
                  <a:lnTo>
                    <a:pt x="369870" y="13191"/>
                  </a:lnTo>
                  <a:lnTo>
                    <a:pt x="371484" y="13191"/>
                  </a:lnTo>
                  <a:lnTo>
                    <a:pt x="376326" y="13191"/>
                  </a:lnTo>
                  <a:lnTo>
                    <a:pt x="379553" y="14805"/>
                  </a:lnTo>
                  <a:lnTo>
                    <a:pt x="386009" y="16419"/>
                  </a:lnTo>
                  <a:lnTo>
                    <a:pt x="389237" y="16419"/>
                  </a:lnTo>
                  <a:lnTo>
                    <a:pt x="390851" y="16419"/>
                  </a:lnTo>
                  <a:lnTo>
                    <a:pt x="394079" y="16419"/>
                  </a:lnTo>
                  <a:lnTo>
                    <a:pt x="397307" y="14805"/>
                  </a:lnTo>
                  <a:lnTo>
                    <a:pt x="405376" y="13191"/>
                  </a:lnTo>
                  <a:lnTo>
                    <a:pt x="405376" y="13191"/>
                  </a:lnTo>
                  <a:lnTo>
                    <a:pt x="405376" y="18033"/>
                  </a:lnTo>
                  <a:lnTo>
                    <a:pt x="403762" y="26102"/>
                  </a:lnTo>
                  <a:lnTo>
                    <a:pt x="402148" y="32558"/>
                  </a:lnTo>
                  <a:lnTo>
                    <a:pt x="394079" y="43855"/>
                  </a:lnTo>
                  <a:lnTo>
                    <a:pt x="390851" y="50311"/>
                  </a:lnTo>
                  <a:lnTo>
                    <a:pt x="389237" y="58381"/>
                  </a:lnTo>
                  <a:lnTo>
                    <a:pt x="389237" y="64837"/>
                  </a:lnTo>
                  <a:lnTo>
                    <a:pt x="389237" y="69678"/>
                  </a:lnTo>
                  <a:lnTo>
                    <a:pt x="382781" y="76134"/>
                  </a:lnTo>
                  <a:lnTo>
                    <a:pt x="361800" y="93887"/>
                  </a:lnTo>
                  <a:lnTo>
                    <a:pt x="352117" y="101957"/>
                  </a:lnTo>
                  <a:lnTo>
                    <a:pt x="345661" y="114869"/>
                  </a:lnTo>
                  <a:lnTo>
                    <a:pt x="337591" y="135850"/>
                  </a:lnTo>
                  <a:lnTo>
                    <a:pt x="335977" y="142305"/>
                  </a:lnTo>
                  <a:lnTo>
                    <a:pt x="327908" y="151989"/>
                  </a:lnTo>
                  <a:lnTo>
                    <a:pt x="326294" y="155217"/>
                  </a:lnTo>
                  <a:lnTo>
                    <a:pt x="326294" y="158445"/>
                  </a:lnTo>
                  <a:lnTo>
                    <a:pt x="324680" y="166514"/>
                  </a:lnTo>
                  <a:lnTo>
                    <a:pt x="323066" y="169742"/>
                  </a:lnTo>
                  <a:lnTo>
                    <a:pt x="314996" y="177812"/>
                  </a:lnTo>
                  <a:lnTo>
                    <a:pt x="276262" y="197179"/>
                  </a:lnTo>
                  <a:lnTo>
                    <a:pt x="264964" y="206863"/>
                  </a:lnTo>
                  <a:lnTo>
                    <a:pt x="264964" y="214932"/>
                  </a:lnTo>
                  <a:lnTo>
                    <a:pt x="273034" y="223002"/>
                  </a:lnTo>
                  <a:lnTo>
                    <a:pt x="285945" y="231072"/>
                  </a:lnTo>
                  <a:lnTo>
                    <a:pt x="279490" y="232686"/>
                  </a:lnTo>
                  <a:lnTo>
                    <a:pt x="261736" y="243983"/>
                  </a:lnTo>
                  <a:lnTo>
                    <a:pt x="253667" y="245597"/>
                  </a:lnTo>
                  <a:lnTo>
                    <a:pt x="231072" y="248825"/>
                  </a:lnTo>
                  <a:lnTo>
                    <a:pt x="200407" y="245597"/>
                  </a:lnTo>
                  <a:lnTo>
                    <a:pt x="185882" y="247211"/>
                  </a:lnTo>
                  <a:lnTo>
                    <a:pt x="177812" y="256895"/>
                  </a:lnTo>
                  <a:lnTo>
                    <a:pt x="177812" y="260123"/>
                  </a:lnTo>
                  <a:lnTo>
                    <a:pt x="182654" y="266578"/>
                  </a:lnTo>
                  <a:lnTo>
                    <a:pt x="184268" y="271420"/>
                  </a:lnTo>
                  <a:lnTo>
                    <a:pt x="184268" y="274648"/>
                  </a:lnTo>
                  <a:lnTo>
                    <a:pt x="184268" y="277876"/>
                  </a:lnTo>
                  <a:lnTo>
                    <a:pt x="184268" y="279490"/>
                  </a:lnTo>
                  <a:lnTo>
                    <a:pt x="185882" y="308540"/>
                  </a:lnTo>
                  <a:lnTo>
                    <a:pt x="182654" y="332749"/>
                  </a:lnTo>
                  <a:lnTo>
                    <a:pt x="184268" y="360186"/>
                  </a:lnTo>
                  <a:lnTo>
                    <a:pt x="184268" y="360186"/>
                  </a:lnTo>
                  <a:lnTo>
                    <a:pt x="184268" y="360186"/>
                  </a:lnTo>
                  <a:lnTo>
                    <a:pt x="184268" y="361800"/>
                  </a:lnTo>
                  <a:lnTo>
                    <a:pt x="182654" y="363414"/>
                  </a:lnTo>
                  <a:lnTo>
                    <a:pt x="182654" y="363414"/>
                  </a:lnTo>
                  <a:lnTo>
                    <a:pt x="181040" y="366642"/>
                  </a:lnTo>
                  <a:lnTo>
                    <a:pt x="177812" y="366642"/>
                  </a:lnTo>
                  <a:lnTo>
                    <a:pt x="177812" y="368256"/>
                  </a:lnTo>
                  <a:lnTo>
                    <a:pt x="172970" y="369870"/>
                  </a:lnTo>
                  <a:lnTo>
                    <a:pt x="171356" y="371484"/>
                  </a:lnTo>
                  <a:lnTo>
                    <a:pt x="169742" y="373098"/>
                  </a:lnTo>
                  <a:lnTo>
                    <a:pt x="168128" y="374712"/>
                  </a:lnTo>
                  <a:lnTo>
                    <a:pt x="166514" y="374712"/>
                  </a:lnTo>
                  <a:lnTo>
                    <a:pt x="164900" y="377940"/>
                  </a:lnTo>
                  <a:lnTo>
                    <a:pt x="163286" y="384395"/>
                  </a:lnTo>
                  <a:lnTo>
                    <a:pt x="161673" y="387623"/>
                  </a:lnTo>
                  <a:lnTo>
                    <a:pt x="161673" y="387623"/>
                  </a:lnTo>
                  <a:lnTo>
                    <a:pt x="160059" y="389237"/>
                  </a:lnTo>
                  <a:lnTo>
                    <a:pt x="160059" y="389237"/>
                  </a:lnTo>
                  <a:lnTo>
                    <a:pt x="158445" y="390851"/>
                  </a:lnTo>
                  <a:lnTo>
                    <a:pt x="156831" y="390851"/>
                  </a:lnTo>
                  <a:lnTo>
                    <a:pt x="153603" y="390851"/>
                  </a:lnTo>
                  <a:lnTo>
                    <a:pt x="148761" y="389237"/>
                  </a:lnTo>
                  <a:lnTo>
                    <a:pt x="143919" y="387623"/>
                  </a:lnTo>
                  <a:lnTo>
                    <a:pt x="139077" y="384395"/>
                  </a:lnTo>
                  <a:lnTo>
                    <a:pt x="137464" y="381167"/>
                  </a:lnTo>
                  <a:lnTo>
                    <a:pt x="135850" y="379553"/>
                  </a:lnTo>
                  <a:lnTo>
                    <a:pt x="134236" y="374712"/>
                  </a:lnTo>
                  <a:lnTo>
                    <a:pt x="132622" y="373098"/>
                  </a:lnTo>
                  <a:lnTo>
                    <a:pt x="131008" y="371484"/>
                  </a:lnTo>
                  <a:lnTo>
                    <a:pt x="127780" y="371484"/>
                  </a:lnTo>
                  <a:lnTo>
                    <a:pt x="126166" y="371484"/>
                  </a:lnTo>
                  <a:lnTo>
                    <a:pt x="124552" y="371484"/>
                  </a:lnTo>
                  <a:lnTo>
                    <a:pt x="122938" y="373098"/>
                  </a:lnTo>
                  <a:lnTo>
                    <a:pt x="121324" y="374712"/>
                  </a:lnTo>
                  <a:lnTo>
                    <a:pt x="118096" y="379553"/>
                  </a:lnTo>
                  <a:lnTo>
                    <a:pt x="113255" y="389237"/>
                  </a:lnTo>
                  <a:lnTo>
                    <a:pt x="113255" y="389237"/>
                  </a:lnTo>
                  <a:lnTo>
                    <a:pt x="111641" y="390851"/>
                  </a:lnTo>
                  <a:lnTo>
                    <a:pt x="110027" y="392465"/>
                  </a:lnTo>
                  <a:lnTo>
                    <a:pt x="106799" y="394079"/>
                  </a:lnTo>
                  <a:lnTo>
                    <a:pt x="101957" y="395693"/>
                  </a:lnTo>
                  <a:lnTo>
                    <a:pt x="92273" y="395693"/>
                  </a:lnTo>
                  <a:lnTo>
                    <a:pt x="90659" y="397307"/>
                  </a:lnTo>
                  <a:lnTo>
                    <a:pt x="85818" y="398921"/>
                  </a:lnTo>
                  <a:lnTo>
                    <a:pt x="82590" y="402149"/>
                  </a:lnTo>
                  <a:lnTo>
                    <a:pt x="79362" y="403762"/>
                  </a:lnTo>
                  <a:lnTo>
                    <a:pt x="79362" y="405376"/>
                  </a:lnTo>
                  <a:lnTo>
                    <a:pt x="77748" y="405376"/>
                  </a:lnTo>
                  <a:lnTo>
                    <a:pt x="76134" y="405376"/>
                  </a:lnTo>
                  <a:lnTo>
                    <a:pt x="74520" y="403762"/>
                  </a:lnTo>
                  <a:lnTo>
                    <a:pt x="72906" y="402149"/>
                  </a:lnTo>
                  <a:lnTo>
                    <a:pt x="71292" y="397307"/>
                  </a:lnTo>
                  <a:lnTo>
                    <a:pt x="71292" y="381167"/>
                  </a:lnTo>
                  <a:lnTo>
                    <a:pt x="72906" y="368256"/>
                  </a:lnTo>
                  <a:lnTo>
                    <a:pt x="72906" y="366642"/>
                  </a:lnTo>
                  <a:lnTo>
                    <a:pt x="71292" y="365028"/>
                  </a:lnTo>
                  <a:lnTo>
                    <a:pt x="71292" y="363414"/>
                  </a:lnTo>
                  <a:lnTo>
                    <a:pt x="64837" y="356958"/>
                  </a:lnTo>
                  <a:lnTo>
                    <a:pt x="63223" y="352117"/>
                  </a:lnTo>
                  <a:lnTo>
                    <a:pt x="58381" y="335977"/>
                  </a:lnTo>
                  <a:lnTo>
                    <a:pt x="53539" y="314996"/>
                  </a:lnTo>
                  <a:lnTo>
                    <a:pt x="50311" y="308540"/>
                  </a:lnTo>
                  <a:lnTo>
                    <a:pt x="45469" y="303699"/>
                  </a:lnTo>
                  <a:lnTo>
                    <a:pt x="42242" y="297243"/>
                  </a:lnTo>
                  <a:lnTo>
                    <a:pt x="39014" y="294015"/>
                  </a:lnTo>
                  <a:lnTo>
                    <a:pt x="39014" y="290787"/>
                  </a:lnTo>
                  <a:lnTo>
                    <a:pt x="39014" y="284332"/>
                  </a:lnTo>
                  <a:lnTo>
                    <a:pt x="39014" y="281104"/>
                  </a:lnTo>
                  <a:lnTo>
                    <a:pt x="39014" y="279490"/>
                  </a:lnTo>
                  <a:lnTo>
                    <a:pt x="39014" y="277876"/>
                  </a:lnTo>
                  <a:lnTo>
                    <a:pt x="40628" y="277876"/>
                  </a:lnTo>
                  <a:lnTo>
                    <a:pt x="40628" y="276262"/>
                  </a:lnTo>
                  <a:lnTo>
                    <a:pt x="42242" y="276262"/>
                  </a:lnTo>
                  <a:lnTo>
                    <a:pt x="47083" y="276262"/>
                  </a:lnTo>
                  <a:lnTo>
                    <a:pt x="50311" y="276262"/>
                  </a:lnTo>
                  <a:lnTo>
                    <a:pt x="51925" y="276262"/>
                  </a:lnTo>
                  <a:lnTo>
                    <a:pt x="53539" y="274648"/>
                  </a:lnTo>
                  <a:lnTo>
                    <a:pt x="55153" y="273034"/>
                  </a:lnTo>
                  <a:lnTo>
                    <a:pt x="56767" y="269806"/>
                  </a:lnTo>
                  <a:lnTo>
                    <a:pt x="58381" y="261736"/>
                  </a:lnTo>
                  <a:lnTo>
                    <a:pt x="58381" y="255281"/>
                  </a:lnTo>
                  <a:lnTo>
                    <a:pt x="56767" y="245597"/>
                  </a:lnTo>
                  <a:lnTo>
                    <a:pt x="55153" y="240755"/>
                  </a:lnTo>
                  <a:lnTo>
                    <a:pt x="55153" y="239141"/>
                  </a:lnTo>
                  <a:lnTo>
                    <a:pt x="53539" y="237527"/>
                  </a:lnTo>
                  <a:lnTo>
                    <a:pt x="51925" y="237527"/>
                  </a:lnTo>
                  <a:lnTo>
                    <a:pt x="40628" y="240755"/>
                  </a:lnTo>
                  <a:lnTo>
                    <a:pt x="37400" y="240755"/>
                  </a:lnTo>
                  <a:lnTo>
                    <a:pt x="34172" y="240755"/>
                  </a:lnTo>
                  <a:lnTo>
                    <a:pt x="32558" y="240755"/>
                  </a:lnTo>
                  <a:lnTo>
                    <a:pt x="29330" y="239141"/>
                  </a:lnTo>
                  <a:lnTo>
                    <a:pt x="27716" y="237527"/>
                  </a:lnTo>
                  <a:lnTo>
                    <a:pt x="27716" y="235914"/>
                  </a:lnTo>
                  <a:lnTo>
                    <a:pt x="27716" y="234299"/>
                  </a:lnTo>
                  <a:lnTo>
                    <a:pt x="27716" y="232686"/>
                  </a:lnTo>
                  <a:lnTo>
                    <a:pt x="27716" y="231072"/>
                  </a:lnTo>
                  <a:lnTo>
                    <a:pt x="29330" y="229458"/>
                  </a:lnTo>
                  <a:lnTo>
                    <a:pt x="29330" y="226230"/>
                  </a:lnTo>
                  <a:lnTo>
                    <a:pt x="29330" y="223002"/>
                  </a:lnTo>
                  <a:lnTo>
                    <a:pt x="29330" y="221388"/>
                  </a:lnTo>
                  <a:lnTo>
                    <a:pt x="27716" y="219774"/>
                  </a:lnTo>
                  <a:lnTo>
                    <a:pt x="27716" y="218160"/>
                  </a:lnTo>
                  <a:lnTo>
                    <a:pt x="24488" y="216546"/>
                  </a:lnTo>
                  <a:lnTo>
                    <a:pt x="22874" y="214932"/>
                  </a:lnTo>
                  <a:lnTo>
                    <a:pt x="19646" y="211705"/>
                  </a:lnTo>
                  <a:lnTo>
                    <a:pt x="18033" y="208477"/>
                  </a:lnTo>
                  <a:lnTo>
                    <a:pt x="16419" y="205249"/>
                  </a:lnTo>
                  <a:lnTo>
                    <a:pt x="13191" y="185882"/>
                  </a:lnTo>
                  <a:lnTo>
                    <a:pt x="19646" y="177812"/>
                  </a:lnTo>
                  <a:lnTo>
                    <a:pt x="22874" y="172970"/>
                  </a:lnTo>
                  <a:lnTo>
                    <a:pt x="24488" y="168128"/>
                  </a:lnTo>
                  <a:lnTo>
                    <a:pt x="24488" y="160059"/>
                  </a:lnTo>
                  <a:lnTo>
                    <a:pt x="24488" y="151989"/>
                  </a:lnTo>
                  <a:lnTo>
                    <a:pt x="22874" y="148761"/>
                  </a:lnTo>
                  <a:lnTo>
                    <a:pt x="18033" y="147147"/>
                  </a:lnTo>
                  <a:lnTo>
                    <a:pt x="8349" y="145533"/>
                  </a:lnTo>
                  <a:lnTo>
                    <a:pt x="5121" y="140691"/>
                  </a:lnTo>
                  <a:lnTo>
                    <a:pt x="5121" y="135850"/>
                  </a:lnTo>
                  <a:lnTo>
                    <a:pt x="6735" y="131008"/>
                  </a:lnTo>
                  <a:lnTo>
                    <a:pt x="8349" y="126166"/>
                  </a:lnTo>
                  <a:lnTo>
                    <a:pt x="8349" y="119710"/>
                  </a:lnTo>
                  <a:lnTo>
                    <a:pt x="8349" y="114869"/>
                  </a:lnTo>
                  <a:lnTo>
                    <a:pt x="8349" y="110027"/>
                  </a:lnTo>
                  <a:lnTo>
                    <a:pt x="9963" y="103571"/>
                  </a:lnTo>
                  <a:lnTo>
                    <a:pt x="16419" y="98729"/>
                  </a:lnTo>
                  <a:lnTo>
                    <a:pt x="21260" y="95501"/>
                  </a:lnTo>
                  <a:lnTo>
                    <a:pt x="26102" y="90660"/>
                  </a:lnTo>
                  <a:lnTo>
                    <a:pt x="26102" y="85818"/>
                  </a:lnTo>
                  <a:lnTo>
                    <a:pt x="24488" y="76134"/>
                  </a:lnTo>
                  <a:lnTo>
                    <a:pt x="24488" y="69678"/>
                  </a:lnTo>
                  <a:lnTo>
                    <a:pt x="26102" y="63223"/>
                  </a:lnTo>
                  <a:lnTo>
                    <a:pt x="32558" y="58381"/>
                  </a:lnTo>
                  <a:lnTo>
                    <a:pt x="37400" y="56767"/>
                  </a:lnTo>
                  <a:lnTo>
                    <a:pt x="42242" y="56767"/>
                  </a:lnTo>
                  <a:lnTo>
                    <a:pt x="47083" y="56767"/>
                  </a:lnTo>
                  <a:lnTo>
                    <a:pt x="51925" y="55153"/>
                  </a:lnTo>
                  <a:lnTo>
                    <a:pt x="55153" y="51925"/>
                  </a:lnTo>
                  <a:lnTo>
                    <a:pt x="59995" y="42242"/>
                  </a:lnTo>
                  <a:lnTo>
                    <a:pt x="64837" y="35786"/>
                  </a:lnTo>
                  <a:lnTo>
                    <a:pt x="69678" y="32558"/>
                  </a:lnTo>
                  <a:lnTo>
                    <a:pt x="74520" y="29330"/>
                  </a:lnTo>
                  <a:lnTo>
                    <a:pt x="76134" y="26102"/>
                  </a:lnTo>
                  <a:lnTo>
                    <a:pt x="79362" y="5121"/>
                  </a:lnTo>
                  <a:lnTo>
                    <a:pt x="87432" y="13191"/>
                  </a:lnTo>
                  <a:lnTo>
                    <a:pt x="92273" y="16419"/>
                  </a:lnTo>
                  <a:lnTo>
                    <a:pt x="111641" y="22874"/>
                  </a:lnTo>
                  <a:lnTo>
                    <a:pt x="114868" y="244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7BE9DA78-2D4F-45E4-830B-EF379135DBD3}"/>
                </a:ext>
              </a:extLst>
            </p:cNvPr>
            <p:cNvSpPr/>
            <p:nvPr/>
          </p:nvSpPr>
          <p:spPr>
            <a:xfrm>
              <a:off x="8718260" y="3499633"/>
              <a:ext cx="322786" cy="209811"/>
            </a:xfrm>
            <a:custGeom>
              <a:avLst/>
              <a:gdLst>
                <a:gd name="connsiteX0" fmla="*/ 277876 w 322786"/>
                <a:gd name="connsiteY0" fmla="*/ 11577 h 209811"/>
                <a:gd name="connsiteX1" fmla="*/ 274648 w 322786"/>
                <a:gd name="connsiteY1" fmla="*/ 19646 h 209811"/>
                <a:gd name="connsiteX2" fmla="*/ 274648 w 322786"/>
                <a:gd name="connsiteY2" fmla="*/ 21260 h 209811"/>
                <a:gd name="connsiteX3" fmla="*/ 277876 w 322786"/>
                <a:gd name="connsiteY3" fmla="*/ 30944 h 209811"/>
                <a:gd name="connsiteX4" fmla="*/ 284331 w 322786"/>
                <a:gd name="connsiteY4" fmla="*/ 50311 h 209811"/>
                <a:gd name="connsiteX5" fmla="*/ 285945 w 322786"/>
                <a:gd name="connsiteY5" fmla="*/ 51925 h 209811"/>
                <a:gd name="connsiteX6" fmla="*/ 287559 w 322786"/>
                <a:gd name="connsiteY6" fmla="*/ 53539 h 209811"/>
                <a:gd name="connsiteX7" fmla="*/ 287559 w 322786"/>
                <a:gd name="connsiteY7" fmla="*/ 53539 h 209811"/>
                <a:gd name="connsiteX8" fmla="*/ 289173 w 322786"/>
                <a:gd name="connsiteY8" fmla="*/ 53539 h 209811"/>
                <a:gd name="connsiteX9" fmla="*/ 290787 w 322786"/>
                <a:gd name="connsiteY9" fmla="*/ 53539 h 209811"/>
                <a:gd name="connsiteX10" fmla="*/ 294015 w 322786"/>
                <a:gd name="connsiteY10" fmla="*/ 53539 h 209811"/>
                <a:gd name="connsiteX11" fmla="*/ 295629 w 322786"/>
                <a:gd name="connsiteY11" fmla="*/ 55153 h 209811"/>
                <a:gd name="connsiteX12" fmla="*/ 298857 w 322786"/>
                <a:gd name="connsiteY12" fmla="*/ 58381 h 209811"/>
                <a:gd name="connsiteX13" fmla="*/ 298857 w 322786"/>
                <a:gd name="connsiteY13" fmla="*/ 59995 h 209811"/>
                <a:gd name="connsiteX14" fmla="*/ 298857 w 322786"/>
                <a:gd name="connsiteY14" fmla="*/ 61609 h 209811"/>
                <a:gd name="connsiteX15" fmla="*/ 298857 w 322786"/>
                <a:gd name="connsiteY15" fmla="*/ 63223 h 209811"/>
                <a:gd name="connsiteX16" fmla="*/ 298857 w 322786"/>
                <a:gd name="connsiteY16" fmla="*/ 63223 h 209811"/>
                <a:gd name="connsiteX17" fmla="*/ 298857 w 322786"/>
                <a:gd name="connsiteY17" fmla="*/ 64837 h 209811"/>
                <a:gd name="connsiteX18" fmla="*/ 297243 w 322786"/>
                <a:gd name="connsiteY18" fmla="*/ 64837 h 209811"/>
                <a:gd name="connsiteX19" fmla="*/ 295629 w 322786"/>
                <a:gd name="connsiteY19" fmla="*/ 66451 h 209811"/>
                <a:gd name="connsiteX20" fmla="*/ 295629 w 322786"/>
                <a:gd name="connsiteY20" fmla="*/ 68064 h 209811"/>
                <a:gd name="connsiteX21" fmla="*/ 295629 w 322786"/>
                <a:gd name="connsiteY21" fmla="*/ 71292 h 209811"/>
                <a:gd name="connsiteX22" fmla="*/ 295629 w 322786"/>
                <a:gd name="connsiteY22" fmla="*/ 74520 h 209811"/>
                <a:gd name="connsiteX23" fmla="*/ 295629 w 322786"/>
                <a:gd name="connsiteY23" fmla="*/ 77748 h 209811"/>
                <a:gd name="connsiteX24" fmla="*/ 295629 w 322786"/>
                <a:gd name="connsiteY24" fmla="*/ 80976 h 209811"/>
                <a:gd name="connsiteX25" fmla="*/ 297243 w 322786"/>
                <a:gd name="connsiteY25" fmla="*/ 82590 h 209811"/>
                <a:gd name="connsiteX26" fmla="*/ 298857 w 322786"/>
                <a:gd name="connsiteY26" fmla="*/ 84204 h 209811"/>
                <a:gd name="connsiteX27" fmla="*/ 300471 w 322786"/>
                <a:gd name="connsiteY27" fmla="*/ 84204 h 209811"/>
                <a:gd name="connsiteX28" fmla="*/ 302085 w 322786"/>
                <a:gd name="connsiteY28" fmla="*/ 84204 h 209811"/>
                <a:gd name="connsiteX29" fmla="*/ 302085 w 322786"/>
                <a:gd name="connsiteY29" fmla="*/ 84204 h 209811"/>
                <a:gd name="connsiteX30" fmla="*/ 305313 w 322786"/>
                <a:gd name="connsiteY30" fmla="*/ 82590 h 209811"/>
                <a:gd name="connsiteX31" fmla="*/ 306927 w 322786"/>
                <a:gd name="connsiteY31" fmla="*/ 82590 h 209811"/>
                <a:gd name="connsiteX32" fmla="*/ 308540 w 322786"/>
                <a:gd name="connsiteY32" fmla="*/ 82590 h 209811"/>
                <a:gd name="connsiteX33" fmla="*/ 310154 w 322786"/>
                <a:gd name="connsiteY33" fmla="*/ 82590 h 209811"/>
                <a:gd name="connsiteX34" fmla="*/ 313382 w 322786"/>
                <a:gd name="connsiteY34" fmla="*/ 85818 h 209811"/>
                <a:gd name="connsiteX35" fmla="*/ 314996 w 322786"/>
                <a:gd name="connsiteY35" fmla="*/ 87432 h 209811"/>
                <a:gd name="connsiteX36" fmla="*/ 316610 w 322786"/>
                <a:gd name="connsiteY36" fmla="*/ 89046 h 209811"/>
                <a:gd name="connsiteX37" fmla="*/ 319838 w 322786"/>
                <a:gd name="connsiteY37" fmla="*/ 101957 h 209811"/>
                <a:gd name="connsiteX38" fmla="*/ 319838 w 322786"/>
                <a:gd name="connsiteY38" fmla="*/ 103571 h 209811"/>
                <a:gd name="connsiteX39" fmla="*/ 321452 w 322786"/>
                <a:gd name="connsiteY39" fmla="*/ 103571 h 209811"/>
                <a:gd name="connsiteX40" fmla="*/ 323066 w 322786"/>
                <a:gd name="connsiteY40" fmla="*/ 103571 h 209811"/>
                <a:gd name="connsiteX41" fmla="*/ 324680 w 322786"/>
                <a:gd name="connsiteY41" fmla="*/ 103571 h 209811"/>
                <a:gd name="connsiteX42" fmla="*/ 326294 w 322786"/>
                <a:gd name="connsiteY42" fmla="*/ 105185 h 209811"/>
                <a:gd name="connsiteX43" fmla="*/ 327908 w 322786"/>
                <a:gd name="connsiteY43" fmla="*/ 106799 h 209811"/>
                <a:gd name="connsiteX44" fmla="*/ 327908 w 322786"/>
                <a:gd name="connsiteY44" fmla="*/ 108413 h 209811"/>
                <a:gd name="connsiteX45" fmla="*/ 327908 w 322786"/>
                <a:gd name="connsiteY45" fmla="*/ 111641 h 209811"/>
                <a:gd name="connsiteX46" fmla="*/ 329522 w 322786"/>
                <a:gd name="connsiteY46" fmla="*/ 126166 h 209811"/>
                <a:gd name="connsiteX47" fmla="*/ 327908 w 322786"/>
                <a:gd name="connsiteY47" fmla="*/ 134236 h 209811"/>
                <a:gd name="connsiteX48" fmla="*/ 324680 w 322786"/>
                <a:gd name="connsiteY48" fmla="*/ 148761 h 209811"/>
                <a:gd name="connsiteX49" fmla="*/ 324680 w 322786"/>
                <a:gd name="connsiteY49" fmla="*/ 150375 h 209811"/>
                <a:gd name="connsiteX50" fmla="*/ 324680 w 322786"/>
                <a:gd name="connsiteY50" fmla="*/ 151989 h 209811"/>
                <a:gd name="connsiteX51" fmla="*/ 324680 w 322786"/>
                <a:gd name="connsiteY51" fmla="*/ 153603 h 209811"/>
                <a:gd name="connsiteX52" fmla="*/ 324680 w 322786"/>
                <a:gd name="connsiteY52" fmla="*/ 155217 h 209811"/>
                <a:gd name="connsiteX53" fmla="*/ 324680 w 322786"/>
                <a:gd name="connsiteY53" fmla="*/ 156831 h 209811"/>
                <a:gd name="connsiteX54" fmla="*/ 321452 w 322786"/>
                <a:gd name="connsiteY54" fmla="*/ 158445 h 209811"/>
                <a:gd name="connsiteX55" fmla="*/ 319838 w 322786"/>
                <a:gd name="connsiteY55" fmla="*/ 160059 h 209811"/>
                <a:gd name="connsiteX56" fmla="*/ 318224 w 322786"/>
                <a:gd name="connsiteY56" fmla="*/ 160059 h 209811"/>
                <a:gd name="connsiteX57" fmla="*/ 318224 w 322786"/>
                <a:gd name="connsiteY57" fmla="*/ 161673 h 209811"/>
                <a:gd name="connsiteX58" fmla="*/ 318224 w 322786"/>
                <a:gd name="connsiteY58" fmla="*/ 161673 h 209811"/>
                <a:gd name="connsiteX59" fmla="*/ 318224 w 322786"/>
                <a:gd name="connsiteY59" fmla="*/ 168128 h 209811"/>
                <a:gd name="connsiteX60" fmla="*/ 318224 w 322786"/>
                <a:gd name="connsiteY60" fmla="*/ 168128 h 209811"/>
                <a:gd name="connsiteX61" fmla="*/ 318224 w 322786"/>
                <a:gd name="connsiteY61" fmla="*/ 169742 h 209811"/>
                <a:gd name="connsiteX62" fmla="*/ 316610 w 322786"/>
                <a:gd name="connsiteY62" fmla="*/ 169742 h 209811"/>
                <a:gd name="connsiteX63" fmla="*/ 314996 w 322786"/>
                <a:gd name="connsiteY63" fmla="*/ 171356 h 209811"/>
                <a:gd name="connsiteX64" fmla="*/ 314996 w 322786"/>
                <a:gd name="connsiteY64" fmla="*/ 172970 h 209811"/>
                <a:gd name="connsiteX65" fmla="*/ 314996 w 322786"/>
                <a:gd name="connsiteY65" fmla="*/ 179426 h 209811"/>
                <a:gd name="connsiteX66" fmla="*/ 313382 w 322786"/>
                <a:gd name="connsiteY66" fmla="*/ 181040 h 209811"/>
                <a:gd name="connsiteX67" fmla="*/ 313382 w 322786"/>
                <a:gd name="connsiteY67" fmla="*/ 181040 h 209811"/>
                <a:gd name="connsiteX68" fmla="*/ 311768 w 322786"/>
                <a:gd name="connsiteY68" fmla="*/ 179426 h 209811"/>
                <a:gd name="connsiteX69" fmla="*/ 305313 w 322786"/>
                <a:gd name="connsiteY69" fmla="*/ 177812 h 209811"/>
                <a:gd name="connsiteX70" fmla="*/ 281104 w 322786"/>
                <a:gd name="connsiteY70" fmla="*/ 176198 h 209811"/>
                <a:gd name="connsiteX71" fmla="*/ 274648 w 322786"/>
                <a:gd name="connsiteY71" fmla="*/ 179426 h 209811"/>
                <a:gd name="connsiteX72" fmla="*/ 271420 w 322786"/>
                <a:gd name="connsiteY72" fmla="*/ 184268 h 209811"/>
                <a:gd name="connsiteX73" fmla="*/ 268192 w 322786"/>
                <a:gd name="connsiteY73" fmla="*/ 190723 h 209811"/>
                <a:gd name="connsiteX74" fmla="*/ 264964 w 322786"/>
                <a:gd name="connsiteY74" fmla="*/ 195565 h 209811"/>
                <a:gd name="connsiteX75" fmla="*/ 258509 w 322786"/>
                <a:gd name="connsiteY75" fmla="*/ 198793 h 209811"/>
                <a:gd name="connsiteX76" fmla="*/ 250439 w 322786"/>
                <a:gd name="connsiteY76" fmla="*/ 198793 h 209811"/>
                <a:gd name="connsiteX77" fmla="*/ 234300 w 322786"/>
                <a:gd name="connsiteY77" fmla="*/ 198793 h 209811"/>
                <a:gd name="connsiteX78" fmla="*/ 232686 w 322786"/>
                <a:gd name="connsiteY78" fmla="*/ 198793 h 209811"/>
                <a:gd name="connsiteX79" fmla="*/ 231072 w 322786"/>
                <a:gd name="connsiteY79" fmla="*/ 202021 h 209811"/>
                <a:gd name="connsiteX80" fmla="*/ 231072 w 322786"/>
                <a:gd name="connsiteY80" fmla="*/ 205249 h 209811"/>
                <a:gd name="connsiteX81" fmla="*/ 231072 w 322786"/>
                <a:gd name="connsiteY81" fmla="*/ 206863 h 209811"/>
                <a:gd name="connsiteX82" fmla="*/ 229458 w 322786"/>
                <a:gd name="connsiteY82" fmla="*/ 206863 h 209811"/>
                <a:gd name="connsiteX83" fmla="*/ 224616 w 322786"/>
                <a:gd name="connsiteY83" fmla="*/ 206863 h 209811"/>
                <a:gd name="connsiteX84" fmla="*/ 218160 w 322786"/>
                <a:gd name="connsiteY84" fmla="*/ 206863 h 209811"/>
                <a:gd name="connsiteX85" fmla="*/ 206863 w 322786"/>
                <a:gd name="connsiteY85" fmla="*/ 203635 h 209811"/>
                <a:gd name="connsiteX86" fmla="*/ 190723 w 322786"/>
                <a:gd name="connsiteY86" fmla="*/ 206863 h 209811"/>
                <a:gd name="connsiteX87" fmla="*/ 182654 w 322786"/>
                <a:gd name="connsiteY87" fmla="*/ 208477 h 209811"/>
                <a:gd name="connsiteX88" fmla="*/ 179426 w 322786"/>
                <a:gd name="connsiteY88" fmla="*/ 213318 h 209811"/>
                <a:gd name="connsiteX89" fmla="*/ 177812 w 322786"/>
                <a:gd name="connsiteY89" fmla="*/ 219774 h 209811"/>
                <a:gd name="connsiteX90" fmla="*/ 172970 w 322786"/>
                <a:gd name="connsiteY90" fmla="*/ 219774 h 209811"/>
                <a:gd name="connsiteX91" fmla="*/ 163287 w 322786"/>
                <a:gd name="connsiteY91" fmla="*/ 214932 h 209811"/>
                <a:gd name="connsiteX92" fmla="*/ 137464 w 322786"/>
                <a:gd name="connsiteY92" fmla="*/ 202021 h 209811"/>
                <a:gd name="connsiteX93" fmla="*/ 108413 w 322786"/>
                <a:gd name="connsiteY93" fmla="*/ 195565 h 209811"/>
                <a:gd name="connsiteX94" fmla="*/ 48697 w 322786"/>
                <a:gd name="connsiteY94" fmla="*/ 187496 h 209811"/>
                <a:gd name="connsiteX95" fmla="*/ 40628 w 322786"/>
                <a:gd name="connsiteY95" fmla="*/ 189109 h 209811"/>
                <a:gd name="connsiteX96" fmla="*/ 27716 w 322786"/>
                <a:gd name="connsiteY96" fmla="*/ 197179 h 209811"/>
                <a:gd name="connsiteX97" fmla="*/ 9963 w 322786"/>
                <a:gd name="connsiteY97" fmla="*/ 198793 h 209811"/>
                <a:gd name="connsiteX98" fmla="*/ 6735 w 322786"/>
                <a:gd name="connsiteY98" fmla="*/ 203635 h 209811"/>
                <a:gd name="connsiteX99" fmla="*/ 5121 w 322786"/>
                <a:gd name="connsiteY99" fmla="*/ 203635 h 209811"/>
                <a:gd name="connsiteX100" fmla="*/ 5121 w 322786"/>
                <a:gd name="connsiteY100" fmla="*/ 198793 h 209811"/>
                <a:gd name="connsiteX101" fmla="*/ 5121 w 322786"/>
                <a:gd name="connsiteY101" fmla="*/ 192337 h 209811"/>
                <a:gd name="connsiteX102" fmla="*/ 9963 w 322786"/>
                <a:gd name="connsiteY102" fmla="*/ 168128 h 209811"/>
                <a:gd name="connsiteX103" fmla="*/ 11577 w 322786"/>
                <a:gd name="connsiteY103" fmla="*/ 164900 h 209811"/>
                <a:gd name="connsiteX104" fmla="*/ 14805 w 322786"/>
                <a:gd name="connsiteY104" fmla="*/ 160059 h 209811"/>
                <a:gd name="connsiteX105" fmla="*/ 14805 w 322786"/>
                <a:gd name="connsiteY105" fmla="*/ 156831 h 209811"/>
                <a:gd name="connsiteX106" fmla="*/ 14805 w 322786"/>
                <a:gd name="connsiteY106" fmla="*/ 153603 h 209811"/>
                <a:gd name="connsiteX107" fmla="*/ 14805 w 322786"/>
                <a:gd name="connsiteY107" fmla="*/ 148761 h 209811"/>
                <a:gd name="connsiteX108" fmla="*/ 14805 w 322786"/>
                <a:gd name="connsiteY108" fmla="*/ 145533 h 209811"/>
                <a:gd name="connsiteX109" fmla="*/ 16419 w 322786"/>
                <a:gd name="connsiteY109" fmla="*/ 143919 h 209811"/>
                <a:gd name="connsiteX110" fmla="*/ 16419 w 322786"/>
                <a:gd name="connsiteY110" fmla="*/ 142305 h 209811"/>
                <a:gd name="connsiteX111" fmla="*/ 18033 w 322786"/>
                <a:gd name="connsiteY111" fmla="*/ 142305 h 209811"/>
                <a:gd name="connsiteX112" fmla="*/ 18033 w 322786"/>
                <a:gd name="connsiteY112" fmla="*/ 140691 h 209811"/>
                <a:gd name="connsiteX113" fmla="*/ 32558 w 322786"/>
                <a:gd name="connsiteY113" fmla="*/ 129394 h 209811"/>
                <a:gd name="connsiteX114" fmla="*/ 34172 w 322786"/>
                <a:gd name="connsiteY114" fmla="*/ 127780 h 209811"/>
                <a:gd name="connsiteX115" fmla="*/ 35786 w 322786"/>
                <a:gd name="connsiteY115" fmla="*/ 126166 h 209811"/>
                <a:gd name="connsiteX116" fmla="*/ 35786 w 322786"/>
                <a:gd name="connsiteY116" fmla="*/ 124552 h 209811"/>
                <a:gd name="connsiteX117" fmla="*/ 35786 w 322786"/>
                <a:gd name="connsiteY117" fmla="*/ 122938 h 209811"/>
                <a:gd name="connsiteX118" fmla="*/ 37400 w 322786"/>
                <a:gd name="connsiteY118" fmla="*/ 121324 h 209811"/>
                <a:gd name="connsiteX119" fmla="*/ 37400 w 322786"/>
                <a:gd name="connsiteY119" fmla="*/ 118096 h 209811"/>
                <a:gd name="connsiteX120" fmla="*/ 37400 w 322786"/>
                <a:gd name="connsiteY120" fmla="*/ 116482 h 209811"/>
                <a:gd name="connsiteX121" fmla="*/ 37400 w 322786"/>
                <a:gd name="connsiteY121" fmla="*/ 114869 h 209811"/>
                <a:gd name="connsiteX122" fmla="*/ 37400 w 322786"/>
                <a:gd name="connsiteY122" fmla="*/ 113255 h 209811"/>
                <a:gd name="connsiteX123" fmla="*/ 39014 w 322786"/>
                <a:gd name="connsiteY123" fmla="*/ 111641 h 209811"/>
                <a:gd name="connsiteX124" fmla="*/ 39014 w 322786"/>
                <a:gd name="connsiteY124" fmla="*/ 111641 h 209811"/>
                <a:gd name="connsiteX125" fmla="*/ 47083 w 322786"/>
                <a:gd name="connsiteY125" fmla="*/ 105185 h 209811"/>
                <a:gd name="connsiteX126" fmla="*/ 48697 w 322786"/>
                <a:gd name="connsiteY126" fmla="*/ 101957 h 209811"/>
                <a:gd name="connsiteX127" fmla="*/ 50311 w 322786"/>
                <a:gd name="connsiteY127" fmla="*/ 100343 h 209811"/>
                <a:gd name="connsiteX128" fmla="*/ 50311 w 322786"/>
                <a:gd name="connsiteY128" fmla="*/ 98729 h 209811"/>
                <a:gd name="connsiteX129" fmla="*/ 51925 w 322786"/>
                <a:gd name="connsiteY129" fmla="*/ 95501 h 209811"/>
                <a:gd name="connsiteX130" fmla="*/ 51925 w 322786"/>
                <a:gd name="connsiteY130" fmla="*/ 93887 h 209811"/>
                <a:gd name="connsiteX131" fmla="*/ 50311 w 322786"/>
                <a:gd name="connsiteY131" fmla="*/ 92273 h 209811"/>
                <a:gd name="connsiteX132" fmla="*/ 48697 w 322786"/>
                <a:gd name="connsiteY132" fmla="*/ 89046 h 209811"/>
                <a:gd name="connsiteX133" fmla="*/ 48697 w 322786"/>
                <a:gd name="connsiteY133" fmla="*/ 87432 h 209811"/>
                <a:gd name="connsiteX134" fmla="*/ 48697 w 322786"/>
                <a:gd name="connsiteY134" fmla="*/ 85818 h 209811"/>
                <a:gd name="connsiteX135" fmla="*/ 48697 w 322786"/>
                <a:gd name="connsiteY135" fmla="*/ 84204 h 209811"/>
                <a:gd name="connsiteX136" fmla="*/ 50311 w 322786"/>
                <a:gd name="connsiteY136" fmla="*/ 77748 h 209811"/>
                <a:gd name="connsiteX137" fmla="*/ 50311 w 322786"/>
                <a:gd name="connsiteY137" fmla="*/ 76134 h 209811"/>
                <a:gd name="connsiteX138" fmla="*/ 50311 w 322786"/>
                <a:gd name="connsiteY138" fmla="*/ 74520 h 209811"/>
                <a:gd name="connsiteX139" fmla="*/ 48697 w 322786"/>
                <a:gd name="connsiteY139" fmla="*/ 72906 h 209811"/>
                <a:gd name="connsiteX140" fmla="*/ 48697 w 322786"/>
                <a:gd name="connsiteY140" fmla="*/ 71292 h 209811"/>
                <a:gd name="connsiteX141" fmla="*/ 47083 w 322786"/>
                <a:gd name="connsiteY141" fmla="*/ 69678 h 209811"/>
                <a:gd name="connsiteX142" fmla="*/ 45469 w 322786"/>
                <a:gd name="connsiteY142" fmla="*/ 66451 h 209811"/>
                <a:gd name="connsiteX143" fmla="*/ 42242 w 322786"/>
                <a:gd name="connsiteY143" fmla="*/ 63223 h 209811"/>
                <a:gd name="connsiteX144" fmla="*/ 40628 w 322786"/>
                <a:gd name="connsiteY144" fmla="*/ 63223 h 209811"/>
                <a:gd name="connsiteX145" fmla="*/ 40628 w 322786"/>
                <a:gd name="connsiteY145" fmla="*/ 63223 h 209811"/>
                <a:gd name="connsiteX146" fmla="*/ 40628 w 322786"/>
                <a:gd name="connsiteY146" fmla="*/ 63223 h 209811"/>
                <a:gd name="connsiteX147" fmla="*/ 40628 w 322786"/>
                <a:gd name="connsiteY147" fmla="*/ 61609 h 209811"/>
                <a:gd name="connsiteX148" fmla="*/ 40628 w 322786"/>
                <a:gd name="connsiteY148" fmla="*/ 59995 h 209811"/>
                <a:gd name="connsiteX149" fmla="*/ 42242 w 322786"/>
                <a:gd name="connsiteY149" fmla="*/ 59995 h 209811"/>
                <a:gd name="connsiteX150" fmla="*/ 47083 w 322786"/>
                <a:gd name="connsiteY150" fmla="*/ 55153 h 209811"/>
                <a:gd name="connsiteX151" fmla="*/ 48697 w 322786"/>
                <a:gd name="connsiteY151" fmla="*/ 53539 h 209811"/>
                <a:gd name="connsiteX152" fmla="*/ 51925 w 322786"/>
                <a:gd name="connsiteY152" fmla="*/ 53539 h 209811"/>
                <a:gd name="connsiteX153" fmla="*/ 56767 w 322786"/>
                <a:gd name="connsiteY153" fmla="*/ 53539 h 209811"/>
                <a:gd name="connsiteX154" fmla="*/ 68065 w 322786"/>
                <a:gd name="connsiteY154" fmla="*/ 55153 h 209811"/>
                <a:gd name="connsiteX155" fmla="*/ 71292 w 322786"/>
                <a:gd name="connsiteY155" fmla="*/ 55153 h 209811"/>
                <a:gd name="connsiteX156" fmla="*/ 74520 w 322786"/>
                <a:gd name="connsiteY156" fmla="*/ 56767 h 209811"/>
                <a:gd name="connsiteX157" fmla="*/ 76134 w 322786"/>
                <a:gd name="connsiteY157" fmla="*/ 56767 h 209811"/>
                <a:gd name="connsiteX158" fmla="*/ 77748 w 322786"/>
                <a:gd name="connsiteY158" fmla="*/ 56767 h 209811"/>
                <a:gd name="connsiteX159" fmla="*/ 79362 w 322786"/>
                <a:gd name="connsiteY159" fmla="*/ 55153 h 209811"/>
                <a:gd name="connsiteX160" fmla="*/ 80976 w 322786"/>
                <a:gd name="connsiteY160" fmla="*/ 51925 h 209811"/>
                <a:gd name="connsiteX161" fmla="*/ 82590 w 322786"/>
                <a:gd name="connsiteY161" fmla="*/ 50311 h 209811"/>
                <a:gd name="connsiteX162" fmla="*/ 80976 w 322786"/>
                <a:gd name="connsiteY162" fmla="*/ 50311 h 209811"/>
                <a:gd name="connsiteX163" fmla="*/ 79362 w 322786"/>
                <a:gd name="connsiteY163" fmla="*/ 48697 h 209811"/>
                <a:gd name="connsiteX164" fmla="*/ 77748 w 322786"/>
                <a:gd name="connsiteY164" fmla="*/ 47083 h 209811"/>
                <a:gd name="connsiteX165" fmla="*/ 77748 w 322786"/>
                <a:gd name="connsiteY165" fmla="*/ 45469 h 209811"/>
                <a:gd name="connsiteX166" fmla="*/ 76134 w 322786"/>
                <a:gd name="connsiteY166" fmla="*/ 43855 h 209811"/>
                <a:gd name="connsiteX167" fmla="*/ 76134 w 322786"/>
                <a:gd name="connsiteY167" fmla="*/ 42242 h 209811"/>
                <a:gd name="connsiteX168" fmla="*/ 76134 w 322786"/>
                <a:gd name="connsiteY168" fmla="*/ 42242 h 209811"/>
                <a:gd name="connsiteX169" fmla="*/ 76134 w 322786"/>
                <a:gd name="connsiteY169" fmla="*/ 40628 h 209811"/>
                <a:gd name="connsiteX170" fmla="*/ 76134 w 322786"/>
                <a:gd name="connsiteY170" fmla="*/ 39014 h 209811"/>
                <a:gd name="connsiteX171" fmla="*/ 77748 w 322786"/>
                <a:gd name="connsiteY171" fmla="*/ 37400 h 209811"/>
                <a:gd name="connsiteX172" fmla="*/ 79362 w 322786"/>
                <a:gd name="connsiteY172" fmla="*/ 35786 h 209811"/>
                <a:gd name="connsiteX173" fmla="*/ 82590 w 322786"/>
                <a:gd name="connsiteY173" fmla="*/ 34172 h 209811"/>
                <a:gd name="connsiteX174" fmla="*/ 84204 w 322786"/>
                <a:gd name="connsiteY174" fmla="*/ 34172 h 209811"/>
                <a:gd name="connsiteX175" fmla="*/ 85818 w 322786"/>
                <a:gd name="connsiteY175" fmla="*/ 34172 h 209811"/>
                <a:gd name="connsiteX176" fmla="*/ 97115 w 322786"/>
                <a:gd name="connsiteY176" fmla="*/ 35786 h 209811"/>
                <a:gd name="connsiteX177" fmla="*/ 101957 w 322786"/>
                <a:gd name="connsiteY177" fmla="*/ 39014 h 209811"/>
                <a:gd name="connsiteX178" fmla="*/ 103571 w 322786"/>
                <a:gd name="connsiteY178" fmla="*/ 40628 h 209811"/>
                <a:gd name="connsiteX179" fmla="*/ 105185 w 322786"/>
                <a:gd name="connsiteY179" fmla="*/ 40628 h 209811"/>
                <a:gd name="connsiteX180" fmla="*/ 108413 w 322786"/>
                <a:gd name="connsiteY180" fmla="*/ 40628 h 209811"/>
                <a:gd name="connsiteX181" fmla="*/ 110027 w 322786"/>
                <a:gd name="connsiteY181" fmla="*/ 40628 h 209811"/>
                <a:gd name="connsiteX182" fmla="*/ 111641 w 322786"/>
                <a:gd name="connsiteY182" fmla="*/ 42242 h 209811"/>
                <a:gd name="connsiteX183" fmla="*/ 118096 w 322786"/>
                <a:gd name="connsiteY183" fmla="*/ 45469 h 209811"/>
                <a:gd name="connsiteX184" fmla="*/ 119710 w 322786"/>
                <a:gd name="connsiteY184" fmla="*/ 45469 h 209811"/>
                <a:gd name="connsiteX185" fmla="*/ 121324 w 322786"/>
                <a:gd name="connsiteY185" fmla="*/ 45469 h 209811"/>
                <a:gd name="connsiteX186" fmla="*/ 122938 w 322786"/>
                <a:gd name="connsiteY186" fmla="*/ 43855 h 209811"/>
                <a:gd name="connsiteX187" fmla="*/ 124552 w 322786"/>
                <a:gd name="connsiteY187" fmla="*/ 40628 h 209811"/>
                <a:gd name="connsiteX188" fmla="*/ 127780 w 322786"/>
                <a:gd name="connsiteY188" fmla="*/ 39014 h 209811"/>
                <a:gd name="connsiteX189" fmla="*/ 131008 w 322786"/>
                <a:gd name="connsiteY189" fmla="*/ 35786 h 209811"/>
                <a:gd name="connsiteX190" fmla="*/ 132622 w 322786"/>
                <a:gd name="connsiteY190" fmla="*/ 35786 h 209811"/>
                <a:gd name="connsiteX191" fmla="*/ 134236 w 322786"/>
                <a:gd name="connsiteY191" fmla="*/ 35786 h 209811"/>
                <a:gd name="connsiteX192" fmla="*/ 140691 w 322786"/>
                <a:gd name="connsiteY192" fmla="*/ 37400 h 209811"/>
                <a:gd name="connsiteX193" fmla="*/ 143919 w 322786"/>
                <a:gd name="connsiteY193" fmla="*/ 39014 h 209811"/>
                <a:gd name="connsiteX194" fmla="*/ 143919 w 322786"/>
                <a:gd name="connsiteY194" fmla="*/ 39014 h 209811"/>
                <a:gd name="connsiteX195" fmla="*/ 148761 w 322786"/>
                <a:gd name="connsiteY195" fmla="*/ 42242 h 209811"/>
                <a:gd name="connsiteX196" fmla="*/ 148761 w 322786"/>
                <a:gd name="connsiteY196" fmla="*/ 43855 h 209811"/>
                <a:gd name="connsiteX197" fmla="*/ 151989 w 322786"/>
                <a:gd name="connsiteY197" fmla="*/ 43855 h 209811"/>
                <a:gd name="connsiteX198" fmla="*/ 160059 w 322786"/>
                <a:gd name="connsiteY198" fmla="*/ 55153 h 209811"/>
                <a:gd name="connsiteX199" fmla="*/ 163287 w 322786"/>
                <a:gd name="connsiteY199" fmla="*/ 56767 h 209811"/>
                <a:gd name="connsiteX200" fmla="*/ 163287 w 322786"/>
                <a:gd name="connsiteY200" fmla="*/ 56767 h 209811"/>
                <a:gd name="connsiteX201" fmla="*/ 166514 w 322786"/>
                <a:gd name="connsiteY201" fmla="*/ 56767 h 209811"/>
                <a:gd name="connsiteX202" fmla="*/ 168128 w 322786"/>
                <a:gd name="connsiteY202" fmla="*/ 55153 h 209811"/>
                <a:gd name="connsiteX203" fmla="*/ 176198 w 322786"/>
                <a:gd name="connsiteY203" fmla="*/ 48697 h 209811"/>
                <a:gd name="connsiteX204" fmla="*/ 177812 w 322786"/>
                <a:gd name="connsiteY204" fmla="*/ 48697 h 209811"/>
                <a:gd name="connsiteX205" fmla="*/ 179426 w 322786"/>
                <a:gd name="connsiteY205" fmla="*/ 48697 h 209811"/>
                <a:gd name="connsiteX206" fmla="*/ 182654 w 322786"/>
                <a:gd name="connsiteY206" fmla="*/ 48697 h 209811"/>
                <a:gd name="connsiteX207" fmla="*/ 187496 w 322786"/>
                <a:gd name="connsiteY207" fmla="*/ 51925 h 209811"/>
                <a:gd name="connsiteX208" fmla="*/ 187496 w 322786"/>
                <a:gd name="connsiteY208" fmla="*/ 51925 h 209811"/>
                <a:gd name="connsiteX209" fmla="*/ 190723 w 322786"/>
                <a:gd name="connsiteY209" fmla="*/ 51925 h 209811"/>
                <a:gd name="connsiteX210" fmla="*/ 192337 w 322786"/>
                <a:gd name="connsiteY210" fmla="*/ 50311 h 209811"/>
                <a:gd name="connsiteX211" fmla="*/ 197179 w 322786"/>
                <a:gd name="connsiteY211" fmla="*/ 45469 h 209811"/>
                <a:gd name="connsiteX212" fmla="*/ 198793 w 322786"/>
                <a:gd name="connsiteY212" fmla="*/ 43855 h 209811"/>
                <a:gd name="connsiteX213" fmla="*/ 200407 w 322786"/>
                <a:gd name="connsiteY213" fmla="*/ 42242 h 209811"/>
                <a:gd name="connsiteX214" fmla="*/ 203635 w 322786"/>
                <a:gd name="connsiteY214" fmla="*/ 37400 h 209811"/>
                <a:gd name="connsiteX215" fmla="*/ 203635 w 322786"/>
                <a:gd name="connsiteY215" fmla="*/ 35786 h 209811"/>
                <a:gd name="connsiteX216" fmla="*/ 205249 w 322786"/>
                <a:gd name="connsiteY216" fmla="*/ 35786 h 209811"/>
                <a:gd name="connsiteX217" fmla="*/ 206863 w 322786"/>
                <a:gd name="connsiteY217" fmla="*/ 35786 h 209811"/>
                <a:gd name="connsiteX218" fmla="*/ 208477 w 322786"/>
                <a:gd name="connsiteY218" fmla="*/ 35786 h 209811"/>
                <a:gd name="connsiteX219" fmla="*/ 213318 w 322786"/>
                <a:gd name="connsiteY219" fmla="*/ 37400 h 209811"/>
                <a:gd name="connsiteX220" fmla="*/ 216546 w 322786"/>
                <a:gd name="connsiteY220" fmla="*/ 39014 h 209811"/>
                <a:gd name="connsiteX221" fmla="*/ 218160 w 322786"/>
                <a:gd name="connsiteY221" fmla="*/ 39014 h 209811"/>
                <a:gd name="connsiteX222" fmla="*/ 219774 w 322786"/>
                <a:gd name="connsiteY222" fmla="*/ 37400 h 209811"/>
                <a:gd name="connsiteX223" fmla="*/ 223002 w 322786"/>
                <a:gd name="connsiteY223" fmla="*/ 35786 h 209811"/>
                <a:gd name="connsiteX224" fmla="*/ 227844 w 322786"/>
                <a:gd name="connsiteY224" fmla="*/ 32558 h 209811"/>
                <a:gd name="connsiteX225" fmla="*/ 231072 w 322786"/>
                <a:gd name="connsiteY225" fmla="*/ 29330 h 209811"/>
                <a:gd name="connsiteX226" fmla="*/ 232686 w 322786"/>
                <a:gd name="connsiteY226" fmla="*/ 27716 h 209811"/>
                <a:gd name="connsiteX227" fmla="*/ 232686 w 322786"/>
                <a:gd name="connsiteY227" fmla="*/ 26102 h 209811"/>
                <a:gd name="connsiteX228" fmla="*/ 234300 w 322786"/>
                <a:gd name="connsiteY228" fmla="*/ 22874 h 209811"/>
                <a:gd name="connsiteX229" fmla="*/ 234300 w 322786"/>
                <a:gd name="connsiteY229" fmla="*/ 16419 h 209811"/>
                <a:gd name="connsiteX230" fmla="*/ 235914 w 322786"/>
                <a:gd name="connsiteY230" fmla="*/ 14805 h 209811"/>
                <a:gd name="connsiteX231" fmla="*/ 237527 w 322786"/>
                <a:gd name="connsiteY231" fmla="*/ 13191 h 209811"/>
                <a:gd name="connsiteX232" fmla="*/ 248825 w 322786"/>
                <a:gd name="connsiteY232" fmla="*/ 9963 h 209811"/>
                <a:gd name="connsiteX233" fmla="*/ 250439 w 322786"/>
                <a:gd name="connsiteY233" fmla="*/ 8349 h 209811"/>
                <a:gd name="connsiteX234" fmla="*/ 253667 w 322786"/>
                <a:gd name="connsiteY234" fmla="*/ 5121 h 209811"/>
                <a:gd name="connsiteX235" fmla="*/ 256895 w 322786"/>
                <a:gd name="connsiteY235" fmla="*/ 5121 h 209811"/>
                <a:gd name="connsiteX236" fmla="*/ 264964 w 322786"/>
                <a:gd name="connsiteY236" fmla="*/ 5121 h 20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322786" h="209811">
                  <a:moveTo>
                    <a:pt x="277876" y="11577"/>
                  </a:moveTo>
                  <a:lnTo>
                    <a:pt x="274648" y="19646"/>
                  </a:lnTo>
                  <a:lnTo>
                    <a:pt x="274648" y="21260"/>
                  </a:lnTo>
                  <a:lnTo>
                    <a:pt x="277876" y="30944"/>
                  </a:lnTo>
                  <a:lnTo>
                    <a:pt x="284331" y="50311"/>
                  </a:lnTo>
                  <a:lnTo>
                    <a:pt x="285945" y="51925"/>
                  </a:lnTo>
                  <a:lnTo>
                    <a:pt x="287559" y="53539"/>
                  </a:lnTo>
                  <a:lnTo>
                    <a:pt x="287559" y="53539"/>
                  </a:lnTo>
                  <a:lnTo>
                    <a:pt x="289173" y="53539"/>
                  </a:lnTo>
                  <a:lnTo>
                    <a:pt x="290787" y="53539"/>
                  </a:lnTo>
                  <a:lnTo>
                    <a:pt x="294015" y="53539"/>
                  </a:lnTo>
                  <a:lnTo>
                    <a:pt x="295629" y="55153"/>
                  </a:lnTo>
                  <a:lnTo>
                    <a:pt x="298857" y="58381"/>
                  </a:lnTo>
                  <a:lnTo>
                    <a:pt x="298857" y="59995"/>
                  </a:lnTo>
                  <a:lnTo>
                    <a:pt x="298857" y="61609"/>
                  </a:lnTo>
                  <a:lnTo>
                    <a:pt x="298857" y="63223"/>
                  </a:lnTo>
                  <a:lnTo>
                    <a:pt x="298857" y="63223"/>
                  </a:lnTo>
                  <a:lnTo>
                    <a:pt x="298857" y="64837"/>
                  </a:lnTo>
                  <a:lnTo>
                    <a:pt x="297243" y="64837"/>
                  </a:lnTo>
                  <a:lnTo>
                    <a:pt x="295629" y="66451"/>
                  </a:lnTo>
                  <a:lnTo>
                    <a:pt x="295629" y="68064"/>
                  </a:lnTo>
                  <a:lnTo>
                    <a:pt x="295629" y="71292"/>
                  </a:lnTo>
                  <a:lnTo>
                    <a:pt x="295629" y="74520"/>
                  </a:lnTo>
                  <a:lnTo>
                    <a:pt x="295629" y="77748"/>
                  </a:lnTo>
                  <a:lnTo>
                    <a:pt x="295629" y="80976"/>
                  </a:lnTo>
                  <a:lnTo>
                    <a:pt x="297243" y="82590"/>
                  </a:lnTo>
                  <a:lnTo>
                    <a:pt x="298857" y="84204"/>
                  </a:lnTo>
                  <a:lnTo>
                    <a:pt x="300471" y="84204"/>
                  </a:lnTo>
                  <a:lnTo>
                    <a:pt x="302085" y="84204"/>
                  </a:lnTo>
                  <a:lnTo>
                    <a:pt x="302085" y="84204"/>
                  </a:lnTo>
                  <a:lnTo>
                    <a:pt x="305313" y="82590"/>
                  </a:lnTo>
                  <a:lnTo>
                    <a:pt x="306927" y="82590"/>
                  </a:lnTo>
                  <a:lnTo>
                    <a:pt x="308540" y="82590"/>
                  </a:lnTo>
                  <a:lnTo>
                    <a:pt x="310154" y="82590"/>
                  </a:lnTo>
                  <a:lnTo>
                    <a:pt x="313382" y="85818"/>
                  </a:lnTo>
                  <a:lnTo>
                    <a:pt x="314996" y="87432"/>
                  </a:lnTo>
                  <a:lnTo>
                    <a:pt x="316610" y="89046"/>
                  </a:lnTo>
                  <a:lnTo>
                    <a:pt x="319838" y="101957"/>
                  </a:lnTo>
                  <a:lnTo>
                    <a:pt x="319838" y="103571"/>
                  </a:lnTo>
                  <a:lnTo>
                    <a:pt x="321452" y="103571"/>
                  </a:lnTo>
                  <a:lnTo>
                    <a:pt x="323066" y="103571"/>
                  </a:lnTo>
                  <a:lnTo>
                    <a:pt x="324680" y="103571"/>
                  </a:lnTo>
                  <a:lnTo>
                    <a:pt x="326294" y="105185"/>
                  </a:lnTo>
                  <a:lnTo>
                    <a:pt x="327908" y="106799"/>
                  </a:lnTo>
                  <a:lnTo>
                    <a:pt x="327908" y="108413"/>
                  </a:lnTo>
                  <a:lnTo>
                    <a:pt x="327908" y="111641"/>
                  </a:lnTo>
                  <a:lnTo>
                    <a:pt x="329522" y="126166"/>
                  </a:lnTo>
                  <a:lnTo>
                    <a:pt x="327908" y="134236"/>
                  </a:lnTo>
                  <a:lnTo>
                    <a:pt x="324680" y="148761"/>
                  </a:lnTo>
                  <a:lnTo>
                    <a:pt x="324680" y="150375"/>
                  </a:lnTo>
                  <a:lnTo>
                    <a:pt x="324680" y="151989"/>
                  </a:lnTo>
                  <a:lnTo>
                    <a:pt x="324680" y="153603"/>
                  </a:lnTo>
                  <a:lnTo>
                    <a:pt x="324680" y="155217"/>
                  </a:lnTo>
                  <a:lnTo>
                    <a:pt x="324680" y="156831"/>
                  </a:lnTo>
                  <a:lnTo>
                    <a:pt x="321452" y="158445"/>
                  </a:lnTo>
                  <a:lnTo>
                    <a:pt x="319838" y="160059"/>
                  </a:lnTo>
                  <a:lnTo>
                    <a:pt x="318224" y="160059"/>
                  </a:lnTo>
                  <a:lnTo>
                    <a:pt x="318224" y="161673"/>
                  </a:lnTo>
                  <a:lnTo>
                    <a:pt x="318224" y="161673"/>
                  </a:lnTo>
                  <a:lnTo>
                    <a:pt x="318224" y="168128"/>
                  </a:lnTo>
                  <a:lnTo>
                    <a:pt x="318224" y="168128"/>
                  </a:lnTo>
                  <a:lnTo>
                    <a:pt x="318224" y="169742"/>
                  </a:lnTo>
                  <a:lnTo>
                    <a:pt x="316610" y="169742"/>
                  </a:lnTo>
                  <a:lnTo>
                    <a:pt x="314996" y="171356"/>
                  </a:lnTo>
                  <a:lnTo>
                    <a:pt x="314996" y="172970"/>
                  </a:lnTo>
                  <a:lnTo>
                    <a:pt x="314996" y="179426"/>
                  </a:lnTo>
                  <a:lnTo>
                    <a:pt x="313382" y="181040"/>
                  </a:lnTo>
                  <a:lnTo>
                    <a:pt x="313382" y="181040"/>
                  </a:lnTo>
                  <a:lnTo>
                    <a:pt x="311768" y="179426"/>
                  </a:lnTo>
                  <a:lnTo>
                    <a:pt x="305313" y="177812"/>
                  </a:lnTo>
                  <a:lnTo>
                    <a:pt x="281104" y="176198"/>
                  </a:lnTo>
                  <a:lnTo>
                    <a:pt x="274648" y="179426"/>
                  </a:lnTo>
                  <a:lnTo>
                    <a:pt x="271420" y="184268"/>
                  </a:lnTo>
                  <a:lnTo>
                    <a:pt x="268192" y="190723"/>
                  </a:lnTo>
                  <a:lnTo>
                    <a:pt x="264964" y="195565"/>
                  </a:lnTo>
                  <a:lnTo>
                    <a:pt x="258509" y="198793"/>
                  </a:lnTo>
                  <a:lnTo>
                    <a:pt x="250439" y="198793"/>
                  </a:lnTo>
                  <a:lnTo>
                    <a:pt x="234300" y="198793"/>
                  </a:lnTo>
                  <a:lnTo>
                    <a:pt x="232686" y="198793"/>
                  </a:lnTo>
                  <a:lnTo>
                    <a:pt x="231072" y="202021"/>
                  </a:lnTo>
                  <a:lnTo>
                    <a:pt x="231072" y="205249"/>
                  </a:lnTo>
                  <a:lnTo>
                    <a:pt x="231072" y="206863"/>
                  </a:lnTo>
                  <a:lnTo>
                    <a:pt x="229458" y="206863"/>
                  </a:lnTo>
                  <a:lnTo>
                    <a:pt x="224616" y="206863"/>
                  </a:lnTo>
                  <a:lnTo>
                    <a:pt x="218160" y="206863"/>
                  </a:lnTo>
                  <a:lnTo>
                    <a:pt x="206863" y="203635"/>
                  </a:lnTo>
                  <a:lnTo>
                    <a:pt x="190723" y="206863"/>
                  </a:lnTo>
                  <a:lnTo>
                    <a:pt x="182654" y="208477"/>
                  </a:lnTo>
                  <a:lnTo>
                    <a:pt x="179426" y="213318"/>
                  </a:lnTo>
                  <a:lnTo>
                    <a:pt x="177812" y="219774"/>
                  </a:lnTo>
                  <a:lnTo>
                    <a:pt x="172970" y="219774"/>
                  </a:lnTo>
                  <a:lnTo>
                    <a:pt x="163287" y="214932"/>
                  </a:lnTo>
                  <a:lnTo>
                    <a:pt x="137464" y="202021"/>
                  </a:lnTo>
                  <a:lnTo>
                    <a:pt x="108413" y="195565"/>
                  </a:lnTo>
                  <a:lnTo>
                    <a:pt x="48697" y="187496"/>
                  </a:lnTo>
                  <a:lnTo>
                    <a:pt x="40628" y="189109"/>
                  </a:lnTo>
                  <a:lnTo>
                    <a:pt x="27716" y="197179"/>
                  </a:lnTo>
                  <a:lnTo>
                    <a:pt x="9963" y="198793"/>
                  </a:lnTo>
                  <a:lnTo>
                    <a:pt x="6735" y="203635"/>
                  </a:lnTo>
                  <a:lnTo>
                    <a:pt x="5121" y="203635"/>
                  </a:lnTo>
                  <a:lnTo>
                    <a:pt x="5121" y="198793"/>
                  </a:lnTo>
                  <a:lnTo>
                    <a:pt x="5121" y="192337"/>
                  </a:lnTo>
                  <a:lnTo>
                    <a:pt x="9963" y="168128"/>
                  </a:lnTo>
                  <a:lnTo>
                    <a:pt x="11577" y="164900"/>
                  </a:lnTo>
                  <a:lnTo>
                    <a:pt x="14805" y="160059"/>
                  </a:lnTo>
                  <a:lnTo>
                    <a:pt x="14805" y="156831"/>
                  </a:lnTo>
                  <a:lnTo>
                    <a:pt x="14805" y="153603"/>
                  </a:lnTo>
                  <a:lnTo>
                    <a:pt x="14805" y="148761"/>
                  </a:lnTo>
                  <a:lnTo>
                    <a:pt x="14805" y="145533"/>
                  </a:lnTo>
                  <a:lnTo>
                    <a:pt x="16419" y="143919"/>
                  </a:lnTo>
                  <a:lnTo>
                    <a:pt x="16419" y="142305"/>
                  </a:lnTo>
                  <a:lnTo>
                    <a:pt x="18033" y="142305"/>
                  </a:lnTo>
                  <a:lnTo>
                    <a:pt x="18033" y="140691"/>
                  </a:lnTo>
                  <a:lnTo>
                    <a:pt x="32558" y="129394"/>
                  </a:lnTo>
                  <a:lnTo>
                    <a:pt x="34172" y="127780"/>
                  </a:lnTo>
                  <a:lnTo>
                    <a:pt x="35786" y="126166"/>
                  </a:lnTo>
                  <a:lnTo>
                    <a:pt x="35786" y="124552"/>
                  </a:lnTo>
                  <a:lnTo>
                    <a:pt x="35786" y="122938"/>
                  </a:lnTo>
                  <a:lnTo>
                    <a:pt x="37400" y="121324"/>
                  </a:lnTo>
                  <a:lnTo>
                    <a:pt x="37400" y="118096"/>
                  </a:lnTo>
                  <a:lnTo>
                    <a:pt x="37400" y="116482"/>
                  </a:lnTo>
                  <a:lnTo>
                    <a:pt x="37400" y="114869"/>
                  </a:lnTo>
                  <a:lnTo>
                    <a:pt x="37400" y="113255"/>
                  </a:lnTo>
                  <a:lnTo>
                    <a:pt x="39014" y="111641"/>
                  </a:lnTo>
                  <a:lnTo>
                    <a:pt x="39014" y="111641"/>
                  </a:lnTo>
                  <a:lnTo>
                    <a:pt x="47083" y="105185"/>
                  </a:lnTo>
                  <a:lnTo>
                    <a:pt x="48697" y="101957"/>
                  </a:lnTo>
                  <a:lnTo>
                    <a:pt x="50311" y="100343"/>
                  </a:lnTo>
                  <a:lnTo>
                    <a:pt x="50311" y="98729"/>
                  </a:lnTo>
                  <a:lnTo>
                    <a:pt x="51925" y="95501"/>
                  </a:lnTo>
                  <a:lnTo>
                    <a:pt x="51925" y="93887"/>
                  </a:lnTo>
                  <a:lnTo>
                    <a:pt x="50311" y="92273"/>
                  </a:lnTo>
                  <a:lnTo>
                    <a:pt x="48697" y="89046"/>
                  </a:lnTo>
                  <a:lnTo>
                    <a:pt x="48697" y="87432"/>
                  </a:lnTo>
                  <a:lnTo>
                    <a:pt x="48697" y="85818"/>
                  </a:lnTo>
                  <a:lnTo>
                    <a:pt x="48697" y="84204"/>
                  </a:lnTo>
                  <a:lnTo>
                    <a:pt x="50311" y="77748"/>
                  </a:lnTo>
                  <a:lnTo>
                    <a:pt x="50311" y="76134"/>
                  </a:lnTo>
                  <a:lnTo>
                    <a:pt x="50311" y="74520"/>
                  </a:lnTo>
                  <a:lnTo>
                    <a:pt x="48697" y="72906"/>
                  </a:lnTo>
                  <a:lnTo>
                    <a:pt x="48697" y="71292"/>
                  </a:lnTo>
                  <a:lnTo>
                    <a:pt x="47083" y="69678"/>
                  </a:lnTo>
                  <a:lnTo>
                    <a:pt x="45469" y="66451"/>
                  </a:lnTo>
                  <a:lnTo>
                    <a:pt x="42242" y="63223"/>
                  </a:lnTo>
                  <a:lnTo>
                    <a:pt x="40628" y="63223"/>
                  </a:lnTo>
                  <a:lnTo>
                    <a:pt x="40628" y="63223"/>
                  </a:lnTo>
                  <a:lnTo>
                    <a:pt x="40628" y="63223"/>
                  </a:lnTo>
                  <a:lnTo>
                    <a:pt x="40628" y="61609"/>
                  </a:lnTo>
                  <a:lnTo>
                    <a:pt x="40628" y="59995"/>
                  </a:lnTo>
                  <a:lnTo>
                    <a:pt x="42242" y="59995"/>
                  </a:lnTo>
                  <a:lnTo>
                    <a:pt x="47083" y="55153"/>
                  </a:lnTo>
                  <a:lnTo>
                    <a:pt x="48697" y="53539"/>
                  </a:lnTo>
                  <a:lnTo>
                    <a:pt x="51925" y="53539"/>
                  </a:lnTo>
                  <a:lnTo>
                    <a:pt x="56767" y="53539"/>
                  </a:lnTo>
                  <a:lnTo>
                    <a:pt x="68065" y="55153"/>
                  </a:lnTo>
                  <a:lnTo>
                    <a:pt x="71292" y="55153"/>
                  </a:lnTo>
                  <a:lnTo>
                    <a:pt x="74520" y="56767"/>
                  </a:lnTo>
                  <a:lnTo>
                    <a:pt x="76134" y="56767"/>
                  </a:lnTo>
                  <a:lnTo>
                    <a:pt x="77748" y="56767"/>
                  </a:lnTo>
                  <a:lnTo>
                    <a:pt x="79362" y="55153"/>
                  </a:lnTo>
                  <a:lnTo>
                    <a:pt x="80976" y="51925"/>
                  </a:lnTo>
                  <a:lnTo>
                    <a:pt x="82590" y="50311"/>
                  </a:lnTo>
                  <a:lnTo>
                    <a:pt x="80976" y="50311"/>
                  </a:lnTo>
                  <a:lnTo>
                    <a:pt x="79362" y="48697"/>
                  </a:lnTo>
                  <a:lnTo>
                    <a:pt x="77748" y="47083"/>
                  </a:lnTo>
                  <a:lnTo>
                    <a:pt x="77748" y="45469"/>
                  </a:lnTo>
                  <a:lnTo>
                    <a:pt x="76134" y="43855"/>
                  </a:lnTo>
                  <a:lnTo>
                    <a:pt x="76134" y="42242"/>
                  </a:lnTo>
                  <a:lnTo>
                    <a:pt x="76134" y="42242"/>
                  </a:lnTo>
                  <a:lnTo>
                    <a:pt x="76134" y="40628"/>
                  </a:lnTo>
                  <a:lnTo>
                    <a:pt x="76134" y="39014"/>
                  </a:lnTo>
                  <a:lnTo>
                    <a:pt x="77748" y="37400"/>
                  </a:lnTo>
                  <a:lnTo>
                    <a:pt x="79362" y="35786"/>
                  </a:lnTo>
                  <a:lnTo>
                    <a:pt x="82590" y="34172"/>
                  </a:lnTo>
                  <a:lnTo>
                    <a:pt x="84204" y="34172"/>
                  </a:lnTo>
                  <a:lnTo>
                    <a:pt x="85818" y="34172"/>
                  </a:lnTo>
                  <a:lnTo>
                    <a:pt x="97115" y="35786"/>
                  </a:lnTo>
                  <a:lnTo>
                    <a:pt x="101957" y="39014"/>
                  </a:lnTo>
                  <a:lnTo>
                    <a:pt x="103571" y="40628"/>
                  </a:lnTo>
                  <a:lnTo>
                    <a:pt x="105185" y="40628"/>
                  </a:lnTo>
                  <a:lnTo>
                    <a:pt x="108413" y="40628"/>
                  </a:lnTo>
                  <a:lnTo>
                    <a:pt x="110027" y="40628"/>
                  </a:lnTo>
                  <a:lnTo>
                    <a:pt x="111641" y="42242"/>
                  </a:lnTo>
                  <a:lnTo>
                    <a:pt x="118096" y="45469"/>
                  </a:lnTo>
                  <a:lnTo>
                    <a:pt x="119710" y="45469"/>
                  </a:lnTo>
                  <a:lnTo>
                    <a:pt x="121324" y="45469"/>
                  </a:lnTo>
                  <a:lnTo>
                    <a:pt x="122938" y="43855"/>
                  </a:lnTo>
                  <a:lnTo>
                    <a:pt x="124552" y="40628"/>
                  </a:lnTo>
                  <a:lnTo>
                    <a:pt x="127780" y="39014"/>
                  </a:lnTo>
                  <a:lnTo>
                    <a:pt x="131008" y="35786"/>
                  </a:lnTo>
                  <a:lnTo>
                    <a:pt x="132622" y="35786"/>
                  </a:lnTo>
                  <a:lnTo>
                    <a:pt x="134236" y="35786"/>
                  </a:lnTo>
                  <a:lnTo>
                    <a:pt x="140691" y="37400"/>
                  </a:lnTo>
                  <a:lnTo>
                    <a:pt x="143919" y="39014"/>
                  </a:lnTo>
                  <a:lnTo>
                    <a:pt x="143919" y="39014"/>
                  </a:lnTo>
                  <a:lnTo>
                    <a:pt x="148761" y="42242"/>
                  </a:lnTo>
                  <a:lnTo>
                    <a:pt x="148761" y="43855"/>
                  </a:lnTo>
                  <a:lnTo>
                    <a:pt x="151989" y="43855"/>
                  </a:lnTo>
                  <a:lnTo>
                    <a:pt x="160059" y="55153"/>
                  </a:lnTo>
                  <a:lnTo>
                    <a:pt x="163287" y="56767"/>
                  </a:lnTo>
                  <a:lnTo>
                    <a:pt x="163287" y="56767"/>
                  </a:lnTo>
                  <a:lnTo>
                    <a:pt x="166514" y="56767"/>
                  </a:lnTo>
                  <a:lnTo>
                    <a:pt x="168128" y="55153"/>
                  </a:lnTo>
                  <a:lnTo>
                    <a:pt x="176198" y="48697"/>
                  </a:lnTo>
                  <a:lnTo>
                    <a:pt x="177812" y="48697"/>
                  </a:lnTo>
                  <a:lnTo>
                    <a:pt x="179426" y="48697"/>
                  </a:lnTo>
                  <a:lnTo>
                    <a:pt x="182654" y="48697"/>
                  </a:lnTo>
                  <a:lnTo>
                    <a:pt x="187496" y="51925"/>
                  </a:lnTo>
                  <a:lnTo>
                    <a:pt x="187496" y="51925"/>
                  </a:lnTo>
                  <a:lnTo>
                    <a:pt x="190723" y="51925"/>
                  </a:lnTo>
                  <a:lnTo>
                    <a:pt x="192337" y="50311"/>
                  </a:lnTo>
                  <a:lnTo>
                    <a:pt x="197179" y="45469"/>
                  </a:lnTo>
                  <a:lnTo>
                    <a:pt x="198793" y="43855"/>
                  </a:lnTo>
                  <a:lnTo>
                    <a:pt x="200407" y="42242"/>
                  </a:lnTo>
                  <a:lnTo>
                    <a:pt x="203635" y="37400"/>
                  </a:lnTo>
                  <a:lnTo>
                    <a:pt x="203635" y="35786"/>
                  </a:lnTo>
                  <a:lnTo>
                    <a:pt x="205249" y="35786"/>
                  </a:lnTo>
                  <a:lnTo>
                    <a:pt x="206863" y="35786"/>
                  </a:lnTo>
                  <a:lnTo>
                    <a:pt x="208477" y="35786"/>
                  </a:lnTo>
                  <a:lnTo>
                    <a:pt x="213318" y="37400"/>
                  </a:lnTo>
                  <a:lnTo>
                    <a:pt x="216546" y="39014"/>
                  </a:lnTo>
                  <a:lnTo>
                    <a:pt x="218160" y="39014"/>
                  </a:lnTo>
                  <a:lnTo>
                    <a:pt x="219774" y="37400"/>
                  </a:lnTo>
                  <a:lnTo>
                    <a:pt x="223002" y="35786"/>
                  </a:lnTo>
                  <a:lnTo>
                    <a:pt x="227844" y="32558"/>
                  </a:lnTo>
                  <a:lnTo>
                    <a:pt x="231072" y="29330"/>
                  </a:lnTo>
                  <a:lnTo>
                    <a:pt x="232686" y="27716"/>
                  </a:lnTo>
                  <a:lnTo>
                    <a:pt x="232686" y="26102"/>
                  </a:lnTo>
                  <a:lnTo>
                    <a:pt x="234300" y="22874"/>
                  </a:lnTo>
                  <a:lnTo>
                    <a:pt x="234300" y="16419"/>
                  </a:lnTo>
                  <a:lnTo>
                    <a:pt x="235914" y="14805"/>
                  </a:lnTo>
                  <a:lnTo>
                    <a:pt x="237527" y="13191"/>
                  </a:lnTo>
                  <a:lnTo>
                    <a:pt x="248825" y="9963"/>
                  </a:lnTo>
                  <a:lnTo>
                    <a:pt x="250439" y="8349"/>
                  </a:lnTo>
                  <a:lnTo>
                    <a:pt x="253667" y="5121"/>
                  </a:lnTo>
                  <a:lnTo>
                    <a:pt x="256895" y="5121"/>
                  </a:lnTo>
                  <a:lnTo>
                    <a:pt x="264964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F0B22258-CD79-47E6-B0A4-D3A001DCAE69}"/>
                </a:ext>
              </a:extLst>
            </p:cNvPr>
            <p:cNvSpPr/>
            <p:nvPr/>
          </p:nvSpPr>
          <p:spPr>
            <a:xfrm>
              <a:off x="9200826" y="3656184"/>
              <a:ext cx="258229" cy="451901"/>
            </a:xfrm>
            <a:custGeom>
              <a:avLst/>
              <a:gdLst>
                <a:gd name="connsiteX0" fmla="*/ 140691 w 258229"/>
                <a:gd name="connsiteY0" fmla="*/ 431199 h 451901"/>
                <a:gd name="connsiteX1" fmla="*/ 139078 w 258229"/>
                <a:gd name="connsiteY1" fmla="*/ 416674 h 451901"/>
                <a:gd name="connsiteX2" fmla="*/ 132622 w 258229"/>
                <a:gd name="connsiteY2" fmla="*/ 406990 h 451901"/>
                <a:gd name="connsiteX3" fmla="*/ 122938 w 258229"/>
                <a:gd name="connsiteY3" fmla="*/ 406990 h 451901"/>
                <a:gd name="connsiteX4" fmla="*/ 124552 w 258229"/>
                <a:gd name="connsiteY4" fmla="*/ 402149 h 451901"/>
                <a:gd name="connsiteX5" fmla="*/ 124552 w 258229"/>
                <a:gd name="connsiteY5" fmla="*/ 397307 h 451901"/>
                <a:gd name="connsiteX6" fmla="*/ 122938 w 258229"/>
                <a:gd name="connsiteY6" fmla="*/ 392465 h 451901"/>
                <a:gd name="connsiteX7" fmla="*/ 121324 w 258229"/>
                <a:gd name="connsiteY7" fmla="*/ 387623 h 451901"/>
                <a:gd name="connsiteX8" fmla="*/ 118096 w 258229"/>
                <a:gd name="connsiteY8" fmla="*/ 386009 h 451901"/>
                <a:gd name="connsiteX9" fmla="*/ 116482 w 258229"/>
                <a:gd name="connsiteY9" fmla="*/ 389237 h 451901"/>
                <a:gd name="connsiteX10" fmla="*/ 108413 w 258229"/>
                <a:gd name="connsiteY10" fmla="*/ 416674 h 451901"/>
                <a:gd name="connsiteX11" fmla="*/ 108413 w 258229"/>
                <a:gd name="connsiteY11" fmla="*/ 419902 h 451901"/>
                <a:gd name="connsiteX12" fmla="*/ 111641 w 258229"/>
                <a:gd name="connsiteY12" fmla="*/ 427971 h 451901"/>
                <a:gd name="connsiteX13" fmla="*/ 113255 w 258229"/>
                <a:gd name="connsiteY13" fmla="*/ 431199 h 451901"/>
                <a:gd name="connsiteX14" fmla="*/ 113255 w 258229"/>
                <a:gd name="connsiteY14" fmla="*/ 436041 h 451901"/>
                <a:gd name="connsiteX15" fmla="*/ 113255 w 258229"/>
                <a:gd name="connsiteY15" fmla="*/ 437655 h 451901"/>
                <a:gd name="connsiteX16" fmla="*/ 111641 w 258229"/>
                <a:gd name="connsiteY16" fmla="*/ 439269 h 451901"/>
                <a:gd name="connsiteX17" fmla="*/ 108413 w 258229"/>
                <a:gd name="connsiteY17" fmla="*/ 444111 h 451901"/>
                <a:gd name="connsiteX18" fmla="*/ 121324 w 258229"/>
                <a:gd name="connsiteY18" fmla="*/ 447339 h 451901"/>
                <a:gd name="connsiteX19" fmla="*/ 124552 w 258229"/>
                <a:gd name="connsiteY19" fmla="*/ 448953 h 451901"/>
                <a:gd name="connsiteX20" fmla="*/ 126166 w 258229"/>
                <a:gd name="connsiteY20" fmla="*/ 450567 h 451901"/>
                <a:gd name="connsiteX21" fmla="*/ 129394 w 258229"/>
                <a:gd name="connsiteY21" fmla="*/ 457022 h 451901"/>
                <a:gd name="connsiteX22" fmla="*/ 132622 w 258229"/>
                <a:gd name="connsiteY22" fmla="*/ 458636 h 451901"/>
                <a:gd name="connsiteX23" fmla="*/ 135850 w 258229"/>
                <a:gd name="connsiteY23" fmla="*/ 458636 h 451901"/>
                <a:gd name="connsiteX24" fmla="*/ 134236 w 258229"/>
                <a:gd name="connsiteY24" fmla="*/ 448953 h 451901"/>
                <a:gd name="connsiteX25" fmla="*/ 135850 w 258229"/>
                <a:gd name="connsiteY25" fmla="*/ 445725 h 451901"/>
                <a:gd name="connsiteX26" fmla="*/ 139078 w 258229"/>
                <a:gd name="connsiteY26" fmla="*/ 440883 h 451901"/>
                <a:gd name="connsiteX27" fmla="*/ 134236 w 258229"/>
                <a:gd name="connsiteY27" fmla="*/ 440883 h 451901"/>
                <a:gd name="connsiteX28" fmla="*/ 134236 w 258229"/>
                <a:gd name="connsiteY28" fmla="*/ 437655 h 451901"/>
                <a:gd name="connsiteX29" fmla="*/ 140691 w 258229"/>
                <a:gd name="connsiteY29" fmla="*/ 431199 h 451901"/>
                <a:gd name="connsiteX30" fmla="*/ 68065 w 258229"/>
                <a:gd name="connsiteY30" fmla="*/ 287559 h 451901"/>
                <a:gd name="connsiteX31" fmla="*/ 64837 w 258229"/>
                <a:gd name="connsiteY31" fmla="*/ 281104 h 451901"/>
                <a:gd name="connsiteX32" fmla="*/ 61609 w 258229"/>
                <a:gd name="connsiteY32" fmla="*/ 277876 h 451901"/>
                <a:gd name="connsiteX33" fmla="*/ 61609 w 258229"/>
                <a:gd name="connsiteY33" fmla="*/ 276262 h 451901"/>
                <a:gd name="connsiteX34" fmla="*/ 56767 w 258229"/>
                <a:gd name="connsiteY34" fmla="*/ 273034 h 451901"/>
                <a:gd name="connsiteX35" fmla="*/ 53539 w 258229"/>
                <a:gd name="connsiteY35" fmla="*/ 268192 h 451901"/>
                <a:gd name="connsiteX36" fmla="*/ 48697 w 258229"/>
                <a:gd name="connsiteY36" fmla="*/ 258508 h 451901"/>
                <a:gd name="connsiteX37" fmla="*/ 43856 w 258229"/>
                <a:gd name="connsiteY37" fmla="*/ 253667 h 451901"/>
                <a:gd name="connsiteX38" fmla="*/ 39014 w 258229"/>
                <a:gd name="connsiteY38" fmla="*/ 248825 h 451901"/>
                <a:gd name="connsiteX39" fmla="*/ 27716 w 258229"/>
                <a:gd name="connsiteY39" fmla="*/ 240755 h 451901"/>
                <a:gd name="connsiteX40" fmla="*/ 21260 w 258229"/>
                <a:gd name="connsiteY40" fmla="*/ 240755 h 451901"/>
                <a:gd name="connsiteX41" fmla="*/ 11577 w 258229"/>
                <a:gd name="connsiteY41" fmla="*/ 237528 h 451901"/>
                <a:gd name="connsiteX42" fmla="*/ 5121 w 258229"/>
                <a:gd name="connsiteY42" fmla="*/ 237528 h 451901"/>
                <a:gd name="connsiteX43" fmla="*/ 8349 w 258229"/>
                <a:gd name="connsiteY43" fmla="*/ 239141 h 451901"/>
                <a:gd name="connsiteX44" fmla="*/ 9963 w 258229"/>
                <a:gd name="connsiteY44" fmla="*/ 240755 h 451901"/>
                <a:gd name="connsiteX45" fmla="*/ 11577 w 258229"/>
                <a:gd name="connsiteY45" fmla="*/ 242369 h 451901"/>
                <a:gd name="connsiteX46" fmla="*/ 13191 w 258229"/>
                <a:gd name="connsiteY46" fmla="*/ 245597 h 451901"/>
                <a:gd name="connsiteX47" fmla="*/ 8349 w 258229"/>
                <a:gd name="connsiteY47" fmla="*/ 245597 h 451901"/>
                <a:gd name="connsiteX48" fmla="*/ 19647 w 258229"/>
                <a:gd name="connsiteY48" fmla="*/ 271420 h 451901"/>
                <a:gd name="connsiteX49" fmla="*/ 22874 w 258229"/>
                <a:gd name="connsiteY49" fmla="*/ 274648 h 451901"/>
                <a:gd name="connsiteX50" fmla="*/ 22874 w 258229"/>
                <a:gd name="connsiteY50" fmla="*/ 298857 h 451901"/>
                <a:gd name="connsiteX51" fmla="*/ 21260 w 258229"/>
                <a:gd name="connsiteY51" fmla="*/ 303699 h 451901"/>
                <a:gd name="connsiteX52" fmla="*/ 21260 w 258229"/>
                <a:gd name="connsiteY52" fmla="*/ 306926 h 451901"/>
                <a:gd name="connsiteX53" fmla="*/ 24488 w 258229"/>
                <a:gd name="connsiteY53" fmla="*/ 308540 h 451901"/>
                <a:gd name="connsiteX54" fmla="*/ 27716 w 258229"/>
                <a:gd name="connsiteY54" fmla="*/ 310155 h 451901"/>
                <a:gd name="connsiteX55" fmla="*/ 29330 w 258229"/>
                <a:gd name="connsiteY55" fmla="*/ 311768 h 451901"/>
                <a:gd name="connsiteX56" fmla="*/ 30944 w 258229"/>
                <a:gd name="connsiteY56" fmla="*/ 313382 h 451901"/>
                <a:gd name="connsiteX57" fmla="*/ 29330 w 258229"/>
                <a:gd name="connsiteY57" fmla="*/ 310155 h 451901"/>
                <a:gd name="connsiteX58" fmla="*/ 27716 w 258229"/>
                <a:gd name="connsiteY58" fmla="*/ 308540 h 451901"/>
                <a:gd name="connsiteX59" fmla="*/ 27716 w 258229"/>
                <a:gd name="connsiteY59" fmla="*/ 305313 h 451901"/>
                <a:gd name="connsiteX60" fmla="*/ 42242 w 258229"/>
                <a:gd name="connsiteY60" fmla="*/ 310155 h 451901"/>
                <a:gd name="connsiteX61" fmla="*/ 47083 w 258229"/>
                <a:gd name="connsiteY61" fmla="*/ 310155 h 451901"/>
                <a:gd name="connsiteX62" fmla="*/ 51925 w 258229"/>
                <a:gd name="connsiteY62" fmla="*/ 308540 h 451901"/>
                <a:gd name="connsiteX63" fmla="*/ 51925 w 258229"/>
                <a:gd name="connsiteY63" fmla="*/ 305313 h 451901"/>
                <a:gd name="connsiteX64" fmla="*/ 51925 w 258229"/>
                <a:gd name="connsiteY64" fmla="*/ 300471 h 451901"/>
                <a:gd name="connsiteX65" fmla="*/ 53539 w 258229"/>
                <a:gd name="connsiteY65" fmla="*/ 295629 h 451901"/>
                <a:gd name="connsiteX66" fmla="*/ 64837 w 258229"/>
                <a:gd name="connsiteY66" fmla="*/ 308540 h 451901"/>
                <a:gd name="connsiteX67" fmla="*/ 71292 w 258229"/>
                <a:gd name="connsiteY67" fmla="*/ 311768 h 451901"/>
                <a:gd name="connsiteX68" fmla="*/ 76134 w 258229"/>
                <a:gd name="connsiteY68" fmla="*/ 310155 h 451901"/>
                <a:gd name="connsiteX69" fmla="*/ 76134 w 258229"/>
                <a:gd name="connsiteY69" fmla="*/ 303699 h 451901"/>
                <a:gd name="connsiteX70" fmla="*/ 71292 w 258229"/>
                <a:gd name="connsiteY70" fmla="*/ 297243 h 451901"/>
                <a:gd name="connsiteX71" fmla="*/ 68065 w 258229"/>
                <a:gd name="connsiteY71" fmla="*/ 287559 h 451901"/>
                <a:gd name="connsiteX72" fmla="*/ 261736 w 258229"/>
                <a:gd name="connsiteY72" fmla="*/ 400535 h 451901"/>
                <a:gd name="connsiteX73" fmla="*/ 256895 w 258229"/>
                <a:gd name="connsiteY73" fmla="*/ 384395 h 451901"/>
                <a:gd name="connsiteX74" fmla="*/ 245597 w 258229"/>
                <a:gd name="connsiteY74" fmla="*/ 368256 h 451901"/>
                <a:gd name="connsiteX75" fmla="*/ 229458 w 258229"/>
                <a:gd name="connsiteY75" fmla="*/ 345661 h 451901"/>
                <a:gd name="connsiteX76" fmla="*/ 211705 w 258229"/>
                <a:gd name="connsiteY76" fmla="*/ 311768 h 451901"/>
                <a:gd name="connsiteX77" fmla="*/ 208477 w 258229"/>
                <a:gd name="connsiteY77" fmla="*/ 292401 h 451901"/>
                <a:gd name="connsiteX78" fmla="*/ 202021 w 258229"/>
                <a:gd name="connsiteY78" fmla="*/ 279490 h 451901"/>
                <a:gd name="connsiteX79" fmla="*/ 200407 w 258229"/>
                <a:gd name="connsiteY79" fmla="*/ 276262 h 451901"/>
                <a:gd name="connsiteX80" fmla="*/ 195565 w 258229"/>
                <a:gd name="connsiteY80" fmla="*/ 269806 h 451901"/>
                <a:gd name="connsiteX81" fmla="*/ 176198 w 258229"/>
                <a:gd name="connsiteY81" fmla="*/ 239141 h 451901"/>
                <a:gd name="connsiteX82" fmla="*/ 172970 w 258229"/>
                <a:gd name="connsiteY82" fmla="*/ 223002 h 451901"/>
                <a:gd name="connsiteX83" fmla="*/ 181040 w 258229"/>
                <a:gd name="connsiteY83" fmla="*/ 160059 h 451901"/>
                <a:gd name="connsiteX84" fmla="*/ 182654 w 258229"/>
                <a:gd name="connsiteY84" fmla="*/ 151989 h 451901"/>
                <a:gd name="connsiteX85" fmla="*/ 185882 w 258229"/>
                <a:gd name="connsiteY85" fmla="*/ 143919 h 451901"/>
                <a:gd name="connsiteX86" fmla="*/ 195565 w 258229"/>
                <a:gd name="connsiteY86" fmla="*/ 135850 h 451901"/>
                <a:gd name="connsiteX87" fmla="*/ 198793 w 258229"/>
                <a:gd name="connsiteY87" fmla="*/ 131008 h 451901"/>
                <a:gd name="connsiteX88" fmla="*/ 198793 w 258229"/>
                <a:gd name="connsiteY88" fmla="*/ 127780 h 451901"/>
                <a:gd name="connsiteX89" fmla="*/ 198793 w 258229"/>
                <a:gd name="connsiteY89" fmla="*/ 122938 h 451901"/>
                <a:gd name="connsiteX90" fmla="*/ 193951 w 258229"/>
                <a:gd name="connsiteY90" fmla="*/ 118096 h 451901"/>
                <a:gd name="connsiteX91" fmla="*/ 181040 w 258229"/>
                <a:gd name="connsiteY91" fmla="*/ 111641 h 451901"/>
                <a:gd name="connsiteX92" fmla="*/ 176198 w 258229"/>
                <a:gd name="connsiteY92" fmla="*/ 106799 h 451901"/>
                <a:gd name="connsiteX93" fmla="*/ 174584 w 258229"/>
                <a:gd name="connsiteY93" fmla="*/ 103571 h 451901"/>
                <a:gd name="connsiteX94" fmla="*/ 174584 w 258229"/>
                <a:gd name="connsiteY94" fmla="*/ 97115 h 451901"/>
                <a:gd name="connsiteX95" fmla="*/ 172970 w 258229"/>
                <a:gd name="connsiteY95" fmla="*/ 93887 h 451901"/>
                <a:gd name="connsiteX96" fmla="*/ 169742 w 258229"/>
                <a:gd name="connsiteY96" fmla="*/ 90660 h 451901"/>
                <a:gd name="connsiteX97" fmla="*/ 160059 w 258229"/>
                <a:gd name="connsiteY97" fmla="*/ 85818 h 451901"/>
                <a:gd name="connsiteX98" fmla="*/ 134236 w 258229"/>
                <a:gd name="connsiteY98" fmla="*/ 58381 h 451901"/>
                <a:gd name="connsiteX99" fmla="*/ 122938 w 258229"/>
                <a:gd name="connsiteY99" fmla="*/ 50311 h 451901"/>
                <a:gd name="connsiteX100" fmla="*/ 101957 w 258229"/>
                <a:gd name="connsiteY100" fmla="*/ 43856 h 451901"/>
                <a:gd name="connsiteX101" fmla="*/ 100343 w 258229"/>
                <a:gd name="connsiteY101" fmla="*/ 42242 h 451901"/>
                <a:gd name="connsiteX102" fmla="*/ 97115 w 258229"/>
                <a:gd name="connsiteY102" fmla="*/ 39014 h 451901"/>
                <a:gd name="connsiteX103" fmla="*/ 93887 w 258229"/>
                <a:gd name="connsiteY103" fmla="*/ 32558 h 451901"/>
                <a:gd name="connsiteX104" fmla="*/ 92274 w 258229"/>
                <a:gd name="connsiteY104" fmla="*/ 24488 h 451901"/>
                <a:gd name="connsiteX105" fmla="*/ 92274 w 258229"/>
                <a:gd name="connsiteY105" fmla="*/ 16419 h 451901"/>
                <a:gd name="connsiteX106" fmla="*/ 93887 w 258229"/>
                <a:gd name="connsiteY106" fmla="*/ 9963 h 451901"/>
                <a:gd name="connsiteX107" fmla="*/ 98729 w 258229"/>
                <a:gd name="connsiteY107" fmla="*/ 5121 h 451901"/>
                <a:gd name="connsiteX108" fmla="*/ 98729 w 258229"/>
                <a:gd name="connsiteY108" fmla="*/ 5121 h 451901"/>
                <a:gd name="connsiteX109" fmla="*/ 97115 w 258229"/>
                <a:gd name="connsiteY109" fmla="*/ 5121 h 451901"/>
                <a:gd name="connsiteX110" fmla="*/ 90660 w 258229"/>
                <a:gd name="connsiteY110" fmla="*/ 9963 h 451901"/>
                <a:gd name="connsiteX111" fmla="*/ 89046 w 258229"/>
                <a:gd name="connsiteY111" fmla="*/ 9963 h 451901"/>
                <a:gd name="connsiteX112" fmla="*/ 87432 w 258229"/>
                <a:gd name="connsiteY112" fmla="*/ 9963 h 451901"/>
                <a:gd name="connsiteX113" fmla="*/ 84204 w 258229"/>
                <a:gd name="connsiteY113" fmla="*/ 9963 h 451901"/>
                <a:gd name="connsiteX114" fmla="*/ 80976 w 258229"/>
                <a:gd name="connsiteY114" fmla="*/ 9963 h 451901"/>
                <a:gd name="connsiteX115" fmla="*/ 79362 w 258229"/>
                <a:gd name="connsiteY115" fmla="*/ 9963 h 451901"/>
                <a:gd name="connsiteX116" fmla="*/ 77748 w 258229"/>
                <a:gd name="connsiteY116" fmla="*/ 9963 h 451901"/>
                <a:gd name="connsiteX117" fmla="*/ 76134 w 258229"/>
                <a:gd name="connsiteY117" fmla="*/ 11577 h 451901"/>
                <a:gd name="connsiteX118" fmla="*/ 74520 w 258229"/>
                <a:gd name="connsiteY118" fmla="*/ 13191 h 451901"/>
                <a:gd name="connsiteX119" fmla="*/ 71292 w 258229"/>
                <a:gd name="connsiteY119" fmla="*/ 18033 h 451901"/>
                <a:gd name="connsiteX120" fmla="*/ 63223 w 258229"/>
                <a:gd name="connsiteY120" fmla="*/ 24488 h 451901"/>
                <a:gd name="connsiteX121" fmla="*/ 58381 w 258229"/>
                <a:gd name="connsiteY121" fmla="*/ 30944 h 451901"/>
                <a:gd name="connsiteX122" fmla="*/ 58381 w 258229"/>
                <a:gd name="connsiteY122" fmla="*/ 32558 h 451901"/>
                <a:gd name="connsiteX123" fmla="*/ 58381 w 258229"/>
                <a:gd name="connsiteY123" fmla="*/ 34172 h 451901"/>
                <a:gd name="connsiteX124" fmla="*/ 58381 w 258229"/>
                <a:gd name="connsiteY124" fmla="*/ 48697 h 451901"/>
                <a:gd name="connsiteX125" fmla="*/ 58381 w 258229"/>
                <a:gd name="connsiteY125" fmla="*/ 50311 h 451901"/>
                <a:gd name="connsiteX126" fmla="*/ 58381 w 258229"/>
                <a:gd name="connsiteY126" fmla="*/ 51925 h 451901"/>
                <a:gd name="connsiteX127" fmla="*/ 59995 w 258229"/>
                <a:gd name="connsiteY127" fmla="*/ 51925 h 451901"/>
                <a:gd name="connsiteX128" fmla="*/ 59995 w 258229"/>
                <a:gd name="connsiteY128" fmla="*/ 53539 h 451901"/>
                <a:gd name="connsiteX129" fmla="*/ 59995 w 258229"/>
                <a:gd name="connsiteY129" fmla="*/ 55153 h 451901"/>
                <a:gd name="connsiteX130" fmla="*/ 58381 w 258229"/>
                <a:gd name="connsiteY130" fmla="*/ 56767 h 451901"/>
                <a:gd name="connsiteX131" fmla="*/ 58381 w 258229"/>
                <a:gd name="connsiteY131" fmla="*/ 58381 h 451901"/>
                <a:gd name="connsiteX132" fmla="*/ 58381 w 258229"/>
                <a:gd name="connsiteY132" fmla="*/ 59995 h 451901"/>
                <a:gd name="connsiteX133" fmla="*/ 59995 w 258229"/>
                <a:gd name="connsiteY133" fmla="*/ 61609 h 451901"/>
                <a:gd name="connsiteX134" fmla="*/ 64837 w 258229"/>
                <a:gd name="connsiteY134" fmla="*/ 66451 h 451901"/>
                <a:gd name="connsiteX135" fmla="*/ 64837 w 258229"/>
                <a:gd name="connsiteY135" fmla="*/ 68065 h 451901"/>
                <a:gd name="connsiteX136" fmla="*/ 64837 w 258229"/>
                <a:gd name="connsiteY136" fmla="*/ 69678 h 451901"/>
                <a:gd name="connsiteX137" fmla="*/ 64837 w 258229"/>
                <a:gd name="connsiteY137" fmla="*/ 71292 h 451901"/>
                <a:gd name="connsiteX138" fmla="*/ 63223 w 258229"/>
                <a:gd name="connsiteY138" fmla="*/ 71292 h 451901"/>
                <a:gd name="connsiteX139" fmla="*/ 61609 w 258229"/>
                <a:gd name="connsiteY139" fmla="*/ 71292 h 451901"/>
                <a:gd name="connsiteX140" fmla="*/ 59995 w 258229"/>
                <a:gd name="connsiteY140" fmla="*/ 71292 h 451901"/>
                <a:gd name="connsiteX141" fmla="*/ 58381 w 258229"/>
                <a:gd name="connsiteY141" fmla="*/ 69678 h 451901"/>
                <a:gd name="connsiteX142" fmla="*/ 51925 w 258229"/>
                <a:gd name="connsiteY142" fmla="*/ 64837 h 451901"/>
                <a:gd name="connsiteX143" fmla="*/ 50311 w 258229"/>
                <a:gd name="connsiteY143" fmla="*/ 63223 h 451901"/>
                <a:gd name="connsiteX144" fmla="*/ 48697 w 258229"/>
                <a:gd name="connsiteY144" fmla="*/ 61609 h 451901"/>
                <a:gd name="connsiteX145" fmla="*/ 47083 w 258229"/>
                <a:gd name="connsiteY145" fmla="*/ 61609 h 451901"/>
                <a:gd name="connsiteX146" fmla="*/ 45469 w 258229"/>
                <a:gd name="connsiteY146" fmla="*/ 61609 h 451901"/>
                <a:gd name="connsiteX147" fmla="*/ 43856 w 258229"/>
                <a:gd name="connsiteY147" fmla="*/ 61609 h 451901"/>
                <a:gd name="connsiteX148" fmla="*/ 42242 w 258229"/>
                <a:gd name="connsiteY148" fmla="*/ 61609 h 451901"/>
                <a:gd name="connsiteX149" fmla="*/ 40628 w 258229"/>
                <a:gd name="connsiteY149" fmla="*/ 61609 h 451901"/>
                <a:gd name="connsiteX150" fmla="*/ 39014 w 258229"/>
                <a:gd name="connsiteY150" fmla="*/ 63223 h 451901"/>
                <a:gd name="connsiteX151" fmla="*/ 37400 w 258229"/>
                <a:gd name="connsiteY151" fmla="*/ 64837 h 451901"/>
                <a:gd name="connsiteX152" fmla="*/ 37400 w 258229"/>
                <a:gd name="connsiteY152" fmla="*/ 66451 h 451901"/>
                <a:gd name="connsiteX153" fmla="*/ 30944 w 258229"/>
                <a:gd name="connsiteY153" fmla="*/ 74520 h 451901"/>
                <a:gd name="connsiteX154" fmla="*/ 30944 w 258229"/>
                <a:gd name="connsiteY154" fmla="*/ 77748 h 451901"/>
                <a:gd name="connsiteX155" fmla="*/ 30944 w 258229"/>
                <a:gd name="connsiteY155" fmla="*/ 82590 h 451901"/>
                <a:gd name="connsiteX156" fmla="*/ 34172 w 258229"/>
                <a:gd name="connsiteY156" fmla="*/ 90660 h 451901"/>
                <a:gd name="connsiteX157" fmla="*/ 35786 w 258229"/>
                <a:gd name="connsiteY157" fmla="*/ 93887 h 451901"/>
                <a:gd name="connsiteX158" fmla="*/ 37400 w 258229"/>
                <a:gd name="connsiteY158" fmla="*/ 95501 h 451901"/>
                <a:gd name="connsiteX159" fmla="*/ 37400 w 258229"/>
                <a:gd name="connsiteY159" fmla="*/ 95501 h 451901"/>
                <a:gd name="connsiteX160" fmla="*/ 37400 w 258229"/>
                <a:gd name="connsiteY160" fmla="*/ 97115 h 451901"/>
                <a:gd name="connsiteX161" fmla="*/ 37400 w 258229"/>
                <a:gd name="connsiteY161" fmla="*/ 98729 h 451901"/>
                <a:gd name="connsiteX162" fmla="*/ 37400 w 258229"/>
                <a:gd name="connsiteY162" fmla="*/ 100343 h 451901"/>
                <a:gd name="connsiteX163" fmla="*/ 37400 w 258229"/>
                <a:gd name="connsiteY163" fmla="*/ 103571 h 451901"/>
                <a:gd name="connsiteX164" fmla="*/ 35786 w 258229"/>
                <a:gd name="connsiteY164" fmla="*/ 108413 h 451901"/>
                <a:gd name="connsiteX165" fmla="*/ 34172 w 258229"/>
                <a:gd name="connsiteY165" fmla="*/ 110027 h 451901"/>
                <a:gd name="connsiteX166" fmla="*/ 32558 w 258229"/>
                <a:gd name="connsiteY166" fmla="*/ 111641 h 451901"/>
                <a:gd name="connsiteX167" fmla="*/ 30944 w 258229"/>
                <a:gd name="connsiteY167" fmla="*/ 113255 h 451901"/>
                <a:gd name="connsiteX168" fmla="*/ 30944 w 258229"/>
                <a:gd name="connsiteY168" fmla="*/ 114869 h 451901"/>
                <a:gd name="connsiteX169" fmla="*/ 30944 w 258229"/>
                <a:gd name="connsiteY169" fmla="*/ 116483 h 451901"/>
                <a:gd name="connsiteX170" fmla="*/ 32558 w 258229"/>
                <a:gd name="connsiteY170" fmla="*/ 119710 h 451901"/>
                <a:gd name="connsiteX171" fmla="*/ 35786 w 258229"/>
                <a:gd name="connsiteY171" fmla="*/ 126166 h 451901"/>
                <a:gd name="connsiteX172" fmla="*/ 37400 w 258229"/>
                <a:gd name="connsiteY172" fmla="*/ 127780 h 451901"/>
                <a:gd name="connsiteX173" fmla="*/ 39014 w 258229"/>
                <a:gd name="connsiteY173" fmla="*/ 129394 h 451901"/>
                <a:gd name="connsiteX174" fmla="*/ 40628 w 258229"/>
                <a:gd name="connsiteY174" fmla="*/ 131008 h 451901"/>
                <a:gd name="connsiteX175" fmla="*/ 43856 w 258229"/>
                <a:gd name="connsiteY175" fmla="*/ 132622 h 451901"/>
                <a:gd name="connsiteX176" fmla="*/ 45469 w 258229"/>
                <a:gd name="connsiteY176" fmla="*/ 134236 h 451901"/>
                <a:gd name="connsiteX177" fmla="*/ 47083 w 258229"/>
                <a:gd name="connsiteY177" fmla="*/ 135850 h 451901"/>
                <a:gd name="connsiteX178" fmla="*/ 47083 w 258229"/>
                <a:gd name="connsiteY178" fmla="*/ 140692 h 451901"/>
                <a:gd name="connsiteX179" fmla="*/ 40628 w 258229"/>
                <a:gd name="connsiteY179" fmla="*/ 153603 h 451901"/>
                <a:gd name="connsiteX180" fmla="*/ 40628 w 258229"/>
                <a:gd name="connsiteY180" fmla="*/ 153603 h 451901"/>
                <a:gd name="connsiteX181" fmla="*/ 40628 w 258229"/>
                <a:gd name="connsiteY181" fmla="*/ 153603 h 451901"/>
                <a:gd name="connsiteX182" fmla="*/ 42242 w 258229"/>
                <a:gd name="connsiteY182" fmla="*/ 158445 h 451901"/>
                <a:gd name="connsiteX183" fmla="*/ 39014 w 258229"/>
                <a:gd name="connsiteY183" fmla="*/ 168128 h 451901"/>
                <a:gd name="connsiteX184" fmla="*/ 32558 w 258229"/>
                <a:gd name="connsiteY184" fmla="*/ 174584 h 451901"/>
                <a:gd name="connsiteX185" fmla="*/ 24488 w 258229"/>
                <a:gd name="connsiteY185" fmla="*/ 181040 h 451901"/>
                <a:gd name="connsiteX186" fmla="*/ 14805 w 258229"/>
                <a:gd name="connsiteY186" fmla="*/ 184268 h 451901"/>
                <a:gd name="connsiteX187" fmla="*/ 5121 w 258229"/>
                <a:gd name="connsiteY187" fmla="*/ 181040 h 451901"/>
                <a:gd name="connsiteX188" fmla="*/ 6735 w 258229"/>
                <a:gd name="connsiteY188" fmla="*/ 187496 h 451901"/>
                <a:gd name="connsiteX189" fmla="*/ 13191 w 258229"/>
                <a:gd name="connsiteY189" fmla="*/ 198793 h 451901"/>
                <a:gd name="connsiteX190" fmla="*/ 16419 w 258229"/>
                <a:gd name="connsiteY190" fmla="*/ 206863 h 451901"/>
                <a:gd name="connsiteX191" fmla="*/ 16419 w 258229"/>
                <a:gd name="connsiteY191" fmla="*/ 208477 h 451901"/>
                <a:gd name="connsiteX192" fmla="*/ 14805 w 258229"/>
                <a:gd name="connsiteY192" fmla="*/ 211705 h 451901"/>
                <a:gd name="connsiteX193" fmla="*/ 14805 w 258229"/>
                <a:gd name="connsiteY193" fmla="*/ 214932 h 451901"/>
                <a:gd name="connsiteX194" fmla="*/ 16419 w 258229"/>
                <a:gd name="connsiteY194" fmla="*/ 218160 h 451901"/>
                <a:gd name="connsiteX195" fmla="*/ 18033 w 258229"/>
                <a:gd name="connsiteY195" fmla="*/ 219774 h 451901"/>
                <a:gd name="connsiteX196" fmla="*/ 26102 w 258229"/>
                <a:gd name="connsiteY196" fmla="*/ 223002 h 451901"/>
                <a:gd name="connsiteX197" fmla="*/ 27716 w 258229"/>
                <a:gd name="connsiteY197" fmla="*/ 223002 h 451901"/>
                <a:gd name="connsiteX198" fmla="*/ 32558 w 258229"/>
                <a:gd name="connsiteY198" fmla="*/ 216546 h 451901"/>
                <a:gd name="connsiteX199" fmla="*/ 37400 w 258229"/>
                <a:gd name="connsiteY199" fmla="*/ 216546 h 451901"/>
                <a:gd name="connsiteX200" fmla="*/ 43856 w 258229"/>
                <a:gd name="connsiteY200" fmla="*/ 219774 h 451901"/>
                <a:gd name="connsiteX201" fmla="*/ 84204 w 258229"/>
                <a:gd name="connsiteY201" fmla="*/ 234299 h 451901"/>
                <a:gd name="connsiteX202" fmla="*/ 95501 w 258229"/>
                <a:gd name="connsiteY202" fmla="*/ 240755 h 451901"/>
                <a:gd name="connsiteX203" fmla="*/ 106799 w 258229"/>
                <a:gd name="connsiteY203" fmla="*/ 248825 h 451901"/>
                <a:gd name="connsiteX204" fmla="*/ 113255 w 258229"/>
                <a:gd name="connsiteY204" fmla="*/ 256895 h 451901"/>
                <a:gd name="connsiteX205" fmla="*/ 113255 w 258229"/>
                <a:gd name="connsiteY205" fmla="*/ 260123 h 451901"/>
                <a:gd name="connsiteX206" fmla="*/ 113255 w 258229"/>
                <a:gd name="connsiteY206" fmla="*/ 268192 h 451901"/>
                <a:gd name="connsiteX207" fmla="*/ 114869 w 258229"/>
                <a:gd name="connsiteY207" fmla="*/ 269806 h 451901"/>
                <a:gd name="connsiteX208" fmla="*/ 118096 w 258229"/>
                <a:gd name="connsiteY208" fmla="*/ 271420 h 451901"/>
                <a:gd name="connsiteX209" fmla="*/ 121324 w 258229"/>
                <a:gd name="connsiteY209" fmla="*/ 273034 h 451901"/>
                <a:gd name="connsiteX210" fmla="*/ 124552 w 258229"/>
                <a:gd name="connsiteY210" fmla="*/ 273034 h 451901"/>
                <a:gd name="connsiteX211" fmla="*/ 126166 w 258229"/>
                <a:gd name="connsiteY211" fmla="*/ 268192 h 451901"/>
                <a:gd name="connsiteX212" fmla="*/ 126166 w 258229"/>
                <a:gd name="connsiteY212" fmla="*/ 264964 h 451901"/>
                <a:gd name="connsiteX213" fmla="*/ 121324 w 258229"/>
                <a:gd name="connsiteY213" fmla="*/ 255281 h 451901"/>
                <a:gd name="connsiteX214" fmla="*/ 116482 w 258229"/>
                <a:gd name="connsiteY214" fmla="*/ 219774 h 451901"/>
                <a:gd name="connsiteX215" fmla="*/ 118096 w 258229"/>
                <a:gd name="connsiteY215" fmla="*/ 213319 h 451901"/>
                <a:gd name="connsiteX216" fmla="*/ 122938 w 258229"/>
                <a:gd name="connsiteY216" fmla="*/ 210091 h 451901"/>
                <a:gd name="connsiteX217" fmla="*/ 129394 w 258229"/>
                <a:gd name="connsiteY217" fmla="*/ 208477 h 451901"/>
                <a:gd name="connsiteX218" fmla="*/ 135850 w 258229"/>
                <a:gd name="connsiteY218" fmla="*/ 205249 h 451901"/>
                <a:gd name="connsiteX219" fmla="*/ 135850 w 258229"/>
                <a:gd name="connsiteY219" fmla="*/ 208477 h 451901"/>
                <a:gd name="connsiteX220" fmla="*/ 135850 w 258229"/>
                <a:gd name="connsiteY220" fmla="*/ 213319 h 451901"/>
                <a:gd name="connsiteX221" fmla="*/ 150375 w 258229"/>
                <a:gd name="connsiteY221" fmla="*/ 224616 h 451901"/>
                <a:gd name="connsiteX222" fmla="*/ 155217 w 258229"/>
                <a:gd name="connsiteY222" fmla="*/ 231072 h 451901"/>
                <a:gd name="connsiteX223" fmla="*/ 147147 w 258229"/>
                <a:gd name="connsiteY223" fmla="*/ 229458 h 451901"/>
                <a:gd name="connsiteX224" fmla="*/ 147147 w 258229"/>
                <a:gd name="connsiteY224" fmla="*/ 232686 h 451901"/>
                <a:gd name="connsiteX225" fmla="*/ 192337 w 258229"/>
                <a:gd name="connsiteY225" fmla="*/ 276262 h 451901"/>
                <a:gd name="connsiteX226" fmla="*/ 198793 w 258229"/>
                <a:gd name="connsiteY226" fmla="*/ 287559 h 451901"/>
                <a:gd name="connsiteX227" fmla="*/ 202021 w 258229"/>
                <a:gd name="connsiteY227" fmla="*/ 305313 h 451901"/>
                <a:gd name="connsiteX228" fmla="*/ 202021 w 258229"/>
                <a:gd name="connsiteY228" fmla="*/ 331135 h 451901"/>
                <a:gd name="connsiteX229" fmla="*/ 205249 w 258229"/>
                <a:gd name="connsiteY229" fmla="*/ 334364 h 451901"/>
                <a:gd name="connsiteX230" fmla="*/ 221388 w 258229"/>
                <a:gd name="connsiteY230" fmla="*/ 347275 h 451901"/>
                <a:gd name="connsiteX231" fmla="*/ 247211 w 258229"/>
                <a:gd name="connsiteY231" fmla="*/ 381167 h 451901"/>
                <a:gd name="connsiteX232" fmla="*/ 252053 w 258229"/>
                <a:gd name="connsiteY232" fmla="*/ 392465 h 451901"/>
                <a:gd name="connsiteX233" fmla="*/ 252053 w 258229"/>
                <a:gd name="connsiteY233" fmla="*/ 402149 h 451901"/>
                <a:gd name="connsiteX234" fmla="*/ 250439 w 258229"/>
                <a:gd name="connsiteY234" fmla="*/ 421516 h 451901"/>
                <a:gd name="connsiteX235" fmla="*/ 253667 w 258229"/>
                <a:gd name="connsiteY235" fmla="*/ 429585 h 451901"/>
                <a:gd name="connsiteX236" fmla="*/ 253667 w 258229"/>
                <a:gd name="connsiteY236" fmla="*/ 429585 h 451901"/>
                <a:gd name="connsiteX237" fmla="*/ 260122 w 258229"/>
                <a:gd name="connsiteY237" fmla="*/ 421516 h 451901"/>
                <a:gd name="connsiteX238" fmla="*/ 261736 w 258229"/>
                <a:gd name="connsiteY238" fmla="*/ 400535 h 45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258229" h="451901">
                  <a:moveTo>
                    <a:pt x="140691" y="431199"/>
                  </a:moveTo>
                  <a:lnTo>
                    <a:pt x="139078" y="416674"/>
                  </a:lnTo>
                  <a:lnTo>
                    <a:pt x="132622" y="406990"/>
                  </a:lnTo>
                  <a:lnTo>
                    <a:pt x="122938" y="406990"/>
                  </a:lnTo>
                  <a:lnTo>
                    <a:pt x="124552" y="402149"/>
                  </a:lnTo>
                  <a:lnTo>
                    <a:pt x="124552" y="397307"/>
                  </a:lnTo>
                  <a:lnTo>
                    <a:pt x="122938" y="392465"/>
                  </a:lnTo>
                  <a:lnTo>
                    <a:pt x="121324" y="387623"/>
                  </a:lnTo>
                  <a:lnTo>
                    <a:pt x="118096" y="386009"/>
                  </a:lnTo>
                  <a:lnTo>
                    <a:pt x="116482" y="389237"/>
                  </a:lnTo>
                  <a:lnTo>
                    <a:pt x="108413" y="416674"/>
                  </a:lnTo>
                  <a:lnTo>
                    <a:pt x="108413" y="419902"/>
                  </a:lnTo>
                  <a:lnTo>
                    <a:pt x="111641" y="427971"/>
                  </a:lnTo>
                  <a:lnTo>
                    <a:pt x="113255" y="431199"/>
                  </a:lnTo>
                  <a:lnTo>
                    <a:pt x="113255" y="436041"/>
                  </a:lnTo>
                  <a:lnTo>
                    <a:pt x="113255" y="437655"/>
                  </a:lnTo>
                  <a:lnTo>
                    <a:pt x="111641" y="439269"/>
                  </a:lnTo>
                  <a:lnTo>
                    <a:pt x="108413" y="444111"/>
                  </a:lnTo>
                  <a:lnTo>
                    <a:pt x="121324" y="447339"/>
                  </a:lnTo>
                  <a:lnTo>
                    <a:pt x="124552" y="448953"/>
                  </a:lnTo>
                  <a:lnTo>
                    <a:pt x="126166" y="450567"/>
                  </a:lnTo>
                  <a:lnTo>
                    <a:pt x="129394" y="457022"/>
                  </a:lnTo>
                  <a:lnTo>
                    <a:pt x="132622" y="458636"/>
                  </a:lnTo>
                  <a:lnTo>
                    <a:pt x="135850" y="458636"/>
                  </a:lnTo>
                  <a:lnTo>
                    <a:pt x="134236" y="448953"/>
                  </a:lnTo>
                  <a:lnTo>
                    <a:pt x="135850" y="445725"/>
                  </a:lnTo>
                  <a:lnTo>
                    <a:pt x="139078" y="440883"/>
                  </a:lnTo>
                  <a:lnTo>
                    <a:pt x="134236" y="440883"/>
                  </a:lnTo>
                  <a:lnTo>
                    <a:pt x="134236" y="437655"/>
                  </a:lnTo>
                  <a:lnTo>
                    <a:pt x="140691" y="431199"/>
                  </a:lnTo>
                  <a:close/>
                  <a:moveTo>
                    <a:pt x="68065" y="287559"/>
                  </a:moveTo>
                  <a:lnTo>
                    <a:pt x="64837" y="281104"/>
                  </a:lnTo>
                  <a:lnTo>
                    <a:pt x="61609" y="277876"/>
                  </a:lnTo>
                  <a:lnTo>
                    <a:pt x="61609" y="276262"/>
                  </a:lnTo>
                  <a:lnTo>
                    <a:pt x="56767" y="273034"/>
                  </a:lnTo>
                  <a:lnTo>
                    <a:pt x="53539" y="268192"/>
                  </a:lnTo>
                  <a:lnTo>
                    <a:pt x="48697" y="258508"/>
                  </a:lnTo>
                  <a:lnTo>
                    <a:pt x="43856" y="253667"/>
                  </a:lnTo>
                  <a:lnTo>
                    <a:pt x="39014" y="248825"/>
                  </a:lnTo>
                  <a:lnTo>
                    <a:pt x="27716" y="240755"/>
                  </a:lnTo>
                  <a:lnTo>
                    <a:pt x="21260" y="240755"/>
                  </a:lnTo>
                  <a:lnTo>
                    <a:pt x="11577" y="237528"/>
                  </a:lnTo>
                  <a:lnTo>
                    <a:pt x="5121" y="237528"/>
                  </a:lnTo>
                  <a:lnTo>
                    <a:pt x="8349" y="239141"/>
                  </a:lnTo>
                  <a:lnTo>
                    <a:pt x="9963" y="240755"/>
                  </a:lnTo>
                  <a:lnTo>
                    <a:pt x="11577" y="242369"/>
                  </a:lnTo>
                  <a:lnTo>
                    <a:pt x="13191" y="245597"/>
                  </a:lnTo>
                  <a:lnTo>
                    <a:pt x="8349" y="245597"/>
                  </a:lnTo>
                  <a:lnTo>
                    <a:pt x="19647" y="271420"/>
                  </a:lnTo>
                  <a:lnTo>
                    <a:pt x="22874" y="274648"/>
                  </a:lnTo>
                  <a:lnTo>
                    <a:pt x="22874" y="298857"/>
                  </a:lnTo>
                  <a:lnTo>
                    <a:pt x="21260" y="303699"/>
                  </a:lnTo>
                  <a:lnTo>
                    <a:pt x="21260" y="306926"/>
                  </a:lnTo>
                  <a:lnTo>
                    <a:pt x="24488" y="308540"/>
                  </a:lnTo>
                  <a:lnTo>
                    <a:pt x="27716" y="310155"/>
                  </a:lnTo>
                  <a:lnTo>
                    <a:pt x="29330" y="311768"/>
                  </a:lnTo>
                  <a:lnTo>
                    <a:pt x="30944" y="313382"/>
                  </a:lnTo>
                  <a:lnTo>
                    <a:pt x="29330" y="310155"/>
                  </a:lnTo>
                  <a:lnTo>
                    <a:pt x="27716" y="308540"/>
                  </a:lnTo>
                  <a:lnTo>
                    <a:pt x="27716" y="305313"/>
                  </a:lnTo>
                  <a:lnTo>
                    <a:pt x="42242" y="310155"/>
                  </a:lnTo>
                  <a:lnTo>
                    <a:pt x="47083" y="310155"/>
                  </a:lnTo>
                  <a:lnTo>
                    <a:pt x="51925" y="308540"/>
                  </a:lnTo>
                  <a:lnTo>
                    <a:pt x="51925" y="305313"/>
                  </a:lnTo>
                  <a:lnTo>
                    <a:pt x="51925" y="300471"/>
                  </a:lnTo>
                  <a:lnTo>
                    <a:pt x="53539" y="295629"/>
                  </a:lnTo>
                  <a:lnTo>
                    <a:pt x="64837" y="308540"/>
                  </a:lnTo>
                  <a:lnTo>
                    <a:pt x="71292" y="311768"/>
                  </a:lnTo>
                  <a:lnTo>
                    <a:pt x="76134" y="310155"/>
                  </a:lnTo>
                  <a:lnTo>
                    <a:pt x="76134" y="303699"/>
                  </a:lnTo>
                  <a:lnTo>
                    <a:pt x="71292" y="297243"/>
                  </a:lnTo>
                  <a:lnTo>
                    <a:pt x="68065" y="287559"/>
                  </a:lnTo>
                  <a:close/>
                  <a:moveTo>
                    <a:pt x="261736" y="400535"/>
                  </a:moveTo>
                  <a:lnTo>
                    <a:pt x="256895" y="384395"/>
                  </a:lnTo>
                  <a:lnTo>
                    <a:pt x="245597" y="368256"/>
                  </a:lnTo>
                  <a:lnTo>
                    <a:pt x="229458" y="345661"/>
                  </a:lnTo>
                  <a:lnTo>
                    <a:pt x="211705" y="311768"/>
                  </a:lnTo>
                  <a:lnTo>
                    <a:pt x="208477" y="292401"/>
                  </a:lnTo>
                  <a:lnTo>
                    <a:pt x="202021" y="279490"/>
                  </a:lnTo>
                  <a:lnTo>
                    <a:pt x="200407" y="276262"/>
                  </a:lnTo>
                  <a:lnTo>
                    <a:pt x="195565" y="269806"/>
                  </a:lnTo>
                  <a:lnTo>
                    <a:pt x="176198" y="239141"/>
                  </a:lnTo>
                  <a:lnTo>
                    <a:pt x="172970" y="223002"/>
                  </a:lnTo>
                  <a:lnTo>
                    <a:pt x="181040" y="160059"/>
                  </a:lnTo>
                  <a:lnTo>
                    <a:pt x="182654" y="151989"/>
                  </a:lnTo>
                  <a:lnTo>
                    <a:pt x="185882" y="143919"/>
                  </a:lnTo>
                  <a:lnTo>
                    <a:pt x="195565" y="135850"/>
                  </a:lnTo>
                  <a:lnTo>
                    <a:pt x="198793" y="131008"/>
                  </a:lnTo>
                  <a:lnTo>
                    <a:pt x="198793" y="127780"/>
                  </a:lnTo>
                  <a:lnTo>
                    <a:pt x="198793" y="122938"/>
                  </a:lnTo>
                  <a:lnTo>
                    <a:pt x="193951" y="118096"/>
                  </a:lnTo>
                  <a:lnTo>
                    <a:pt x="181040" y="111641"/>
                  </a:lnTo>
                  <a:lnTo>
                    <a:pt x="176198" y="106799"/>
                  </a:lnTo>
                  <a:lnTo>
                    <a:pt x="174584" y="103571"/>
                  </a:lnTo>
                  <a:lnTo>
                    <a:pt x="174584" y="97115"/>
                  </a:lnTo>
                  <a:lnTo>
                    <a:pt x="172970" y="93887"/>
                  </a:lnTo>
                  <a:lnTo>
                    <a:pt x="169742" y="90660"/>
                  </a:lnTo>
                  <a:lnTo>
                    <a:pt x="160059" y="85818"/>
                  </a:lnTo>
                  <a:lnTo>
                    <a:pt x="134236" y="58381"/>
                  </a:lnTo>
                  <a:lnTo>
                    <a:pt x="122938" y="50311"/>
                  </a:lnTo>
                  <a:lnTo>
                    <a:pt x="101957" y="43856"/>
                  </a:lnTo>
                  <a:lnTo>
                    <a:pt x="100343" y="42242"/>
                  </a:lnTo>
                  <a:lnTo>
                    <a:pt x="97115" y="39014"/>
                  </a:lnTo>
                  <a:lnTo>
                    <a:pt x="93887" y="32558"/>
                  </a:lnTo>
                  <a:lnTo>
                    <a:pt x="92274" y="24488"/>
                  </a:lnTo>
                  <a:lnTo>
                    <a:pt x="92274" y="16419"/>
                  </a:lnTo>
                  <a:lnTo>
                    <a:pt x="93887" y="9963"/>
                  </a:lnTo>
                  <a:lnTo>
                    <a:pt x="98729" y="5121"/>
                  </a:lnTo>
                  <a:lnTo>
                    <a:pt x="98729" y="5121"/>
                  </a:lnTo>
                  <a:lnTo>
                    <a:pt x="97115" y="5121"/>
                  </a:lnTo>
                  <a:lnTo>
                    <a:pt x="90660" y="9963"/>
                  </a:lnTo>
                  <a:lnTo>
                    <a:pt x="89046" y="9963"/>
                  </a:lnTo>
                  <a:lnTo>
                    <a:pt x="87432" y="9963"/>
                  </a:lnTo>
                  <a:lnTo>
                    <a:pt x="84204" y="9963"/>
                  </a:lnTo>
                  <a:lnTo>
                    <a:pt x="80976" y="9963"/>
                  </a:lnTo>
                  <a:lnTo>
                    <a:pt x="79362" y="9963"/>
                  </a:lnTo>
                  <a:lnTo>
                    <a:pt x="77748" y="9963"/>
                  </a:lnTo>
                  <a:lnTo>
                    <a:pt x="76134" y="11577"/>
                  </a:lnTo>
                  <a:lnTo>
                    <a:pt x="74520" y="13191"/>
                  </a:lnTo>
                  <a:lnTo>
                    <a:pt x="71292" y="18033"/>
                  </a:lnTo>
                  <a:lnTo>
                    <a:pt x="63223" y="24488"/>
                  </a:lnTo>
                  <a:lnTo>
                    <a:pt x="58381" y="30944"/>
                  </a:lnTo>
                  <a:lnTo>
                    <a:pt x="58381" y="32558"/>
                  </a:lnTo>
                  <a:lnTo>
                    <a:pt x="58381" y="34172"/>
                  </a:lnTo>
                  <a:lnTo>
                    <a:pt x="58381" y="48697"/>
                  </a:lnTo>
                  <a:lnTo>
                    <a:pt x="58381" y="50311"/>
                  </a:lnTo>
                  <a:lnTo>
                    <a:pt x="58381" y="51925"/>
                  </a:lnTo>
                  <a:lnTo>
                    <a:pt x="59995" y="51925"/>
                  </a:lnTo>
                  <a:lnTo>
                    <a:pt x="59995" y="53539"/>
                  </a:lnTo>
                  <a:lnTo>
                    <a:pt x="59995" y="55153"/>
                  </a:lnTo>
                  <a:lnTo>
                    <a:pt x="58381" y="56767"/>
                  </a:lnTo>
                  <a:lnTo>
                    <a:pt x="58381" y="58381"/>
                  </a:lnTo>
                  <a:lnTo>
                    <a:pt x="58381" y="59995"/>
                  </a:lnTo>
                  <a:lnTo>
                    <a:pt x="59995" y="61609"/>
                  </a:lnTo>
                  <a:lnTo>
                    <a:pt x="64837" y="66451"/>
                  </a:lnTo>
                  <a:lnTo>
                    <a:pt x="64837" y="68065"/>
                  </a:lnTo>
                  <a:lnTo>
                    <a:pt x="64837" y="69678"/>
                  </a:lnTo>
                  <a:lnTo>
                    <a:pt x="64837" y="71292"/>
                  </a:lnTo>
                  <a:lnTo>
                    <a:pt x="63223" y="71292"/>
                  </a:lnTo>
                  <a:lnTo>
                    <a:pt x="61609" y="71292"/>
                  </a:lnTo>
                  <a:lnTo>
                    <a:pt x="59995" y="71292"/>
                  </a:lnTo>
                  <a:lnTo>
                    <a:pt x="58381" y="69678"/>
                  </a:lnTo>
                  <a:lnTo>
                    <a:pt x="51925" y="64837"/>
                  </a:lnTo>
                  <a:lnTo>
                    <a:pt x="50311" y="63223"/>
                  </a:lnTo>
                  <a:lnTo>
                    <a:pt x="48697" y="61609"/>
                  </a:lnTo>
                  <a:lnTo>
                    <a:pt x="47083" y="61609"/>
                  </a:lnTo>
                  <a:lnTo>
                    <a:pt x="45469" y="61609"/>
                  </a:lnTo>
                  <a:lnTo>
                    <a:pt x="43856" y="61609"/>
                  </a:lnTo>
                  <a:lnTo>
                    <a:pt x="42242" y="61609"/>
                  </a:lnTo>
                  <a:lnTo>
                    <a:pt x="40628" y="61609"/>
                  </a:lnTo>
                  <a:lnTo>
                    <a:pt x="39014" y="63223"/>
                  </a:lnTo>
                  <a:lnTo>
                    <a:pt x="37400" y="64837"/>
                  </a:lnTo>
                  <a:lnTo>
                    <a:pt x="37400" y="66451"/>
                  </a:lnTo>
                  <a:lnTo>
                    <a:pt x="30944" y="74520"/>
                  </a:lnTo>
                  <a:lnTo>
                    <a:pt x="30944" y="77748"/>
                  </a:lnTo>
                  <a:lnTo>
                    <a:pt x="30944" y="82590"/>
                  </a:lnTo>
                  <a:lnTo>
                    <a:pt x="34172" y="90660"/>
                  </a:lnTo>
                  <a:lnTo>
                    <a:pt x="35786" y="93887"/>
                  </a:lnTo>
                  <a:lnTo>
                    <a:pt x="37400" y="95501"/>
                  </a:lnTo>
                  <a:lnTo>
                    <a:pt x="37400" y="95501"/>
                  </a:lnTo>
                  <a:lnTo>
                    <a:pt x="37400" y="97115"/>
                  </a:lnTo>
                  <a:lnTo>
                    <a:pt x="37400" y="98729"/>
                  </a:lnTo>
                  <a:lnTo>
                    <a:pt x="37400" y="100343"/>
                  </a:lnTo>
                  <a:lnTo>
                    <a:pt x="37400" y="103571"/>
                  </a:lnTo>
                  <a:lnTo>
                    <a:pt x="35786" y="108413"/>
                  </a:lnTo>
                  <a:lnTo>
                    <a:pt x="34172" y="110027"/>
                  </a:lnTo>
                  <a:lnTo>
                    <a:pt x="32558" y="111641"/>
                  </a:lnTo>
                  <a:lnTo>
                    <a:pt x="30944" y="113255"/>
                  </a:lnTo>
                  <a:lnTo>
                    <a:pt x="30944" y="114869"/>
                  </a:lnTo>
                  <a:lnTo>
                    <a:pt x="30944" y="116483"/>
                  </a:lnTo>
                  <a:lnTo>
                    <a:pt x="32558" y="119710"/>
                  </a:lnTo>
                  <a:lnTo>
                    <a:pt x="35786" y="126166"/>
                  </a:lnTo>
                  <a:lnTo>
                    <a:pt x="37400" y="127780"/>
                  </a:lnTo>
                  <a:lnTo>
                    <a:pt x="39014" y="129394"/>
                  </a:lnTo>
                  <a:lnTo>
                    <a:pt x="40628" y="131008"/>
                  </a:lnTo>
                  <a:lnTo>
                    <a:pt x="43856" y="132622"/>
                  </a:lnTo>
                  <a:lnTo>
                    <a:pt x="45469" y="134236"/>
                  </a:lnTo>
                  <a:lnTo>
                    <a:pt x="47083" y="135850"/>
                  </a:lnTo>
                  <a:lnTo>
                    <a:pt x="47083" y="140692"/>
                  </a:lnTo>
                  <a:lnTo>
                    <a:pt x="40628" y="153603"/>
                  </a:lnTo>
                  <a:lnTo>
                    <a:pt x="40628" y="153603"/>
                  </a:lnTo>
                  <a:lnTo>
                    <a:pt x="40628" y="153603"/>
                  </a:lnTo>
                  <a:lnTo>
                    <a:pt x="42242" y="158445"/>
                  </a:lnTo>
                  <a:lnTo>
                    <a:pt x="39014" y="168128"/>
                  </a:lnTo>
                  <a:lnTo>
                    <a:pt x="32558" y="174584"/>
                  </a:lnTo>
                  <a:lnTo>
                    <a:pt x="24488" y="181040"/>
                  </a:lnTo>
                  <a:lnTo>
                    <a:pt x="14805" y="184268"/>
                  </a:lnTo>
                  <a:lnTo>
                    <a:pt x="5121" y="181040"/>
                  </a:lnTo>
                  <a:lnTo>
                    <a:pt x="6735" y="187496"/>
                  </a:lnTo>
                  <a:lnTo>
                    <a:pt x="13191" y="198793"/>
                  </a:lnTo>
                  <a:lnTo>
                    <a:pt x="16419" y="206863"/>
                  </a:lnTo>
                  <a:lnTo>
                    <a:pt x="16419" y="208477"/>
                  </a:lnTo>
                  <a:lnTo>
                    <a:pt x="14805" y="211705"/>
                  </a:lnTo>
                  <a:lnTo>
                    <a:pt x="14805" y="214932"/>
                  </a:lnTo>
                  <a:lnTo>
                    <a:pt x="16419" y="218160"/>
                  </a:lnTo>
                  <a:lnTo>
                    <a:pt x="18033" y="219774"/>
                  </a:lnTo>
                  <a:lnTo>
                    <a:pt x="26102" y="223002"/>
                  </a:lnTo>
                  <a:lnTo>
                    <a:pt x="27716" y="223002"/>
                  </a:lnTo>
                  <a:lnTo>
                    <a:pt x="32558" y="216546"/>
                  </a:lnTo>
                  <a:lnTo>
                    <a:pt x="37400" y="216546"/>
                  </a:lnTo>
                  <a:lnTo>
                    <a:pt x="43856" y="219774"/>
                  </a:lnTo>
                  <a:lnTo>
                    <a:pt x="84204" y="234299"/>
                  </a:lnTo>
                  <a:lnTo>
                    <a:pt x="95501" y="240755"/>
                  </a:lnTo>
                  <a:lnTo>
                    <a:pt x="106799" y="248825"/>
                  </a:lnTo>
                  <a:lnTo>
                    <a:pt x="113255" y="256895"/>
                  </a:lnTo>
                  <a:lnTo>
                    <a:pt x="113255" y="260123"/>
                  </a:lnTo>
                  <a:lnTo>
                    <a:pt x="113255" y="268192"/>
                  </a:lnTo>
                  <a:lnTo>
                    <a:pt x="114869" y="269806"/>
                  </a:lnTo>
                  <a:lnTo>
                    <a:pt x="118096" y="271420"/>
                  </a:lnTo>
                  <a:lnTo>
                    <a:pt x="121324" y="273034"/>
                  </a:lnTo>
                  <a:lnTo>
                    <a:pt x="124552" y="273034"/>
                  </a:lnTo>
                  <a:lnTo>
                    <a:pt x="126166" y="268192"/>
                  </a:lnTo>
                  <a:lnTo>
                    <a:pt x="126166" y="264964"/>
                  </a:lnTo>
                  <a:lnTo>
                    <a:pt x="121324" y="255281"/>
                  </a:lnTo>
                  <a:lnTo>
                    <a:pt x="116482" y="219774"/>
                  </a:lnTo>
                  <a:lnTo>
                    <a:pt x="118096" y="213319"/>
                  </a:lnTo>
                  <a:lnTo>
                    <a:pt x="122938" y="210091"/>
                  </a:lnTo>
                  <a:lnTo>
                    <a:pt x="129394" y="208477"/>
                  </a:lnTo>
                  <a:lnTo>
                    <a:pt x="135850" y="205249"/>
                  </a:lnTo>
                  <a:lnTo>
                    <a:pt x="135850" y="208477"/>
                  </a:lnTo>
                  <a:lnTo>
                    <a:pt x="135850" y="213319"/>
                  </a:lnTo>
                  <a:lnTo>
                    <a:pt x="150375" y="224616"/>
                  </a:lnTo>
                  <a:lnTo>
                    <a:pt x="155217" y="231072"/>
                  </a:lnTo>
                  <a:lnTo>
                    <a:pt x="147147" y="229458"/>
                  </a:lnTo>
                  <a:lnTo>
                    <a:pt x="147147" y="232686"/>
                  </a:lnTo>
                  <a:lnTo>
                    <a:pt x="192337" y="276262"/>
                  </a:lnTo>
                  <a:lnTo>
                    <a:pt x="198793" y="287559"/>
                  </a:lnTo>
                  <a:lnTo>
                    <a:pt x="202021" y="305313"/>
                  </a:lnTo>
                  <a:lnTo>
                    <a:pt x="202021" y="331135"/>
                  </a:lnTo>
                  <a:lnTo>
                    <a:pt x="205249" y="334364"/>
                  </a:lnTo>
                  <a:lnTo>
                    <a:pt x="221388" y="347275"/>
                  </a:lnTo>
                  <a:lnTo>
                    <a:pt x="247211" y="381167"/>
                  </a:lnTo>
                  <a:lnTo>
                    <a:pt x="252053" y="392465"/>
                  </a:lnTo>
                  <a:lnTo>
                    <a:pt x="252053" y="402149"/>
                  </a:lnTo>
                  <a:lnTo>
                    <a:pt x="250439" y="421516"/>
                  </a:lnTo>
                  <a:lnTo>
                    <a:pt x="253667" y="429585"/>
                  </a:lnTo>
                  <a:lnTo>
                    <a:pt x="253667" y="429585"/>
                  </a:lnTo>
                  <a:lnTo>
                    <a:pt x="260122" y="421516"/>
                  </a:lnTo>
                  <a:lnTo>
                    <a:pt x="261736" y="4005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F9DD8B6E-0721-4C75-A634-6FAD6B18F58C}"/>
                </a:ext>
              </a:extLst>
            </p:cNvPr>
            <p:cNvSpPr/>
            <p:nvPr/>
          </p:nvSpPr>
          <p:spPr>
            <a:xfrm>
              <a:off x="9273453" y="2468330"/>
              <a:ext cx="403483" cy="645573"/>
            </a:xfrm>
            <a:custGeom>
              <a:avLst/>
              <a:gdLst>
                <a:gd name="connsiteX0" fmla="*/ 260122 w 403483"/>
                <a:gd name="connsiteY0" fmla="*/ 124552 h 645572"/>
                <a:gd name="connsiteX1" fmla="*/ 258508 w 403483"/>
                <a:gd name="connsiteY1" fmla="*/ 137464 h 645572"/>
                <a:gd name="connsiteX2" fmla="*/ 256895 w 403483"/>
                <a:gd name="connsiteY2" fmla="*/ 139078 h 645572"/>
                <a:gd name="connsiteX3" fmla="*/ 255281 w 403483"/>
                <a:gd name="connsiteY3" fmla="*/ 142305 h 645572"/>
                <a:gd name="connsiteX4" fmla="*/ 255281 w 403483"/>
                <a:gd name="connsiteY4" fmla="*/ 145533 h 645572"/>
                <a:gd name="connsiteX5" fmla="*/ 258508 w 403483"/>
                <a:gd name="connsiteY5" fmla="*/ 148761 h 645572"/>
                <a:gd name="connsiteX6" fmla="*/ 261736 w 403483"/>
                <a:gd name="connsiteY6" fmla="*/ 151989 h 645572"/>
                <a:gd name="connsiteX7" fmla="*/ 266578 w 403483"/>
                <a:gd name="connsiteY7" fmla="*/ 150375 h 645572"/>
                <a:gd name="connsiteX8" fmla="*/ 266578 w 403483"/>
                <a:gd name="connsiteY8" fmla="*/ 148761 h 645572"/>
                <a:gd name="connsiteX9" fmla="*/ 266578 w 403483"/>
                <a:gd name="connsiteY9" fmla="*/ 151989 h 645572"/>
                <a:gd name="connsiteX10" fmla="*/ 269806 w 403483"/>
                <a:gd name="connsiteY10" fmla="*/ 151989 h 645572"/>
                <a:gd name="connsiteX11" fmla="*/ 269806 w 403483"/>
                <a:gd name="connsiteY11" fmla="*/ 148761 h 645572"/>
                <a:gd name="connsiteX12" fmla="*/ 273034 w 403483"/>
                <a:gd name="connsiteY12" fmla="*/ 148761 h 645572"/>
                <a:gd name="connsiteX13" fmla="*/ 273034 w 403483"/>
                <a:gd name="connsiteY13" fmla="*/ 155217 h 645572"/>
                <a:gd name="connsiteX14" fmla="*/ 277876 w 403483"/>
                <a:gd name="connsiteY14" fmla="*/ 164900 h 645572"/>
                <a:gd name="connsiteX15" fmla="*/ 279490 w 403483"/>
                <a:gd name="connsiteY15" fmla="*/ 171356 h 645572"/>
                <a:gd name="connsiteX16" fmla="*/ 289173 w 403483"/>
                <a:gd name="connsiteY16" fmla="*/ 168128 h 645572"/>
                <a:gd name="connsiteX17" fmla="*/ 294015 w 403483"/>
                <a:gd name="connsiteY17" fmla="*/ 174584 h 645572"/>
                <a:gd name="connsiteX18" fmla="*/ 297243 w 403483"/>
                <a:gd name="connsiteY18" fmla="*/ 179426 h 645572"/>
                <a:gd name="connsiteX19" fmla="*/ 300471 w 403483"/>
                <a:gd name="connsiteY19" fmla="*/ 179426 h 645572"/>
                <a:gd name="connsiteX20" fmla="*/ 303699 w 403483"/>
                <a:gd name="connsiteY20" fmla="*/ 179426 h 645572"/>
                <a:gd name="connsiteX21" fmla="*/ 305313 w 403483"/>
                <a:gd name="connsiteY21" fmla="*/ 184268 h 645572"/>
                <a:gd name="connsiteX22" fmla="*/ 311768 w 403483"/>
                <a:gd name="connsiteY22" fmla="*/ 187496 h 645572"/>
                <a:gd name="connsiteX23" fmla="*/ 313382 w 403483"/>
                <a:gd name="connsiteY23" fmla="*/ 192337 h 645572"/>
                <a:gd name="connsiteX24" fmla="*/ 318224 w 403483"/>
                <a:gd name="connsiteY24" fmla="*/ 187496 h 645572"/>
                <a:gd name="connsiteX25" fmla="*/ 323066 w 403483"/>
                <a:gd name="connsiteY25" fmla="*/ 189109 h 645572"/>
                <a:gd name="connsiteX26" fmla="*/ 324680 w 403483"/>
                <a:gd name="connsiteY26" fmla="*/ 190723 h 645572"/>
                <a:gd name="connsiteX27" fmla="*/ 327908 w 403483"/>
                <a:gd name="connsiteY27" fmla="*/ 192337 h 645572"/>
                <a:gd name="connsiteX28" fmla="*/ 331135 w 403483"/>
                <a:gd name="connsiteY28" fmla="*/ 190723 h 645572"/>
                <a:gd name="connsiteX29" fmla="*/ 335977 w 403483"/>
                <a:gd name="connsiteY29" fmla="*/ 185882 h 645572"/>
                <a:gd name="connsiteX30" fmla="*/ 339205 w 403483"/>
                <a:gd name="connsiteY30" fmla="*/ 184268 h 645572"/>
                <a:gd name="connsiteX31" fmla="*/ 342433 w 403483"/>
                <a:gd name="connsiteY31" fmla="*/ 182654 h 645572"/>
                <a:gd name="connsiteX32" fmla="*/ 350503 w 403483"/>
                <a:gd name="connsiteY32" fmla="*/ 177812 h 645572"/>
                <a:gd name="connsiteX33" fmla="*/ 355344 w 403483"/>
                <a:gd name="connsiteY33" fmla="*/ 176198 h 645572"/>
                <a:gd name="connsiteX34" fmla="*/ 358572 w 403483"/>
                <a:gd name="connsiteY34" fmla="*/ 177812 h 645572"/>
                <a:gd name="connsiteX35" fmla="*/ 361800 w 403483"/>
                <a:gd name="connsiteY35" fmla="*/ 179426 h 645572"/>
                <a:gd name="connsiteX36" fmla="*/ 365028 w 403483"/>
                <a:gd name="connsiteY36" fmla="*/ 181040 h 645572"/>
                <a:gd name="connsiteX37" fmla="*/ 368256 w 403483"/>
                <a:gd name="connsiteY37" fmla="*/ 179426 h 645572"/>
                <a:gd name="connsiteX38" fmla="*/ 371484 w 403483"/>
                <a:gd name="connsiteY38" fmla="*/ 179426 h 645572"/>
                <a:gd name="connsiteX39" fmla="*/ 371484 w 403483"/>
                <a:gd name="connsiteY39" fmla="*/ 181040 h 645572"/>
                <a:gd name="connsiteX40" fmla="*/ 371484 w 403483"/>
                <a:gd name="connsiteY40" fmla="*/ 181040 h 645572"/>
                <a:gd name="connsiteX41" fmla="*/ 373098 w 403483"/>
                <a:gd name="connsiteY41" fmla="*/ 181040 h 645572"/>
                <a:gd name="connsiteX42" fmla="*/ 373098 w 403483"/>
                <a:gd name="connsiteY42" fmla="*/ 181040 h 645572"/>
                <a:gd name="connsiteX43" fmla="*/ 369870 w 403483"/>
                <a:gd name="connsiteY43" fmla="*/ 184268 h 645572"/>
                <a:gd name="connsiteX44" fmla="*/ 373098 w 403483"/>
                <a:gd name="connsiteY44" fmla="*/ 187496 h 645572"/>
                <a:gd name="connsiteX45" fmla="*/ 379553 w 403483"/>
                <a:gd name="connsiteY45" fmla="*/ 187496 h 645572"/>
                <a:gd name="connsiteX46" fmla="*/ 384395 w 403483"/>
                <a:gd name="connsiteY46" fmla="*/ 181040 h 645572"/>
                <a:gd name="connsiteX47" fmla="*/ 381167 w 403483"/>
                <a:gd name="connsiteY47" fmla="*/ 181040 h 645572"/>
                <a:gd name="connsiteX48" fmla="*/ 381167 w 403483"/>
                <a:gd name="connsiteY48" fmla="*/ 179426 h 645572"/>
                <a:gd name="connsiteX49" fmla="*/ 389237 w 403483"/>
                <a:gd name="connsiteY49" fmla="*/ 181040 h 645572"/>
                <a:gd name="connsiteX50" fmla="*/ 394079 w 403483"/>
                <a:gd name="connsiteY50" fmla="*/ 184268 h 645572"/>
                <a:gd name="connsiteX51" fmla="*/ 394079 w 403483"/>
                <a:gd name="connsiteY51" fmla="*/ 184268 h 645572"/>
                <a:gd name="connsiteX52" fmla="*/ 397307 w 403483"/>
                <a:gd name="connsiteY52" fmla="*/ 189109 h 645572"/>
                <a:gd name="connsiteX53" fmla="*/ 398921 w 403483"/>
                <a:gd name="connsiteY53" fmla="*/ 190723 h 645572"/>
                <a:gd name="connsiteX54" fmla="*/ 400535 w 403483"/>
                <a:gd name="connsiteY54" fmla="*/ 190723 h 645572"/>
                <a:gd name="connsiteX55" fmla="*/ 402149 w 403483"/>
                <a:gd name="connsiteY55" fmla="*/ 190723 h 645572"/>
                <a:gd name="connsiteX56" fmla="*/ 405376 w 403483"/>
                <a:gd name="connsiteY56" fmla="*/ 192337 h 645572"/>
                <a:gd name="connsiteX57" fmla="*/ 405376 w 403483"/>
                <a:gd name="connsiteY57" fmla="*/ 193951 h 645572"/>
                <a:gd name="connsiteX58" fmla="*/ 405376 w 403483"/>
                <a:gd name="connsiteY58" fmla="*/ 195565 h 645572"/>
                <a:gd name="connsiteX59" fmla="*/ 405376 w 403483"/>
                <a:gd name="connsiteY59" fmla="*/ 195565 h 645572"/>
                <a:gd name="connsiteX60" fmla="*/ 405376 w 403483"/>
                <a:gd name="connsiteY60" fmla="*/ 197179 h 645572"/>
                <a:gd name="connsiteX61" fmla="*/ 405376 w 403483"/>
                <a:gd name="connsiteY61" fmla="*/ 202021 h 645572"/>
                <a:gd name="connsiteX62" fmla="*/ 402149 w 403483"/>
                <a:gd name="connsiteY62" fmla="*/ 208477 h 645572"/>
                <a:gd name="connsiteX63" fmla="*/ 400535 w 403483"/>
                <a:gd name="connsiteY63" fmla="*/ 211705 h 645572"/>
                <a:gd name="connsiteX64" fmla="*/ 398921 w 403483"/>
                <a:gd name="connsiteY64" fmla="*/ 216546 h 645572"/>
                <a:gd name="connsiteX65" fmla="*/ 398921 w 403483"/>
                <a:gd name="connsiteY65" fmla="*/ 216546 h 645572"/>
                <a:gd name="connsiteX66" fmla="*/ 397307 w 403483"/>
                <a:gd name="connsiteY66" fmla="*/ 218160 h 645572"/>
                <a:gd name="connsiteX67" fmla="*/ 394079 w 403483"/>
                <a:gd name="connsiteY67" fmla="*/ 219774 h 645572"/>
                <a:gd name="connsiteX68" fmla="*/ 392465 w 403483"/>
                <a:gd name="connsiteY68" fmla="*/ 221388 h 645572"/>
                <a:gd name="connsiteX69" fmla="*/ 389237 w 403483"/>
                <a:gd name="connsiteY69" fmla="*/ 226230 h 645572"/>
                <a:gd name="connsiteX70" fmla="*/ 386009 w 403483"/>
                <a:gd name="connsiteY70" fmla="*/ 237527 h 645572"/>
                <a:gd name="connsiteX71" fmla="*/ 384395 w 403483"/>
                <a:gd name="connsiteY71" fmla="*/ 240755 h 645572"/>
                <a:gd name="connsiteX72" fmla="*/ 386009 w 403483"/>
                <a:gd name="connsiteY72" fmla="*/ 250439 h 645572"/>
                <a:gd name="connsiteX73" fmla="*/ 386009 w 403483"/>
                <a:gd name="connsiteY73" fmla="*/ 255281 h 645572"/>
                <a:gd name="connsiteX74" fmla="*/ 387623 w 403483"/>
                <a:gd name="connsiteY74" fmla="*/ 264964 h 645572"/>
                <a:gd name="connsiteX75" fmla="*/ 387623 w 403483"/>
                <a:gd name="connsiteY75" fmla="*/ 271420 h 645572"/>
                <a:gd name="connsiteX76" fmla="*/ 387623 w 403483"/>
                <a:gd name="connsiteY76" fmla="*/ 273034 h 645572"/>
                <a:gd name="connsiteX77" fmla="*/ 387623 w 403483"/>
                <a:gd name="connsiteY77" fmla="*/ 274648 h 645572"/>
                <a:gd name="connsiteX78" fmla="*/ 387623 w 403483"/>
                <a:gd name="connsiteY78" fmla="*/ 276262 h 645572"/>
                <a:gd name="connsiteX79" fmla="*/ 389237 w 403483"/>
                <a:gd name="connsiteY79" fmla="*/ 277876 h 645572"/>
                <a:gd name="connsiteX80" fmla="*/ 390851 w 403483"/>
                <a:gd name="connsiteY80" fmla="*/ 279490 h 645572"/>
                <a:gd name="connsiteX81" fmla="*/ 390851 w 403483"/>
                <a:gd name="connsiteY81" fmla="*/ 281104 h 645572"/>
                <a:gd name="connsiteX82" fmla="*/ 390851 w 403483"/>
                <a:gd name="connsiteY82" fmla="*/ 282718 h 645572"/>
                <a:gd name="connsiteX83" fmla="*/ 390851 w 403483"/>
                <a:gd name="connsiteY83" fmla="*/ 284331 h 645572"/>
                <a:gd name="connsiteX84" fmla="*/ 389237 w 403483"/>
                <a:gd name="connsiteY84" fmla="*/ 285945 h 645572"/>
                <a:gd name="connsiteX85" fmla="*/ 387623 w 403483"/>
                <a:gd name="connsiteY85" fmla="*/ 289173 h 645572"/>
                <a:gd name="connsiteX86" fmla="*/ 387623 w 403483"/>
                <a:gd name="connsiteY86" fmla="*/ 290787 h 645572"/>
                <a:gd name="connsiteX87" fmla="*/ 389237 w 403483"/>
                <a:gd name="connsiteY87" fmla="*/ 292401 h 645572"/>
                <a:gd name="connsiteX88" fmla="*/ 389237 w 403483"/>
                <a:gd name="connsiteY88" fmla="*/ 294015 h 645572"/>
                <a:gd name="connsiteX89" fmla="*/ 390851 w 403483"/>
                <a:gd name="connsiteY89" fmla="*/ 295629 h 645572"/>
                <a:gd name="connsiteX90" fmla="*/ 392465 w 403483"/>
                <a:gd name="connsiteY90" fmla="*/ 297243 h 645572"/>
                <a:gd name="connsiteX91" fmla="*/ 392465 w 403483"/>
                <a:gd name="connsiteY91" fmla="*/ 298857 h 645572"/>
                <a:gd name="connsiteX92" fmla="*/ 392465 w 403483"/>
                <a:gd name="connsiteY92" fmla="*/ 300471 h 645572"/>
                <a:gd name="connsiteX93" fmla="*/ 392465 w 403483"/>
                <a:gd name="connsiteY93" fmla="*/ 302085 h 645572"/>
                <a:gd name="connsiteX94" fmla="*/ 392465 w 403483"/>
                <a:gd name="connsiteY94" fmla="*/ 303699 h 645572"/>
                <a:gd name="connsiteX95" fmla="*/ 392465 w 403483"/>
                <a:gd name="connsiteY95" fmla="*/ 305313 h 645572"/>
                <a:gd name="connsiteX96" fmla="*/ 389237 w 403483"/>
                <a:gd name="connsiteY96" fmla="*/ 306927 h 645572"/>
                <a:gd name="connsiteX97" fmla="*/ 386009 w 403483"/>
                <a:gd name="connsiteY97" fmla="*/ 308540 h 645572"/>
                <a:gd name="connsiteX98" fmla="*/ 386009 w 403483"/>
                <a:gd name="connsiteY98" fmla="*/ 310154 h 645572"/>
                <a:gd name="connsiteX99" fmla="*/ 384395 w 403483"/>
                <a:gd name="connsiteY99" fmla="*/ 310154 h 645572"/>
                <a:gd name="connsiteX100" fmla="*/ 384395 w 403483"/>
                <a:gd name="connsiteY100" fmla="*/ 311768 h 645572"/>
                <a:gd name="connsiteX101" fmla="*/ 382781 w 403483"/>
                <a:gd name="connsiteY101" fmla="*/ 313382 h 645572"/>
                <a:gd name="connsiteX102" fmla="*/ 382781 w 403483"/>
                <a:gd name="connsiteY102" fmla="*/ 314996 h 645572"/>
                <a:gd name="connsiteX103" fmla="*/ 382781 w 403483"/>
                <a:gd name="connsiteY103" fmla="*/ 318224 h 645572"/>
                <a:gd name="connsiteX104" fmla="*/ 384395 w 403483"/>
                <a:gd name="connsiteY104" fmla="*/ 324680 h 645572"/>
                <a:gd name="connsiteX105" fmla="*/ 384395 w 403483"/>
                <a:gd name="connsiteY105" fmla="*/ 334363 h 645572"/>
                <a:gd name="connsiteX106" fmla="*/ 384395 w 403483"/>
                <a:gd name="connsiteY106" fmla="*/ 339205 h 645572"/>
                <a:gd name="connsiteX107" fmla="*/ 384395 w 403483"/>
                <a:gd name="connsiteY107" fmla="*/ 340819 h 645572"/>
                <a:gd name="connsiteX108" fmla="*/ 384395 w 403483"/>
                <a:gd name="connsiteY108" fmla="*/ 342433 h 645572"/>
                <a:gd name="connsiteX109" fmla="*/ 381167 w 403483"/>
                <a:gd name="connsiteY109" fmla="*/ 345661 h 645572"/>
                <a:gd name="connsiteX110" fmla="*/ 379553 w 403483"/>
                <a:gd name="connsiteY110" fmla="*/ 347275 h 645572"/>
                <a:gd name="connsiteX111" fmla="*/ 377940 w 403483"/>
                <a:gd name="connsiteY111" fmla="*/ 347275 h 645572"/>
                <a:gd name="connsiteX112" fmla="*/ 376326 w 403483"/>
                <a:gd name="connsiteY112" fmla="*/ 348889 h 645572"/>
                <a:gd name="connsiteX113" fmla="*/ 374712 w 403483"/>
                <a:gd name="connsiteY113" fmla="*/ 350503 h 645572"/>
                <a:gd name="connsiteX114" fmla="*/ 369870 w 403483"/>
                <a:gd name="connsiteY114" fmla="*/ 361800 h 645572"/>
                <a:gd name="connsiteX115" fmla="*/ 366642 w 403483"/>
                <a:gd name="connsiteY115" fmla="*/ 365028 h 645572"/>
                <a:gd name="connsiteX116" fmla="*/ 366642 w 403483"/>
                <a:gd name="connsiteY116" fmla="*/ 366642 h 645572"/>
                <a:gd name="connsiteX117" fmla="*/ 365028 w 403483"/>
                <a:gd name="connsiteY117" fmla="*/ 368256 h 645572"/>
                <a:gd name="connsiteX118" fmla="*/ 360186 w 403483"/>
                <a:gd name="connsiteY118" fmla="*/ 371484 h 645572"/>
                <a:gd name="connsiteX119" fmla="*/ 355344 w 403483"/>
                <a:gd name="connsiteY119" fmla="*/ 376326 h 645572"/>
                <a:gd name="connsiteX120" fmla="*/ 353731 w 403483"/>
                <a:gd name="connsiteY120" fmla="*/ 377940 h 645572"/>
                <a:gd name="connsiteX121" fmla="*/ 345661 w 403483"/>
                <a:gd name="connsiteY121" fmla="*/ 381167 h 645572"/>
                <a:gd name="connsiteX122" fmla="*/ 345661 w 403483"/>
                <a:gd name="connsiteY122" fmla="*/ 382781 h 645572"/>
                <a:gd name="connsiteX123" fmla="*/ 340819 w 403483"/>
                <a:gd name="connsiteY123" fmla="*/ 387623 h 645572"/>
                <a:gd name="connsiteX124" fmla="*/ 339205 w 403483"/>
                <a:gd name="connsiteY124" fmla="*/ 389237 h 645572"/>
                <a:gd name="connsiteX125" fmla="*/ 337591 w 403483"/>
                <a:gd name="connsiteY125" fmla="*/ 389237 h 645572"/>
                <a:gd name="connsiteX126" fmla="*/ 335977 w 403483"/>
                <a:gd name="connsiteY126" fmla="*/ 390851 h 645572"/>
                <a:gd name="connsiteX127" fmla="*/ 334363 w 403483"/>
                <a:gd name="connsiteY127" fmla="*/ 392465 h 645572"/>
                <a:gd name="connsiteX128" fmla="*/ 332749 w 403483"/>
                <a:gd name="connsiteY128" fmla="*/ 394079 h 645572"/>
                <a:gd name="connsiteX129" fmla="*/ 331135 w 403483"/>
                <a:gd name="connsiteY129" fmla="*/ 397307 h 645572"/>
                <a:gd name="connsiteX130" fmla="*/ 329522 w 403483"/>
                <a:gd name="connsiteY130" fmla="*/ 400535 h 645572"/>
                <a:gd name="connsiteX131" fmla="*/ 327908 w 403483"/>
                <a:gd name="connsiteY131" fmla="*/ 402148 h 645572"/>
                <a:gd name="connsiteX132" fmla="*/ 326294 w 403483"/>
                <a:gd name="connsiteY132" fmla="*/ 403763 h 645572"/>
                <a:gd name="connsiteX133" fmla="*/ 324680 w 403483"/>
                <a:gd name="connsiteY133" fmla="*/ 405376 h 645572"/>
                <a:gd name="connsiteX134" fmla="*/ 324680 w 403483"/>
                <a:gd name="connsiteY134" fmla="*/ 408604 h 645572"/>
                <a:gd name="connsiteX135" fmla="*/ 326294 w 403483"/>
                <a:gd name="connsiteY135" fmla="*/ 416674 h 645572"/>
                <a:gd name="connsiteX136" fmla="*/ 324680 w 403483"/>
                <a:gd name="connsiteY136" fmla="*/ 423130 h 645572"/>
                <a:gd name="connsiteX137" fmla="*/ 319838 w 403483"/>
                <a:gd name="connsiteY137" fmla="*/ 440883 h 645572"/>
                <a:gd name="connsiteX138" fmla="*/ 318224 w 403483"/>
                <a:gd name="connsiteY138" fmla="*/ 445725 h 645572"/>
                <a:gd name="connsiteX139" fmla="*/ 313382 w 403483"/>
                <a:gd name="connsiteY139" fmla="*/ 455408 h 645572"/>
                <a:gd name="connsiteX140" fmla="*/ 313382 w 403483"/>
                <a:gd name="connsiteY140" fmla="*/ 455408 h 645572"/>
                <a:gd name="connsiteX141" fmla="*/ 311768 w 403483"/>
                <a:gd name="connsiteY141" fmla="*/ 463478 h 645572"/>
                <a:gd name="connsiteX142" fmla="*/ 310154 w 403483"/>
                <a:gd name="connsiteY142" fmla="*/ 465092 h 645572"/>
                <a:gd name="connsiteX143" fmla="*/ 310154 w 403483"/>
                <a:gd name="connsiteY143" fmla="*/ 466706 h 645572"/>
                <a:gd name="connsiteX144" fmla="*/ 310154 w 403483"/>
                <a:gd name="connsiteY144" fmla="*/ 466706 h 645572"/>
                <a:gd name="connsiteX145" fmla="*/ 305313 w 403483"/>
                <a:gd name="connsiteY145" fmla="*/ 469934 h 645572"/>
                <a:gd name="connsiteX146" fmla="*/ 305313 w 403483"/>
                <a:gd name="connsiteY146" fmla="*/ 471548 h 645572"/>
                <a:gd name="connsiteX147" fmla="*/ 305313 w 403483"/>
                <a:gd name="connsiteY147" fmla="*/ 474775 h 645572"/>
                <a:gd name="connsiteX148" fmla="*/ 303699 w 403483"/>
                <a:gd name="connsiteY148" fmla="*/ 478003 h 645572"/>
                <a:gd name="connsiteX149" fmla="*/ 305313 w 403483"/>
                <a:gd name="connsiteY149" fmla="*/ 487687 h 645572"/>
                <a:gd name="connsiteX150" fmla="*/ 303699 w 403483"/>
                <a:gd name="connsiteY150" fmla="*/ 492529 h 645572"/>
                <a:gd name="connsiteX151" fmla="*/ 303699 w 403483"/>
                <a:gd name="connsiteY151" fmla="*/ 497371 h 645572"/>
                <a:gd name="connsiteX152" fmla="*/ 306926 w 403483"/>
                <a:gd name="connsiteY152" fmla="*/ 510282 h 645572"/>
                <a:gd name="connsiteX153" fmla="*/ 310154 w 403483"/>
                <a:gd name="connsiteY153" fmla="*/ 518352 h 645572"/>
                <a:gd name="connsiteX154" fmla="*/ 313382 w 403483"/>
                <a:gd name="connsiteY154" fmla="*/ 528035 h 645572"/>
                <a:gd name="connsiteX155" fmla="*/ 313382 w 403483"/>
                <a:gd name="connsiteY155" fmla="*/ 529649 h 645572"/>
                <a:gd name="connsiteX156" fmla="*/ 313382 w 403483"/>
                <a:gd name="connsiteY156" fmla="*/ 532877 h 645572"/>
                <a:gd name="connsiteX157" fmla="*/ 313382 w 403483"/>
                <a:gd name="connsiteY157" fmla="*/ 534491 h 645572"/>
                <a:gd name="connsiteX158" fmla="*/ 310154 w 403483"/>
                <a:gd name="connsiteY158" fmla="*/ 540947 h 645572"/>
                <a:gd name="connsiteX159" fmla="*/ 310154 w 403483"/>
                <a:gd name="connsiteY159" fmla="*/ 542561 h 645572"/>
                <a:gd name="connsiteX160" fmla="*/ 308540 w 403483"/>
                <a:gd name="connsiteY160" fmla="*/ 545789 h 645572"/>
                <a:gd name="connsiteX161" fmla="*/ 308540 w 403483"/>
                <a:gd name="connsiteY161" fmla="*/ 547402 h 645572"/>
                <a:gd name="connsiteX162" fmla="*/ 310154 w 403483"/>
                <a:gd name="connsiteY162" fmla="*/ 550630 h 645572"/>
                <a:gd name="connsiteX163" fmla="*/ 310154 w 403483"/>
                <a:gd name="connsiteY163" fmla="*/ 553858 h 645572"/>
                <a:gd name="connsiteX164" fmla="*/ 308540 w 403483"/>
                <a:gd name="connsiteY164" fmla="*/ 558700 h 645572"/>
                <a:gd name="connsiteX165" fmla="*/ 308540 w 403483"/>
                <a:gd name="connsiteY165" fmla="*/ 560314 h 645572"/>
                <a:gd name="connsiteX166" fmla="*/ 306926 w 403483"/>
                <a:gd name="connsiteY166" fmla="*/ 563542 h 645572"/>
                <a:gd name="connsiteX167" fmla="*/ 308540 w 403483"/>
                <a:gd name="connsiteY167" fmla="*/ 571611 h 645572"/>
                <a:gd name="connsiteX168" fmla="*/ 308540 w 403483"/>
                <a:gd name="connsiteY168" fmla="*/ 571611 h 645572"/>
                <a:gd name="connsiteX169" fmla="*/ 292401 w 403483"/>
                <a:gd name="connsiteY169" fmla="*/ 576453 h 645572"/>
                <a:gd name="connsiteX170" fmla="*/ 269806 w 403483"/>
                <a:gd name="connsiteY170" fmla="*/ 581295 h 645572"/>
                <a:gd name="connsiteX171" fmla="*/ 261736 w 403483"/>
                <a:gd name="connsiteY171" fmla="*/ 582909 h 645572"/>
                <a:gd name="connsiteX172" fmla="*/ 248825 w 403483"/>
                <a:gd name="connsiteY172" fmla="*/ 589365 h 645572"/>
                <a:gd name="connsiteX173" fmla="*/ 223002 w 403483"/>
                <a:gd name="connsiteY173" fmla="*/ 611960 h 645572"/>
                <a:gd name="connsiteX174" fmla="*/ 218160 w 403483"/>
                <a:gd name="connsiteY174" fmla="*/ 616802 h 645572"/>
                <a:gd name="connsiteX175" fmla="*/ 211705 w 403483"/>
                <a:gd name="connsiteY175" fmla="*/ 620029 h 645572"/>
                <a:gd name="connsiteX176" fmla="*/ 198793 w 403483"/>
                <a:gd name="connsiteY176" fmla="*/ 623257 h 645572"/>
                <a:gd name="connsiteX177" fmla="*/ 192337 w 403483"/>
                <a:gd name="connsiteY177" fmla="*/ 626485 h 645572"/>
                <a:gd name="connsiteX178" fmla="*/ 185882 w 403483"/>
                <a:gd name="connsiteY178" fmla="*/ 632941 h 645572"/>
                <a:gd name="connsiteX179" fmla="*/ 184268 w 403483"/>
                <a:gd name="connsiteY179" fmla="*/ 639397 h 645572"/>
                <a:gd name="connsiteX180" fmla="*/ 184268 w 403483"/>
                <a:gd name="connsiteY180" fmla="*/ 641011 h 645572"/>
                <a:gd name="connsiteX181" fmla="*/ 184268 w 403483"/>
                <a:gd name="connsiteY181" fmla="*/ 641011 h 645572"/>
                <a:gd name="connsiteX182" fmla="*/ 176198 w 403483"/>
                <a:gd name="connsiteY182" fmla="*/ 642625 h 645572"/>
                <a:gd name="connsiteX183" fmla="*/ 172970 w 403483"/>
                <a:gd name="connsiteY183" fmla="*/ 644238 h 645572"/>
                <a:gd name="connsiteX184" fmla="*/ 169742 w 403483"/>
                <a:gd name="connsiteY184" fmla="*/ 644238 h 645572"/>
                <a:gd name="connsiteX185" fmla="*/ 168128 w 403483"/>
                <a:gd name="connsiteY185" fmla="*/ 644238 h 645572"/>
                <a:gd name="connsiteX186" fmla="*/ 164900 w 403483"/>
                <a:gd name="connsiteY186" fmla="*/ 644238 h 645572"/>
                <a:gd name="connsiteX187" fmla="*/ 158445 w 403483"/>
                <a:gd name="connsiteY187" fmla="*/ 642625 h 645572"/>
                <a:gd name="connsiteX188" fmla="*/ 155217 w 403483"/>
                <a:gd name="connsiteY188" fmla="*/ 641011 h 645572"/>
                <a:gd name="connsiteX189" fmla="*/ 150375 w 403483"/>
                <a:gd name="connsiteY189" fmla="*/ 641011 h 645572"/>
                <a:gd name="connsiteX190" fmla="*/ 148761 w 403483"/>
                <a:gd name="connsiteY190" fmla="*/ 641011 h 645572"/>
                <a:gd name="connsiteX191" fmla="*/ 142305 w 403483"/>
                <a:gd name="connsiteY191" fmla="*/ 642625 h 645572"/>
                <a:gd name="connsiteX192" fmla="*/ 139078 w 403483"/>
                <a:gd name="connsiteY192" fmla="*/ 644238 h 645572"/>
                <a:gd name="connsiteX193" fmla="*/ 137464 w 403483"/>
                <a:gd name="connsiteY193" fmla="*/ 644238 h 645572"/>
                <a:gd name="connsiteX194" fmla="*/ 135850 w 403483"/>
                <a:gd name="connsiteY194" fmla="*/ 645852 h 645572"/>
                <a:gd name="connsiteX195" fmla="*/ 135850 w 403483"/>
                <a:gd name="connsiteY195" fmla="*/ 645852 h 645572"/>
                <a:gd name="connsiteX196" fmla="*/ 127780 w 403483"/>
                <a:gd name="connsiteY196" fmla="*/ 649080 h 645572"/>
                <a:gd name="connsiteX197" fmla="*/ 111641 w 403483"/>
                <a:gd name="connsiteY197" fmla="*/ 653922 h 645572"/>
                <a:gd name="connsiteX198" fmla="*/ 108413 w 403483"/>
                <a:gd name="connsiteY198" fmla="*/ 653922 h 645572"/>
                <a:gd name="connsiteX199" fmla="*/ 98729 w 403483"/>
                <a:gd name="connsiteY199" fmla="*/ 652308 h 645572"/>
                <a:gd name="connsiteX200" fmla="*/ 87432 w 403483"/>
                <a:gd name="connsiteY200" fmla="*/ 652308 h 645572"/>
                <a:gd name="connsiteX201" fmla="*/ 85818 w 403483"/>
                <a:gd name="connsiteY201" fmla="*/ 652308 h 645572"/>
                <a:gd name="connsiteX202" fmla="*/ 84204 w 403483"/>
                <a:gd name="connsiteY202" fmla="*/ 652308 h 645572"/>
                <a:gd name="connsiteX203" fmla="*/ 82590 w 403483"/>
                <a:gd name="connsiteY203" fmla="*/ 650694 h 645572"/>
                <a:gd name="connsiteX204" fmla="*/ 79362 w 403483"/>
                <a:gd name="connsiteY204" fmla="*/ 647466 h 645572"/>
                <a:gd name="connsiteX205" fmla="*/ 79362 w 403483"/>
                <a:gd name="connsiteY205" fmla="*/ 647466 h 645572"/>
                <a:gd name="connsiteX206" fmla="*/ 76134 w 403483"/>
                <a:gd name="connsiteY206" fmla="*/ 645852 h 645572"/>
                <a:gd name="connsiteX207" fmla="*/ 74520 w 403483"/>
                <a:gd name="connsiteY207" fmla="*/ 645852 h 645572"/>
                <a:gd name="connsiteX208" fmla="*/ 74520 w 403483"/>
                <a:gd name="connsiteY208" fmla="*/ 647466 h 645572"/>
                <a:gd name="connsiteX209" fmla="*/ 74520 w 403483"/>
                <a:gd name="connsiteY209" fmla="*/ 649080 h 645572"/>
                <a:gd name="connsiteX210" fmla="*/ 72906 w 403483"/>
                <a:gd name="connsiteY210" fmla="*/ 649080 h 645572"/>
                <a:gd name="connsiteX211" fmla="*/ 72906 w 403483"/>
                <a:gd name="connsiteY211" fmla="*/ 650694 h 645572"/>
                <a:gd name="connsiteX212" fmla="*/ 69678 w 403483"/>
                <a:gd name="connsiteY212" fmla="*/ 652308 h 645572"/>
                <a:gd name="connsiteX213" fmla="*/ 69678 w 403483"/>
                <a:gd name="connsiteY213" fmla="*/ 652308 h 645572"/>
                <a:gd name="connsiteX214" fmla="*/ 68065 w 403483"/>
                <a:gd name="connsiteY214" fmla="*/ 650694 h 645572"/>
                <a:gd name="connsiteX215" fmla="*/ 66451 w 403483"/>
                <a:gd name="connsiteY215" fmla="*/ 649080 h 645572"/>
                <a:gd name="connsiteX216" fmla="*/ 63223 w 403483"/>
                <a:gd name="connsiteY216" fmla="*/ 647466 h 645572"/>
                <a:gd name="connsiteX217" fmla="*/ 59995 w 403483"/>
                <a:gd name="connsiteY217" fmla="*/ 629713 h 645572"/>
                <a:gd name="connsiteX218" fmla="*/ 59995 w 403483"/>
                <a:gd name="connsiteY218" fmla="*/ 623257 h 645572"/>
                <a:gd name="connsiteX219" fmla="*/ 61609 w 403483"/>
                <a:gd name="connsiteY219" fmla="*/ 618416 h 645572"/>
                <a:gd name="connsiteX220" fmla="*/ 66451 w 403483"/>
                <a:gd name="connsiteY220" fmla="*/ 608732 h 645572"/>
                <a:gd name="connsiteX221" fmla="*/ 66451 w 403483"/>
                <a:gd name="connsiteY221" fmla="*/ 607118 h 645572"/>
                <a:gd name="connsiteX222" fmla="*/ 68065 w 403483"/>
                <a:gd name="connsiteY222" fmla="*/ 607118 h 645572"/>
                <a:gd name="connsiteX223" fmla="*/ 69678 w 403483"/>
                <a:gd name="connsiteY223" fmla="*/ 602276 h 645572"/>
                <a:gd name="connsiteX224" fmla="*/ 71292 w 403483"/>
                <a:gd name="connsiteY224" fmla="*/ 597434 h 645572"/>
                <a:gd name="connsiteX225" fmla="*/ 71292 w 403483"/>
                <a:gd name="connsiteY225" fmla="*/ 595820 h 645572"/>
                <a:gd name="connsiteX226" fmla="*/ 71292 w 403483"/>
                <a:gd name="connsiteY226" fmla="*/ 594207 h 645572"/>
                <a:gd name="connsiteX227" fmla="*/ 71292 w 403483"/>
                <a:gd name="connsiteY227" fmla="*/ 592593 h 645572"/>
                <a:gd name="connsiteX228" fmla="*/ 69678 w 403483"/>
                <a:gd name="connsiteY228" fmla="*/ 592593 h 645572"/>
                <a:gd name="connsiteX229" fmla="*/ 66451 w 403483"/>
                <a:gd name="connsiteY229" fmla="*/ 590979 h 645572"/>
                <a:gd name="connsiteX230" fmla="*/ 66451 w 403483"/>
                <a:gd name="connsiteY230" fmla="*/ 589365 h 645572"/>
                <a:gd name="connsiteX231" fmla="*/ 64837 w 403483"/>
                <a:gd name="connsiteY231" fmla="*/ 586137 h 645572"/>
                <a:gd name="connsiteX232" fmla="*/ 63223 w 403483"/>
                <a:gd name="connsiteY232" fmla="*/ 571611 h 645572"/>
                <a:gd name="connsiteX233" fmla="*/ 63223 w 403483"/>
                <a:gd name="connsiteY233" fmla="*/ 569998 h 645572"/>
                <a:gd name="connsiteX234" fmla="*/ 61609 w 403483"/>
                <a:gd name="connsiteY234" fmla="*/ 568384 h 645572"/>
                <a:gd name="connsiteX235" fmla="*/ 61609 w 403483"/>
                <a:gd name="connsiteY235" fmla="*/ 566770 h 645572"/>
                <a:gd name="connsiteX236" fmla="*/ 61609 w 403483"/>
                <a:gd name="connsiteY236" fmla="*/ 566770 h 645572"/>
                <a:gd name="connsiteX237" fmla="*/ 58381 w 403483"/>
                <a:gd name="connsiteY237" fmla="*/ 563542 h 645572"/>
                <a:gd name="connsiteX238" fmla="*/ 56767 w 403483"/>
                <a:gd name="connsiteY238" fmla="*/ 560314 h 645572"/>
                <a:gd name="connsiteX239" fmla="*/ 55153 w 403483"/>
                <a:gd name="connsiteY239" fmla="*/ 558700 h 645572"/>
                <a:gd name="connsiteX240" fmla="*/ 55153 w 403483"/>
                <a:gd name="connsiteY240" fmla="*/ 557086 h 645572"/>
                <a:gd name="connsiteX241" fmla="*/ 58381 w 403483"/>
                <a:gd name="connsiteY241" fmla="*/ 549016 h 645572"/>
                <a:gd name="connsiteX242" fmla="*/ 58381 w 403483"/>
                <a:gd name="connsiteY242" fmla="*/ 547402 h 645572"/>
                <a:gd name="connsiteX243" fmla="*/ 58381 w 403483"/>
                <a:gd name="connsiteY243" fmla="*/ 544175 h 645572"/>
                <a:gd name="connsiteX244" fmla="*/ 55153 w 403483"/>
                <a:gd name="connsiteY244" fmla="*/ 536105 h 645572"/>
                <a:gd name="connsiteX245" fmla="*/ 51925 w 403483"/>
                <a:gd name="connsiteY245" fmla="*/ 531263 h 645572"/>
                <a:gd name="connsiteX246" fmla="*/ 50311 w 403483"/>
                <a:gd name="connsiteY246" fmla="*/ 528035 h 645572"/>
                <a:gd name="connsiteX247" fmla="*/ 34172 w 403483"/>
                <a:gd name="connsiteY247" fmla="*/ 515124 h 645572"/>
                <a:gd name="connsiteX248" fmla="*/ 32558 w 403483"/>
                <a:gd name="connsiteY248" fmla="*/ 513510 h 645572"/>
                <a:gd name="connsiteX249" fmla="*/ 30944 w 403483"/>
                <a:gd name="connsiteY249" fmla="*/ 510282 h 645572"/>
                <a:gd name="connsiteX250" fmla="*/ 29330 w 403483"/>
                <a:gd name="connsiteY250" fmla="*/ 505440 h 645572"/>
                <a:gd name="connsiteX251" fmla="*/ 22874 w 403483"/>
                <a:gd name="connsiteY251" fmla="*/ 487687 h 645572"/>
                <a:gd name="connsiteX252" fmla="*/ 21260 w 403483"/>
                <a:gd name="connsiteY252" fmla="*/ 482845 h 645572"/>
                <a:gd name="connsiteX253" fmla="*/ 21260 w 403483"/>
                <a:gd name="connsiteY253" fmla="*/ 481231 h 645572"/>
                <a:gd name="connsiteX254" fmla="*/ 22874 w 403483"/>
                <a:gd name="connsiteY254" fmla="*/ 481231 h 645572"/>
                <a:gd name="connsiteX255" fmla="*/ 30944 w 403483"/>
                <a:gd name="connsiteY255" fmla="*/ 458636 h 645572"/>
                <a:gd name="connsiteX256" fmla="*/ 30944 w 403483"/>
                <a:gd name="connsiteY256" fmla="*/ 453794 h 645572"/>
                <a:gd name="connsiteX257" fmla="*/ 30944 w 403483"/>
                <a:gd name="connsiteY257" fmla="*/ 450566 h 645572"/>
                <a:gd name="connsiteX258" fmla="*/ 30944 w 403483"/>
                <a:gd name="connsiteY258" fmla="*/ 448953 h 645572"/>
                <a:gd name="connsiteX259" fmla="*/ 29330 w 403483"/>
                <a:gd name="connsiteY259" fmla="*/ 444111 h 645572"/>
                <a:gd name="connsiteX260" fmla="*/ 26102 w 403483"/>
                <a:gd name="connsiteY260" fmla="*/ 440883 h 645572"/>
                <a:gd name="connsiteX261" fmla="*/ 24488 w 403483"/>
                <a:gd name="connsiteY261" fmla="*/ 436041 h 645572"/>
                <a:gd name="connsiteX262" fmla="*/ 21260 w 403483"/>
                <a:gd name="connsiteY262" fmla="*/ 426357 h 645572"/>
                <a:gd name="connsiteX263" fmla="*/ 21260 w 403483"/>
                <a:gd name="connsiteY263" fmla="*/ 423130 h 645572"/>
                <a:gd name="connsiteX264" fmla="*/ 21260 w 403483"/>
                <a:gd name="connsiteY264" fmla="*/ 411832 h 645572"/>
                <a:gd name="connsiteX265" fmla="*/ 21260 w 403483"/>
                <a:gd name="connsiteY265" fmla="*/ 411832 h 645572"/>
                <a:gd name="connsiteX266" fmla="*/ 19647 w 403483"/>
                <a:gd name="connsiteY266" fmla="*/ 410218 h 645572"/>
                <a:gd name="connsiteX267" fmla="*/ 14805 w 403483"/>
                <a:gd name="connsiteY267" fmla="*/ 403763 h 645572"/>
                <a:gd name="connsiteX268" fmla="*/ 6735 w 403483"/>
                <a:gd name="connsiteY268" fmla="*/ 377940 h 645572"/>
                <a:gd name="connsiteX269" fmla="*/ 5121 w 403483"/>
                <a:gd name="connsiteY269" fmla="*/ 373098 h 645572"/>
                <a:gd name="connsiteX270" fmla="*/ 5121 w 403483"/>
                <a:gd name="connsiteY270" fmla="*/ 371484 h 645572"/>
                <a:gd name="connsiteX271" fmla="*/ 6735 w 403483"/>
                <a:gd name="connsiteY271" fmla="*/ 373098 h 645572"/>
                <a:gd name="connsiteX272" fmla="*/ 9963 w 403483"/>
                <a:gd name="connsiteY272" fmla="*/ 374712 h 645572"/>
                <a:gd name="connsiteX273" fmla="*/ 11577 w 403483"/>
                <a:gd name="connsiteY273" fmla="*/ 376326 h 645572"/>
                <a:gd name="connsiteX274" fmla="*/ 14805 w 403483"/>
                <a:gd name="connsiteY274" fmla="*/ 377940 h 645572"/>
                <a:gd name="connsiteX275" fmla="*/ 19647 w 403483"/>
                <a:gd name="connsiteY275" fmla="*/ 379554 h 645572"/>
                <a:gd name="connsiteX276" fmla="*/ 21260 w 403483"/>
                <a:gd name="connsiteY276" fmla="*/ 379554 h 645572"/>
                <a:gd name="connsiteX277" fmla="*/ 21260 w 403483"/>
                <a:gd name="connsiteY277" fmla="*/ 381167 h 645572"/>
                <a:gd name="connsiteX278" fmla="*/ 22874 w 403483"/>
                <a:gd name="connsiteY278" fmla="*/ 381167 h 645572"/>
                <a:gd name="connsiteX279" fmla="*/ 26102 w 403483"/>
                <a:gd name="connsiteY279" fmla="*/ 387623 h 645572"/>
                <a:gd name="connsiteX280" fmla="*/ 26102 w 403483"/>
                <a:gd name="connsiteY280" fmla="*/ 387623 h 645572"/>
                <a:gd name="connsiteX281" fmla="*/ 27716 w 403483"/>
                <a:gd name="connsiteY281" fmla="*/ 389237 h 645572"/>
                <a:gd name="connsiteX282" fmla="*/ 27716 w 403483"/>
                <a:gd name="connsiteY282" fmla="*/ 389237 h 645572"/>
                <a:gd name="connsiteX283" fmla="*/ 29330 w 403483"/>
                <a:gd name="connsiteY283" fmla="*/ 389237 h 645572"/>
                <a:gd name="connsiteX284" fmla="*/ 39014 w 403483"/>
                <a:gd name="connsiteY284" fmla="*/ 390851 h 645572"/>
                <a:gd name="connsiteX285" fmla="*/ 42242 w 403483"/>
                <a:gd name="connsiteY285" fmla="*/ 389237 h 645572"/>
                <a:gd name="connsiteX286" fmla="*/ 50311 w 403483"/>
                <a:gd name="connsiteY286" fmla="*/ 387623 h 645572"/>
                <a:gd name="connsiteX287" fmla="*/ 53539 w 403483"/>
                <a:gd name="connsiteY287" fmla="*/ 387623 h 645572"/>
                <a:gd name="connsiteX288" fmla="*/ 55153 w 403483"/>
                <a:gd name="connsiteY288" fmla="*/ 386009 h 645572"/>
                <a:gd name="connsiteX289" fmla="*/ 55153 w 403483"/>
                <a:gd name="connsiteY289" fmla="*/ 384395 h 645572"/>
                <a:gd name="connsiteX290" fmla="*/ 56767 w 403483"/>
                <a:gd name="connsiteY290" fmla="*/ 381167 h 645572"/>
                <a:gd name="connsiteX291" fmla="*/ 56767 w 403483"/>
                <a:gd name="connsiteY291" fmla="*/ 379554 h 645572"/>
                <a:gd name="connsiteX292" fmla="*/ 56767 w 403483"/>
                <a:gd name="connsiteY292" fmla="*/ 377940 h 645572"/>
                <a:gd name="connsiteX293" fmla="*/ 48697 w 403483"/>
                <a:gd name="connsiteY293" fmla="*/ 365028 h 645572"/>
                <a:gd name="connsiteX294" fmla="*/ 48697 w 403483"/>
                <a:gd name="connsiteY294" fmla="*/ 363414 h 645572"/>
                <a:gd name="connsiteX295" fmla="*/ 45469 w 403483"/>
                <a:gd name="connsiteY295" fmla="*/ 356958 h 645572"/>
                <a:gd name="connsiteX296" fmla="*/ 45469 w 403483"/>
                <a:gd name="connsiteY296" fmla="*/ 353731 h 645572"/>
                <a:gd name="connsiteX297" fmla="*/ 45469 w 403483"/>
                <a:gd name="connsiteY297" fmla="*/ 352117 h 645572"/>
                <a:gd name="connsiteX298" fmla="*/ 48697 w 403483"/>
                <a:gd name="connsiteY298" fmla="*/ 345661 h 645572"/>
                <a:gd name="connsiteX299" fmla="*/ 50311 w 403483"/>
                <a:gd name="connsiteY299" fmla="*/ 342433 h 645572"/>
                <a:gd name="connsiteX300" fmla="*/ 50311 w 403483"/>
                <a:gd name="connsiteY300" fmla="*/ 339205 h 645572"/>
                <a:gd name="connsiteX301" fmla="*/ 48697 w 403483"/>
                <a:gd name="connsiteY301" fmla="*/ 337591 h 645572"/>
                <a:gd name="connsiteX302" fmla="*/ 48697 w 403483"/>
                <a:gd name="connsiteY302" fmla="*/ 337591 h 645572"/>
                <a:gd name="connsiteX303" fmla="*/ 39014 w 403483"/>
                <a:gd name="connsiteY303" fmla="*/ 332749 h 645572"/>
                <a:gd name="connsiteX304" fmla="*/ 37400 w 403483"/>
                <a:gd name="connsiteY304" fmla="*/ 331136 h 645572"/>
                <a:gd name="connsiteX305" fmla="*/ 35786 w 403483"/>
                <a:gd name="connsiteY305" fmla="*/ 329522 h 645572"/>
                <a:gd name="connsiteX306" fmla="*/ 35786 w 403483"/>
                <a:gd name="connsiteY306" fmla="*/ 327908 h 645572"/>
                <a:gd name="connsiteX307" fmla="*/ 35786 w 403483"/>
                <a:gd name="connsiteY307" fmla="*/ 327908 h 645572"/>
                <a:gd name="connsiteX308" fmla="*/ 37400 w 403483"/>
                <a:gd name="connsiteY308" fmla="*/ 326294 h 645572"/>
                <a:gd name="connsiteX309" fmla="*/ 39014 w 403483"/>
                <a:gd name="connsiteY309" fmla="*/ 326294 h 645572"/>
                <a:gd name="connsiteX310" fmla="*/ 40628 w 403483"/>
                <a:gd name="connsiteY310" fmla="*/ 326294 h 645572"/>
                <a:gd name="connsiteX311" fmla="*/ 55153 w 403483"/>
                <a:gd name="connsiteY311" fmla="*/ 331136 h 645572"/>
                <a:gd name="connsiteX312" fmla="*/ 61609 w 403483"/>
                <a:gd name="connsiteY312" fmla="*/ 334363 h 645572"/>
                <a:gd name="connsiteX313" fmla="*/ 68065 w 403483"/>
                <a:gd name="connsiteY313" fmla="*/ 337591 h 645572"/>
                <a:gd name="connsiteX314" fmla="*/ 72906 w 403483"/>
                <a:gd name="connsiteY314" fmla="*/ 337591 h 645572"/>
                <a:gd name="connsiteX315" fmla="*/ 79362 w 403483"/>
                <a:gd name="connsiteY315" fmla="*/ 337591 h 645572"/>
                <a:gd name="connsiteX316" fmla="*/ 92274 w 403483"/>
                <a:gd name="connsiteY316" fmla="*/ 337591 h 645572"/>
                <a:gd name="connsiteX317" fmla="*/ 98729 w 403483"/>
                <a:gd name="connsiteY317" fmla="*/ 335977 h 645572"/>
                <a:gd name="connsiteX318" fmla="*/ 106799 w 403483"/>
                <a:gd name="connsiteY318" fmla="*/ 332749 h 645572"/>
                <a:gd name="connsiteX319" fmla="*/ 122938 w 403483"/>
                <a:gd name="connsiteY319" fmla="*/ 319838 h 645572"/>
                <a:gd name="connsiteX320" fmla="*/ 126166 w 403483"/>
                <a:gd name="connsiteY320" fmla="*/ 314996 h 645572"/>
                <a:gd name="connsiteX321" fmla="*/ 127780 w 403483"/>
                <a:gd name="connsiteY321" fmla="*/ 308540 h 645572"/>
                <a:gd name="connsiteX322" fmla="*/ 129394 w 403483"/>
                <a:gd name="connsiteY322" fmla="*/ 303699 h 645572"/>
                <a:gd name="connsiteX323" fmla="*/ 131008 w 403483"/>
                <a:gd name="connsiteY323" fmla="*/ 302085 h 645572"/>
                <a:gd name="connsiteX324" fmla="*/ 132622 w 403483"/>
                <a:gd name="connsiteY324" fmla="*/ 298857 h 645572"/>
                <a:gd name="connsiteX325" fmla="*/ 134236 w 403483"/>
                <a:gd name="connsiteY325" fmla="*/ 295629 h 645572"/>
                <a:gd name="connsiteX326" fmla="*/ 135850 w 403483"/>
                <a:gd name="connsiteY326" fmla="*/ 294015 h 645572"/>
                <a:gd name="connsiteX327" fmla="*/ 134236 w 403483"/>
                <a:gd name="connsiteY327" fmla="*/ 292401 h 645572"/>
                <a:gd name="connsiteX328" fmla="*/ 132622 w 403483"/>
                <a:gd name="connsiteY328" fmla="*/ 287559 h 645572"/>
                <a:gd name="connsiteX329" fmla="*/ 132622 w 403483"/>
                <a:gd name="connsiteY329" fmla="*/ 285945 h 645572"/>
                <a:gd name="connsiteX330" fmla="*/ 134236 w 403483"/>
                <a:gd name="connsiteY330" fmla="*/ 284331 h 645572"/>
                <a:gd name="connsiteX331" fmla="*/ 137464 w 403483"/>
                <a:gd name="connsiteY331" fmla="*/ 282718 h 645572"/>
                <a:gd name="connsiteX332" fmla="*/ 139078 w 403483"/>
                <a:gd name="connsiteY332" fmla="*/ 279490 h 645572"/>
                <a:gd name="connsiteX333" fmla="*/ 151989 w 403483"/>
                <a:gd name="connsiteY333" fmla="*/ 263350 h 645572"/>
                <a:gd name="connsiteX334" fmla="*/ 161673 w 403483"/>
                <a:gd name="connsiteY334" fmla="*/ 253667 h 645572"/>
                <a:gd name="connsiteX335" fmla="*/ 163287 w 403483"/>
                <a:gd name="connsiteY335" fmla="*/ 252053 h 645572"/>
                <a:gd name="connsiteX336" fmla="*/ 168128 w 403483"/>
                <a:gd name="connsiteY336" fmla="*/ 250439 h 645572"/>
                <a:gd name="connsiteX337" fmla="*/ 171356 w 403483"/>
                <a:gd name="connsiteY337" fmla="*/ 250439 h 645572"/>
                <a:gd name="connsiteX338" fmla="*/ 174584 w 403483"/>
                <a:gd name="connsiteY338" fmla="*/ 248825 h 645572"/>
                <a:gd name="connsiteX339" fmla="*/ 179426 w 403483"/>
                <a:gd name="connsiteY339" fmla="*/ 245597 h 645572"/>
                <a:gd name="connsiteX340" fmla="*/ 185882 w 403483"/>
                <a:gd name="connsiteY340" fmla="*/ 242369 h 645572"/>
                <a:gd name="connsiteX341" fmla="*/ 187496 w 403483"/>
                <a:gd name="connsiteY341" fmla="*/ 242369 h 645572"/>
                <a:gd name="connsiteX342" fmla="*/ 189109 w 403483"/>
                <a:gd name="connsiteY342" fmla="*/ 242369 h 645572"/>
                <a:gd name="connsiteX343" fmla="*/ 190723 w 403483"/>
                <a:gd name="connsiteY343" fmla="*/ 243983 h 645572"/>
                <a:gd name="connsiteX344" fmla="*/ 192337 w 403483"/>
                <a:gd name="connsiteY344" fmla="*/ 245597 h 645572"/>
                <a:gd name="connsiteX345" fmla="*/ 193951 w 403483"/>
                <a:gd name="connsiteY345" fmla="*/ 245597 h 645572"/>
                <a:gd name="connsiteX346" fmla="*/ 195565 w 403483"/>
                <a:gd name="connsiteY346" fmla="*/ 245597 h 645572"/>
                <a:gd name="connsiteX347" fmla="*/ 205249 w 403483"/>
                <a:gd name="connsiteY347" fmla="*/ 242369 h 645572"/>
                <a:gd name="connsiteX348" fmla="*/ 206863 w 403483"/>
                <a:gd name="connsiteY348" fmla="*/ 242369 h 645572"/>
                <a:gd name="connsiteX349" fmla="*/ 208477 w 403483"/>
                <a:gd name="connsiteY349" fmla="*/ 240755 h 645572"/>
                <a:gd name="connsiteX350" fmla="*/ 210090 w 403483"/>
                <a:gd name="connsiteY350" fmla="*/ 239141 h 645572"/>
                <a:gd name="connsiteX351" fmla="*/ 211705 w 403483"/>
                <a:gd name="connsiteY351" fmla="*/ 235913 h 645572"/>
                <a:gd name="connsiteX352" fmla="*/ 211705 w 403483"/>
                <a:gd name="connsiteY352" fmla="*/ 234300 h 645572"/>
                <a:gd name="connsiteX353" fmla="*/ 210090 w 403483"/>
                <a:gd name="connsiteY353" fmla="*/ 234300 h 645572"/>
                <a:gd name="connsiteX354" fmla="*/ 210090 w 403483"/>
                <a:gd name="connsiteY354" fmla="*/ 232686 h 645572"/>
                <a:gd name="connsiteX355" fmla="*/ 208477 w 403483"/>
                <a:gd name="connsiteY355" fmla="*/ 232686 h 645572"/>
                <a:gd name="connsiteX356" fmla="*/ 208477 w 403483"/>
                <a:gd name="connsiteY356" fmla="*/ 231072 h 645572"/>
                <a:gd name="connsiteX357" fmla="*/ 208477 w 403483"/>
                <a:gd name="connsiteY357" fmla="*/ 229458 h 645572"/>
                <a:gd name="connsiteX358" fmla="*/ 206863 w 403483"/>
                <a:gd name="connsiteY358" fmla="*/ 216546 h 645572"/>
                <a:gd name="connsiteX359" fmla="*/ 206863 w 403483"/>
                <a:gd name="connsiteY359" fmla="*/ 216546 h 645572"/>
                <a:gd name="connsiteX360" fmla="*/ 206863 w 403483"/>
                <a:gd name="connsiteY360" fmla="*/ 216546 h 645572"/>
                <a:gd name="connsiteX361" fmla="*/ 206863 w 403483"/>
                <a:gd name="connsiteY361" fmla="*/ 214932 h 645572"/>
                <a:gd name="connsiteX362" fmla="*/ 206863 w 403483"/>
                <a:gd name="connsiteY362" fmla="*/ 213318 h 645572"/>
                <a:gd name="connsiteX363" fmla="*/ 206863 w 403483"/>
                <a:gd name="connsiteY363" fmla="*/ 210091 h 645572"/>
                <a:gd name="connsiteX364" fmla="*/ 208477 w 403483"/>
                <a:gd name="connsiteY364" fmla="*/ 203635 h 645572"/>
                <a:gd name="connsiteX365" fmla="*/ 208477 w 403483"/>
                <a:gd name="connsiteY365" fmla="*/ 200407 h 645572"/>
                <a:gd name="connsiteX366" fmla="*/ 208477 w 403483"/>
                <a:gd name="connsiteY366" fmla="*/ 200407 h 645572"/>
                <a:gd name="connsiteX367" fmla="*/ 206863 w 403483"/>
                <a:gd name="connsiteY367" fmla="*/ 197179 h 645572"/>
                <a:gd name="connsiteX368" fmla="*/ 206863 w 403483"/>
                <a:gd name="connsiteY368" fmla="*/ 195565 h 645572"/>
                <a:gd name="connsiteX369" fmla="*/ 206863 w 403483"/>
                <a:gd name="connsiteY369" fmla="*/ 193951 h 645572"/>
                <a:gd name="connsiteX370" fmla="*/ 206863 w 403483"/>
                <a:gd name="connsiteY370" fmla="*/ 184268 h 645572"/>
                <a:gd name="connsiteX371" fmla="*/ 208477 w 403483"/>
                <a:gd name="connsiteY371" fmla="*/ 182654 h 645572"/>
                <a:gd name="connsiteX372" fmla="*/ 208477 w 403483"/>
                <a:gd name="connsiteY372" fmla="*/ 181040 h 645572"/>
                <a:gd name="connsiteX373" fmla="*/ 210090 w 403483"/>
                <a:gd name="connsiteY373" fmla="*/ 181040 h 645572"/>
                <a:gd name="connsiteX374" fmla="*/ 214932 w 403483"/>
                <a:gd name="connsiteY374" fmla="*/ 179426 h 645572"/>
                <a:gd name="connsiteX375" fmla="*/ 216546 w 403483"/>
                <a:gd name="connsiteY375" fmla="*/ 177812 h 645572"/>
                <a:gd name="connsiteX376" fmla="*/ 216546 w 403483"/>
                <a:gd name="connsiteY376" fmla="*/ 176198 h 645572"/>
                <a:gd name="connsiteX377" fmla="*/ 216546 w 403483"/>
                <a:gd name="connsiteY377" fmla="*/ 174584 h 645572"/>
                <a:gd name="connsiteX378" fmla="*/ 216546 w 403483"/>
                <a:gd name="connsiteY378" fmla="*/ 172970 h 645572"/>
                <a:gd name="connsiteX379" fmla="*/ 216546 w 403483"/>
                <a:gd name="connsiteY379" fmla="*/ 172970 h 645572"/>
                <a:gd name="connsiteX380" fmla="*/ 214932 w 403483"/>
                <a:gd name="connsiteY380" fmla="*/ 171356 h 645572"/>
                <a:gd name="connsiteX381" fmla="*/ 213318 w 403483"/>
                <a:gd name="connsiteY381" fmla="*/ 171356 h 645572"/>
                <a:gd name="connsiteX382" fmla="*/ 203635 w 403483"/>
                <a:gd name="connsiteY382" fmla="*/ 169742 h 645572"/>
                <a:gd name="connsiteX383" fmla="*/ 202021 w 403483"/>
                <a:gd name="connsiteY383" fmla="*/ 168128 h 645572"/>
                <a:gd name="connsiteX384" fmla="*/ 202021 w 403483"/>
                <a:gd name="connsiteY384" fmla="*/ 168128 h 645572"/>
                <a:gd name="connsiteX385" fmla="*/ 200407 w 403483"/>
                <a:gd name="connsiteY385" fmla="*/ 166514 h 645572"/>
                <a:gd name="connsiteX386" fmla="*/ 198793 w 403483"/>
                <a:gd name="connsiteY386" fmla="*/ 163287 h 645572"/>
                <a:gd name="connsiteX387" fmla="*/ 198793 w 403483"/>
                <a:gd name="connsiteY387" fmla="*/ 161673 h 645572"/>
                <a:gd name="connsiteX388" fmla="*/ 206863 w 403483"/>
                <a:gd name="connsiteY388" fmla="*/ 145533 h 645572"/>
                <a:gd name="connsiteX389" fmla="*/ 210090 w 403483"/>
                <a:gd name="connsiteY389" fmla="*/ 145533 h 645572"/>
                <a:gd name="connsiteX390" fmla="*/ 210090 w 403483"/>
                <a:gd name="connsiteY390" fmla="*/ 147147 h 645572"/>
                <a:gd name="connsiteX391" fmla="*/ 210090 w 403483"/>
                <a:gd name="connsiteY391" fmla="*/ 147147 h 645572"/>
                <a:gd name="connsiteX392" fmla="*/ 213318 w 403483"/>
                <a:gd name="connsiteY392" fmla="*/ 148761 h 645572"/>
                <a:gd name="connsiteX393" fmla="*/ 214932 w 403483"/>
                <a:gd name="connsiteY393" fmla="*/ 148761 h 645572"/>
                <a:gd name="connsiteX394" fmla="*/ 218160 w 403483"/>
                <a:gd name="connsiteY394" fmla="*/ 145533 h 645572"/>
                <a:gd name="connsiteX395" fmla="*/ 223002 w 403483"/>
                <a:gd name="connsiteY395" fmla="*/ 142305 h 645572"/>
                <a:gd name="connsiteX396" fmla="*/ 223002 w 403483"/>
                <a:gd name="connsiteY396" fmla="*/ 139078 h 645572"/>
                <a:gd name="connsiteX397" fmla="*/ 221388 w 403483"/>
                <a:gd name="connsiteY397" fmla="*/ 134236 h 645572"/>
                <a:gd name="connsiteX398" fmla="*/ 219774 w 403483"/>
                <a:gd name="connsiteY398" fmla="*/ 132622 h 645572"/>
                <a:gd name="connsiteX399" fmla="*/ 218160 w 403483"/>
                <a:gd name="connsiteY399" fmla="*/ 131008 h 645572"/>
                <a:gd name="connsiteX400" fmla="*/ 218160 w 403483"/>
                <a:gd name="connsiteY400" fmla="*/ 129394 h 645572"/>
                <a:gd name="connsiteX401" fmla="*/ 214932 w 403483"/>
                <a:gd name="connsiteY401" fmla="*/ 129394 h 645572"/>
                <a:gd name="connsiteX402" fmla="*/ 214932 w 403483"/>
                <a:gd name="connsiteY402" fmla="*/ 127780 h 645572"/>
                <a:gd name="connsiteX403" fmla="*/ 211705 w 403483"/>
                <a:gd name="connsiteY403" fmla="*/ 127780 h 645572"/>
                <a:gd name="connsiteX404" fmla="*/ 205249 w 403483"/>
                <a:gd name="connsiteY404" fmla="*/ 129394 h 645572"/>
                <a:gd name="connsiteX405" fmla="*/ 203635 w 403483"/>
                <a:gd name="connsiteY405" fmla="*/ 129394 h 645572"/>
                <a:gd name="connsiteX406" fmla="*/ 202021 w 403483"/>
                <a:gd name="connsiteY406" fmla="*/ 127780 h 645572"/>
                <a:gd name="connsiteX407" fmla="*/ 202021 w 403483"/>
                <a:gd name="connsiteY407" fmla="*/ 126166 h 645572"/>
                <a:gd name="connsiteX408" fmla="*/ 200407 w 403483"/>
                <a:gd name="connsiteY408" fmla="*/ 124552 h 645572"/>
                <a:gd name="connsiteX409" fmla="*/ 198793 w 403483"/>
                <a:gd name="connsiteY409" fmla="*/ 122938 h 645572"/>
                <a:gd name="connsiteX410" fmla="*/ 198793 w 403483"/>
                <a:gd name="connsiteY410" fmla="*/ 122938 h 645572"/>
                <a:gd name="connsiteX411" fmla="*/ 197179 w 403483"/>
                <a:gd name="connsiteY411" fmla="*/ 122938 h 645572"/>
                <a:gd name="connsiteX412" fmla="*/ 195565 w 403483"/>
                <a:gd name="connsiteY412" fmla="*/ 121324 h 645572"/>
                <a:gd name="connsiteX413" fmla="*/ 195565 w 403483"/>
                <a:gd name="connsiteY413" fmla="*/ 119710 h 645572"/>
                <a:gd name="connsiteX414" fmla="*/ 195565 w 403483"/>
                <a:gd name="connsiteY414" fmla="*/ 118096 h 645572"/>
                <a:gd name="connsiteX415" fmla="*/ 195565 w 403483"/>
                <a:gd name="connsiteY415" fmla="*/ 116482 h 645572"/>
                <a:gd name="connsiteX416" fmla="*/ 193951 w 403483"/>
                <a:gd name="connsiteY416" fmla="*/ 116482 h 645572"/>
                <a:gd name="connsiteX417" fmla="*/ 192337 w 403483"/>
                <a:gd name="connsiteY417" fmla="*/ 116482 h 645572"/>
                <a:gd name="connsiteX418" fmla="*/ 190723 w 403483"/>
                <a:gd name="connsiteY418" fmla="*/ 114869 h 645572"/>
                <a:gd name="connsiteX419" fmla="*/ 187496 w 403483"/>
                <a:gd name="connsiteY419" fmla="*/ 113255 h 645572"/>
                <a:gd name="connsiteX420" fmla="*/ 185882 w 403483"/>
                <a:gd name="connsiteY420" fmla="*/ 113255 h 645572"/>
                <a:gd name="connsiteX421" fmla="*/ 184268 w 403483"/>
                <a:gd name="connsiteY421" fmla="*/ 113255 h 645572"/>
                <a:gd name="connsiteX422" fmla="*/ 179426 w 403483"/>
                <a:gd name="connsiteY422" fmla="*/ 113255 h 645572"/>
                <a:gd name="connsiteX423" fmla="*/ 176198 w 403483"/>
                <a:gd name="connsiteY423" fmla="*/ 113255 h 645572"/>
                <a:gd name="connsiteX424" fmla="*/ 176198 w 403483"/>
                <a:gd name="connsiteY424" fmla="*/ 113255 h 645572"/>
                <a:gd name="connsiteX425" fmla="*/ 174584 w 403483"/>
                <a:gd name="connsiteY425" fmla="*/ 113255 h 645572"/>
                <a:gd name="connsiteX426" fmla="*/ 171356 w 403483"/>
                <a:gd name="connsiteY426" fmla="*/ 114869 h 645572"/>
                <a:gd name="connsiteX427" fmla="*/ 169742 w 403483"/>
                <a:gd name="connsiteY427" fmla="*/ 114869 h 645572"/>
                <a:gd name="connsiteX428" fmla="*/ 166514 w 403483"/>
                <a:gd name="connsiteY428" fmla="*/ 114869 h 645572"/>
                <a:gd name="connsiteX429" fmla="*/ 164900 w 403483"/>
                <a:gd name="connsiteY429" fmla="*/ 114869 h 645572"/>
                <a:gd name="connsiteX430" fmla="*/ 160059 w 403483"/>
                <a:gd name="connsiteY430" fmla="*/ 114869 h 645572"/>
                <a:gd name="connsiteX431" fmla="*/ 158445 w 403483"/>
                <a:gd name="connsiteY431" fmla="*/ 114869 h 645572"/>
                <a:gd name="connsiteX432" fmla="*/ 156831 w 403483"/>
                <a:gd name="connsiteY432" fmla="*/ 114869 h 645572"/>
                <a:gd name="connsiteX433" fmla="*/ 156831 w 403483"/>
                <a:gd name="connsiteY433" fmla="*/ 114869 h 645572"/>
                <a:gd name="connsiteX434" fmla="*/ 155217 w 403483"/>
                <a:gd name="connsiteY434" fmla="*/ 114869 h 645572"/>
                <a:gd name="connsiteX435" fmla="*/ 153603 w 403483"/>
                <a:gd name="connsiteY435" fmla="*/ 114869 h 645572"/>
                <a:gd name="connsiteX436" fmla="*/ 151989 w 403483"/>
                <a:gd name="connsiteY436" fmla="*/ 114869 h 645572"/>
                <a:gd name="connsiteX437" fmla="*/ 151989 w 403483"/>
                <a:gd name="connsiteY437" fmla="*/ 113255 h 645572"/>
                <a:gd name="connsiteX438" fmla="*/ 148761 w 403483"/>
                <a:gd name="connsiteY438" fmla="*/ 111641 h 645572"/>
                <a:gd name="connsiteX439" fmla="*/ 145533 w 403483"/>
                <a:gd name="connsiteY439" fmla="*/ 106799 h 645572"/>
                <a:gd name="connsiteX440" fmla="*/ 143919 w 403483"/>
                <a:gd name="connsiteY440" fmla="*/ 105185 h 645572"/>
                <a:gd name="connsiteX441" fmla="*/ 142305 w 403483"/>
                <a:gd name="connsiteY441" fmla="*/ 101957 h 645572"/>
                <a:gd name="connsiteX442" fmla="*/ 140691 w 403483"/>
                <a:gd name="connsiteY442" fmla="*/ 101957 h 645572"/>
                <a:gd name="connsiteX443" fmla="*/ 140691 w 403483"/>
                <a:gd name="connsiteY443" fmla="*/ 100343 h 645572"/>
                <a:gd name="connsiteX444" fmla="*/ 140691 w 403483"/>
                <a:gd name="connsiteY444" fmla="*/ 100343 h 645572"/>
                <a:gd name="connsiteX445" fmla="*/ 139078 w 403483"/>
                <a:gd name="connsiteY445" fmla="*/ 97115 h 645572"/>
                <a:gd name="connsiteX446" fmla="*/ 139078 w 403483"/>
                <a:gd name="connsiteY446" fmla="*/ 85818 h 645572"/>
                <a:gd name="connsiteX447" fmla="*/ 137464 w 403483"/>
                <a:gd name="connsiteY447" fmla="*/ 76134 h 645572"/>
                <a:gd name="connsiteX448" fmla="*/ 137464 w 403483"/>
                <a:gd name="connsiteY448" fmla="*/ 63223 h 645572"/>
                <a:gd name="connsiteX449" fmla="*/ 139078 w 403483"/>
                <a:gd name="connsiteY449" fmla="*/ 64837 h 645572"/>
                <a:gd name="connsiteX450" fmla="*/ 140691 w 403483"/>
                <a:gd name="connsiteY450" fmla="*/ 68065 h 645572"/>
                <a:gd name="connsiteX451" fmla="*/ 143919 w 403483"/>
                <a:gd name="connsiteY451" fmla="*/ 69678 h 645572"/>
                <a:gd name="connsiteX452" fmla="*/ 145533 w 403483"/>
                <a:gd name="connsiteY452" fmla="*/ 69678 h 645572"/>
                <a:gd name="connsiteX453" fmla="*/ 147147 w 403483"/>
                <a:gd name="connsiteY453" fmla="*/ 71292 h 645572"/>
                <a:gd name="connsiteX454" fmla="*/ 148761 w 403483"/>
                <a:gd name="connsiteY454" fmla="*/ 71292 h 645572"/>
                <a:gd name="connsiteX455" fmla="*/ 150375 w 403483"/>
                <a:gd name="connsiteY455" fmla="*/ 69678 h 645572"/>
                <a:gd name="connsiteX456" fmla="*/ 153603 w 403483"/>
                <a:gd name="connsiteY456" fmla="*/ 69678 h 645572"/>
                <a:gd name="connsiteX457" fmla="*/ 163287 w 403483"/>
                <a:gd name="connsiteY457" fmla="*/ 66451 h 645572"/>
                <a:gd name="connsiteX458" fmla="*/ 166514 w 403483"/>
                <a:gd name="connsiteY458" fmla="*/ 64837 h 645572"/>
                <a:gd name="connsiteX459" fmla="*/ 166514 w 403483"/>
                <a:gd name="connsiteY459" fmla="*/ 64837 h 645572"/>
                <a:gd name="connsiteX460" fmla="*/ 168128 w 403483"/>
                <a:gd name="connsiteY460" fmla="*/ 61609 h 645572"/>
                <a:gd name="connsiteX461" fmla="*/ 171356 w 403483"/>
                <a:gd name="connsiteY461" fmla="*/ 58381 h 645572"/>
                <a:gd name="connsiteX462" fmla="*/ 174584 w 403483"/>
                <a:gd name="connsiteY462" fmla="*/ 45469 h 645572"/>
                <a:gd name="connsiteX463" fmla="*/ 174584 w 403483"/>
                <a:gd name="connsiteY463" fmla="*/ 42242 h 645572"/>
                <a:gd name="connsiteX464" fmla="*/ 174584 w 403483"/>
                <a:gd name="connsiteY464" fmla="*/ 40628 h 645572"/>
                <a:gd name="connsiteX465" fmla="*/ 176198 w 403483"/>
                <a:gd name="connsiteY465" fmla="*/ 19647 h 645572"/>
                <a:gd name="connsiteX466" fmla="*/ 176198 w 403483"/>
                <a:gd name="connsiteY466" fmla="*/ 18033 h 645572"/>
                <a:gd name="connsiteX467" fmla="*/ 177812 w 403483"/>
                <a:gd name="connsiteY467" fmla="*/ 14805 h 645572"/>
                <a:gd name="connsiteX468" fmla="*/ 179426 w 403483"/>
                <a:gd name="connsiteY468" fmla="*/ 11577 h 645572"/>
                <a:gd name="connsiteX469" fmla="*/ 181040 w 403483"/>
                <a:gd name="connsiteY469" fmla="*/ 11577 h 645572"/>
                <a:gd name="connsiteX470" fmla="*/ 182654 w 403483"/>
                <a:gd name="connsiteY470" fmla="*/ 9963 h 645572"/>
                <a:gd name="connsiteX471" fmla="*/ 184268 w 403483"/>
                <a:gd name="connsiteY471" fmla="*/ 8349 h 645572"/>
                <a:gd name="connsiteX472" fmla="*/ 197179 w 403483"/>
                <a:gd name="connsiteY472" fmla="*/ 5121 h 645572"/>
                <a:gd name="connsiteX473" fmla="*/ 205249 w 403483"/>
                <a:gd name="connsiteY473" fmla="*/ 14805 h 645572"/>
                <a:gd name="connsiteX474" fmla="*/ 208477 w 403483"/>
                <a:gd name="connsiteY474" fmla="*/ 16419 h 645572"/>
                <a:gd name="connsiteX475" fmla="*/ 210090 w 403483"/>
                <a:gd name="connsiteY475" fmla="*/ 18033 h 645572"/>
                <a:gd name="connsiteX476" fmla="*/ 211705 w 403483"/>
                <a:gd name="connsiteY476" fmla="*/ 18033 h 645572"/>
                <a:gd name="connsiteX477" fmla="*/ 211705 w 403483"/>
                <a:gd name="connsiteY477" fmla="*/ 19647 h 645572"/>
                <a:gd name="connsiteX478" fmla="*/ 213318 w 403483"/>
                <a:gd name="connsiteY478" fmla="*/ 19647 h 645572"/>
                <a:gd name="connsiteX479" fmla="*/ 216546 w 403483"/>
                <a:gd name="connsiteY479" fmla="*/ 24488 h 645572"/>
                <a:gd name="connsiteX480" fmla="*/ 216546 w 403483"/>
                <a:gd name="connsiteY480" fmla="*/ 26102 h 645572"/>
                <a:gd name="connsiteX481" fmla="*/ 218160 w 403483"/>
                <a:gd name="connsiteY481" fmla="*/ 26102 h 645572"/>
                <a:gd name="connsiteX482" fmla="*/ 218160 w 403483"/>
                <a:gd name="connsiteY482" fmla="*/ 27716 h 645572"/>
                <a:gd name="connsiteX483" fmla="*/ 219774 w 403483"/>
                <a:gd name="connsiteY483" fmla="*/ 29330 h 645572"/>
                <a:gd name="connsiteX484" fmla="*/ 221388 w 403483"/>
                <a:gd name="connsiteY484" fmla="*/ 34172 h 645572"/>
                <a:gd name="connsiteX485" fmla="*/ 221388 w 403483"/>
                <a:gd name="connsiteY485" fmla="*/ 37400 h 645572"/>
                <a:gd name="connsiteX486" fmla="*/ 221388 w 403483"/>
                <a:gd name="connsiteY486" fmla="*/ 39014 h 645572"/>
                <a:gd name="connsiteX487" fmla="*/ 221388 w 403483"/>
                <a:gd name="connsiteY487" fmla="*/ 40628 h 645572"/>
                <a:gd name="connsiteX488" fmla="*/ 219774 w 403483"/>
                <a:gd name="connsiteY488" fmla="*/ 40628 h 645572"/>
                <a:gd name="connsiteX489" fmla="*/ 218160 w 403483"/>
                <a:gd name="connsiteY489" fmla="*/ 42242 h 645572"/>
                <a:gd name="connsiteX490" fmla="*/ 210090 w 403483"/>
                <a:gd name="connsiteY490" fmla="*/ 47083 h 645572"/>
                <a:gd name="connsiteX491" fmla="*/ 208477 w 403483"/>
                <a:gd name="connsiteY491" fmla="*/ 48697 h 645572"/>
                <a:gd name="connsiteX492" fmla="*/ 208477 w 403483"/>
                <a:gd name="connsiteY492" fmla="*/ 50311 h 645572"/>
                <a:gd name="connsiteX493" fmla="*/ 208477 w 403483"/>
                <a:gd name="connsiteY493" fmla="*/ 50311 h 645572"/>
                <a:gd name="connsiteX494" fmla="*/ 208477 w 403483"/>
                <a:gd name="connsiteY494" fmla="*/ 51925 h 645572"/>
                <a:gd name="connsiteX495" fmla="*/ 210090 w 403483"/>
                <a:gd name="connsiteY495" fmla="*/ 55153 h 645572"/>
                <a:gd name="connsiteX496" fmla="*/ 226230 w 403483"/>
                <a:gd name="connsiteY496" fmla="*/ 71292 h 645572"/>
                <a:gd name="connsiteX497" fmla="*/ 227844 w 403483"/>
                <a:gd name="connsiteY497" fmla="*/ 74520 h 645572"/>
                <a:gd name="connsiteX498" fmla="*/ 231072 w 403483"/>
                <a:gd name="connsiteY498" fmla="*/ 74520 h 645572"/>
                <a:gd name="connsiteX499" fmla="*/ 231072 w 403483"/>
                <a:gd name="connsiteY499" fmla="*/ 76134 h 645572"/>
                <a:gd name="connsiteX500" fmla="*/ 234299 w 403483"/>
                <a:gd name="connsiteY500" fmla="*/ 76134 h 645572"/>
                <a:gd name="connsiteX501" fmla="*/ 234299 w 403483"/>
                <a:gd name="connsiteY501" fmla="*/ 77748 h 645572"/>
                <a:gd name="connsiteX502" fmla="*/ 235914 w 403483"/>
                <a:gd name="connsiteY502" fmla="*/ 79362 h 645572"/>
                <a:gd name="connsiteX503" fmla="*/ 235914 w 403483"/>
                <a:gd name="connsiteY503" fmla="*/ 82590 h 645572"/>
                <a:gd name="connsiteX504" fmla="*/ 235914 w 403483"/>
                <a:gd name="connsiteY504" fmla="*/ 84204 h 645572"/>
                <a:gd name="connsiteX505" fmla="*/ 235914 w 403483"/>
                <a:gd name="connsiteY505" fmla="*/ 85818 h 645572"/>
                <a:gd name="connsiteX506" fmla="*/ 237527 w 403483"/>
                <a:gd name="connsiteY506" fmla="*/ 89046 h 645572"/>
                <a:gd name="connsiteX507" fmla="*/ 242369 w 403483"/>
                <a:gd name="connsiteY507" fmla="*/ 93887 h 645572"/>
                <a:gd name="connsiteX508" fmla="*/ 248825 w 403483"/>
                <a:gd name="connsiteY508" fmla="*/ 97115 h 645572"/>
                <a:gd name="connsiteX509" fmla="*/ 250439 w 403483"/>
                <a:gd name="connsiteY509" fmla="*/ 98729 h 645572"/>
                <a:gd name="connsiteX510" fmla="*/ 250439 w 403483"/>
                <a:gd name="connsiteY510" fmla="*/ 100343 h 645572"/>
                <a:gd name="connsiteX511" fmla="*/ 250439 w 403483"/>
                <a:gd name="connsiteY511" fmla="*/ 105185 h 645572"/>
                <a:gd name="connsiteX512" fmla="*/ 250439 w 403483"/>
                <a:gd name="connsiteY512" fmla="*/ 106799 h 645572"/>
                <a:gd name="connsiteX513" fmla="*/ 250439 w 403483"/>
                <a:gd name="connsiteY513" fmla="*/ 108413 h 645572"/>
                <a:gd name="connsiteX514" fmla="*/ 248825 w 403483"/>
                <a:gd name="connsiteY514" fmla="*/ 108413 h 645572"/>
                <a:gd name="connsiteX515" fmla="*/ 248825 w 403483"/>
                <a:gd name="connsiteY515" fmla="*/ 108413 h 645572"/>
                <a:gd name="connsiteX516" fmla="*/ 247211 w 403483"/>
                <a:gd name="connsiteY516" fmla="*/ 110027 h 645572"/>
                <a:gd name="connsiteX517" fmla="*/ 247211 w 403483"/>
                <a:gd name="connsiteY517" fmla="*/ 110027 h 645572"/>
                <a:gd name="connsiteX518" fmla="*/ 247211 w 403483"/>
                <a:gd name="connsiteY518" fmla="*/ 111641 h 645572"/>
                <a:gd name="connsiteX519" fmla="*/ 247211 w 403483"/>
                <a:gd name="connsiteY519" fmla="*/ 113255 h 645572"/>
                <a:gd name="connsiteX520" fmla="*/ 248825 w 403483"/>
                <a:gd name="connsiteY520" fmla="*/ 116482 h 645572"/>
                <a:gd name="connsiteX521" fmla="*/ 248825 w 403483"/>
                <a:gd name="connsiteY521" fmla="*/ 116482 h 64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</a:cxnLst>
              <a:rect l="l" t="t" r="r" b="b"/>
              <a:pathLst>
                <a:path w="403483" h="645572">
                  <a:moveTo>
                    <a:pt x="260122" y="124552"/>
                  </a:moveTo>
                  <a:lnTo>
                    <a:pt x="258508" y="137464"/>
                  </a:lnTo>
                  <a:lnTo>
                    <a:pt x="256895" y="139078"/>
                  </a:lnTo>
                  <a:lnTo>
                    <a:pt x="255281" y="142305"/>
                  </a:lnTo>
                  <a:lnTo>
                    <a:pt x="255281" y="145533"/>
                  </a:lnTo>
                  <a:lnTo>
                    <a:pt x="258508" y="148761"/>
                  </a:lnTo>
                  <a:lnTo>
                    <a:pt x="261736" y="151989"/>
                  </a:lnTo>
                  <a:lnTo>
                    <a:pt x="266578" y="150375"/>
                  </a:lnTo>
                  <a:lnTo>
                    <a:pt x="266578" y="148761"/>
                  </a:lnTo>
                  <a:lnTo>
                    <a:pt x="266578" y="151989"/>
                  </a:lnTo>
                  <a:lnTo>
                    <a:pt x="269806" y="151989"/>
                  </a:lnTo>
                  <a:lnTo>
                    <a:pt x="269806" y="148761"/>
                  </a:lnTo>
                  <a:lnTo>
                    <a:pt x="273034" y="148761"/>
                  </a:lnTo>
                  <a:lnTo>
                    <a:pt x="273034" y="155217"/>
                  </a:lnTo>
                  <a:lnTo>
                    <a:pt x="277876" y="164900"/>
                  </a:lnTo>
                  <a:lnTo>
                    <a:pt x="279490" y="171356"/>
                  </a:lnTo>
                  <a:lnTo>
                    <a:pt x="289173" y="168128"/>
                  </a:lnTo>
                  <a:lnTo>
                    <a:pt x="294015" y="174584"/>
                  </a:lnTo>
                  <a:lnTo>
                    <a:pt x="297243" y="179426"/>
                  </a:lnTo>
                  <a:lnTo>
                    <a:pt x="300471" y="179426"/>
                  </a:lnTo>
                  <a:lnTo>
                    <a:pt x="303699" y="179426"/>
                  </a:lnTo>
                  <a:lnTo>
                    <a:pt x="305313" y="184268"/>
                  </a:lnTo>
                  <a:lnTo>
                    <a:pt x="311768" y="187496"/>
                  </a:lnTo>
                  <a:lnTo>
                    <a:pt x="313382" y="192337"/>
                  </a:lnTo>
                  <a:lnTo>
                    <a:pt x="318224" y="187496"/>
                  </a:lnTo>
                  <a:lnTo>
                    <a:pt x="323066" y="189109"/>
                  </a:lnTo>
                  <a:lnTo>
                    <a:pt x="324680" y="190723"/>
                  </a:lnTo>
                  <a:lnTo>
                    <a:pt x="327908" y="192337"/>
                  </a:lnTo>
                  <a:lnTo>
                    <a:pt x="331135" y="190723"/>
                  </a:lnTo>
                  <a:lnTo>
                    <a:pt x="335977" y="185882"/>
                  </a:lnTo>
                  <a:lnTo>
                    <a:pt x="339205" y="184268"/>
                  </a:lnTo>
                  <a:lnTo>
                    <a:pt x="342433" y="182654"/>
                  </a:lnTo>
                  <a:lnTo>
                    <a:pt x="350503" y="177812"/>
                  </a:lnTo>
                  <a:lnTo>
                    <a:pt x="355344" y="176198"/>
                  </a:lnTo>
                  <a:lnTo>
                    <a:pt x="358572" y="177812"/>
                  </a:lnTo>
                  <a:lnTo>
                    <a:pt x="361800" y="179426"/>
                  </a:lnTo>
                  <a:lnTo>
                    <a:pt x="365028" y="181040"/>
                  </a:lnTo>
                  <a:lnTo>
                    <a:pt x="368256" y="179426"/>
                  </a:lnTo>
                  <a:lnTo>
                    <a:pt x="371484" y="179426"/>
                  </a:lnTo>
                  <a:lnTo>
                    <a:pt x="371484" y="181040"/>
                  </a:lnTo>
                  <a:lnTo>
                    <a:pt x="371484" y="181040"/>
                  </a:lnTo>
                  <a:lnTo>
                    <a:pt x="373098" y="181040"/>
                  </a:lnTo>
                  <a:lnTo>
                    <a:pt x="373098" y="181040"/>
                  </a:lnTo>
                  <a:lnTo>
                    <a:pt x="369870" y="184268"/>
                  </a:lnTo>
                  <a:lnTo>
                    <a:pt x="373098" y="187496"/>
                  </a:lnTo>
                  <a:lnTo>
                    <a:pt x="379553" y="187496"/>
                  </a:lnTo>
                  <a:lnTo>
                    <a:pt x="384395" y="181040"/>
                  </a:lnTo>
                  <a:lnTo>
                    <a:pt x="381167" y="181040"/>
                  </a:lnTo>
                  <a:lnTo>
                    <a:pt x="381167" y="179426"/>
                  </a:lnTo>
                  <a:lnTo>
                    <a:pt x="389237" y="181040"/>
                  </a:lnTo>
                  <a:lnTo>
                    <a:pt x="394079" y="184268"/>
                  </a:lnTo>
                  <a:lnTo>
                    <a:pt x="394079" y="184268"/>
                  </a:lnTo>
                  <a:lnTo>
                    <a:pt x="397307" y="189109"/>
                  </a:lnTo>
                  <a:lnTo>
                    <a:pt x="398921" y="190723"/>
                  </a:lnTo>
                  <a:lnTo>
                    <a:pt x="400535" y="190723"/>
                  </a:lnTo>
                  <a:lnTo>
                    <a:pt x="402149" y="190723"/>
                  </a:lnTo>
                  <a:lnTo>
                    <a:pt x="405376" y="192337"/>
                  </a:lnTo>
                  <a:lnTo>
                    <a:pt x="405376" y="193951"/>
                  </a:lnTo>
                  <a:lnTo>
                    <a:pt x="405376" y="195565"/>
                  </a:lnTo>
                  <a:lnTo>
                    <a:pt x="405376" y="195565"/>
                  </a:lnTo>
                  <a:lnTo>
                    <a:pt x="405376" y="197179"/>
                  </a:lnTo>
                  <a:lnTo>
                    <a:pt x="405376" y="202021"/>
                  </a:lnTo>
                  <a:lnTo>
                    <a:pt x="402149" y="208477"/>
                  </a:lnTo>
                  <a:lnTo>
                    <a:pt x="400535" y="211705"/>
                  </a:lnTo>
                  <a:lnTo>
                    <a:pt x="398921" y="216546"/>
                  </a:lnTo>
                  <a:lnTo>
                    <a:pt x="398921" y="216546"/>
                  </a:lnTo>
                  <a:lnTo>
                    <a:pt x="397307" y="218160"/>
                  </a:lnTo>
                  <a:lnTo>
                    <a:pt x="394079" y="219774"/>
                  </a:lnTo>
                  <a:lnTo>
                    <a:pt x="392465" y="221388"/>
                  </a:lnTo>
                  <a:lnTo>
                    <a:pt x="389237" y="226230"/>
                  </a:lnTo>
                  <a:lnTo>
                    <a:pt x="386009" y="237527"/>
                  </a:lnTo>
                  <a:lnTo>
                    <a:pt x="384395" y="240755"/>
                  </a:lnTo>
                  <a:lnTo>
                    <a:pt x="386009" y="250439"/>
                  </a:lnTo>
                  <a:lnTo>
                    <a:pt x="386009" y="255281"/>
                  </a:lnTo>
                  <a:lnTo>
                    <a:pt x="387623" y="264964"/>
                  </a:lnTo>
                  <a:lnTo>
                    <a:pt x="387623" y="271420"/>
                  </a:lnTo>
                  <a:lnTo>
                    <a:pt x="387623" y="273034"/>
                  </a:lnTo>
                  <a:lnTo>
                    <a:pt x="387623" y="274648"/>
                  </a:lnTo>
                  <a:lnTo>
                    <a:pt x="387623" y="276262"/>
                  </a:lnTo>
                  <a:lnTo>
                    <a:pt x="389237" y="277876"/>
                  </a:lnTo>
                  <a:lnTo>
                    <a:pt x="390851" y="279490"/>
                  </a:lnTo>
                  <a:lnTo>
                    <a:pt x="390851" y="281104"/>
                  </a:lnTo>
                  <a:lnTo>
                    <a:pt x="390851" y="282718"/>
                  </a:lnTo>
                  <a:lnTo>
                    <a:pt x="390851" y="284331"/>
                  </a:lnTo>
                  <a:lnTo>
                    <a:pt x="389237" y="285945"/>
                  </a:lnTo>
                  <a:lnTo>
                    <a:pt x="387623" y="289173"/>
                  </a:lnTo>
                  <a:lnTo>
                    <a:pt x="387623" y="290787"/>
                  </a:lnTo>
                  <a:lnTo>
                    <a:pt x="389237" y="292401"/>
                  </a:lnTo>
                  <a:lnTo>
                    <a:pt x="389237" y="294015"/>
                  </a:lnTo>
                  <a:lnTo>
                    <a:pt x="390851" y="295629"/>
                  </a:lnTo>
                  <a:lnTo>
                    <a:pt x="392465" y="297243"/>
                  </a:lnTo>
                  <a:lnTo>
                    <a:pt x="392465" y="298857"/>
                  </a:lnTo>
                  <a:lnTo>
                    <a:pt x="392465" y="300471"/>
                  </a:lnTo>
                  <a:lnTo>
                    <a:pt x="392465" y="302085"/>
                  </a:lnTo>
                  <a:lnTo>
                    <a:pt x="392465" y="303699"/>
                  </a:lnTo>
                  <a:lnTo>
                    <a:pt x="392465" y="305313"/>
                  </a:lnTo>
                  <a:lnTo>
                    <a:pt x="389237" y="306927"/>
                  </a:lnTo>
                  <a:lnTo>
                    <a:pt x="386009" y="308540"/>
                  </a:lnTo>
                  <a:lnTo>
                    <a:pt x="386009" y="310154"/>
                  </a:lnTo>
                  <a:lnTo>
                    <a:pt x="384395" y="310154"/>
                  </a:lnTo>
                  <a:lnTo>
                    <a:pt x="384395" y="311768"/>
                  </a:lnTo>
                  <a:lnTo>
                    <a:pt x="382781" y="313382"/>
                  </a:lnTo>
                  <a:lnTo>
                    <a:pt x="382781" y="314996"/>
                  </a:lnTo>
                  <a:lnTo>
                    <a:pt x="382781" y="318224"/>
                  </a:lnTo>
                  <a:lnTo>
                    <a:pt x="384395" y="324680"/>
                  </a:lnTo>
                  <a:lnTo>
                    <a:pt x="384395" y="334363"/>
                  </a:lnTo>
                  <a:lnTo>
                    <a:pt x="384395" y="339205"/>
                  </a:lnTo>
                  <a:lnTo>
                    <a:pt x="384395" y="340819"/>
                  </a:lnTo>
                  <a:lnTo>
                    <a:pt x="384395" y="342433"/>
                  </a:lnTo>
                  <a:lnTo>
                    <a:pt x="381167" y="345661"/>
                  </a:lnTo>
                  <a:lnTo>
                    <a:pt x="379553" y="347275"/>
                  </a:lnTo>
                  <a:lnTo>
                    <a:pt x="377940" y="347275"/>
                  </a:lnTo>
                  <a:lnTo>
                    <a:pt x="376326" y="348889"/>
                  </a:lnTo>
                  <a:lnTo>
                    <a:pt x="374712" y="350503"/>
                  </a:lnTo>
                  <a:lnTo>
                    <a:pt x="369870" y="361800"/>
                  </a:lnTo>
                  <a:lnTo>
                    <a:pt x="366642" y="365028"/>
                  </a:lnTo>
                  <a:lnTo>
                    <a:pt x="366642" y="366642"/>
                  </a:lnTo>
                  <a:lnTo>
                    <a:pt x="365028" y="368256"/>
                  </a:lnTo>
                  <a:lnTo>
                    <a:pt x="360186" y="371484"/>
                  </a:lnTo>
                  <a:lnTo>
                    <a:pt x="355344" y="376326"/>
                  </a:lnTo>
                  <a:lnTo>
                    <a:pt x="353731" y="377940"/>
                  </a:lnTo>
                  <a:lnTo>
                    <a:pt x="345661" y="381167"/>
                  </a:lnTo>
                  <a:lnTo>
                    <a:pt x="345661" y="382781"/>
                  </a:lnTo>
                  <a:lnTo>
                    <a:pt x="340819" y="387623"/>
                  </a:lnTo>
                  <a:lnTo>
                    <a:pt x="339205" y="389237"/>
                  </a:lnTo>
                  <a:lnTo>
                    <a:pt x="337591" y="389237"/>
                  </a:lnTo>
                  <a:lnTo>
                    <a:pt x="335977" y="390851"/>
                  </a:lnTo>
                  <a:lnTo>
                    <a:pt x="334363" y="392465"/>
                  </a:lnTo>
                  <a:lnTo>
                    <a:pt x="332749" y="394079"/>
                  </a:lnTo>
                  <a:lnTo>
                    <a:pt x="331135" y="397307"/>
                  </a:lnTo>
                  <a:lnTo>
                    <a:pt x="329522" y="400535"/>
                  </a:lnTo>
                  <a:lnTo>
                    <a:pt x="327908" y="402148"/>
                  </a:lnTo>
                  <a:lnTo>
                    <a:pt x="326294" y="403763"/>
                  </a:lnTo>
                  <a:lnTo>
                    <a:pt x="324680" y="405376"/>
                  </a:lnTo>
                  <a:lnTo>
                    <a:pt x="324680" y="408604"/>
                  </a:lnTo>
                  <a:lnTo>
                    <a:pt x="326294" y="416674"/>
                  </a:lnTo>
                  <a:lnTo>
                    <a:pt x="324680" y="423130"/>
                  </a:lnTo>
                  <a:lnTo>
                    <a:pt x="319838" y="440883"/>
                  </a:lnTo>
                  <a:lnTo>
                    <a:pt x="318224" y="445725"/>
                  </a:lnTo>
                  <a:lnTo>
                    <a:pt x="313382" y="455408"/>
                  </a:lnTo>
                  <a:lnTo>
                    <a:pt x="313382" y="455408"/>
                  </a:lnTo>
                  <a:lnTo>
                    <a:pt x="311768" y="463478"/>
                  </a:lnTo>
                  <a:lnTo>
                    <a:pt x="310154" y="465092"/>
                  </a:lnTo>
                  <a:lnTo>
                    <a:pt x="310154" y="466706"/>
                  </a:lnTo>
                  <a:lnTo>
                    <a:pt x="310154" y="466706"/>
                  </a:lnTo>
                  <a:lnTo>
                    <a:pt x="305313" y="469934"/>
                  </a:lnTo>
                  <a:lnTo>
                    <a:pt x="305313" y="471548"/>
                  </a:lnTo>
                  <a:lnTo>
                    <a:pt x="305313" y="474775"/>
                  </a:lnTo>
                  <a:lnTo>
                    <a:pt x="303699" y="478003"/>
                  </a:lnTo>
                  <a:lnTo>
                    <a:pt x="305313" y="487687"/>
                  </a:lnTo>
                  <a:lnTo>
                    <a:pt x="303699" y="492529"/>
                  </a:lnTo>
                  <a:lnTo>
                    <a:pt x="303699" y="497371"/>
                  </a:lnTo>
                  <a:lnTo>
                    <a:pt x="306926" y="510282"/>
                  </a:lnTo>
                  <a:lnTo>
                    <a:pt x="310154" y="518352"/>
                  </a:lnTo>
                  <a:lnTo>
                    <a:pt x="313382" y="528035"/>
                  </a:lnTo>
                  <a:lnTo>
                    <a:pt x="313382" y="529649"/>
                  </a:lnTo>
                  <a:lnTo>
                    <a:pt x="313382" y="532877"/>
                  </a:lnTo>
                  <a:lnTo>
                    <a:pt x="313382" y="534491"/>
                  </a:lnTo>
                  <a:lnTo>
                    <a:pt x="310154" y="540947"/>
                  </a:lnTo>
                  <a:lnTo>
                    <a:pt x="310154" y="542561"/>
                  </a:lnTo>
                  <a:lnTo>
                    <a:pt x="308540" y="545789"/>
                  </a:lnTo>
                  <a:lnTo>
                    <a:pt x="308540" y="547402"/>
                  </a:lnTo>
                  <a:lnTo>
                    <a:pt x="310154" y="550630"/>
                  </a:lnTo>
                  <a:lnTo>
                    <a:pt x="310154" y="553858"/>
                  </a:lnTo>
                  <a:lnTo>
                    <a:pt x="308540" y="558700"/>
                  </a:lnTo>
                  <a:lnTo>
                    <a:pt x="308540" y="560314"/>
                  </a:lnTo>
                  <a:lnTo>
                    <a:pt x="306926" y="563542"/>
                  </a:lnTo>
                  <a:lnTo>
                    <a:pt x="308540" y="571611"/>
                  </a:lnTo>
                  <a:lnTo>
                    <a:pt x="308540" y="571611"/>
                  </a:lnTo>
                  <a:lnTo>
                    <a:pt x="292401" y="576453"/>
                  </a:lnTo>
                  <a:lnTo>
                    <a:pt x="269806" y="581295"/>
                  </a:lnTo>
                  <a:lnTo>
                    <a:pt x="261736" y="582909"/>
                  </a:lnTo>
                  <a:lnTo>
                    <a:pt x="248825" y="589365"/>
                  </a:lnTo>
                  <a:lnTo>
                    <a:pt x="223002" y="611960"/>
                  </a:lnTo>
                  <a:lnTo>
                    <a:pt x="218160" y="616802"/>
                  </a:lnTo>
                  <a:lnTo>
                    <a:pt x="211705" y="620029"/>
                  </a:lnTo>
                  <a:lnTo>
                    <a:pt x="198793" y="623257"/>
                  </a:lnTo>
                  <a:lnTo>
                    <a:pt x="192337" y="626485"/>
                  </a:lnTo>
                  <a:lnTo>
                    <a:pt x="185882" y="632941"/>
                  </a:lnTo>
                  <a:lnTo>
                    <a:pt x="184268" y="639397"/>
                  </a:lnTo>
                  <a:lnTo>
                    <a:pt x="184268" y="641011"/>
                  </a:lnTo>
                  <a:lnTo>
                    <a:pt x="184268" y="641011"/>
                  </a:lnTo>
                  <a:lnTo>
                    <a:pt x="176198" y="642625"/>
                  </a:lnTo>
                  <a:lnTo>
                    <a:pt x="172970" y="644238"/>
                  </a:lnTo>
                  <a:lnTo>
                    <a:pt x="169742" y="644238"/>
                  </a:lnTo>
                  <a:lnTo>
                    <a:pt x="168128" y="644238"/>
                  </a:lnTo>
                  <a:lnTo>
                    <a:pt x="164900" y="644238"/>
                  </a:lnTo>
                  <a:lnTo>
                    <a:pt x="158445" y="642625"/>
                  </a:lnTo>
                  <a:lnTo>
                    <a:pt x="155217" y="641011"/>
                  </a:lnTo>
                  <a:lnTo>
                    <a:pt x="150375" y="641011"/>
                  </a:lnTo>
                  <a:lnTo>
                    <a:pt x="148761" y="641011"/>
                  </a:lnTo>
                  <a:lnTo>
                    <a:pt x="142305" y="642625"/>
                  </a:lnTo>
                  <a:lnTo>
                    <a:pt x="139078" y="644238"/>
                  </a:lnTo>
                  <a:lnTo>
                    <a:pt x="137464" y="644238"/>
                  </a:lnTo>
                  <a:lnTo>
                    <a:pt x="135850" y="645852"/>
                  </a:lnTo>
                  <a:lnTo>
                    <a:pt x="135850" y="645852"/>
                  </a:lnTo>
                  <a:lnTo>
                    <a:pt x="127780" y="649080"/>
                  </a:lnTo>
                  <a:lnTo>
                    <a:pt x="111641" y="653922"/>
                  </a:lnTo>
                  <a:lnTo>
                    <a:pt x="108413" y="653922"/>
                  </a:lnTo>
                  <a:lnTo>
                    <a:pt x="98729" y="652308"/>
                  </a:lnTo>
                  <a:lnTo>
                    <a:pt x="87432" y="652308"/>
                  </a:lnTo>
                  <a:lnTo>
                    <a:pt x="85818" y="652308"/>
                  </a:lnTo>
                  <a:lnTo>
                    <a:pt x="84204" y="652308"/>
                  </a:lnTo>
                  <a:lnTo>
                    <a:pt x="82590" y="650694"/>
                  </a:lnTo>
                  <a:lnTo>
                    <a:pt x="79362" y="647466"/>
                  </a:lnTo>
                  <a:lnTo>
                    <a:pt x="79362" y="647466"/>
                  </a:lnTo>
                  <a:lnTo>
                    <a:pt x="76134" y="645852"/>
                  </a:lnTo>
                  <a:lnTo>
                    <a:pt x="74520" y="645852"/>
                  </a:lnTo>
                  <a:lnTo>
                    <a:pt x="74520" y="647466"/>
                  </a:lnTo>
                  <a:lnTo>
                    <a:pt x="74520" y="649080"/>
                  </a:lnTo>
                  <a:lnTo>
                    <a:pt x="72906" y="649080"/>
                  </a:lnTo>
                  <a:lnTo>
                    <a:pt x="72906" y="650694"/>
                  </a:lnTo>
                  <a:lnTo>
                    <a:pt x="69678" y="652308"/>
                  </a:lnTo>
                  <a:lnTo>
                    <a:pt x="69678" y="652308"/>
                  </a:lnTo>
                  <a:lnTo>
                    <a:pt x="68065" y="650694"/>
                  </a:lnTo>
                  <a:lnTo>
                    <a:pt x="66451" y="649080"/>
                  </a:lnTo>
                  <a:lnTo>
                    <a:pt x="63223" y="647466"/>
                  </a:lnTo>
                  <a:lnTo>
                    <a:pt x="59995" y="629713"/>
                  </a:lnTo>
                  <a:lnTo>
                    <a:pt x="59995" y="623257"/>
                  </a:lnTo>
                  <a:lnTo>
                    <a:pt x="61609" y="618416"/>
                  </a:lnTo>
                  <a:lnTo>
                    <a:pt x="66451" y="608732"/>
                  </a:lnTo>
                  <a:lnTo>
                    <a:pt x="66451" y="607118"/>
                  </a:lnTo>
                  <a:lnTo>
                    <a:pt x="68065" y="607118"/>
                  </a:lnTo>
                  <a:lnTo>
                    <a:pt x="69678" y="602276"/>
                  </a:lnTo>
                  <a:lnTo>
                    <a:pt x="71292" y="597434"/>
                  </a:lnTo>
                  <a:lnTo>
                    <a:pt x="71292" y="595820"/>
                  </a:lnTo>
                  <a:lnTo>
                    <a:pt x="71292" y="594207"/>
                  </a:lnTo>
                  <a:lnTo>
                    <a:pt x="71292" y="592593"/>
                  </a:lnTo>
                  <a:lnTo>
                    <a:pt x="69678" y="592593"/>
                  </a:lnTo>
                  <a:lnTo>
                    <a:pt x="66451" y="590979"/>
                  </a:lnTo>
                  <a:lnTo>
                    <a:pt x="66451" y="589365"/>
                  </a:lnTo>
                  <a:lnTo>
                    <a:pt x="64837" y="586137"/>
                  </a:lnTo>
                  <a:lnTo>
                    <a:pt x="63223" y="571611"/>
                  </a:lnTo>
                  <a:lnTo>
                    <a:pt x="63223" y="569998"/>
                  </a:lnTo>
                  <a:lnTo>
                    <a:pt x="61609" y="568384"/>
                  </a:lnTo>
                  <a:lnTo>
                    <a:pt x="61609" y="566770"/>
                  </a:lnTo>
                  <a:lnTo>
                    <a:pt x="61609" y="566770"/>
                  </a:lnTo>
                  <a:lnTo>
                    <a:pt x="58381" y="563542"/>
                  </a:lnTo>
                  <a:lnTo>
                    <a:pt x="56767" y="560314"/>
                  </a:lnTo>
                  <a:lnTo>
                    <a:pt x="55153" y="558700"/>
                  </a:lnTo>
                  <a:lnTo>
                    <a:pt x="55153" y="557086"/>
                  </a:lnTo>
                  <a:lnTo>
                    <a:pt x="58381" y="549016"/>
                  </a:lnTo>
                  <a:lnTo>
                    <a:pt x="58381" y="547402"/>
                  </a:lnTo>
                  <a:lnTo>
                    <a:pt x="58381" y="544175"/>
                  </a:lnTo>
                  <a:lnTo>
                    <a:pt x="55153" y="536105"/>
                  </a:lnTo>
                  <a:lnTo>
                    <a:pt x="51925" y="531263"/>
                  </a:lnTo>
                  <a:lnTo>
                    <a:pt x="50311" y="528035"/>
                  </a:lnTo>
                  <a:lnTo>
                    <a:pt x="34172" y="515124"/>
                  </a:lnTo>
                  <a:lnTo>
                    <a:pt x="32558" y="513510"/>
                  </a:lnTo>
                  <a:lnTo>
                    <a:pt x="30944" y="510282"/>
                  </a:lnTo>
                  <a:lnTo>
                    <a:pt x="29330" y="505440"/>
                  </a:lnTo>
                  <a:lnTo>
                    <a:pt x="22874" y="487687"/>
                  </a:lnTo>
                  <a:lnTo>
                    <a:pt x="21260" y="482845"/>
                  </a:lnTo>
                  <a:lnTo>
                    <a:pt x="21260" y="481231"/>
                  </a:lnTo>
                  <a:lnTo>
                    <a:pt x="22874" y="481231"/>
                  </a:lnTo>
                  <a:lnTo>
                    <a:pt x="30944" y="458636"/>
                  </a:lnTo>
                  <a:lnTo>
                    <a:pt x="30944" y="453794"/>
                  </a:lnTo>
                  <a:lnTo>
                    <a:pt x="30944" y="450566"/>
                  </a:lnTo>
                  <a:lnTo>
                    <a:pt x="30944" y="448953"/>
                  </a:lnTo>
                  <a:lnTo>
                    <a:pt x="29330" y="444111"/>
                  </a:lnTo>
                  <a:lnTo>
                    <a:pt x="26102" y="440883"/>
                  </a:lnTo>
                  <a:lnTo>
                    <a:pt x="24488" y="436041"/>
                  </a:lnTo>
                  <a:lnTo>
                    <a:pt x="21260" y="426357"/>
                  </a:lnTo>
                  <a:lnTo>
                    <a:pt x="21260" y="423130"/>
                  </a:lnTo>
                  <a:lnTo>
                    <a:pt x="21260" y="411832"/>
                  </a:lnTo>
                  <a:lnTo>
                    <a:pt x="21260" y="411832"/>
                  </a:lnTo>
                  <a:lnTo>
                    <a:pt x="19647" y="410218"/>
                  </a:lnTo>
                  <a:lnTo>
                    <a:pt x="14805" y="403763"/>
                  </a:lnTo>
                  <a:lnTo>
                    <a:pt x="6735" y="377940"/>
                  </a:lnTo>
                  <a:lnTo>
                    <a:pt x="5121" y="373098"/>
                  </a:lnTo>
                  <a:lnTo>
                    <a:pt x="5121" y="371484"/>
                  </a:lnTo>
                  <a:lnTo>
                    <a:pt x="6735" y="373098"/>
                  </a:lnTo>
                  <a:lnTo>
                    <a:pt x="9963" y="374712"/>
                  </a:lnTo>
                  <a:lnTo>
                    <a:pt x="11577" y="376326"/>
                  </a:lnTo>
                  <a:lnTo>
                    <a:pt x="14805" y="377940"/>
                  </a:lnTo>
                  <a:lnTo>
                    <a:pt x="19647" y="379554"/>
                  </a:lnTo>
                  <a:lnTo>
                    <a:pt x="21260" y="379554"/>
                  </a:lnTo>
                  <a:lnTo>
                    <a:pt x="21260" y="381167"/>
                  </a:lnTo>
                  <a:lnTo>
                    <a:pt x="22874" y="381167"/>
                  </a:lnTo>
                  <a:lnTo>
                    <a:pt x="26102" y="387623"/>
                  </a:lnTo>
                  <a:lnTo>
                    <a:pt x="26102" y="387623"/>
                  </a:lnTo>
                  <a:lnTo>
                    <a:pt x="27716" y="389237"/>
                  </a:lnTo>
                  <a:lnTo>
                    <a:pt x="27716" y="389237"/>
                  </a:lnTo>
                  <a:lnTo>
                    <a:pt x="29330" y="389237"/>
                  </a:lnTo>
                  <a:lnTo>
                    <a:pt x="39014" y="390851"/>
                  </a:lnTo>
                  <a:lnTo>
                    <a:pt x="42242" y="389237"/>
                  </a:lnTo>
                  <a:lnTo>
                    <a:pt x="50311" y="387623"/>
                  </a:lnTo>
                  <a:lnTo>
                    <a:pt x="53539" y="387623"/>
                  </a:lnTo>
                  <a:lnTo>
                    <a:pt x="55153" y="386009"/>
                  </a:lnTo>
                  <a:lnTo>
                    <a:pt x="55153" y="384395"/>
                  </a:lnTo>
                  <a:lnTo>
                    <a:pt x="56767" y="381167"/>
                  </a:lnTo>
                  <a:lnTo>
                    <a:pt x="56767" y="379554"/>
                  </a:lnTo>
                  <a:lnTo>
                    <a:pt x="56767" y="377940"/>
                  </a:lnTo>
                  <a:lnTo>
                    <a:pt x="48697" y="365028"/>
                  </a:lnTo>
                  <a:lnTo>
                    <a:pt x="48697" y="363414"/>
                  </a:lnTo>
                  <a:lnTo>
                    <a:pt x="45469" y="356958"/>
                  </a:lnTo>
                  <a:lnTo>
                    <a:pt x="45469" y="353731"/>
                  </a:lnTo>
                  <a:lnTo>
                    <a:pt x="45469" y="352117"/>
                  </a:lnTo>
                  <a:lnTo>
                    <a:pt x="48697" y="345661"/>
                  </a:lnTo>
                  <a:lnTo>
                    <a:pt x="50311" y="342433"/>
                  </a:lnTo>
                  <a:lnTo>
                    <a:pt x="50311" y="339205"/>
                  </a:lnTo>
                  <a:lnTo>
                    <a:pt x="48697" y="337591"/>
                  </a:lnTo>
                  <a:lnTo>
                    <a:pt x="48697" y="337591"/>
                  </a:lnTo>
                  <a:lnTo>
                    <a:pt x="39014" y="332749"/>
                  </a:lnTo>
                  <a:lnTo>
                    <a:pt x="37400" y="331136"/>
                  </a:lnTo>
                  <a:lnTo>
                    <a:pt x="35786" y="329522"/>
                  </a:lnTo>
                  <a:lnTo>
                    <a:pt x="35786" y="327908"/>
                  </a:lnTo>
                  <a:lnTo>
                    <a:pt x="35786" y="327908"/>
                  </a:lnTo>
                  <a:lnTo>
                    <a:pt x="37400" y="326294"/>
                  </a:lnTo>
                  <a:lnTo>
                    <a:pt x="39014" y="326294"/>
                  </a:lnTo>
                  <a:lnTo>
                    <a:pt x="40628" y="326294"/>
                  </a:lnTo>
                  <a:lnTo>
                    <a:pt x="55153" y="331136"/>
                  </a:lnTo>
                  <a:lnTo>
                    <a:pt x="61609" y="334363"/>
                  </a:lnTo>
                  <a:lnTo>
                    <a:pt x="68065" y="337591"/>
                  </a:lnTo>
                  <a:lnTo>
                    <a:pt x="72906" y="337591"/>
                  </a:lnTo>
                  <a:lnTo>
                    <a:pt x="79362" y="337591"/>
                  </a:lnTo>
                  <a:lnTo>
                    <a:pt x="92274" y="337591"/>
                  </a:lnTo>
                  <a:lnTo>
                    <a:pt x="98729" y="335977"/>
                  </a:lnTo>
                  <a:lnTo>
                    <a:pt x="106799" y="332749"/>
                  </a:lnTo>
                  <a:lnTo>
                    <a:pt x="122938" y="319838"/>
                  </a:lnTo>
                  <a:lnTo>
                    <a:pt x="126166" y="314996"/>
                  </a:lnTo>
                  <a:lnTo>
                    <a:pt x="127780" y="308540"/>
                  </a:lnTo>
                  <a:lnTo>
                    <a:pt x="129394" y="303699"/>
                  </a:lnTo>
                  <a:lnTo>
                    <a:pt x="131008" y="302085"/>
                  </a:lnTo>
                  <a:lnTo>
                    <a:pt x="132622" y="298857"/>
                  </a:lnTo>
                  <a:lnTo>
                    <a:pt x="134236" y="295629"/>
                  </a:lnTo>
                  <a:lnTo>
                    <a:pt x="135850" y="294015"/>
                  </a:lnTo>
                  <a:lnTo>
                    <a:pt x="134236" y="292401"/>
                  </a:lnTo>
                  <a:lnTo>
                    <a:pt x="132622" y="287559"/>
                  </a:lnTo>
                  <a:lnTo>
                    <a:pt x="132622" y="285945"/>
                  </a:lnTo>
                  <a:lnTo>
                    <a:pt x="134236" y="284331"/>
                  </a:lnTo>
                  <a:lnTo>
                    <a:pt x="137464" y="282718"/>
                  </a:lnTo>
                  <a:lnTo>
                    <a:pt x="139078" y="279490"/>
                  </a:lnTo>
                  <a:lnTo>
                    <a:pt x="151989" y="263350"/>
                  </a:lnTo>
                  <a:lnTo>
                    <a:pt x="161673" y="253667"/>
                  </a:lnTo>
                  <a:lnTo>
                    <a:pt x="163287" y="252053"/>
                  </a:lnTo>
                  <a:lnTo>
                    <a:pt x="168128" y="250439"/>
                  </a:lnTo>
                  <a:lnTo>
                    <a:pt x="171356" y="250439"/>
                  </a:lnTo>
                  <a:lnTo>
                    <a:pt x="174584" y="248825"/>
                  </a:lnTo>
                  <a:lnTo>
                    <a:pt x="179426" y="245597"/>
                  </a:lnTo>
                  <a:lnTo>
                    <a:pt x="185882" y="242369"/>
                  </a:lnTo>
                  <a:lnTo>
                    <a:pt x="187496" y="242369"/>
                  </a:lnTo>
                  <a:lnTo>
                    <a:pt x="189109" y="242369"/>
                  </a:lnTo>
                  <a:lnTo>
                    <a:pt x="190723" y="243983"/>
                  </a:lnTo>
                  <a:lnTo>
                    <a:pt x="192337" y="245597"/>
                  </a:lnTo>
                  <a:lnTo>
                    <a:pt x="193951" y="245597"/>
                  </a:lnTo>
                  <a:lnTo>
                    <a:pt x="195565" y="245597"/>
                  </a:lnTo>
                  <a:lnTo>
                    <a:pt x="205249" y="242369"/>
                  </a:lnTo>
                  <a:lnTo>
                    <a:pt x="206863" y="242369"/>
                  </a:lnTo>
                  <a:lnTo>
                    <a:pt x="208477" y="240755"/>
                  </a:lnTo>
                  <a:lnTo>
                    <a:pt x="210090" y="239141"/>
                  </a:lnTo>
                  <a:lnTo>
                    <a:pt x="211705" y="235913"/>
                  </a:lnTo>
                  <a:lnTo>
                    <a:pt x="211705" y="234300"/>
                  </a:lnTo>
                  <a:lnTo>
                    <a:pt x="210090" y="234300"/>
                  </a:lnTo>
                  <a:lnTo>
                    <a:pt x="210090" y="232686"/>
                  </a:lnTo>
                  <a:lnTo>
                    <a:pt x="208477" y="232686"/>
                  </a:lnTo>
                  <a:lnTo>
                    <a:pt x="208477" y="231072"/>
                  </a:lnTo>
                  <a:lnTo>
                    <a:pt x="208477" y="229458"/>
                  </a:lnTo>
                  <a:lnTo>
                    <a:pt x="206863" y="216546"/>
                  </a:lnTo>
                  <a:lnTo>
                    <a:pt x="206863" y="216546"/>
                  </a:lnTo>
                  <a:lnTo>
                    <a:pt x="206863" y="216546"/>
                  </a:lnTo>
                  <a:lnTo>
                    <a:pt x="206863" y="214932"/>
                  </a:lnTo>
                  <a:lnTo>
                    <a:pt x="206863" y="213318"/>
                  </a:lnTo>
                  <a:lnTo>
                    <a:pt x="206863" y="210091"/>
                  </a:lnTo>
                  <a:lnTo>
                    <a:pt x="208477" y="203635"/>
                  </a:lnTo>
                  <a:lnTo>
                    <a:pt x="208477" y="200407"/>
                  </a:lnTo>
                  <a:lnTo>
                    <a:pt x="208477" y="200407"/>
                  </a:lnTo>
                  <a:lnTo>
                    <a:pt x="206863" y="197179"/>
                  </a:lnTo>
                  <a:lnTo>
                    <a:pt x="206863" y="195565"/>
                  </a:lnTo>
                  <a:lnTo>
                    <a:pt x="206863" y="193951"/>
                  </a:lnTo>
                  <a:lnTo>
                    <a:pt x="206863" y="184268"/>
                  </a:lnTo>
                  <a:lnTo>
                    <a:pt x="208477" y="182654"/>
                  </a:lnTo>
                  <a:lnTo>
                    <a:pt x="208477" y="181040"/>
                  </a:lnTo>
                  <a:lnTo>
                    <a:pt x="210090" y="181040"/>
                  </a:lnTo>
                  <a:lnTo>
                    <a:pt x="214932" y="179426"/>
                  </a:lnTo>
                  <a:lnTo>
                    <a:pt x="216546" y="177812"/>
                  </a:lnTo>
                  <a:lnTo>
                    <a:pt x="216546" y="176198"/>
                  </a:lnTo>
                  <a:lnTo>
                    <a:pt x="216546" y="174584"/>
                  </a:lnTo>
                  <a:lnTo>
                    <a:pt x="216546" y="172970"/>
                  </a:lnTo>
                  <a:lnTo>
                    <a:pt x="216546" y="172970"/>
                  </a:lnTo>
                  <a:lnTo>
                    <a:pt x="214932" y="171356"/>
                  </a:lnTo>
                  <a:lnTo>
                    <a:pt x="213318" y="171356"/>
                  </a:lnTo>
                  <a:lnTo>
                    <a:pt x="203635" y="169742"/>
                  </a:lnTo>
                  <a:lnTo>
                    <a:pt x="202021" y="168128"/>
                  </a:lnTo>
                  <a:lnTo>
                    <a:pt x="202021" y="168128"/>
                  </a:lnTo>
                  <a:lnTo>
                    <a:pt x="200407" y="166514"/>
                  </a:lnTo>
                  <a:lnTo>
                    <a:pt x="198793" y="163287"/>
                  </a:lnTo>
                  <a:lnTo>
                    <a:pt x="198793" y="161673"/>
                  </a:lnTo>
                  <a:lnTo>
                    <a:pt x="206863" y="145533"/>
                  </a:lnTo>
                  <a:lnTo>
                    <a:pt x="210090" y="145533"/>
                  </a:lnTo>
                  <a:lnTo>
                    <a:pt x="210090" y="147147"/>
                  </a:lnTo>
                  <a:lnTo>
                    <a:pt x="210090" y="147147"/>
                  </a:lnTo>
                  <a:lnTo>
                    <a:pt x="213318" y="148761"/>
                  </a:lnTo>
                  <a:lnTo>
                    <a:pt x="214932" y="148761"/>
                  </a:lnTo>
                  <a:lnTo>
                    <a:pt x="218160" y="145533"/>
                  </a:lnTo>
                  <a:lnTo>
                    <a:pt x="223002" y="142305"/>
                  </a:lnTo>
                  <a:lnTo>
                    <a:pt x="223002" y="139078"/>
                  </a:lnTo>
                  <a:lnTo>
                    <a:pt x="221388" y="134236"/>
                  </a:lnTo>
                  <a:lnTo>
                    <a:pt x="219774" y="132622"/>
                  </a:lnTo>
                  <a:lnTo>
                    <a:pt x="218160" y="131008"/>
                  </a:lnTo>
                  <a:lnTo>
                    <a:pt x="218160" y="129394"/>
                  </a:lnTo>
                  <a:lnTo>
                    <a:pt x="214932" y="129394"/>
                  </a:lnTo>
                  <a:lnTo>
                    <a:pt x="214932" y="127780"/>
                  </a:lnTo>
                  <a:lnTo>
                    <a:pt x="211705" y="127780"/>
                  </a:lnTo>
                  <a:lnTo>
                    <a:pt x="205249" y="129394"/>
                  </a:lnTo>
                  <a:lnTo>
                    <a:pt x="203635" y="129394"/>
                  </a:lnTo>
                  <a:lnTo>
                    <a:pt x="202021" y="127780"/>
                  </a:lnTo>
                  <a:lnTo>
                    <a:pt x="202021" y="126166"/>
                  </a:lnTo>
                  <a:lnTo>
                    <a:pt x="200407" y="124552"/>
                  </a:lnTo>
                  <a:lnTo>
                    <a:pt x="198793" y="122938"/>
                  </a:lnTo>
                  <a:lnTo>
                    <a:pt x="198793" y="122938"/>
                  </a:lnTo>
                  <a:lnTo>
                    <a:pt x="197179" y="122938"/>
                  </a:lnTo>
                  <a:lnTo>
                    <a:pt x="195565" y="121324"/>
                  </a:lnTo>
                  <a:lnTo>
                    <a:pt x="195565" y="119710"/>
                  </a:lnTo>
                  <a:lnTo>
                    <a:pt x="195565" y="118096"/>
                  </a:lnTo>
                  <a:lnTo>
                    <a:pt x="195565" y="116482"/>
                  </a:lnTo>
                  <a:lnTo>
                    <a:pt x="193951" y="116482"/>
                  </a:lnTo>
                  <a:lnTo>
                    <a:pt x="192337" y="116482"/>
                  </a:lnTo>
                  <a:lnTo>
                    <a:pt x="190723" y="114869"/>
                  </a:lnTo>
                  <a:lnTo>
                    <a:pt x="187496" y="113255"/>
                  </a:lnTo>
                  <a:lnTo>
                    <a:pt x="185882" y="113255"/>
                  </a:lnTo>
                  <a:lnTo>
                    <a:pt x="184268" y="113255"/>
                  </a:lnTo>
                  <a:lnTo>
                    <a:pt x="179426" y="113255"/>
                  </a:lnTo>
                  <a:lnTo>
                    <a:pt x="176198" y="113255"/>
                  </a:lnTo>
                  <a:lnTo>
                    <a:pt x="176198" y="113255"/>
                  </a:lnTo>
                  <a:lnTo>
                    <a:pt x="174584" y="113255"/>
                  </a:lnTo>
                  <a:lnTo>
                    <a:pt x="171356" y="114869"/>
                  </a:lnTo>
                  <a:lnTo>
                    <a:pt x="169742" y="114869"/>
                  </a:lnTo>
                  <a:lnTo>
                    <a:pt x="166514" y="114869"/>
                  </a:lnTo>
                  <a:lnTo>
                    <a:pt x="164900" y="114869"/>
                  </a:lnTo>
                  <a:lnTo>
                    <a:pt x="160059" y="114869"/>
                  </a:lnTo>
                  <a:lnTo>
                    <a:pt x="158445" y="114869"/>
                  </a:lnTo>
                  <a:lnTo>
                    <a:pt x="156831" y="114869"/>
                  </a:lnTo>
                  <a:lnTo>
                    <a:pt x="156831" y="114869"/>
                  </a:lnTo>
                  <a:lnTo>
                    <a:pt x="155217" y="114869"/>
                  </a:lnTo>
                  <a:lnTo>
                    <a:pt x="153603" y="114869"/>
                  </a:lnTo>
                  <a:lnTo>
                    <a:pt x="151989" y="114869"/>
                  </a:lnTo>
                  <a:lnTo>
                    <a:pt x="151989" y="113255"/>
                  </a:lnTo>
                  <a:lnTo>
                    <a:pt x="148761" y="111641"/>
                  </a:lnTo>
                  <a:lnTo>
                    <a:pt x="145533" y="106799"/>
                  </a:lnTo>
                  <a:lnTo>
                    <a:pt x="143919" y="105185"/>
                  </a:lnTo>
                  <a:lnTo>
                    <a:pt x="142305" y="101957"/>
                  </a:lnTo>
                  <a:lnTo>
                    <a:pt x="140691" y="101957"/>
                  </a:lnTo>
                  <a:lnTo>
                    <a:pt x="140691" y="100343"/>
                  </a:lnTo>
                  <a:lnTo>
                    <a:pt x="140691" y="100343"/>
                  </a:lnTo>
                  <a:lnTo>
                    <a:pt x="139078" y="97115"/>
                  </a:lnTo>
                  <a:lnTo>
                    <a:pt x="139078" y="85818"/>
                  </a:lnTo>
                  <a:lnTo>
                    <a:pt x="137464" y="76134"/>
                  </a:lnTo>
                  <a:lnTo>
                    <a:pt x="137464" y="63223"/>
                  </a:lnTo>
                  <a:lnTo>
                    <a:pt x="139078" y="64837"/>
                  </a:lnTo>
                  <a:lnTo>
                    <a:pt x="140691" y="68065"/>
                  </a:lnTo>
                  <a:lnTo>
                    <a:pt x="143919" y="69678"/>
                  </a:lnTo>
                  <a:lnTo>
                    <a:pt x="145533" y="69678"/>
                  </a:lnTo>
                  <a:lnTo>
                    <a:pt x="147147" y="71292"/>
                  </a:lnTo>
                  <a:lnTo>
                    <a:pt x="148761" y="71292"/>
                  </a:lnTo>
                  <a:lnTo>
                    <a:pt x="150375" y="69678"/>
                  </a:lnTo>
                  <a:lnTo>
                    <a:pt x="153603" y="69678"/>
                  </a:lnTo>
                  <a:lnTo>
                    <a:pt x="163287" y="66451"/>
                  </a:lnTo>
                  <a:lnTo>
                    <a:pt x="166514" y="64837"/>
                  </a:lnTo>
                  <a:lnTo>
                    <a:pt x="166514" y="64837"/>
                  </a:lnTo>
                  <a:lnTo>
                    <a:pt x="168128" y="61609"/>
                  </a:lnTo>
                  <a:lnTo>
                    <a:pt x="171356" y="58381"/>
                  </a:lnTo>
                  <a:lnTo>
                    <a:pt x="174584" y="45469"/>
                  </a:lnTo>
                  <a:lnTo>
                    <a:pt x="174584" y="42242"/>
                  </a:lnTo>
                  <a:lnTo>
                    <a:pt x="174584" y="40628"/>
                  </a:lnTo>
                  <a:lnTo>
                    <a:pt x="176198" y="19647"/>
                  </a:lnTo>
                  <a:lnTo>
                    <a:pt x="176198" y="18033"/>
                  </a:lnTo>
                  <a:lnTo>
                    <a:pt x="177812" y="14805"/>
                  </a:lnTo>
                  <a:lnTo>
                    <a:pt x="179426" y="11577"/>
                  </a:lnTo>
                  <a:lnTo>
                    <a:pt x="181040" y="11577"/>
                  </a:lnTo>
                  <a:lnTo>
                    <a:pt x="182654" y="9963"/>
                  </a:lnTo>
                  <a:lnTo>
                    <a:pt x="184268" y="8349"/>
                  </a:lnTo>
                  <a:lnTo>
                    <a:pt x="197179" y="5121"/>
                  </a:lnTo>
                  <a:lnTo>
                    <a:pt x="205249" y="14805"/>
                  </a:lnTo>
                  <a:lnTo>
                    <a:pt x="208477" y="16419"/>
                  </a:lnTo>
                  <a:lnTo>
                    <a:pt x="210090" y="18033"/>
                  </a:lnTo>
                  <a:lnTo>
                    <a:pt x="211705" y="18033"/>
                  </a:lnTo>
                  <a:lnTo>
                    <a:pt x="211705" y="19647"/>
                  </a:lnTo>
                  <a:lnTo>
                    <a:pt x="213318" y="19647"/>
                  </a:lnTo>
                  <a:lnTo>
                    <a:pt x="216546" y="24488"/>
                  </a:lnTo>
                  <a:lnTo>
                    <a:pt x="216546" y="26102"/>
                  </a:lnTo>
                  <a:lnTo>
                    <a:pt x="218160" y="26102"/>
                  </a:lnTo>
                  <a:lnTo>
                    <a:pt x="218160" y="27716"/>
                  </a:lnTo>
                  <a:lnTo>
                    <a:pt x="219774" y="29330"/>
                  </a:lnTo>
                  <a:lnTo>
                    <a:pt x="221388" y="34172"/>
                  </a:lnTo>
                  <a:lnTo>
                    <a:pt x="221388" y="37400"/>
                  </a:lnTo>
                  <a:lnTo>
                    <a:pt x="221388" y="39014"/>
                  </a:lnTo>
                  <a:lnTo>
                    <a:pt x="221388" y="40628"/>
                  </a:lnTo>
                  <a:lnTo>
                    <a:pt x="219774" y="40628"/>
                  </a:lnTo>
                  <a:lnTo>
                    <a:pt x="218160" y="42242"/>
                  </a:lnTo>
                  <a:lnTo>
                    <a:pt x="210090" y="47083"/>
                  </a:lnTo>
                  <a:lnTo>
                    <a:pt x="208477" y="48697"/>
                  </a:lnTo>
                  <a:lnTo>
                    <a:pt x="208477" y="50311"/>
                  </a:lnTo>
                  <a:lnTo>
                    <a:pt x="208477" y="50311"/>
                  </a:lnTo>
                  <a:lnTo>
                    <a:pt x="208477" y="51925"/>
                  </a:lnTo>
                  <a:lnTo>
                    <a:pt x="210090" y="55153"/>
                  </a:lnTo>
                  <a:lnTo>
                    <a:pt x="226230" y="71292"/>
                  </a:lnTo>
                  <a:lnTo>
                    <a:pt x="227844" y="74520"/>
                  </a:lnTo>
                  <a:lnTo>
                    <a:pt x="231072" y="74520"/>
                  </a:lnTo>
                  <a:lnTo>
                    <a:pt x="231072" y="76134"/>
                  </a:lnTo>
                  <a:lnTo>
                    <a:pt x="234299" y="76134"/>
                  </a:lnTo>
                  <a:lnTo>
                    <a:pt x="234299" y="77748"/>
                  </a:lnTo>
                  <a:lnTo>
                    <a:pt x="235914" y="79362"/>
                  </a:lnTo>
                  <a:lnTo>
                    <a:pt x="235914" y="82590"/>
                  </a:lnTo>
                  <a:lnTo>
                    <a:pt x="235914" y="84204"/>
                  </a:lnTo>
                  <a:lnTo>
                    <a:pt x="235914" y="85818"/>
                  </a:lnTo>
                  <a:lnTo>
                    <a:pt x="237527" y="89046"/>
                  </a:lnTo>
                  <a:lnTo>
                    <a:pt x="242369" y="93887"/>
                  </a:lnTo>
                  <a:lnTo>
                    <a:pt x="248825" y="97115"/>
                  </a:lnTo>
                  <a:lnTo>
                    <a:pt x="250439" y="98729"/>
                  </a:lnTo>
                  <a:lnTo>
                    <a:pt x="250439" y="100343"/>
                  </a:lnTo>
                  <a:lnTo>
                    <a:pt x="250439" y="105185"/>
                  </a:lnTo>
                  <a:lnTo>
                    <a:pt x="250439" y="106799"/>
                  </a:lnTo>
                  <a:lnTo>
                    <a:pt x="250439" y="108413"/>
                  </a:lnTo>
                  <a:lnTo>
                    <a:pt x="248825" y="108413"/>
                  </a:lnTo>
                  <a:lnTo>
                    <a:pt x="248825" y="108413"/>
                  </a:lnTo>
                  <a:lnTo>
                    <a:pt x="247211" y="110027"/>
                  </a:lnTo>
                  <a:lnTo>
                    <a:pt x="247211" y="110027"/>
                  </a:lnTo>
                  <a:lnTo>
                    <a:pt x="247211" y="111641"/>
                  </a:lnTo>
                  <a:lnTo>
                    <a:pt x="247211" y="113255"/>
                  </a:lnTo>
                  <a:lnTo>
                    <a:pt x="248825" y="116482"/>
                  </a:lnTo>
                  <a:lnTo>
                    <a:pt x="248825" y="11648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CB29A70-DE2A-4ADA-B6AC-9738EA509545}"/>
                </a:ext>
              </a:extLst>
            </p:cNvPr>
            <p:cNvSpPr/>
            <p:nvPr/>
          </p:nvSpPr>
          <p:spPr>
            <a:xfrm>
              <a:off x="8842533" y="2106809"/>
              <a:ext cx="435762" cy="597155"/>
            </a:xfrm>
            <a:custGeom>
              <a:avLst/>
              <a:gdLst>
                <a:gd name="connsiteX0" fmla="*/ 131008 w 435761"/>
                <a:gd name="connsiteY0" fmla="*/ 13191 h 597154"/>
                <a:gd name="connsiteX1" fmla="*/ 132622 w 435761"/>
                <a:gd name="connsiteY1" fmla="*/ 13191 h 597154"/>
                <a:gd name="connsiteX2" fmla="*/ 135850 w 435761"/>
                <a:gd name="connsiteY2" fmla="*/ 11577 h 597154"/>
                <a:gd name="connsiteX3" fmla="*/ 140691 w 435761"/>
                <a:gd name="connsiteY3" fmla="*/ 11577 h 597154"/>
                <a:gd name="connsiteX4" fmla="*/ 145533 w 435761"/>
                <a:gd name="connsiteY4" fmla="*/ 11577 h 597154"/>
                <a:gd name="connsiteX5" fmla="*/ 150375 w 435761"/>
                <a:gd name="connsiteY5" fmla="*/ 11577 h 597154"/>
                <a:gd name="connsiteX6" fmla="*/ 151989 w 435761"/>
                <a:gd name="connsiteY6" fmla="*/ 13191 h 597154"/>
                <a:gd name="connsiteX7" fmla="*/ 153603 w 435761"/>
                <a:gd name="connsiteY7" fmla="*/ 14805 h 597154"/>
                <a:gd name="connsiteX8" fmla="*/ 155217 w 435761"/>
                <a:gd name="connsiteY8" fmla="*/ 14805 h 597154"/>
                <a:gd name="connsiteX9" fmla="*/ 160059 w 435761"/>
                <a:gd name="connsiteY9" fmla="*/ 21260 h 597154"/>
                <a:gd name="connsiteX10" fmla="*/ 163286 w 435761"/>
                <a:gd name="connsiteY10" fmla="*/ 22874 h 597154"/>
                <a:gd name="connsiteX11" fmla="*/ 164900 w 435761"/>
                <a:gd name="connsiteY11" fmla="*/ 24488 h 597154"/>
                <a:gd name="connsiteX12" fmla="*/ 166514 w 435761"/>
                <a:gd name="connsiteY12" fmla="*/ 24488 h 597154"/>
                <a:gd name="connsiteX13" fmla="*/ 168128 w 435761"/>
                <a:gd name="connsiteY13" fmla="*/ 24488 h 597154"/>
                <a:gd name="connsiteX14" fmla="*/ 168128 w 435761"/>
                <a:gd name="connsiteY14" fmla="*/ 22874 h 597154"/>
                <a:gd name="connsiteX15" fmla="*/ 169742 w 435761"/>
                <a:gd name="connsiteY15" fmla="*/ 21260 h 597154"/>
                <a:gd name="connsiteX16" fmla="*/ 171356 w 435761"/>
                <a:gd name="connsiteY16" fmla="*/ 19647 h 597154"/>
                <a:gd name="connsiteX17" fmla="*/ 174584 w 435761"/>
                <a:gd name="connsiteY17" fmla="*/ 18033 h 597154"/>
                <a:gd name="connsiteX18" fmla="*/ 181040 w 435761"/>
                <a:gd name="connsiteY18" fmla="*/ 24488 h 597154"/>
                <a:gd name="connsiteX19" fmla="*/ 184268 w 435761"/>
                <a:gd name="connsiteY19" fmla="*/ 26102 h 597154"/>
                <a:gd name="connsiteX20" fmla="*/ 187495 w 435761"/>
                <a:gd name="connsiteY20" fmla="*/ 29330 h 597154"/>
                <a:gd name="connsiteX21" fmla="*/ 189109 w 435761"/>
                <a:gd name="connsiteY21" fmla="*/ 29330 h 597154"/>
                <a:gd name="connsiteX22" fmla="*/ 190723 w 435761"/>
                <a:gd name="connsiteY22" fmla="*/ 29330 h 597154"/>
                <a:gd name="connsiteX23" fmla="*/ 202021 w 435761"/>
                <a:gd name="connsiteY23" fmla="*/ 22874 h 597154"/>
                <a:gd name="connsiteX24" fmla="*/ 203635 w 435761"/>
                <a:gd name="connsiteY24" fmla="*/ 22874 h 597154"/>
                <a:gd name="connsiteX25" fmla="*/ 206863 w 435761"/>
                <a:gd name="connsiteY25" fmla="*/ 22874 h 597154"/>
                <a:gd name="connsiteX26" fmla="*/ 210090 w 435761"/>
                <a:gd name="connsiteY26" fmla="*/ 22874 h 597154"/>
                <a:gd name="connsiteX27" fmla="*/ 213318 w 435761"/>
                <a:gd name="connsiteY27" fmla="*/ 22874 h 597154"/>
                <a:gd name="connsiteX28" fmla="*/ 235913 w 435761"/>
                <a:gd name="connsiteY28" fmla="*/ 32558 h 597154"/>
                <a:gd name="connsiteX29" fmla="*/ 239141 w 435761"/>
                <a:gd name="connsiteY29" fmla="*/ 32558 h 597154"/>
                <a:gd name="connsiteX30" fmla="*/ 245597 w 435761"/>
                <a:gd name="connsiteY30" fmla="*/ 32558 h 597154"/>
                <a:gd name="connsiteX31" fmla="*/ 250439 w 435761"/>
                <a:gd name="connsiteY31" fmla="*/ 32558 h 597154"/>
                <a:gd name="connsiteX32" fmla="*/ 250439 w 435761"/>
                <a:gd name="connsiteY32" fmla="*/ 32558 h 597154"/>
                <a:gd name="connsiteX33" fmla="*/ 252053 w 435761"/>
                <a:gd name="connsiteY33" fmla="*/ 34172 h 597154"/>
                <a:gd name="connsiteX34" fmla="*/ 253667 w 435761"/>
                <a:gd name="connsiteY34" fmla="*/ 34172 h 597154"/>
                <a:gd name="connsiteX35" fmla="*/ 255281 w 435761"/>
                <a:gd name="connsiteY35" fmla="*/ 35786 h 597154"/>
                <a:gd name="connsiteX36" fmla="*/ 256895 w 435761"/>
                <a:gd name="connsiteY36" fmla="*/ 37400 h 597154"/>
                <a:gd name="connsiteX37" fmla="*/ 256895 w 435761"/>
                <a:gd name="connsiteY37" fmla="*/ 39014 h 597154"/>
                <a:gd name="connsiteX38" fmla="*/ 258508 w 435761"/>
                <a:gd name="connsiteY38" fmla="*/ 42242 h 597154"/>
                <a:gd name="connsiteX39" fmla="*/ 260122 w 435761"/>
                <a:gd name="connsiteY39" fmla="*/ 48697 h 597154"/>
                <a:gd name="connsiteX40" fmla="*/ 261736 w 435761"/>
                <a:gd name="connsiteY40" fmla="*/ 51925 h 597154"/>
                <a:gd name="connsiteX41" fmla="*/ 263350 w 435761"/>
                <a:gd name="connsiteY41" fmla="*/ 55153 h 597154"/>
                <a:gd name="connsiteX42" fmla="*/ 264964 w 435761"/>
                <a:gd name="connsiteY42" fmla="*/ 56767 h 597154"/>
                <a:gd name="connsiteX43" fmla="*/ 266578 w 435761"/>
                <a:gd name="connsiteY43" fmla="*/ 58381 h 597154"/>
                <a:gd name="connsiteX44" fmla="*/ 269806 w 435761"/>
                <a:gd name="connsiteY44" fmla="*/ 59995 h 597154"/>
                <a:gd name="connsiteX45" fmla="*/ 274648 w 435761"/>
                <a:gd name="connsiteY45" fmla="*/ 59995 h 597154"/>
                <a:gd name="connsiteX46" fmla="*/ 276262 w 435761"/>
                <a:gd name="connsiteY46" fmla="*/ 61609 h 597154"/>
                <a:gd name="connsiteX47" fmla="*/ 276262 w 435761"/>
                <a:gd name="connsiteY47" fmla="*/ 61609 h 597154"/>
                <a:gd name="connsiteX48" fmla="*/ 279490 w 435761"/>
                <a:gd name="connsiteY48" fmla="*/ 64837 h 597154"/>
                <a:gd name="connsiteX49" fmla="*/ 287559 w 435761"/>
                <a:gd name="connsiteY49" fmla="*/ 76134 h 597154"/>
                <a:gd name="connsiteX50" fmla="*/ 289173 w 435761"/>
                <a:gd name="connsiteY50" fmla="*/ 79362 h 597154"/>
                <a:gd name="connsiteX51" fmla="*/ 292401 w 435761"/>
                <a:gd name="connsiteY51" fmla="*/ 80976 h 597154"/>
                <a:gd name="connsiteX52" fmla="*/ 294015 w 435761"/>
                <a:gd name="connsiteY52" fmla="*/ 80976 h 597154"/>
                <a:gd name="connsiteX53" fmla="*/ 297243 w 435761"/>
                <a:gd name="connsiteY53" fmla="*/ 82590 h 597154"/>
                <a:gd name="connsiteX54" fmla="*/ 298857 w 435761"/>
                <a:gd name="connsiteY54" fmla="*/ 84204 h 597154"/>
                <a:gd name="connsiteX55" fmla="*/ 300471 w 435761"/>
                <a:gd name="connsiteY55" fmla="*/ 84204 h 597154"/>
                <a:gd name="connsiteX56" fmla="*/ 331135 w 435761"/>
                <a:gd name="connsiteY56" fmla="*/ 84204 h 597154"/>
                <a:gd name="connsiteX57" fmla="*/ 334363 w 435761"/>
                <a:gd name="connsiteY57" fmla="*/ 85818 h 597154"/>
                <a:gd name="connsiteX58" fmla="*/ 335977 w 435761"/>
                <a:gd name="connsiteY58" fmla="*/ 85818 h 597154"/>
                <a:gd name="connsiteX59" fmla="*/ 335977 w 435761"/>
                <a:gd name="connsiteY59" fmla="*/ 85818 h 597154"/>
                <a:gd name="connsiteX60" fmla="*/ 337591 w 435761"/>
                <a:gd name="connsiteY60" fmla="*/ 85818 h 597154"/>
                <a:gd name="connsiteX61" fmla="*/ 337591 w 435761"/>
                <a:gd name="connsiteY61" fmla="*/ 85818 h 597154"/>
                <a:gd name="connsiteX62" fmla="*/ 339205 w 435761"/>
                <a:gd name="connsiteY62" fmla="*/ 85818 h 597154"/>
                <a:gd name="connsiteX63" fmla="*/ 340819 w 435761"/>
                <a:gd name="connsiteY63" fmla="*/ 84204 h 597154"/>
                <a:gd name="connsiteX64" fmla="*/ 342433 w 435761"/>
                <a:gd name="connsiteY64" fmla="*/ 84204 h 597154"/>
                <a:gd name="connsiteX65" fmla="*/ 344047 w 435761"/>
                <a:gd name="connsiteY65" fmla="*/ 84204 h 597154"/>
                <a:gd name="connsiteX66" fmla="*/ 345661 w 435761"/>
                <a:gd name="connsiteY66" fmla="*/ 84204 h 597154"/>
                <a:gd name="connsiteX67" fmla="*/ 350503 w 435761"/>
                <a:gd name="connsiteY67" fmla="*/ 85818 h 597154"/>
                <a:gd name="connsiteX68" fmla="*/ 352117 w 435761"/>
                <a:gd name="connsiteY68" fmla="*/ 85818 h 597154"/>
                <a:gd name="connsiteX69" fmla="*/ 353731 w 435761"/>
                <a:gd name="connsiteY69" fmla="*/ 87432 h 597154"/>
                <a:gd name="connsiteX70" fmla="*/ 358572 w 435761"/>
                <a:gd name="connsiteY70" fmla="*/ 89046 h 597154"/>
                <a:gd name="connsiteX71" fmla="*/ 360186 w 435761"/>
                <a:gd name="connsiteY71" fmla="*/ 90660 h 597154"/>
                <a:gd name="connsiteX72" fmla="*/ 361800 w 435761"/>
                <a:gd name="connsiteY72" fmla="*/ 90660 h 597154"/>
                <a:gd name="connsiteX73" fmla="*/ 366642 w 435761"/>
                <a:gd name="connsiteY73" fmla="*/ 97115 h 597154"/>
                <a:gd name="connsiteX74" fmla="*/ 366642 w 435761"/>
                <a:gd name="connsiteY74" fmla="*/ 97115 h 597154"/>
                <a:gd name="connsiteX75" fmla="*/ 369870 w 435761"/>
                <a:gd name="connsiteY75" fmla="*/ 98729 h 597154"/>
                <a:gd name="connsiteX76" fmla="*/ 371484 w 435761"/>
                <a:gd name="connsiteY76" fmla="*/ 100343 h 597154"/>
                <a:gd name="connsiteX77" fmla="*/ 377939 w 435761"/>
                <a:gd name="connsiteY77" fmla="*/ 101957 h 597154"/>
                <a:gd name="connsiteX78" fmla="*/ 379553 w 435761"/>
                <a:gd name="connsiteY78" fmla="*/ 101957 h 597154"/>
                <a:gd name="connsiteX79" fmla="*/ 382781 w 435761"/>
                <a:gd name="connsiteY79" fmla="*/ 105185 h 597154"/>
                <a:gd name="connsiteX80" fmla="*/ 384395 w 435761"/>
                <a:gd name="connsiteY80" fmla="*/ 105185 h 597154"/>
                <a:gd name="connsiteX81" fmla="*/ 386009 w 435761"/>
                <a:gd name="connsiteY81" fmla="*/ 105185 h 597154"/>
                <a:gd name="connsiteX82" fmla="*/ 386009 w 435761"/>
                <a:gd name="connsiteY82" fmla="*/ 105185 h 597154"/>
                <a:gd name="connsiteX83" fmla="*/ 387623 w 435761"/>
                <a:gd name="connsiteY83" fmla="*/ 106799 h 597154"/>
                <a:gd name="connsiteX84" fmla="*/ 389237 w 435761"/>
                <a:gd name="connsiteY84" fmla="*/ 106799 h 597154"/>
                <a:gd name="connsiteX85" fmla="*/ 390851 w 435761"/>
                <a:gd name="connsiteY85" fmla="*/ 106799 h 597154"/>
                <a:gd name="connsiteX86" fmla="*/ 390851 w 435761"/>
                <a:gd name="connsiteY86" fmla="*/ 106799 h 597154"/>
                <a:gd name="connsiteX87" fmla="*/ 394079 w 435761"/>
                <a:gd name="connsiteY87" fmla="*/ 106799 h 597154"/>
                <a:gd name="connsiteX88" fmla="*/ 398921 w 435761"/>
                <a:gd name="connsiteY88" fmla="*/ 105185 h 597154"/>
                <a:gd name="connsiteX89" fmla="*/ 400535 w 435761"/>
                <a:gd name="connsiteY89" fmla="*/ 105185 h 597154"/>
                <a:gd name="connsiteX90" fmla="*/ 402148 w 435761"/>
                <a:gd name="connsiteY90" fmla="*/ 105185 h 597154"/>
                <a:gd name="connsiteX91" fmla="*/ 402148 w 435761"/>
                <a:gd name="connsiteY91" fmla="*/ 105185 h 597154"/>
                <a:gd name="connsiteX92" fmla="*/ 403762 w 435761"/>
                <a:gd name="connsiteY92" fmla="*/ 106799 h 597154"/>
                <a:gd name="connsiteX93" fmla="*/ 405376 w 435761"/>
                <a:gd name="connsiteY93" fmla="*/ 106799 h 597154"/>
                <a:gd name="connsiteX94" fmla="*/ 406990 w 435761"/>
                <a:gd name="connsiteY94" fmla="*/ 108413 h 597154"/>
                <a:gd name="connsiteX95" fmla="*/ 406990 w 435761"/>
                <a:gd name="connsiteY95" fmla="*/ 110027 h 597154"/>
                <a:gd name="connsiteX96" fmla="*/ 408604 w 435761"/>
                <a:gd name="connsiteY96" fmla="*/ 110027 h 597154"/>
                <a:gd name="connsiteX97" fmla="*/ 410218 w 435761"/>
                <a:gd name="connsiteY97" fmla="*/ 110027 h 597154"/>
                <a:gd name="connsiteX98" fmla="*/ 411832 w 435761"/>
                <a:gd name="connsiteY98" fmla="*/ 110027 h 597154"/>
                <a:gd name="connsiteX99" fmla="*/ 413446 w 435761"/>
                <a:gd name="connsiteY99" fmla="*/ 110027 h 597154"/>
                <a:gd name="connsiteX100" fmla="*/ 415060 w 435761"/>
                <a:gd name="connsiteY100" fmla="*/ 110027 h 597154"/>
                <a:gd name="connsiteX101" fmla="*/ 416674 w 435761"/>
                <a:gd name="connsiteY101" fmla="*/ 108413 h 597154"/>
                <a:gd name="connsiteX102" fmla="*/ 418288 w 435761"/>
                <a:gd name="connsiteY102" fmla="*/ 108413 h 597154"/>
                <a:gd name="connsiteX103" fmla="*/ 418288 w 435761"/>
                <a:gd name="connsiteY103" fmla="*/ 108413 h 597154"/>
                <a:gd name="connsiteX104" fmla="*/ 418288 w 435761"/>
                <a:gd name="connsiteY104" fmla="*/ 106799 h 597154"/>
                <a:gd name="connsiteX105" fmla="*/ 418288 w 435761"/>
                <a:gd name="connsiteY105" fmla="*/ 103571 h 597154"/>
                <a:gd name="connsiteX106" fmla="*/ 418288 w 435761"/>
                <a:gd name="connsiteY106" fmla="*/ 103571 h 597154"/>
                <a:gd name="connsiteX107" fmla="*/ 418288 w 435761"/>
                <a:gd name="connsiteY107" fmla="*/ 101957 h 597154"/>
                <a:gd name="connsiteX108" fmla="*/ 419902 w 435761"/>
                <a:gd name="connsiteY108" fmla="*/ 101957 h 597154"/>
                <a:gd name="connsiteX109" fmla="*/ 421516 w 435761"/>
                <a:gd name="connsiteY109" fmla="*/ 101957 h 597154"/>
                <a:gd name="connsiteX110" fmla="*/ 423130 w 435761"/>
                <a:gd name="connsiteY110" fmla="*/ 101957 h 597154"/>
                <a:gd name="connsiteX111" fmla="*/ 423130 w 435761"/>
                <a:gd name="connsiteY111" fmla="*/ 103571 h 597154"/>
                <a:gd name="connsiteX112" fmla="*/ 424744 w 435761"/>
                <a:gd name="connsiteY112" fmla="*/ 105185 h 597154"/>
                <a:gd name="connsiteX113" fmla="*/ 426357 w 435761"/>
                <a:gd name="connsiteY113" fmla="*/ 110027 h 597154"/>
                <a:gd name="connsiteX114" fmla="*/ 426357 w 435761"/>
                <a:gd name="connsiteY114" fmla="*/ 111641 h 597154"/>
                <a:gd name="connsiteX115" fmla="*/ 427971 w 435761"/>
                <a:gd name="connsiteY115" fmla="*/ 113255 h 597154"/>
                <a:gd name="connsiteX116" fmla="*/ 427971 w 435761"/>
                <a:gd name="connsiteY116" fmla="*/ 114869 h 597154"/>
                <a:gd name="connsiteX117" fmla="*/ 431199 w 435761"/>
                <a:gd name="connsiteY117" fmla="*/ 116482 h 597154"/>
                <a:gd name="connsiteX118" fmla="*/ 434427 w 435761"/>
                <a:gd name="connsiteY118" fmla="*/ 119710 h 597154"/>
                <a:gd name="connsiteX119" fmla="*/ 436041 w 435761"/>
                <a:gd name="connsiteY119" fmla="*/ 119710 h 597154"/>
                <a:gd name="connsiteX120" fmla="*/ 440883 w 435761"/>
                <a:gd name="connsiteY120" fmla="*/ 122938 h 597154"/>
                <a:gd name="connsiteX121" fmla="*/ 440883 w 435761"/>
                <a:gd name="connsiteY121" fmla="*/ 126166 h 597154"/>
                <a:gd name="connsiteX122" fmla="*/ 440883 w 435761"/>
                <a:gd name="connsiteY122" fmla="*/ 132622 h 597154"/>
                <a:gd name="connsiteX123" fmla="*/ 432813 w 435761"/>
                <a:gd name="connsiteY123" fmla="*/ 156831 h 597154"/>
                <a:gd name="connsiteX124" fmla="*/ 427971 w 435761"/>
                <a:gd name="connsiteY124" fmla="*/ 168128 h 597154"/>
                <a:gd name="connsiteX125" fmla="*/ 423130 w 435761"/>
                <a:gd name="connsiteY125" fmla="*/ 187496 h 597154"/>
                <a:gd name="connsiteX126" fmla="*/ 421516 w 435761"/>
                <a:gd name="connsiteY126" fmla="*/ 189109 h 597154"/>
                <a:gd name="connsiteX127" fmla="*/ 419902 w 435761"/>
                <a:gd name="connsiteY127" fmla="*/ 192337 h 597154"/>
                <a:gd name="connsiteX128" fmla="*/ 416674 w 435761"/>
                <a:gd name="connsiteY128" fmla="*/ 197179 h 597154"/>
                <a:gd name="connsiteX129" fmla="*/ 413446 w 435761"/>
                <a:gd name="connsiteY129" fmla="*/ 200407 h 597154"/>
                <a:gd name="connsiteX130" fmla="*/ 411832 w 435761"/>
                <a:gd name="connsiteY130" fmla="*/ 203635 h 597154"/>
                <a:gd name="connsiteX131" fmla="*/ 411832 w 435761"/>
                <a:gd name="connsiteY131" fmla="*/ 205249 h 597154"/>
                <a:gd name="connsiteX132" fmla="*/ 402148 w 435761"/>
                <a:gd name="connsiteY132" fmla="*/ 216546 h 597154"/>
                <a:gd name="connsiteX133" fmla="*/ 400535 w 435761"/>
                <a:gd name="connsiteY133" fmla="*/ 218160 h 597154"/>
                <a:gd name="connsiteX134" fmla="*/ 397307 w 435761"/>
                <a:gd name="connsiteY134" fmla="*/ 227844 h 597154"/>
                <a:gd name="connsiteX135" fmla="*/ 394079 w 435761"/>
                <a:gd name="connsiteY135" fmla="*/ 232686 h 597154"/>
                <a:gd name="connsiteX136" fmla="*/ 379553 w 435761"/>
                <a:gd name="connsiteY136" fmla="*/ 247211 h 597154"/>
                <a:gd name="connsiteX137" fmla="*/ 373098 w 435761"/>
                <a:gd name="connsiteY137" fmla="*/ 252053 h 597154"/>
                <a:gd name="connsiteX138" fmla="*/ 369870 w 435761"/>
                <a:gd name="connsiteY138" fmla="*/ 253667 h 597154"/>
                <a:gd name="connsiteX139" fmla="*/ 369870 w 435761"/>
                <a:gd name="connsiteY139" fmla="*/ 255281 h 597154"/>
                <a:gd name="connsiteX140" fmla="*/ 369870 w 435761"/>
                <a:gd name="connsiteY140" fmla="*/ 256895 h 597154"/>
                <a:gd name="connsiteX141" fmla="*/ 373098 w 435761"/>
                <a:gd name="connsiteY141" fmla="*/ 261736 h 597154"/>
                <a:gd name="connsiteX142" fmla="*/ 374712 w 435761"/>
                <a:gd name="connsiteY142" fmla="*/ 263350 h 597154"/>
                <a:gd name="connsiteX143" fmla="*/ 381167 w 435761"/>
                <a:gd name="connsiteY143" fmla="*/ 268192 h 597154"/>
                <a:gd name="connsiteX144" fmla="*/ 395693 w 435761"/>
                <a:gd name="connsiteY144" fmla="*/ 273034 h 597154"/>
                <a:gd name="connsiteX145" fmla="*/ 400535 w 435761"/>
                <a:gd name="connsiteY145" fmla="*/ 274648 h 597154"/>
                <a:gd name="connsiteX146" fmla="*/ 406990 w 435761"/>
                <a:gd name="connsiteY146" fmla="*/ 279490 h 597154"/>
                <a:gd name="connsiteX147" fmla="*/ 408604 w 435761"/>
                <a:gd name="connsiteY147" fmla="*/ 281104 h 597154"/>
                <a:gd name="connsiteX148" fmla="*/ 408604 w 435761"/>
                <a:gd name="connsiteY148" fmla="*/ 282718 h 597154"/>
                <a:gd name="connsiteX149" fmla="*/ 408604 w 435761"/>
                <a:gd name="connsiteY149" fmla="*/ 282718 h 597154"/>
                <a:gd name="connsiteX150" fmla="*/ 408604 w 435761"/>
                <a:gd name="connsiteY150" fmla="*/ 282718 h 597154"/>
                <a:gd name="connsiteX151" fmla="*/ 410218 w 435761"/>
                <a:gd name="connsiteY151" fmla="*/ 284332 h 597154"/>
                <a:gd name="connsiteX152" fmla="*/ 410218 w 435761"/>
                <a:gd name="connsiteY152" fmla="*/ 284332 h 597154"/>
                <a:gd name="connsiteX153" fmla="*/ 415060 w 435761"/>
                <a:gd name="connsiteY153" fmla="*/ 285945 h 597154"/>
                <a:gd name="connsiteX154" fmla="*/ 418288 w 435761"/>
                <a:gd name="connsiteY154" fmla="*/ 289173 h 597154"/>
                <a:gd name="connsiteX155" fmla="*/ 416674 w 435761"/>
                <a:gd name="connsiteY155" fmla="*/ 290787 h 597154"/>
                <a:gd name="connsiteX156" fmla="*/ 413446 w 435761"/>
                <a:gd name="connsiteY156" fmla="*/ 292401 h 597154"/>
                <a:gd name="connsiteX157" fmla="*/ 413446 w 435761"/>
                <a:gd name="connsiteY157" fmla="*/ 297243 h 597154"/>
                <a:gd name="connsiteX158" fmla="*/ 411832 w 435761"/>
                <a:gd name="connsiteY158" fmla="*/ 300471 h 597154"/>
                <a:gd name="connsiteX159" fmla="*/ 408604 w 435761"/>
                <a:gd name="connsiteY159" fmla="*/ 311768 h 597154"/>
                <a:gd name="connsiteX160" fmla="*/ 410218 w 435761"/>
                <a:gd name="connsiteY160" fmla="*/ 313382 h 597154"/>
                <a:gd name="connsiteX161" fmla="*/ 406990 w 435761"/>
                <a:gd name="connsiteY161" fmla="*/ 319838 h 597154"/>
                <a:gd name="connsiteX162" fmla="*/ 403762 w 435761"/>
                <a:gd name="connsiteY162" fmla="*/ 324680 h 597154"/>
                <a:gd name="connsiteX163" fmla="*/ 402148 w 435761"/>
                <a:gd name="connsiteY163" fmla="*/ 326294 h 597154"/>
                <a:gd name="connsiteX164" fmla="*/ 400535 w 435761"/>
                <a:gd name="connsiteY164" fmla="*/ 329522 h 597154"/>
                <a:gd name="connsiteX165" fmla="*/ 395693 w 435761"/>
                <a:gd name="connsiteY165" fmla="*/ 335977 h 597154"/>
                <a:gd name="connsiteX166" fmla="*/ 394079 w 435761"/>
                <a:gd name="connsiteY166" fmla="*/ 342433 h 597154"/>
                <a:gd name="connsiteX167" fmla="*/ 395693 w 435761"/>
                <a:gd name="connsiteY167" fmla="*/ 347275 h 597154"/>
                <a:gd name="connsiteX168" fmla="*/ 395693 w 435761"/>
                <a:gd name="connsiteY168" fmla="*/ 352117 h 597154"/>
                <a:gd name="connsiteX169" fmla="*/ 397307 w 435761"/>
                <a:gd name="connsiteY169" fmla="*/ 355345 h 597154"/>
                <a:gd name="connsiteX170" fmla="*/ 394079 w 435761"/>
                <a:gd name="connsiteY170" fmla="*/ 360186 h 597154"/>
                <a:gd name="connsiteX171" fmla="*/ 390851 w 435761"/>
                <a:gd name="connsiteY171" fmla="*/ 358572 h 597154"/>
                <a:gd name="connsiteX172" fmla="*/ 386009 w 435761"/>
                <a:gd name="connsiteY172" fmla="*/ 361800 h 597154"/>
                <a:gd name="connsiteX173" fmla="*/ 374712 w 435761"/>
                <a:gd name="connsiteY173" fmla="*/ 368256 h 597154"/>
                <a:gd name="connsiteX174" fmla="*/ 365028 w 435761"/>
                <a:gd name="connsiteY174" fmla="*/ 376326 h 597154"/>
                <a:gd name="connsiteX175" fmla="*/ 360186 w 435761"/>
                <a:gd name="connsiteY175" fmla="*/ 381167 h 597154"/>
                <a:gd name="connsiteX176" fmla="*/ 353731 w 435761"/>
                <a:gd name="connsiteY176" fmla="*/ 381167 h 597154"/>
                <a:gd name="connsiteX177" fmla="*/ 350503 w 435761"/>
                <a:gd name="connsiteY177" fmla="*/ 376326 h 597154"/>
                <a:gd name="connsiteX178" fmla="*/ 350503 w 435761"/>
                <a:gd name="connsiteY178" fmla="*/ 377940 h 597154"/>
                <a:gd name="connsiteX179" fmla="*/ 350503 w 435761"/>
                <a:gd name="connsiteY179" fmla="*/ 377940 h 597154"/>
                <a:gd name="connsiteX180" fmla="*/ 348889 w 435761"/>
                <a:gd name="connsiteY180" fmla="*/ 377940 h 597154"/>
                <a:gd name="connsiteX181" fmla="*/ 348889 w 435761"/>
                <a:gd name="connsiteY181" fmla="*/ 377940 h 597154"/>
                <a:gd name="connsiteX182" fmla="*/ 350503 w 435761"/>
                <a:gd name="connsiteY182" fmla="*/ 381167 h 597154"/>
                <a:gd name="connsiteX183" fmla="*/ 345661 w 435761"/>
                <a:gd name="connsiteY183" fmla="*/ 382781 h 597154"/>
                <a:gd name="connsiteX184" fmla="*/ 335977 w 435761"/>
                <a:gd name="connsiteY184" fmla="*/ 382781 h 597154"/>
                <a:gd name="connsiteX185" fmla="*/ 329522 w 435761"/>
                <a:gd name="connsiteY185" fmla="*/ 386009 h 597154"/>
                <a:gd name="connsiteX186" fmla="*/ 331135 w 435761"/>
                <a:gd name="connsiteY186" fmla="*/ 390851 h 597154"/>
                <a:gd name="connsiteX187" fmla="*/ 329522 w 435761"/>
                <a:gd name="connsiteY187" fmla="*/ 394079 h 597154"/>
                <a:gd name="connsiteX188" fmla="*/ 324680 w 435761"/>
                <a:gd name="connsiteY188" fmla="*/ 400535 h 597154"/>
                <a:gd name="connsiteX189" fmla="*/ 324680 w 435761"/>
                <a:gd name="connsiteY189" fmla="*/ 402149 h 597154"/>
                <a:gd name="connsiteX190" fmla="*/ 324680 w 435761"/>
                <a:gd name="connsiteY190" fmla="*/ 406990 h 597154"/>
                <a:gd name="connsiteX191" fmla="*/ 324680 w 435761"/>
                <a:gd name="connsiteY191" fmla="*/ 408604 h 597154"/>
                <a:gd name="connsiteX192" fmla="*/ 323066 w 435761"/>
                <a:gd name="connsiteY192" fmla="*/ 410218 h 597154"/>
                <a:gd name="connsiteX193" fmla="*/ 321452 w 435761"/>
                <a:gd name="connsiteY193" fmla="*/ 410218 h 597154"/>
                <a:gd name="connsiteX194" fmla="*/ 319838 w 435761"/>
                <a:gd name="connsiteY194" fmla="*/ 410218 h 597154"/>
                <a:gd name="connsiteX195" fmla="*/ 319838 w 435761"/>
                <a:gd name="connsiteY195" fmla="*/ 410218 h 597154"/>
                <a:gd name="connsiteX196" fmla="*/ 316610 w 435761"/>
                <a:gd name="connsiteY196" fmla="*/ 419902 h 597154"/>
                <a:gd name="connsiteX197" fmla="*/ 314996 w 435761"/>
                <a:gd name="connsiteY197" fmla="*/ 421516 h 597154"/>
                <a:gd name="connsiteX198" fmla="*/ 308540 w 435761"/>
                <a:gd name="connsiteY198" fmla="*/ 427972 h 597154"/>
                <a:gd name="connsiteX199" fmla="*/ 300471 w 435761"/>
                <a:gd name="connsiteY199" fmla="*/ 432813 h 597154"/>
                <a:gd name="connsiteX200" fmla="*/ 298857 w 435761"/>
                <a:gd name="connsiteY200" fmla="*/ 427972 h 597154"/>
                <a:gd name="connsiteX201" fmla="*/ 284331 w 435761"/>
                <a:gd name="connsiteY201" fmla="*/ 416674 h 597154"/>
                <a:gd name="connsiteX202" fmla="*/ 281104 w 435761"/>
                <a:gd name="connsiteY202" fmla="*/ 423130 h 597154"/>
                <a:gd name="connsiteX203" fmla="*/ 271420 w 435761"/>
                <a:gd name="connsiteY203" fmla="*/ 442497 h 597154"/>
                <a:gd name="connsiteX204" fmla="*/ 269806 w 435761"/>
                <a:gd name="connsiteY204" fmla="*/ 444111 h 597154"/>
                <a:gd name="connsiteX205" fmla="*/ 268192 w 435761"/>
                <a:gd name="connsiteY205" fmla="*/ 445725 h 597154"/>
                <a:gd name="connsiteX206" fmla="*/ 264964 w 435761"/>
                <a:gd name="connsiteY206" fmla="*/ 448953 h 597154"/>
                <a:gd name="connsiteX207" fmla="*/ 256895 w 435761"/>
                <a:gd name="connsiteY207" fmla="*/ 452180 h 597154"/>
                <a:gd name="connsiteX208" fmla="*/ 255281 w 435761"/>
                <a:gd name="connsiteY208" fmla="*/ 453794 h 597154"/>
                <a:gd name="connsiteX209" fmla="*/ 253667 w 435761"/>
                <a:gd name="connsiteY209" fmla="*/ 457022 h 597154"/>
                <a:gd name="connsiteX210" fmla="*/ 252053 w 435761"/>
                <a:gd name="connsiteY210" fmla="*/ 458636 h 597154"/>
                <a:gd name="connsiteX211" fmla="*/ 250439 w 435761"/>
                <a:gd name="connsiteY211" fmla="*/ 466706 h 597154"/>
                <a:gd name="connsiteX212" fmla="*/ 250439 w 435761"/>
                <a:gd name="connsiteY212" fmla="*/ 469934 h 597154"/>
                <a:gd name="connsiteX213" fmla="*/ 252053 w 435761"/>
                <a:gd name="connsiteY213" fmla="*/ 473162 h 597154"/>
                <a:gd name="connsiteX214" fmla="*/ 255281 w 435761"/>
                <a:gd name="connsiteY214" fmla="*/ 482845 h 597154"/>
                <a:gd name="connsiteX215" fmla="*/ 255281 w 435761"/>
                <a:gd name="connsiteY215" fmla="*/ 486073 h 597154"/>
                <a:gd name="connsiteX216" fmla="*/ 255281 w 435761"/>
                <a:gd name="connsiteY216" fmla="*/ 487687 h 597154"/>
                <a:gd name="connsiteX217" fmla="*/ 255281 w 435761"/>
                <a:gd name="connsiteY217" fmla="*/ 489301 h 597154"/>
                <a:gd name="connsiteX218" fmla="*/ 255281 w 435761"/>
                <a:gd name="connsiteY218" fmla="*/ 489301 h 597154"/>
                <a:gd name="connsiteX219" fmla="*/ 253667 w 435761"/>
                <a:gd name="connsiteY219" fmla="*/ 490915 h 597154"/>
                <a:gd name="connsiteX220" fmla="*/ 237527 w 435761"/>
                <a:gd name="connsiteY220" fmla="*/ 498985 h 597154"/>
                <a:gd name="connsiteX221" fmla="*/ 235913 w 435761"/>
                <a:gd name="connsiteY221" fmla="*/ 502212 h 597154"/>
                <a:gd name="connsiteX222" fmla="*/ 232686 w 435761"/>
                <a:gd name="connsiteY222" fmla="*/ 505440 h 597154"/>
                <a:gd name="connsiteX223" fmla="*/ 231072 w 435761"/>
                <a:gd name="connsiteY223" fmla="*/ 507054 h 597154"/>
                <a:gd name="connsiteX224" fmla="*/ 227844 w 435761"/>
                <a:gd name="connsiteY224" fmla="*/ 513510 h 597154"/>
                <a:gd name="connsiteX225" fmla="*/ 227844 w 435761"/>
                <a:gd name="connsiteY225" fmla="*/ 516738 h 597154"/>
                <a:gd name="connsiteX226" fmla="*/ 226230 w 435761"/>
                <a:gd name="connsiteY226" fmla="*/ 521580 h 597154"/>
                <a:gd name="connsiteX227" fmla="*/ 226230 w 435761"/>
                <a:gd name="connsiteY227" fmla="*/ 524807 h 597154"/>
                <a:gd name="connsiteX228" fmla="*/ 224616 w 435761"/>
                <a:gd name="connsiteY228" fmla="*/ 526421 h 597154"/>
                <a:gd name="connsiteX229" fmla="*/ 223002 w 435761"/>
                <a:gd name="connsiteY229" fmla="*/ 526421 h 597154"/>
                <a:gd name="connsiteX230" fmla="*/ 221388 w 435761"/>
                <a:gd name="connsiteY230" fmla="*/ 526421 h 597154"/>
                <a:gd name="connsiteX231" fmla="*/ 216546 w 435761"/>
                <a:gd name="connsiteY231" fmla="*/ 526421 h 597154"/>
                <a:gd name="connsiteX232" fmla="*/ 214932 w 435761"/>
                <a:gd name="connsiteY232" fmla="*/ 526421 h 597154"/>
                <a:gd name="connsiteX233" fmla="*/ 210090 w 435761"/>
                <a:gd name="connsiteY233" fmla="*/ 523194 h 597154"/>
                <a:gd name="connsiteX234" fmla="*/ 210090 w 435761"/>
                <a:gd name="connsiteY234" fmla="*/ 523194 h 597154"/>
                <a:gd name="connsiteX235" fmla="*/ 206863 w 435761"/>
                <a:gd name="connsiteY235" fmla="*/ 523194 h 597154"/>
                <a:gd name="connsiteX236" fmla="*/ 205249 w 435761"/>
                <a:gd name="connsiteY236" fmla="*/ 523194 h 597154"/>
                <a:gd name="connsiteX237" fmla="*/ 193951 w 435761"/>
                <a:gd name="connsiteY237" fmla="*/ 526421 h 597154"/>
                <a:gd name="connsiteX238" fmla="*/ 189109 w 435761"/>
                <a:gd name="connsiteY238" fmla="*/ 528035 h 597154"/>
                <a:gd name="connsiteX239" fmla="*/ 164900 w 435761"/>
                <a:gd name="connsiteY239" fmla="*/ 542561 h 597154"/>
                <a:gd name="connsiteX240" fmla="*/ 150375 w 435761"/>
                <a:gd name="connsiteY240" fmla="*/ 549016 h 597154"/>
                <a:gd name="connsiteX241" fmla="*/ 134236 w 435761"/>
                <a:gd name="connsiteY241" fmla="*/ 552244 h 597154"/>
                <a:gd name="connsiteX242" fmla="*/ 132622 w 435761"/>
                <a:gd name="connsiteY242" fmla="*/ 553858 h 597154"/>
                <a:gd name="connsiteX243" fmla="*/ 129394 w 435761"/>
                <a:gd name="connsiteY243" fmla="*/ 555472 h 597154"/>
                <a:gd name="connsiteX244" fmla="*/ 118096 w 435761"/>
                <a:gd name="connsiteY244" fmla="*/ 568384 h 597154"/>
                <a:gd name="connsiteX245" fmla="*/ 113255 w 435761"/>
                <a:gd name="connsiteY245" fmla="*/ 571612 h 597154"/>
                <a:gd name="connsiteX246" fmla="*/ 105185 w 435761"/>
                <a:gd name="connsiteY246" fmla="*/ 576453 h 597154"/>
                <a:gd name="connsiteX247" fmla="*/ 51925 w 435761"/>
                <a:gd name="connsiteY247" fmla="*/ 590979 h 597154"/>
                <a:gd name="connsiteX248" fmla="*/ 47083 w 435761"/>
                <a:gd name="connsiteY248" fmla="*/ 592593 h 597154"/>
                <a:gd name="connsiteX249" fmla="*/ 43855 w 435761"/>
                <a:gd name="connsiteY249" fmla="*/ 592593 h 597154"/>
                <a:gd name="connsiteX250" fmla="*/ 42242 w 435761"/>
                <a:gd name="connsiteY250" fmla="*/ 590979 h 597154"/>
                <a:gd name="connsiteX251" fmla="*/ 40628 w 435761"/>
                <a:gd name="connsiteY251" fmla="*/ 589365 h 597154"/>
                <a:gd name="connsiteX252" fmla="*/ 37400 w 435761"/>
                <a:gd name="connsiteY252" fmla="*/ 584523 h 597154"/>
                <a:gd name="connsiteX253" fmla="*/ 37400 w 435761"/>
                <a:gd name="connsiteY253" fmla="*/ 582909 h 597154"/>
                <a:gd name="connsiteX254" fmla="*/ 35786 w 435761"/>
                <a:gd name="connsiteY254" fmla="*/ 579681 h 597154"/>
                <a:gd name="connsiteX255" fmla="*/ 35786 w 435761"/>
                <a:gd name="connsiteY255" fmla="*/ 578067 h 597154"/>
                <a:gd name="connsiteX256" fmla="*/ 34172 w 435761"/>
                <a:gd name="connsiteY256" fmla="*/ 576453 h 597154"/>
                <a:gd name="connsiteX257" fmla="*/ 32558 w 435761"/>
                <a:gd name="connsiteY257" fmla="*/ 573225 h 597154"/>
                <a:gd name="connsiteX258" fmla="*/ 30944 w 435761"/>
                <a:gd name="connsiteY258" fmla="*/ 569998 h 597154"/>
                <a:gd name="connsiteX259" fmla="*/ 24488 w 435761"/>
                <a:gd name="connsiteY259" fmla="*/ 566770 h 597154"/>
                <a:gd name="connsiteX260" fmla="*/ 5121 w 435761"/>
                <a:gd name="connsiteY260" fmla="*/ 557086 h 597154"/>
                <a:gd name="connsiteX261" fmla="*/ 16419 w 435761"/>
                <a:gd name="connsiteY261" fmla="*/ 544175 h 597154"/>
                <a:gd name="connsiteX262" fmla="*/ 19646 w 435761"/>
                <a:gd name="connsiteY262" fmla="*/ 539333 h 597154"/>
                <a:gd name="connsiteX263" fmla="*/ 30944 w 435761"/>
                <a:gd name="connsiteY263" fmla="*/ 516738 h 597154"/>
                <a:gd name="connsiteX264" fmla="*/ 30944 w 435761"/>
                <a:gd name="connsiteY264" fmla="*/ 513510 h 597154"/>
                <a:gd name="connsiteX265" fmla="*/ 30944 w 435761"/>
                <a:gd name="connsiteY265" fmla="*/ 503826 h 597154"/>
                <a:gd name="connsiteX266" fmla="*/ 32558 w 435761"/>
                <a:gd name="connsiteY266" fmla="*/ 494143 h 597154"/>
                <a:gd name="connsiteX267" fmla="*/ 32558 w 435761"/>
                <a:gd name="connsiteY267" fmla="*/ 479617 h 597154"/>
                <a:gd name="connsiteX268" fmla="*/ 30944 w 435761"/>
                <a:gd name="connsiteY268" fmla="*/ 473162 h 597154"/>
                <a:gd name="connsiteX269" fmla="*/ 30944 w 435761"/>
                <a:gd name="connsiteY269" fmla="*/ 466706 h 597154"/>
                <a:gd name="connsiteX270" fmla="*/ 29330 w 435761"/>
                <a:gd name="connsiteY270" fmla="*/ 460250 h 597154"/>
                <a:gd name="connsiteX271" fmla="*/ 29330 w 435761"/>
                <a:gd name="connsiteY271" fmla="*/ 457022 h 597154"/>
                <a:gd name="connsiteX272" fmla="*/ 30944 w 435761"/>
                <a:gd name="connsiteY272" fmla="*/ 440883 h 597154"/>
                <a:gd name="connsiteX273" fmla="*/ 32558 w 435761"/>
                <a:gd name="connsiteY273" fmla="*/ 426358 h 597154"/>
                <a:gd name="connsiteX274" fmla="*/ 39014 w 435761"/>
                <a:gd name="connsiteY274" fmla="*/ 408604 h 597154"/>
                <a:gd name="connsiteX275" fmla="*/ 40628 w 435761"/>
                <a:gd name="connsiteY275" fmla="*/ 403763 h 597154"/>
                <a:gd name="connsiteX276" fmla="*/ 40628 w 435761"/>
                <a:gd name="connsiteY276" fmla="*/ 402149 h 597154"/>
                <a:gd name="connsiteX277" fmla="*/ 40628 w 435761"/>
                <a:gd name="connsiteY277" fmla="*/ 400535 h 597154"/>
                <a:gd name="connsiteX278" fmla="*/ 39014 w 435761"/>
                <a:gd name="connsiteY278" fmla="*/ 398921 h 597154"/>
                <a:gd name="connsiteX279" fmla="*/ 39014 w 435761"/>
                <a:gd name="connsiteY279" fmla="*/ 397307 h 597154"/>
                <a:gd name="connsiteX280" fmla="*/ 37400 w 435761"/>
                <a:gd name="connsiteY280" fmla="*/ 395693 h 597154"/>
                <a:gd name="connsiteX281" fmla="*/ 37400 w 435761"/>
                <a:gd name="connsiteY281" fmla="*/ 395693 h 597154"/>
                <a:gd name="connsiteX282" fmla="*/ 35786 w 435761"/>
                <a:gd name="connsiteY282" fmla="*/ 395693 h 597154"/>
                <a:gd name="connsiteX283" fmla="*/ 34172 w 435761"/>
                <a:gd name="connsiteY283" fmla="*/ 394079 h 597154"/>
                <a:gd name="connsiteX284" fmla="*/ 32558 w 435761"/>
                <a:gd name="connsiteY284" fmla="*/ 394079 h 597154"/>
                <a:gd name="connsiteX285" fmla="*/ 27716 w 435761"/>
                <a:gd name="connsiteY285" fmla="*/ 394079 h 597154"/>
                <a:gd name="connsiteX286" fmla="*/ 27716 w 435761"/>
                <a:gd name="connsiteY286" fmla="*/ 394079 h 597154"/>
                <a:gd name="connsiteX287" fmla="*/ 26102 w 435761"/>
                <a:gd name="connsiteY287" fmla="*/ 394079 h 597154"/>
                <a:gd name="connsiteX288" fmla="*/ 18033 w 435761"/>
                <a:gd name="connsiteY288" fmla="*/ 386009 h 597154"/>
                <a:gd name="connsiteX289" fmla="*/ 16419 w 435761"/>
                <a:gd name="connsiteY289" fmla="*/ 384395 h 597154"/>
                <a:gd name="connsiteX290" fmla="*/ 16419 w 435761"/>
                <a:gd name="connsiteY290" fmla="*/ 382781 h 597154"/>
                <a:gd name="connsiteX291" fmla="*/ 16419 w 435761"/>
                <a:gd name="connsiteY291" fmla="*/ 382781 h 597154"/>
                <a:gd name="connsiteX292" fmla="*/ 14805 w 435761"/>
                <a:gd name="connsiteY292" fmla="*/ 379554 h 597154"/>
                <a:gd name="connsiteX293" fmla="*/ 14805 w 435761"/>
                <a:gd name="connsiteY293" fmla="*/ 345661 h 597154"/>
                <a:gd name="connsiteX294" fmla="*/ 14805 w 435761"/>
                <a:gd name="connsiteY294" fmla="*/ 340819 h 597154"/>
                <a:gd name="connsiteX295" fmla="*/ 14805 w 435761"/>
                <a:gd name="connsiteY295" fmla="*/ 339205 h 597154"/>
                <a:gd name="connsiteX296" fmla="*/ 16419 w 435761"/>
                <a:gd name="connsiteY296" fmla="*/ 339205 h 597154"/>
                <a:gd name="connsiteX297" fmla="*/ 18033 w 435761"/>
                <a:gd name="connsiteY297" fmla="*/ 335977 h 597154"/>
                <a:gd name="connsiteX298" fmla="*/ 19646 w 435761"/>
                <a:gd name="connsiteY298" fmla="*/ 334363 h 597154"/>
                <a:gd name="connsiteX299" fmla="*/ 22874 w 435761"/>
                <a:gd name="connsiteY299" fmla="*/ 332749 h 597154"/>
                <a:gd name="connsiteX300" fmla="*/ 24488 w 435761"/>
                <a:gd name="connsiteY300" fmla="*/ 331136 h 597154"/>
                <a:gd name="connsiteX301" fmla="*/ 26102 w 435761"/>
                <a:gd name="connsiteY301" fmla="*/ 329522 h 597154"/>
                <a:gd name="connsiteX302" fmla="*/ 27716 w 435761"/>
                <a:gd name="connsiteY302" fmla="*/ 327908 h 597154"/>
                <a:gd name="connsiteX303" fmla="*/ 29330 w 435761"/>
                <a:gd name="connsiteY303" fmla="*/ 324680 h 597154"/>
                <a:gd name="connsiteX304" fmla="*/ 32558 w 435761"/>
                <a:gd name="connsiteY304" fmla="*/ 310154 h 597154"/>
                <a:gd name="connsiteX305" fmla="*/ 35786 w 435761"/>
                <a:gd name="connsiteY305" fmla="*/ 302085 h 597154"/>
                <a:gd name="connsiteX306" fmla="*/ 35786 w 435761"/>
                <a:gd name="connsiteY306" fmla="*/ 298857 h 597154"/>
                <a:gd name="connsiteX307" fmla="*/ 35786 w 435761"/>
                <a:gd name="connsiteY307" fmla="*/ 297243 h 597154"/>
                <a:gd name="connsiteX308" fmla="*/ 35786 w 435761"/>
                <a:gd name="connsiteY308" fmla="*/ 297243 h 597154"/>
                <a:gd name="connsiteX309" fmla="*/ 34172 w 435761"/>
                <a:gd name="connsiteY309" fmla="*/ 295629 h 597154"/>
                <a:gd name="connsiteX310" fmla="*/ 32558 w 435761"/>
                <a:gd name="connsiteY310" fmla="*/ 295629 h 597154"/>
                <a:gd name="connsiteX311" fmla="*/ 29330 w 435761"/>
                <a:gd name="connsiteY311" fmla="*/ 294015 h 597154"/>
                <a:gd name="connsiteX312" fmla="*/ 26102 w 435761"/>
                <a:gd name="connsiteY312" fmla="*/ 294015 h 597154"/>
                <a:gd name="connsiteX313" fmla="*/ 24488 w 435761"/>
                <a:gd name="connsiteY313" fmla="*/ 294015 h 597154"/>
                <a:gd name="connsiteX314" fmla="*/ 22874 w 435761"/>
                <a:gd name="connsiteY314" fmla="*/ 292401 h 597154"/>
                <a:gd name="connsiteX315" fmla="*/ 21260 w 435761"/>
                <a:gd name="connsiteY315" fmla="*/ 292401 h 597154"/>
                <a:gd name="connsiteX316" fmla="*/ 21260 w 435761"/>
                <a:gd name="connsiteY316" fmla="*/ 290787 h 597154"/>
                <a:gd name="connsiteX317" fmla="*/ 19646 w 435761"/>
                <a:gd name="connsiteY317" fmla="*/ 290787 h 597154"/>
                <a:gd name="connsiteX318" fmla="*/ 18033 w 435761"/>
                <a:gd name="connsiteY318" fmla="*/ 287559 h 597154"/>
                <a:gd name="connsiteX319" fmla="*/ 16419 w 435761"/>
                <a:gd name="connsiteY319" fmla="*/ 282718 h 597154"/>
                <a:gd name="connsiteX320" fmla="*/ 14805 w 435761"/>
                <a:gd name="connsiteY320" fmla="*/ 277876 h 597154"/>
                <a:gd name="connsiteX321" fmla="*/ 13191 w 435761"/>
                <a:gd name="connsiteY321" fmla="*/ 256895 h 597154"/>
                <a:gd name="connsiteX322" fmla="*/ 13191 w 435761"/>
                <a:gd name="connsiteY322" fmla="*/ 253667 h 597154"/>
                <a:gd name="connsiteX323" fmla="*/ 21260 w 435761"/>
                <a:gd name="connsiteY323" fmla="*/ 213318 h 597154"/>
                <a:gd name="connsiteX324" fmla="*/ 21260 w 435761"/>
                <a:gd name="connsiteY324" fmla="*/ 210091 h 597154"/>
                <a:gd name="connsiteX325" fmla="*/ 21260 w 435761"/>
                <a:gd name="connsiteY325" fmla="*/ 205249 h 597154"/>
                <a:gd name="connsiteX326" fmla="*/ 21260 w 435761"/>
                <a:gd name="connsiteY326" fmla="*/ 203635 h 597154"/>
                <a:gd name="connsiteX327" fmla="*/ 21260 w 435761"/>
                <a:gd name="connsiteY327" fmla="*/ 202021 h 597154"/>
                <a:gd name="connsiteX328" fmla="*/ 22874 w 435761"/>
                <a:gd name="connsiteY328" fmla="*/ 200407 h 597154"/>
                <a:gd name="connsiteX329" fmla="*/ 22874 w 435761"/>
                <a:gd name="connsiteY329" fmla="*/ 198793 h 597154"/>
                <a:gd name="connsiteX330" fmla="*/ 26102 w 435761"/>
                <a:gd name="connsiteY330" fmla="*/ 197179 h 597154"/>
                <a:gd name="connsiteX331" fmla="*/ 26102 w 435761"/>
                <a:gd name="connsiteY331" fmla="*/ 195565 h 597154"/>
                <a:gd name="connsiteX332" fmla="*/ 27716 w 435761"/>
                <a:gd name="connsiteY332" fmla="*/ 193951 h 597154"/>
                <a:gd name="connsiteX333" fmla="*/ 29330 w 435761"/>
                <a:gd name="connsiteY333" fmla="*/ 190723 h 597154"/>
                <a:gd name="connsiteX334" fmla="*/ 29330 w 435761"/>
                <a:gd name="connsiteY334" fmla="*/ 189109 h 597154"/>
                <a:gd name="connsiteX335" fmla="*/ 27716 w 435761"/>
                <a:gd name="connsiteY335" fmla="*/ 187496 h 597154"/>
                <a:gd name="connsiteX336" fmla="*/ 26102 w 435761"/>
                <a:gd name="connsiteY336" fmla="*/ 185882 h 597154"/>
                <a:gd name="connsiteX337" fmla="*/ 24488 w 435761"/>
                <a:gd name="connsiteY337" fmla="*/ 184268 h 597154"/>
                <a:gd name="connsiteX338" fmla="*/ 24488 w 435761"/>
                <a:gd name="connsiteY338" fmla="*/ 184268 h 597154"/>
                <a:gd name="connsiteX339" fmla="*/ 22874 w 435761"/>
                <a:gd name="connsiteY339" fmla="*/ 182654 h 597154"/>
                <a:gd name="connsiteX340" fmla="*/ 22874 w 435761"/>
                <a:gd name="connsiteY340" fmla="*/ 181040 h 597154"/>
                <a:gd name="connsiteX341" fmla="*/ 22874 w 435761"/>
                <a:gd name="connsiteY341" fmla="*/ 179426 h 597154"/>
                <a:gd name="connsiteX342" fmla="*/ 22874 w 435761"/>
                <a:gd name="connsiteY342" fmla="*/ 179426 h 597154"/>
                <a:gd name="connsiteX343" fmla="*/ 24488 w 435761"/>
                <a:gd name="connsiteY343" fmla="*/ 176198 h 597154"/>
                <a:gd name="connsiteX344" fmla="*/ 26102 w 435761"/>
                <a:gd name="connsiteY344" fmla="*/ 174584 h 597154"/>
                <a:gd name="connsiteX345" fmla="*/ 27716 w 435761"/>
                <a:gd name="connsiteY345" fmla="*/ 171356 h 597154"/>
                <a:gd name="connsiteX346" fmla="*/ 34172 w 435761"/>
                <a:gd name="connsiteY346" fmla="*/ 142305 h 597154"/>
                <a:gd name="connsiteX347" fmla="*/ 34172 w 435761"/>
                <a:gd name="connsiteY347" fmla="*/ 140691 h 597154"/>
                <a:gd name="connsiteX348" fmla="*/ 35786 w 435761"/>
                <a:gd name="connsiteY348" fmla="*/ 139078 h 597154"/>
                <a:gd name="connsiteX349" fmla="*/ 39014 w 435761"/>
                <a:gd name="connsiteY349" fmla="*/ 135850 h 597154"/>
                <a:gd name="connsiteX350" fmla="*/ 40628 w 435761"/>
                <a:gd name="connsiteY350" fmla="*/ 135850 h 597154"/>
                <a:gd name="connsiteX351" fmla="*/ 42242 w 435761"/>
                <a:gd name="connsiteY351" fmla="*/ 134236 h 597154"/>
                <a:gd name="connsiteX352" fmla="*/ 42242 w 435761"/>
                <a:gd name="connsiteY352" fmla="*/ 132622 h 597154"/>
                <a:gd name="connsiteX353" fmla="*/ 43855 w 435761"/>
                <a:gd name="connsiteY353" fmla="*/ 129394 h 597154"/>
                <a:gd name="connsiteX354" fmla="*/ 42242 w 435761"/>
                <a:gd name="connsiteY354" fmla="*/ 127780 h 597154"/>
                <a:gd name="connsiteX355" fmla="*/ 42242 w 435761"/>
                <a:gd name="connsiteY355" fmla="*/ 126166 h 597154"/>
                <a:gd name="connsiteX356" fmla="*/ 42242 w 435761"/>
                <a:gd name="connsiteY356" fmla="*/ 124552 h 597154"/>
                <a:gd name="connsiteX357" fmla="*/ 42242 w 435761"/>
                <a:gd name="connsiteY357" fmla="*/ 122938 h 597154"/>
                <a:gd name="connsiteX358" fmla="*/ 45469 w 435761"/>
                <a:gd name="connsiteY358" fmla="*/ 121324 h 597154"/>
                <a:gd name="connsiteX359" fmla="*/ 47083 w 435761"/>
                <a:gd name="connsiteY359" fmla="*/ 119710 h 597154"/>
                <a:gd name="connsiteX360" fmla="*/ 53539 w 435761"/>
                <a:gd name="connsiteY360" fmla="*/ 111641 h 597154"/>
                <a:gd name="connsiteX361" fmla="*/ 56767 w 435761"/>
                <a:gd name="connsiteY361" fmla="*/ 110027 h 597154"/>
                <a:gd name="connsiteX362" fmla="*/ 58381 w 435761"/>
                <a:gd name="connsiteY362" fmla="*/ 108413 h 597154"/>
                <a:gd name="connsiteX363" fmla="*/ 58381 w 435761"/>
                <a:gd name="connsiteY363" fmla="*/ 106799 h 597154"/>
                <a:gd name="connsiteX364" fmla="*/ 61609 w 435761"/>
                <a:gd name="connsiteY364" fmla="*/ 103571 h 597154"/>
                <a:gd name="connsiteX365" fmla="*/ 61609 w 435761"/>
                <a:gd name="connsiteY365" fmla="*/ 101957 h 597154"/>
                <a:gd name="connsiteX366" fmla="*/ 63223 w 435761"/>
                <a:gd name="connsiteY366" fmla="*/ 100343 h 597154"/>
                <a:gd name="connsiteX367" fmla="*/ 64837 w 435761"/>
                <a:gd name="connsiteY367" fmla="*/ 97115 h 597154"/>
                <a:gd name="connsiteX368" fmla="*/ 66450 w 435761"/>
                <a:gd name="connsiteY368" fmla="*/ 95501 h 597154"/>
                <a:gd name="connsiteX369" fmla="*/ 68064 w 435761"/>
                <a:gd name="connsiteY369" fmla="*/ 93887 h 597154"/>
                <a:gd name="connsiteX370" fmla="*/ 68064 w 435761"/>
                <a:gd name="connsiteY370" fmla="*/ 90660 h 597154"/>
                <a:gd name="connsiteX371" fmla="*/ 68064 w 435761"/>
                <a:gd name="connsiteY371" fmla="*/ 89046 h 597154"/>
                <a:gd name="connsiteX372" fmla="*/ 66450 w 435761"/>
                <a:gd name="connsiteY372" fmla="*/ 84204 h 597154"/>
                <a:gd name="connsiteX373" fmla="*/ 66450 w 435761"/>
                <a:gd name="connsiteY373" fmla="*/ 80976 h 597154"/>
                <a:gd name="connsiteX374" fmla="*/ 66450 w 435761"/>
                <a:gd name="connsiteY374" fmla="*/ 79362 h 597154"/>
                <a:gd name="connsiteX375" fmla="*/ 68064 w 435761"/>
                <a:gd name="connsiteY375" fmla="*/ 79362 h 597154"/>
                <a:gd name="connsiteX376" fmla="*/ 68064 w 435761"/>
                <a:gd name="connsiteY376" fmla="*/ 77748 h 597154"/>
                <a:gd name="connsiteX377" fmla="*/ 72906 w 435761"/>
                <a:gd name="connsiteY377" fmla="*/ 76134 h 597154"/>
                <a:gd name="connsiteX378" fmla="*/ 76134 w 435761"/>
                <a:gd name="connsiteY378" fmla="*/ 72906 h 597154"/>
                <a:gd name="connsiteX379" fmla="*/ 82590 w 435761"/>
                <a:gd name="connsiteY379" fmla="*/ 69678 h 597154"/>
                <a:gd name="connsiteX380" fmla="*/ 82590 w 435761"/>
                <a:gd name="connsiteY380" fmla="*/ 68065 h 597154"/>
                <a:gd name="connsiteX381" fmla="*/ 84204 w 435761"/>
                <a:gd name="connsiteY381" fmla="*/ 66451 h 597154"/>
                <a:gd name="connsiteX382" fmla="*/ 84204 w 435761"/>
                <a:gd name="connsiteY382" fmla="*/ 64837 h 597154"/>
                <a:gd name="connsiteX383" fmla="*/ 84204 w 435761"/>
                <a:gd name="connsiteY383" fmla="*/ 64837 h 597154"/>
                <a:gd name="connsiteX384" fmla="*/ 84204 w 435761"/>
                <a:gd name="connsiteY384" fmla="*/ 63223 h 597154"/>
                <a:gd name="connsiteX385" fmla="*/ 79362 w 435761"/>
                <a:gd name="connsiteY385" fmla="*/ 59995 h 597154"/>
                <a:gd name="connsiteX386" fmla="*/ 79362 w 435761"/>
                <a:gd name="connsiteY386" fmla="*/ 59995 h 597154"/>
                <a:gd name="connsiteX387" fmla="*/ 79362 w 435761"/>
                <a:gd name="connsiteY387" fmla="*/ 56767 h 597154"/>
                <a:gd name="connsiteX388" fmla="*/ 79362 w 435761"/>
                <a:gd name="connsiteY388" fmla="*/ 53539 h 597154"/>
                <a:gd name="connsiteX389" fmla="*/ 79362 w 435761"/>
                <a:gd name="connsiteY389" fmla="*/ 45469 h 597154"/>
                <a:gd name="connsiteX390" fmla="*/ 79362 w 435761"/>
                <a:gd name="connsiteY390" fmla="*/ 42242 h 597154"/>
                <a:gd name="connsiteX391" fmla="*/ 79362 w 435761"/>
                <a:gd name="connsiteY391" fmla="*/ 40628 h 597154"/>
                <a:gd name="connsiteX392" fmla="*/ 80976 w 435761"/>
                <a:gd name="connsiteY392" fmla="*/ 40628 h 597154"/>
                <a:gd name="connsiteX393" fmla="*/ 82590 w 435761"/>
                <a:gd name="connsiteY393" fmla="*/ 39014 h 597154"/>
                <a:gd name="connsiteX394" fmla="*/ 84204 w 435761"/>
                <a:gd name="connsiteY394" fmla="*/ 37400 h 597154"/>
                <a:gd name="connsiteX395" fmla="*/ 85818 w 435761"/>
                <a:gd name="connsiteY395" fmla="*/ 34172 h 597154"/>
                <a:gd name="connsiteX396" fmla="*/ 85818 w 435761"/>
                <a:gd name="connsiteY396" fmla="*/ 32558 h 597154"/>
                <a:gd name="connsiteX397" fmla="*/ 85818 w 435761"/>
                <a:gd name="connsiteY397" fmla="*/ 30944 h 597154"/>
                <a:gd name="connsiteX398" fmla="*/ 84204 w 435761"/>
                <a:gd name="connsiteY398" fmla="*/ 29330 h 597154"/>
                <a:gd name="connsiteX399" fmla="*/ 84204 w 435761"/>
                <a:gd name="connsiteY399" fmla="*/ 27716 h 597154"/>
                <a:gd name="connsiteX400" fmla="*/ 82590 w 435761"/>
                <a:gd name="connsiteY400" fmla="*/ 24488 h 597154"/>
                <a:gd name="connsiteX401" fmla="*/ 82590 w 435761"/>
                <a:gd name="connsiteY401" fmla="*/ 21260 h 597154"/>
                <a:gd name="connsiteX402" fmla="*/ 82590 w 435761"/>
                <a:gd name="connsiteY402" fmla="*/ 18033 h 597154"/>
                <a:gd name="connsiteX403" fmla="*/ 84204 w 435761"/>
                <a:gd name="connsiteY403" fmla="*/ 16419 h 597154"/>
                <a:gd name="connsiteX404" fmla="*/ 84204 w 435761"/>
                <a:gd name="connsiteY404" fmla="*/ 16419 h 597154"/>
                <a:gd name="connsiteX405" fmla="*/ 85818 w 435761"/>
                <a:gd name="connsiteY405" fmla="*/ 14805 h 597154"/>
                <a:gd name="connsiteX406" fmla="*/ 87432 w 435761"/>
                <a:gd name="connsiteY406" fmla="*/ 14805 h 597154"/>
                <a:gd name="connsiteX407" fmla="*/ 89046 w 435761"/>
                <a:gd name="connsiteY407" fmla="*/ 14805 h 597154"/>
                <a:gd name="connsiteX408" fmla="*/ 89046 w 435761"/>
                <a:gd name="connsiteY408" fmla="*/ 14805 h 597154"/>
                <a:gd name="connsiteX409" fmla="*/ 90659 w 435761"/>
                <a:gd name="connsiteY409" fmla="*/ 14805 h 597154"/>
                <a:gd name="connsiteX410" fmla="*/ 92273 w 435761"/>
                <a:gd name="connsiteY410" fmla="*/ 14805 h 597154"/>
                <a:gd name="connsiteX411" fmla="*/ 95501 w 435761"/>
                <a:gd name="connsiteY411" fmla="*/ 16419 h 597154"/>
                <a:gd name="connsiteX412" fmla="*/ 98729 w 435761"/>
                <a:gd name="connsiteY412" fmla="*/ 18033 h 597154"/>
                <a:gd name="connsiteX413" fmla="*/ 100343 w 435761"/>
                <a:gd name="connsiteY413" fmla="*/ 18033 h 597154"/>
                <a:gd name="connsiteX414" fmla="*/ 101957 w 435761"/>
                <a:gd name="connsiteY414" fmla="*/ 18033 h 597154"/>
                <a:gd name="connsiteX415" fmla="*/ 101957 w 435761"/>
                <a:gd name="connsiteY415" fmla="*/ 18033 h 597154"/>
                <a:gd name="connsiteX416" fmla="*/ 103571 w 435761"/>
                <a:gd name="connsiteY416" fmla="*/ 16419 h 597154"/>
                <a:gd name="connsiteX417" fmla="*/ 106799 w 435761"/>
                <a:gd name="connsiteY417" fmla="*/ 13191 h 597154"/>
                <a:gd name="connsiteX418" fmla="*/ 106799 w 435761"/>
                <a:gd name="connsiteY418" fmla="*/ 11577 h 597154"/>
                <a:gd name="connsiteX419" fmla="*/ 108413 w 435761"/>
                <a:gd name="connsiteY419" fmla="*/ 9963 h 597154"/>
                <a:gd name="connsiteX420" fmla="*/ 111641 w 435761"/>
                <a:gd name="connsiteY420" fmla="*/ 8349 h 597154"/>
                <a:gd name="connsiteX421" fmla="*/ 114868 w 435761"/>
                <a:gd name="connsiteY421" fmla="*/ 6735 h 597154"/>
                <a:gd name="connsiteX422" fmla="*/ 116482 w 435761"/>
                <a:gd name="connsiteY422" fmla="*/ 5121 h 597154"/>
                <a:gd name="connsiteX423" fmla="*/ 118096 w 435761"/>
                <a:gd name="connsiteY423" fmla="*/ 5121 h 597154"/>
                <a:gd name="connsiteX424" fmla="*/ 118096 w 435761"/>
                <a:gd name="connsiteY424" fmla="*/ 5121 h 597154"/>
                <a:gd name="connsiteX425" fmla="*/ 119710 w 435761"/>
                <a:gd name="connsiteY425" fmla="*/ 6735 h 597154"/>
                <a:gd name="connsiteX426" fmla="*/ 121324 w 435761"/>
                <a:gd name="connsiteY426" fmla="*/ 6735 h 597154"/>
                <a:gd name="connsiteX427" fmla="*/ 121324 w 435761"/>
                <a:gd name="connsiteY427" fmla="*/ 8349 h 597154"/>
                <a:gd name="connsiteX428" fmla="*/ 122938 w 435761"/>
                <a:gd name="connsiteY428" fmla="*/ 9963 h 597154"/>
                <a:gd name="connsiteX429" fmla="*/ 124552 w 435761"/>
                <a:gd name="connsiteY429" fmla="*/ 11577 h 597154"/>
                <a:gd name="connsiteX430" fmla="*/ 124552 w 435761"/>
                <a:gd name="connsiteY430" fmla="*/ 11577 h 597154"/>
                <a:gd name="connsiteX431" fmla="*/ 126166 w 435761"/>
                <a:gd name="connsiteY431" fmla="*/ 13191 h 597154"/>
                <a:gd name="connsiteX432" fmla="*/ 127780 w 435761"/>
                <a:gd name="connsiteY432" fmla="*/ 13191 h 597154"/>
                <a:gd name="connsiteX433" fmla="*/ 129394 w 435761"/>
                <a:gd name="connsiteY433" fmla="*/ 13191 h 59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</a:cxnLst>
              <a:rect l="l" t="t" r="r" b="b"/>
              <a:pathLst>
                <a:path w="435761" h="597154">
                  <a:moveTo>
                    <a:pt x="131008" y="13191"/>
                  </a:moveTo>
                  <a:lnTo>
                    <a:pt x="132622" y="13191"/>
                  </a:lnTo>
                  <a:lnTo>
                    <a:pt x="135850" y="11577"/>
                  </a:lnTo>
                  <a:lnTo>
                    <a:pt x="140691" y="11577"/>
                  </a:lnTo>
                  <a:lnTo>
                    <a:pt x="145533" y="11577"/>
                  </a:lnTo>
                  <a:lnTo>
                    <a:pt x="150375" y="11577"/>
                  </a:lnTo>
                  <a:lnTo>
                    <a:pt x="151989" y="13191"/>
                  </a:lnTo>
                  <a:lnTo>
                    <a:pt x="153603" y="14805"/>
                  </a:lnTo>
                  <a:lnTo>
                    <a:pt x="155217" y="14805"/>
                  </a:lnTo>
                  <a:lnTo>
                    <a:pt x="160059" y="21260"/>
                  </a:lnTo>
                  <a:lnTo>
                    <a:pt x="163286" y="22874"/>
                  </a:lnTo>
                  <a:lnTo>
                    <a:pt x="164900" y="24488"/>
                  </a:lnTo>
                  <a:lnTo>
                    <a:pt x="166514" y="24488"/>
                  </a:lnTo>
                  <a:lnTo>
                    <a:pt x="168128" y="24488"/>
                  </a:lnTo>
                  <a:lnTo>
                    <a:pt x="168128" y="22874"/>
                  </a:lnTo>
                  <a:lnTo>
                    <a:pt x="169742" y="21260"/>
                  </a:lnTo>
                  <a:lnTo>
                    <a:pt x="171356" y="19647"/>
                  </a:lnTo>
                  <a:lnTo>
                    <a:pt x="174584" y="18033"/>
                  </a:lnTo>
                  <a:lnTo>
                    <a:pt x="181040" y="24488"/>
                  </a:lnTo>
                  <a:lnTo>
                    <a:pt x="184268" y="26102"/>
                  </a:lnTo>
                  <a:lnTo>
                    <a:pt x="187495" y="29330"/>
                  </a:lnTo>
                  <a:lnTo>
                    <a:pt x="189109" y="29330"/>
                  </a:lnTo>
                  <a:lnTo>
                    <a:pt x="190723" y="29330"/>
                  </a:lnTo>
                  <a:lnTo>
                    <a:pt x="202021" y="22874"/>
                  </a:lnTo>
                  <a:lnTo>
                    <a:pt x="203635" y="22874"/>
                  </a:lnTo>
                  <a:lnTo>
                    <a:pt x="206863" y="22874"/>
                  </a:lnTo>
                  <a:lnTo>
                    <a:pt x="210090" y="22874"/>
                  </a:lnTo>
                  <a:lnTo>
                    <a:pt x="213318" y="22874"/>
                  </a:lnTo>
                  <a:lnTo>
                    <a:pt x="235913" y="32558"/>
                  </a:lnTo>
                  <a:lnTo>
                    <a:pt x="239141" y="32558"/>
                  </a:lnTo>
                  <a:lnTo>
                    <a:pt x="245597" y="32558"/>
                  </a:lnTo>
                  <a:lnTo>
                    <a:pt x="250439" y="32558"/>
                  </a:lnTo>
                  <a:lnTo>
                    <a:pt x="250439" y="32558"/>
                  </a:lnTo>
                  <a:lnTo>
                    <a:pt x="252053" y="34172"/>
                  </a:lnTo>
                  <a:lnTo>
                    <a:pt x="253667" y="34172"/>
                  </a:lnTo>
                  <a:lnTo>
                    <a:pt x="255281" y="35786"/>
                  </a:lnTo>
                  <a:lnTo>
                    <a:pt x="256895" y="37400"/>
                  </a:lnTo>
                  <a:lnTo>
                    <a:pt x="256895" y="39014"/>
                  </a:lnTo>
                  <a:lnTo>
                    <a:pt x="258508" y="42242"/>
                  </a:lnTo>
                  <a:lnTo>
                    <a:pt x="260122" y="48697"/>
                  </a:lnTo>
                  <a:lnTo>
                    <a:pt x="261736" y="51925"/>
                  </a:lnTo>
                  <a:lnTo>
                    <a:pt x="263350" y="55153"/>
                  </a:lnTo>
                  <a:lnTo>
                    <a:pt x="264964" y="56767"/>
                  </a:lnTo>
                  <a:lnTo>
                    <a:pt x="266578" y="58381"/>
                  </a:lnTo>
                  <a:lnTo>
                    <a:pt x="269806" y="59995"/>
                  </a:lnTo>
                  <a:lnTo>
                    <a:pt x="274648" y="59995"/>
                  </a:lnTo>
                  <a:lnTo>
                    <a:pt x="276262" y="61609"/>
                  </a:lnTo>
                  <a:lnTo>
                    <a:pt x="276262" y="61609"/>
                  </a:lnTo>
                  <a:lnTo>
                    <a:pt x="279490" y="64837"/>
                  </a:lnTo>
                  <a:lnTo>
                    <a:pt x="287559" y="76134"/>
                  </a:lnTo>
                  <a:lnTo>
                    <a:pt x="289173" y="79362"/>
                  </a:lnTo>
                  <a:lnTo>
                    <a:pt x="292401" y="80976"/>
                  </a:lnTo>
                  <a:lnTo>
                    <a:pt x="294015" y="80976"/>
                  </a:lnTo>
                  <a:lnTo>
                    <a:pt x="297243" y="82590"/>
                  </a:lnTo>
                  <a:lnTo>
                    <a:pt x="298857" y="84204"/>
                  </a:lnTo>
                  <a:lnTo>
                    <a:pt x="300471" y="84204"/>
                  </a:lnTo>
                  <a:lnTo>
                    <a:pt x="331135" y="84204"/>
                  </a:lnTo>
                  <a:lnTo>
                    <a:pt x="334363" y="85818"/>
                  </a:lnTo>
                  <a:lnTo>
                    <a:pt x="335977" y="85818"/>
                  </a:lnTo>
                  <a:lnTo>
                    <a:pt x="335977" y="85818"/>
                  </a:lnTo>
                  <a:lnTo>
                    <a:pt x="337591" y="85818"/>
                  </a:lnTo>
                  <a:lnTo>
                    <a:pt x="337591" y="85818"/>
                  </a:lnTo>
                  <a:lnTo>
                    <a:pt x="339205" y="85818"/>
                  </a:lnTo>
                  <a:lnTo>
                    <a:pt x="340819" y="84204"/>
                  </a:lnTo>
                  <a:lnTo>
                    <a:pt x="342433" y="84204"/>
                  </a:lnTo>
                  <a:lnTo>
                    <a:pt x="344047" y="84204"/>
                  </a:lnTo>
                  <a:lnTo>
                    <a:pt x="345661" y="84204"/>
                  </a:lnTo>
                  <a:lnTo>
                    <a:pt x="350503" y="85818"/>
                  </a:lnTo>
                  <a:lnTo>
                    <a:pt x="352117" y="85818"/>
                  </a:lnTo>
                  <a:lnTo>
                    <a:pt x="353731" y="87432"/>
                  </a:lnTo>
                  <a:lnTo>
                    <a:pt x="358572" y="89046"/>
                  </a:lnTo>
                  <a:lnTo>
                    <a:pt x="360186" y="90660"/>
                  </a:lnTo>
                  <a:lnTo>
                    <a:pt x="361800" y="90660"/>
                  </a:lnTo>
                  <a:lnTo>
                    <a:pt x="366642" y="97115"/>
                  </a:lnTo>
                  <a:lnTo>
                    <a:pt x="366642" y="97115"/>
                  </a:lnTo>
                  <a:lnTo>
                    <a:pt x="369870" y="98729"/>
                  </a:lnTo>
                  <a:lnTo>
                    <a:pt x="371484" y="100343"/>
                  </a:lnTo>
                  <a:lnTo>
                    <a:pt x="377939" y="101957"/>
                  </a:lnTo>
                  <a:lnTo>
                    <a:pt x="379553" y="101957"/>
                  </a:lnTo>
                  <a:lnTo>
                    <a:pt x="382781" y="105185"/>
                  </a:lnTo>
                  <a:lnTo>
                    <a:pt x="384395" y="105185"/>
                  </a:lnTo>
                  <a:lnTo>
                    <a:pt x="386009" y="105185"/>
                  </a:lnTo>
                  <a:lnTo>
                    <a:pt x="386009" y="105185"/>
                  </a:lnTo>
                  <a:lnTo>
                    <a:pt x="387623" y="106799"/>
                  </a:lnTo>
                  <a:lnTo>
                    <a:pt x="389237" y="106799"/>
                  </a:lnTo>
                  <a:lnTo>
                    <a:pt x="390851" y="106799"/>
                  </a:lnTo>
                  <a:lnTo>
                    <a:pt x="390851" y="106799"/>
                  </a:lnTo>
                  <a:lnTo>
                    <a:pt x="394079" y="106799"/>
                  </a:lnTo>
                  <a:lnTo>
                    <a:pt x="398921" y="105185"/>
                  </a:lnTo>
                  <a:lnTo>
                    <a:pt x="400535" y="105185"/>
                  </a:lnTo>
                  <a:lnTo>
                    <a:pt x="402148" y="105185"/>
                  </a:lnTo>
                  <a:lnTo>
                    <a:pt x="402148" y="105185"/>
                  </a:lnTo>
                  <a:lnTo>
                    <a:pt x="403762" y="106799"/>
                  </a:lnTo>
                  <a:lnTo>
                    <a:pt x="405376" y="106799"/>
                  </a:lnTo>
                  <a:lnTo>
                    <a:pt x="406990" y="108413"/>
                  </a:lnTo>
                  <a:lnTo>
                    <a:pt x="406990" y="110027"/>
                  </a:lnTo>
                  <a:lnTo>
                    <a:pt x="408604" y="110027"/>
                  </a:lnTo>
                  <a:lnTo>
                    <a:pt x="410218" y="110027"/>
                  </a:lnTo>
                  <a:lnTo>
                    <a:pt x="411832" y="110027"/>
                  </a:lnTo>
                  <a:lnTo>
                    <a:pt x="413446" y="110027"/>
                  </a:lnTo>
                  <a:lnTo>
                    <a:pt x="415060" y="110027"/>
                  </a:lnTo>
                  <a:lnTo>
                    <a:pt x="416674" y="108413"/>
                  </a:lnTo>
                  <a:lnTo>
                    <a:pt x="418288" y="108413"/>
                  </a:lnTo>
                  <a:lnTo>
                    <a:pt x="418288" y="108413"/>
                  </a:lnTo>
                  <a:lnTo>
                    <a:pt x="418288" y="106799"/>
                  </a:lnTo>
                  <a:lnTo>
                    <a:pt x="418288" y="103571"/>
                  </a:lnTo>
                  <a:lnTo>
                    <a:pt x="418288" y="103571"/>
                  </a:lnTo>
                  <a:lnTo>
                    <a:pt x="418288" y="101957"/>
                  </a:lnTo>
                  <a:lnTo>
                    <a:pt x="419902" y="101957"/>
                  </a:lnTo>
                  <a:lnTo>
                    <a:pt x="421516" y="101957"/>
                  </a:lnTo>
                  <a:lnTo>
                    <a:pt x="423130" y="101957"/>
                  </a:lnTo>
                  <a:lnTo>
                    <a:pt x="423130" y="103571"/>
                  </a:lnTo>
                  <a:lnTo>
                    <a:pt x="424744" y="105185"/>
                  </a:lnTo>
                  <a:lnTo>
                    <a:pt x="426357" y="110027"/>
                  </a:lnTo>
                  <a:lnTo>
                    <a:pt x="426357" y="111641"/>
                  </a:lnTo>
                  <a:lnTo>
                    <a:pt x="427971" y="113255"/>
                  </a:lnTo>
                  <a:lnTo>
                    <a:pt x="427971" y="114869"/>
                  </a:lnTo>
                  <a:lnTo>
                    <a:pt x="431199" y="116482"/>
                  </a:lnTo>
                  <a:lnTo>
                    <a:pt x="434427" y="119710"/>
                  </a:lnTo>
                  <a:lnTo>
                    <a:pt x="436041" y="119710"/>
                  </a:lnTo>
                  <a:lnTo>
                    <a:pt x="440883" y="122938"/>
                  </a:lnTo>
                  <a:lnTo>
                    <a:pt x="440883" y="126166"/>
                  </a:lnTo>
                  <a:lnTo>
                    <a:pt x="440883" y="132622"/>
                  </a:lnTo>
                  <a:lnTo>
                    <a:pt x="432813" y="156831"/>
                  </a:lnTo>
                  <a:lnTo>
                    <a:pt x="427971" y="168128"/>
                  </a:lnTo>
                  <a:lnTo>
                    <a:pt x="423130" y="187496"/>
                  </a:lnTo>
                  <a:lnTo>
                    <a:pt x="421516" y="189109"/>
                  </a:lnTo>
                  <a:lnTo>
                    <a:pt x="419902" y="192337"/>
                  </a:lnTo>
                  <a:lnTo>
                    <a:pt x="416674" y="197179"/>
                  </a:lnTo>
                  <a:lnTo>
                    <a:pt x="413446" y="200407"/>
                  </a:lnTo>
                  <a:lnTo>
                    <a:pt x="411832" y="203635"/>
                  </a:lnTo>
                  <a:lnTo>
                    <a:pt x="411832" y="205249"/>
                  </a:lnTo>
                  <a:lnTo>
                    <a:pt x="402148" y="216546"/>
                  </a:lnTo>
                  <a:lnTo>
                    <a:pt x="400535" y="218160"/>
                  </a:lnTo>
                  <a:lnTo>
                    <a:pt x="397307" y="227844"/>
                  </a:lnTo>
                  <a:lnTo>
                    <a:pt x="394079" y="232686"/>
                  </a:lnTo>
                  <a:lnTo>
                    <a:pt x="379553" y="247211"/>
                  </a:lnTo>
                  <a:lnTo>
                    <a:pt x="373098" y="252053"/>
                  </a:lnTo>
                  <a:lnTo>
                    <a:pt x="369870" y="253667"/>
                  </a:lnTo>
                  <a:lnTo>
                    <a:pt x="369870" y="255281"/>
                  </a:lnTo>
                  <a:lnTo>
                    <a:pt x="369870" y="256895"/>
                  </a:lnTo>
                  <a:lnTo>
                    <a:pt x="373098" y="261736"/>
                  </a:lnTo>
                  <a:lnTo>
                    <a:pt x="374712" y="263350"/>
                  </a:lnTo>
                  <a:lnTo>
                    <a:pt x="381167" y="268192"/>
                  </a:lnTo>
                  <a:lnTo>
                    <a:pt x="395693" y="273034"/>
                  </a:lnTo>
                  <a:lnTo>
                    <a:pt x="400535" y="274648"/>
                  </a:lnTo>
                  <a:lnTo>
                    <a:pt x="406990" y="279490"/>
                  </a:lnTo>
                  <a:lnTo>
                    <a:pt x="408604" y="281104"/>
                  </a:lnTo>
                  <a:lnTo>
                    <a:pt x="408604" y="282718"/>
                  </a:lnTo>
                  <a:lnTo>
                    <a:pt x="408604" y="282718"/>
                  </a:lnTo>
                  <a:lnTo>
                    <a:pt x="408604" y="282718"/>
                  </a:lnTo>
                  <a:lnTo>
                    <a:pt x="410218" y="284332"/>
                  </a:lnTo>
                  <a:lnTo>
                    <a:pt x="410218" y="284332"/>
                  </a:lnTo>
                  <a:lnTo>
                    <a:pt x="415060" y="285945"/>
                  </a:lnTo>
                  <a:lnTo>
                    <a:pt x="418288" y="289173"/>
                  </a:lnTo>
                  <a:lnTo>
                    <a:pt x="416674" y="290787"/>
                  </a:lnTo>
                  <a:lnTo>
                    <a:pt x="413446" y="292401"/>
                  </a:lnTo>
                  <a:lnTo>
                    <a:pt x="413446" y="297243"/>
                  </a:lnTo>
                  <a:lnTo>
                    <a:pt x="411832" y="300471"/>
                  </a:lnTo>
                  <a:lnTo>
                    <a:pt x="408604" y="311768"/>
                  </a:lnTo>
                  <a:lnTo>
                    <a:pt x="410218" y="313382"/>
                  </a:lnTo>
                  <a:lnTo>
                    <a:pt x="406990" y="319838"/>
                  </a:lnTo>
                  <a:lnTo>
                    <a:pt x="403762" y="324680"/>
                  </a:lnTo>
                  <a:lnTo>
                    <a:pt x="402148" y="326294"/>
                  </a:lnTo>
                  <a:lnTo>
                    <a:pt x="400535" y="329522"/>
                  </a:lnTo>
                  <a:lnTo>
                    <a:pt x="395693" y="335977"/>
                  </a:lnTo>
                  <a:lnTo>
                    <a:pt x="394079" y="342433"/>
                  </a:lnTo>
                  <a:lnTo>
                    <a:pt x="395693" y="347275"/>
                  </a:lnTo>
                  <a:lnTo>
                    <a:pt x="395693" y="352117"/>
                  </a:lnTo>
                  <a:lnTo>
                    <a:pt x="397307" y="355345"/>
                  </a:lnTo>
                  <a:lnTo>
                    <a:pt x="394079" y="360186"/>
                  </a:lnTo>
                  <a:lnTo>
                    <a:pt x="390851" y="358572"/>
                  </a:lnTo>
                  <a:lnTo>
                    <a:pt x="386009" y="361800"/>
                  </a:lnTo>
                  <a:lnTo>
                    <a:pt x="374712" y="368256"/>
                  </a:lnTo>
                  <a:lnTo>
                    <a:pt x="365028" y="376326"/>
                  </a:lnTo>
                  <a:lnTo>
                    <a:pt x="360186" y="381167"/>
                  </a:lnTo>
                  <a:lnTo>
                    <a:pt x="353731" y="381167"/>
                  </a:lnTo>
                  <a:lnTo>
                    <a:pt x="350503" y="376326"/>
                  </a:lnTo>
                  <a:lnTo>
                    <a:pt x="350503" y="377940"/>
                  </a:lnTo>
                  <a:lnTo>
                    <a:pt x="350503" y="377940"/>
                  </a:lnTo>
                  <a:lnTo>
                    <a:pt x="348889" y="377940"/>
                  </a:lnTo>
                  <a:lnTo>
                    <a:pt x="348889" y="377940"/>
                  </a:lnTo>
                  <a:lnTo>
                    <a:pt x="350503" y="381167"/>
                  </a:lnTo>
                  <a:lnTo>
                    <a:pt x="345661" y="382781"/>
                  </a:lnTo>
                  <a:lnTo>
                    <a:pt x="335977" y="382781"/>
                  </a:lnTo>
                  <a:lnTo>
                    <a:pt x="329522" y="386009"/>
                  </a:lnTo>
                  <a:lnTo>
                    <a:pt x="331135" y="390851"/>
                  </a:lnTo>
                  <a:lnTo>
                    <a:pt x="329522" y="394079"/>
                  </a:lnTo>
                  <a:lnTo>
                    <a:pt x="324680" y="400535"/>
                  </a:lnTo>
                  <a:lnTo>
                    <a:pt x="324680" y="402149"/>
                  </a:lnTo>
                  <a:lnTo>
                    <a:pt x="324680" y="406990"/>
                  </a:lnTo>
                  <a:lnTo>
                    <a:pt x="324680" y="408604"/>
                  </a:lnTo>
                  <a:lnTo>
                    <a:pt x="323066" y="410218"/>
                  </a:lnTo>
                  <a:lnTo>
                    <a:pt x="321452" y="410218"/>
                  </a:lnTo>
                  <a:lnTo>
                    <a:pt x="319838" y="410218"/>
                  </a:lnTo>
                  <a:lnTo>
                    <a:pt x="319838" y="410218"/>
                  </a:lnTo>
                  <a:lnTo>
                    <a:pt x="316610" y="419902"/>
                  </a:lnTo>
                  <a:lnTo>
                    <a:pt x="314996" y="421516"/>
                  </a:lnTo>
                  <a:lnTo>
                    <a:pt x="308540" y="427972"/>
                  </a:lnTo>
                  <a:lnTo>
                    <a:pt x="300471" y="432813"/>
                  </a:lnTo>
                  <a:lnTo>
                    <a:pt x="298857" y="427972"/>
                  </a:lnTo>
                  <a:lnTo>
                    <a:pt x="284331" y="416674"/>
                  </a:lnTo>
                  <a:lnTo>
                    <a:pt x="281104" y="423130"/>
                  </a:lnTo>
                  <a:lnTo>
                    <a:pt x="271420" y="442497"/>
                  </a:lnTo>
                  <a:lnTo>
                    <a:pt x="269806" y="444111"/>
                  </a:lnTo>
                  <a:lnTo>
                    <a:pt x="268192" y="445725"/>
                  </a:lnTo>
                  <a:lnTo>
                    <a:pt x="264964" y="448953"/>
                  </a:lnTo>
                  <a:lnTo>
                    <a:pt x="256895" y="452180"/>
                  </a:lnTo>
                  <a:lnTo>
                    <a:pt x="255281" y="453794"/>
                  </a:lnTo>
                  <a:lnTo>
                    <a:pt x="253667" y="457022"/>
                  </a:lnTo>
                  <a:lnTo>
                    <a:pt x="252053" y="458636"/>
                  </a:lnTo>
                  <a:lnTo>
                    <a:pt x="250439" y="466706"/>
                  </a:lnTo>
                  <a:lnTo>
                    <a:pt x="250439" y="469934"/>
                  </a:lnTo>
                  <a:lnTo>
                    <a:pt x="252053" y="473162"/>
                  </a:lnTo>
                  <a:lnTo>
                    <a:pt x="255281" y="482845"/>
                  </a:lnTo>
                  <a:lnTo>
                    <a:pt x="255281" y="486073"/>
                  </a:lnTo>
                  <a:lnTo>
                    <a:pt x="255281" y="487687"/>
                  </a:lnTo>
                  <a:lnTo>
                    <a:pt x="255281" y="489301"/>
                  </a:lnTo>
                  <a:lnTo>
                    <a:pt x="255281" y="489301"/>
                  </a:lnTo>
                  <a:lnTo>
                    <a:pt x="253667" y="490915"/>
                  </a:lnTo>
                  <a:lnTo>
                    <a:pt x="237527" y="498985"/>
                  </a:lnTo>
                  <a:lnTo>
                    <a:pt x="235913" y="502212"/>
                  </a:lnTo>
                  <a:lnTo>
                    <a:pt x="232686" y="505440"/>
                  </a:lnTo>
                  <a:lnTo>
                    <a:pt x="231072" y="507054"/>
                  </a:lnTo>
                  <a:lnTo>
                    <a:pt x="227844" y="513510"/>
                  </a:lnTo>
                  <a:lnTo>
                    <a:pt x="227844" y="516738"/>
                  </a:lnTo>
                  <a:lnTo>
                    <a:pt x="226230" y="521580"/>
                  </a:lnTo>
                  <a:lnTo>
                    <a:pt x="226230" y="524807"/>
                  </a:lnTo>
                  <a:lnTo>
                    <a:pt x="224616" y="526421"/>
                  </a:lnTo>
                  <a:lnTo>
                    <a:pt x="223002" y="526421"/>
                  </a:lnTo>
                  <a:lnTo>
                    <a:pt x="221388" y="526421"/>
                  </a:lnTo>
                  <a:lnTo>
                    <a:pt x="216546" y="526421"/>
                  </a:lnTo>
                  <a:lnTo>
                    <a:pt x="214932" y="526421"/>
                  </a:lnTo>
                  <a:lnTo>
                    <a:pt x="210090" y="523194"/>
                  </a:lnTo>
                  <a:lnTo>
                    <a:pt x="210090" y="523194"/>
                  </a:lnTo>
                  <a:lnTo>
                    <a:pt x="206863" y="523194"/>
                  </a:lnTo>
                  <a:lnTo>
                    <a:pt x="205249" y="523194"/>
                  </a:lnTo>
                  <a:lnTo>
                    <a:pt x="193951" y="526421"/>
                  </a:lnTo>
                  <a:lnTo>
                    <a:pt x="189109" y="528035"/>
                  </a:lnTo>
                  <a:lnTo>
                    <a:pt x="164900" y="542561"/>
                  </a:lnTo>
                  <a:lnTo>
                    <a:pt x="150375" y="549016"/>
                  </a:lnTo>
                  <a:lnTo>
                    <a:pt x="134236" y="552244"/>
                  </a:lnTo>
                  <a:lnTo>
                    <a:pt x="132622" y="553858"/>
                  </a:lnTo>
                  <a:lnTo>
                    <a:pt x="129394" y="555472"/>
                  </a:lnTo>
                  <a:lnTo>
                    <a:pt x="118096" y="568384"/>
                  </a:lnTo>
                  <a:lnTo>
                    <a:pt x="113255" y="571612"/>
                  </a:lnTo>
                  <a:lnTo>
                    <a:pt x="105185" y="576453"/>
                  </a:lnTo>
                  <a:lnTo>
                    <a:pt x="51925" y="590979"/>
                  </a:lnTo>
                  <a:lnTo>
                    <a:pt x="47083" y="592593"/>
                  </a:lnTo>
                  <a:lnTo>
                    <a:pt x="43855" y="592593"/>
                  </a:lnTo>
                  <a:lnTo>
                    <a:pt x="42242" y="590979"/>
                  </a:lnTo>
                  <a:lnTo>
                    <a:pt x="40628" y="589365"/>
                  </a:lnTo>
                  <a:lnTo>
                    <a:pt x="37400" y="584523"/>
                  </a:lnTo>
                  <a:lnTo>
                    <a:pt x="37400" y="582909"/>
                  </a:lnTo>
                  <a:lnTo>
                    <a:pt x="35786" y="579681"/>
                  </a:lnTo>
                  <a:lnTo>
                    <a:pt x="35786" y="578067"/>
                  </a:lnTo>
                  <a:lnTo>
                    <a:pt x="34172" y="576453"/>
                  </a:lnTo>
                  <a:lnTo>
                    <a:pt x="32558" y="573225"/>
                  </a:lnTo>
                  <a:lnTo>
                    <a:pt x="30944" y="569998"/>
                  </a:lnTo>
                  <a:lnTo>
                    <a:pt x="24488" y="566770"/>
                  </a:lnTo>
                  <a:lnTo>
                    <a:pt x="5121" y="557086"/>
                  </a:lnTo>
                  <a:lnTo>
                    <a:pt x="16419" y="544175"/>
                  </a:lnTo>
                  <a:lnTo>
                    <a:pt x="19646" y="539333"/>
                  </a:lnTo>
                  <a:lnTo>
                    <a:pt x="30944" y="516738"/>
                  </a:lnTo>
                  <a:lnTo>
                    <a:pt x="30944" y="513510"/>
                  </a:lnTo>
                  <a:lnTo>
                    <a:pt x="30944" y="503826"/>
                  </a:lnTo>
                  <a:lnTo>
                    <a:pt x="32558" y="494143"/>
                  </a:lnTo>
                  <a:lnTo>
                    <a:pt x="32558" y="479617"/>
                  </a:lnTo>
                  <a:lnTo>
                    <a:pt x="30944" y="473162"/>
                  </a:lnTo>
                  <a:lnTo>
                    <a:pt x="30944" y="466706"/>
                  </a:lnTo>
                  <a:lnTo>
                    <a:pt x="29330" y="460250"/>
                  </a:lnTo>
                  <a:lnTo>
                    <a:pt x="29330" y="457022"/>
                  </a:lnTo>
                  <a:lnTo>
                    <a:pt x="30944" y="440883"/>
                  </a:lnTo>
                  <a:lnTo>
                    <a:pt x="32558" y="426358"/>
                  </a:lnTo>
                  <a:lnTo>
                    <a:pt x="39014" y="408604"/>
                  </a:lnTo>
                  <a:lnTo>
                    <a:pt x="40628" y="403763"/>
                  </a:lnTo>
                  <a:lnTo>
                    <a:pt x="40628" y="402149"/>
                  </a:lnTo>
                  <a:lnTo>
                    <a:pt x="40628" y="400535"/>
                  </a:lnTo>
                  <a:lnTo>
                    <a:pt x="39014" y="398921"/>
                  </a:lnTo>
                  <a:lnTo>
                    <a:pt x="39014" y="397307"/>
                  </a:lnTo>
                  <a:lnTo>
                    <a:pt x="37400" y="395693"/>
                  </a:lnTo>
                  <a:lnTo>
                    <a:pt x="37400" y="395693"/>
                  </a:lnTo>
                  <a:lnTo>
                    <a:pt x="35786" y="395693"/>
                  </a:lnTo>
                  <a:lnTo>
                    <a:pt x="34172" y="394079"/>
                  </a:lnTo>
                  <a:lnTo>
                    <a:pt x="32558" y="394079"/>
                  </a:lnTo>
                  <a:lnTo>
                    <a:pt x="27716" y="394079"/>
                  </a:lnTo>
                  <a:lnTo>
                    <a:pt x="27716" y="394079"/>
                  </a:lnTo>
                  <a:lnTo>
                    <a:pt x="26102" y="394079"/>
                  </a:lnTo>
                  <a:lnTo>
                    <a:pt x="18033" y="386009"/>
                  </a:lnTo>
                  <a:lnTo>
                    <a:pt x="16419" y="384395"/>
                  </a:lnTo>
                  <a:lnTo>
                    <a:pt x="16419" y="382781"/>
                  </a:lnTo>
                  <a:lnTo>
                    <a:pt x="16419" y="382781"/>
                  </a:lnTo>
                  <a:lnTo>
                    <a:pt x="14805" y="379554"/>
                  </a:lnTo>
                  <a:lnTo>
                    <a:pt x="14805" y="345661"/>
                  </a:lnTo>
                  <a:lnTo>
                    <a:pt x="14805" y="340819"/>
                  </a:lnTo>
                  <a:lnTo>
                    <a:pt x="14805" y="339205"/>
                  </a:lnTo>
                  <a:lnTo>
                    <a:pt x="16419" y="339205"/>
                  </a:lnTo>
                  <a:lnTo>
                    <a:pt x="18033" y="335977"/>
                  </a:lnTo>
                  <a:lnTo>
                    <a:pt x="19646" y="334363"/>
                  </a:lnTo>
                  <a:lnTo>
                    <a:pt x="22874" y="332749"/>
                  </a:lnTo>
                  <a:lnTo>
                    <a:pt x="24488" y="331136"/>
                  </a:lnTo>
                  <a:lnTo>
                    <a:pt x="26102" y="329522"/>
                  </a:lnTo>
                  <a:lnTo>
                    <a:pt x="27716" y="327908"/>
                  </a:lnTo>
                  <a:lnTo>
                    <a:pt x="29330" y="324680"/>
                  </a:lnTo>
                  <a:lnTo>
                    <a:pt x="32558" y="310154"/>
                  </a:lnTo>
                  <a:lnTo>
                    <a:pt x="35786" y="302085"/>
                  </a:lnTo>
                  <a:lnTo>
                    <a:pt x="35786" y="298857"/>
                  </a:lnTo>
                  <a:lnTo>
                    <a:pt x="35786" y="297243"/>
                  </a:lnTo>
                  <a:lnTo>
                    <a:pt x="35786" y="297243"/>
                  </a:lnTo>
                  <a:lnTo>
                    <a:pt x="34172" y="295629"/>
                  </a:lnTo>
                  <a:lnTo>
                    <a:pt x="32558" y="295629"/>
                  </a:lnTo>
                  <a:lnTo>
                    <a:pt x="29330" y="294015"/>
                  </a:lnTo>
                  <a:lnTo>
                    <a:pt x="26102" y="294015"/>
                  </a:lnTo>
                  <a:lnTo>
                    <a:pt x="24488" y="294015"/>
                  </a:lnTo>
                  <a:lnTo>
                    <a:pt x="22874" y="292401"/>
                  </a:lnTo>
                  <a:lnTo>
                    <a:pt x="21260" y="292401"/>
                  </a:lnTo>
                  <a:lnTo>
                    <a:pt x="21260" y="290787"/>
                  </a:lnTo>
                  <a:lnTo>
                    <a:pt x="19646" y="290787"/>
                  </a:lnTo>
                  <a:lnTo>
                    <a:pt x="18033" y="287559"/>
                  </a:lnTo>
                  <a:lnTo>
                    <a:pt x="16419" y="282718"/>
                  </a:lnTo>
                  <a:lnTo>
                    <a:pt x="14805" y="277876"/>
                  </a:lnTo>
                  <a:lnTo>
                    <a:pt x="13191" y="256895"/>
                  </a:lnTo>
                  <a:lnTo>
                    <a:pt x="13191" y="253667"/>
                  </a:lnTo>
                  <a:lnTo>
                    <a:pt x="21260" y="213318"/>
                  </a:lnTo>
                  <a:lnTo>
                    <a:pt x="21260" y="210091"/>
                  </a:lnTo>
                  <a:lnTo>
                    <a:pt x="21260" y="205249"/>
                  </a:lnTo>
                  <a:lnTo>
                    <a:pt x="21260" y="203635"/>
                  </a:lnTo>
                  <a:lnTo>
                    <a:pt x="21260" y="202021"/>
                  </a:lnTo>
                  <a:lnTo>
                    <a:pt x="22874" y="200407"/>
                  </a:lnTo>
                  <a:lnTo>
                    <a:pt x="22874" y="198793"/>
                  </a:lnTo>
                  <a:lnTo>
                    <a:pt x="26102" y="197179"/>
                  </a:lnTo>
                  <a:lnTo>
                    <a:pt x="26102" y="195565"/>
                  </a:lnTo>
                  <a:lnTo>
                    <a:pt x="27716" y="193951"/>
                  </a:lnTo>
                  <a:lnTo>
                    <a:pt x="29330" y="190723"/>
                  </a:lnTo>
                  <a:lnTo>
                    <a:pt x="29330" y="189109"/>
                  </a:lnTo>
                  <a:lnTo>
                    <a:pt x="27716" y="187496"/>
                  </a:lnTo>
                  <a:lnTo>
                    <a:pt x="26102" y="185882"/>
                  </a:lnTo>
                  <a:lnTo>
                    <a:pt x="24488" y="184268"/>
                  </a:lnTo>
                  <a:lnTo>
                    <a:pt x="24488" y="184268"/>
                  </a:lnTo>
                  <a:lnTo>
                    <a:pt x="22874" y="182654"/>
                  </a:lnTo>
                  <a:lnTo>
                    <a:pt x="22874" y="181040"/>
                  </a:lnTo>
                  <a:lnTo>
                    <a:pt x="22874" y="179426"/>
                  </a:lnTo>
                  <a:lnTo>
                    <a:pt x="22874" y="179426"/>
                  </a:lnTo>
                  <a:lnTo>
                    <a:pt x="24488" y="176198"/>
                  </a:lnTo>
                  <a:lnTo>
                    <a:pt x="26102" y="174584"/>
                  </a:lnTo>
                  <a:lnTo>
                    <a:pt x="27716" y="171356"/>
                  </a:lnTo>
                  <a:lnTo>
                    <a:pt x="34172" y="142305"/>
                  </a:lnTo>
                  <a:lnTo>
                    <a:pt x="34172" y="140691"/>
                  </a:lnTo>
                  <a:lnTo>
                    <a:pt x="35786" y="139078"/>
                  </a:lnTo>
                  <a:lnTo>
                    <a:pt x="39014" y="135850"/>
                  </a:lnTo>
                  <a:lnTo>
                    <a:pt x="40628" y="135850"/>
                  </a:lnTo>
                  <a:lnTo>
                    <a:pt x="42242" y="134236"/>
                  </a:lnTo>
                  <a:lnTo>
                    <a:pt x="42242" y="132622"/>
                  </a:lnTo>
                  <a:lnTo>
                    <a:pt x="43855" y="129394"/>
                  </a:lnTo>
                  <a:lnTo>
                    <a:pt x="42242" y="127780"/>
                  </a:lnTo>
                  <a:lnTo>
                    <a:pt x="42242" y="126166"/>
                  </a:lnTo>
                  <a:lnTo>
                    <a:pt x="42242" y="124552"/>
                  </a:lnTo>
                  <a:lnTo>
                    <a:pt x="42242" y="122938"/>
                  </a:lnTo>
                  <a:lnTo>
                    <a:pt x="45469" y="121324"/>
                  </a:lnTo>
                  <a:lnTo>
                    <a:pt x="47083" y="119710"/>
                  </a:lnTo>
                  <a:lnTo>
                    <a:pt x="53539" y="111641"/>
                  </a:lnTo>
                  <a:lnTo>
                    <a:pt x="56767" y="110027"/>
                  </a:lnTo>
                  <a:lnTo>
                    <a:pt x="58381" y="108413"/>
                  </a:lnTo>
                  <a:lnTo>
                    <a:pt x="58381" y="106799"/>
                  </a:lnTo>
                  <a:lnTo>
                    <a:pt x="61609" y="103571"/>
                  </a:lnTo>
                  <a:lnTo>
                    <a:pt x="61609" y="101957"/>
                  </a:lnTo>
                  <a:lnTo>
                    <a:pt x="63223" y="100343"/>
                  </a:lnTo>
                  <a:lnTo>
                    <a:pt x="64837" y="97115"/>
                  </a:lnTo>
                  <a:lnTo>
                    <a:pt x="66450" y="95501"/>
                  </a:lnTo>
                  <a:lnTo>
                    <a:pt x="68064" y="93887"/>
                  </a:lnTo>
                  <a:lnTo>
                    <a:pt x="68064" y="90660"/>
                  </a:lnTo>
                  <a:lnTo>
                    <a:pt x="68064" y="89046"/>
                  </a:lnTo>
                  <a:lnTo>
                    <a:pt x="66450" y="84204"/>
                  </a:lnTo>
                  <a:lnTo>
                    <a:pt x="66450" y="80976"/>
                  </a:lnTo>
                  <a:lnTo>
                    <a:pt x="66450" y="79362"/>
                  </a:lnTo>
                  <a:lnTo>
                    <a:pt x="68064" y="79362"/>
                  </a:lnTo>
                  <a:lnTo>
                    <a:pt x="68064" y="77748"/>
                  </a:lnTo>
                  <a:lnTo>
                    <a:pt x="72906" y="76134"/>
                  </a:lnTo>
                  <a:lnTo>
                    <a:pt x="76134" y="72906"/>
                  </a:lnTo>
                  <a:lnTo>
                    <a:pt x="82590" y="69678"/>
                  </a:lnTo>
                  <a:lnTo>
                    <a:pt x="82590" y="68065"/>
                  </a:lnTo>
                  <a:lnTo>
                    <a:pt x="84204" y="66451"/>
                  </a:lnTo>
                  <a:lnTo>
                    <a:pt x="84204" y="64837"/>
                  </a:lnTo>
                  <a:lnTo>
                    <a:pt x="84204" y="64837"/>
                  </a:lnTo>
                  <a:lnTo>
                    <a:pt x="84204" y="63223"/>
                  </a:lnTo>
                  <a:lnTo>
                    <a:pt x="79362" y="59995"/>
                  </a:lnTo>
                  <a:lnTo>
                    <a:pt x="79362" y="59995"/>
                  </a:lnTo>
                  <a:lnTo>
                    <a:pt x="79362" y="56767"/>
                  </a:lnTo>
                  <a:lnTo>
                    <a:pt x="79362" y="53539"/>
                  </a:lnTo>
                  <a:lnTo>
                    <a:pt x="79362" y="45469"/>
                  </a:lnTo>
                  <a:lnTo>
                    <a:pt x="79362" y="42242"/>
                  </a:lnTo>
                  <a:lnTo>
                    <a:pt x="79362" y="40628"/>
                  </a:lnTo>
                  <a:lnTo>
                    <a:pt x="80976" y="40628"/>
                  </a:lnTo>
                  <a:lnTo>
                    <a:pt x="82590" y="39014"/>
                  </a:lnTo>
                  <a:lnTo>
                    <a:pt x="84204" y="37400"/>
                  </a:lnTo>
                  <a:lnTo>
                    <a:pt x="85818" y="34172"/>
                  </a:lnTo>
                  <a:lnTo>
                    <a:pt x="85818" y="32558"/>
                  </a:lnTo>
                  <a:lnTo>
                    <a:pt x="85818" y="30944"/>
                  </a:lnTo>
                  <a:lnTo>
                    <a:pt x="84204" y="29330"/>
                  </a:lnTo>
                  <a:lnTo>
                    <a:pt x="84204" y="27716"/>
                  </a:lnTo>
                  <a:lnTo>
                    <a:pt x="82590" y="24488"/>
                  </a:lnTo>
                  <a:lnTo>
                    <a:pt x="82590" y="21260"/>
                  </a:lnTo>
                  <a:lnTo>
                    <a:pt x="82590" y="18033"/>
                  </a:lnTo>
                  <a:lnTo>
                    <a:pt x="84204" y="16419"/>
                  </a:lnTo>
                  <a:lnTo>
                    <a:pt x="84204" y="16419"/>
                  </a:lnTo>
                  <a:lnTo>
                    <a:pt x="85818" y="14805"/>
                  </a:lnTo>
                  <a:lnTo>
                    <a:pt x="87432" y="14805"/>
                  </a:lnTo>
                  <a:lnTo>
                    <a:pt x="89046" y="14805"/>
                  </a:lnTo>
                  <a:lnTo>
                    <a:pt x="89046" y="14805"/>
                  </a:lnTo>
                  <a:lnTo>
                    <a:pt x="90659" y="14805"/>
                  </a:lnTo>
                  <a:lnTo>
                    <a:pt x="92273" y="14805"/>
                  </a:lnTo>
                  <a:lnTo>
                    <a:pt x="95501" y="16419"/>
                  </a:lnTo>
                  <a:lnTo>
                    <a:pt x="98729" y="18033"/>
                  </a:lnTo>
                  <a:lnTo>
                    <a:pt x="100343" y="18033"/>
                  </a:lnTo>
                  <a:lnTo>
                    <a:pt x="101957" y="18033"/>
                  </a:lnTo>
                  <a:lnTo>
                    <a:pt x="101957" y="18033"/>
                  </a:lnTo>
                  <a:lnTo>
                    <a:pt x="103571" y="16419"/>
                  </a:lnTo>
                  <a:lnTo>
                    <a:pt x="106799" y="13191"/>
                  </a:lnTo>
                  <a:lnTo>
                    <a:pt x="106799" y="11577"/>
                  </a:lnTo>
                  <a:lnTo>
                    <a:pt x="108413" y="9963"/>
                  </a:lnTo>
                  <a:lnTo>
                    <a:pt x="111641" y="8349"/>
                  </a:lnTo>
                  <a:lnTo>
                    <a:pt x="114868" y="6735"/>
                  </a:lnTo>
                  <a:lnTo>
                    <a:pt x="116482" y="5121"/>
                  </a:lnTo>
                  <a:lnTo>
                    <a:pt x="118096" y="5121"/>
                  </a:lnTo>
                  <a:lnTo>
                    <a:pt x="118096" y="5121"/>
                  </a:lnTo>
                  <a:lnTo>
                    <a:pt x="119710" y="6735"/>
                  </a:lnTo>
                  <a:lnTo>
                    <a:pt x="121324" y="6735"/>
                  </a:lnTo>
                  <a:lnTo>
                    <a:pt x="121324" y="8349"/>
                  </a:lnTo>
                  <a:lnTo>
                    <a:pt x="122938" y="9963"/>
                  </a:lnTo>
                  <a:lnTo>
                    <a:pt x="124552" y="11577"/>
                  </a:lnTo>
                  <a:lnTo>
                    <a:pt x="124552" y="11577"/>
                  </a:lnTo>
                  <a:lnTo>
                    <a:pt x="126166" y="13191"/>
                  </a:lnTo>
                  <a:lnTo>
                    <a:pt x="127780" y="13191"/>
                  </a:lnTo>
                  <a:lnTo>
                    <a:pt x="129394" y="13191"/>
                  </a:lnTo>
                  <a:close/>
                </a:path>
              </a:pathLst>
            </a:custGeom>
            <a:solidFill>
              <a:schemeClr val="accent2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FDE2F0FF-A4D3-4602-908E-63806FF3FD6E}"/>
                </a:ext>
              </a:extLst>
            </p:cNvPr>
            <p:cNvSpPr/>
            <p:nvPr/>
          </p:nvSpPr>
          <p:spPr>
            <a:xfrm>
              <a:off x="9011996" y="1959941"/>
              <a:ext cx="548737" cy="581016"/>
            </a:xfrm>
            <a:custGeom>
              <a:avLst/>
              <a:gdLst>
                <a:gd name="connsiteX0" fmla="*/ 419902 w 548736"/>
                <a:gd name="connsiteY0" fmla="*/ 85818 h 581015"/>
                <a:gd name="connsiteX1" fmla="*/ 426357 w 548736"/>
                <a:gd name="connsiteY1" fmla="*/ 84204 h 581015"/>
                <a:gd name="connsiteX2" fmla="*/ 431199 w 548736"/>
                <a:gd name="connsiteY2" fmla="*/ 82590 h 581015"/>
                <a:gd name="connsiteX3" fmla="*/ 436041 w 548736"/>
                <a:gd name="connsiteY3" fmla="*/ 84204 h 581015"/>
                <a:gd name="connsiteX4" fmla="*/ 440883 w 548736"/>
                <a:gd name="connsiteY4" fmla="*/ 84204 h 581015"/>
                <a:gd name="connsiteX5" fmla="*/ 444111 w 548736"/>
                <a:gd name="connsiteY5" fmla="*/ 87432 h 581015"/>
                <a:gd name="connsiteX6" fmla="*/ 448953 w 548736"/>
                <a:gd name="connsiteY6" fmla="*/ 93887 h 581015"/>
                <a:gd name="connsiteX7" fmla="*/ 452180 w 548736"/>
                <a:gd name="connsiteY7" fmla="*/ 95501 h 581015"/>
                <a:gd name="connsiteX8" fmla="*/ 452180 w 548736"/>
                <a:gd name="connsiteY8" fmla="*/ 97115 h 581015"/>
                <a:gd name="connsiteX9" fmla="*/ 453794 w 548736"/>
                <a:gd name="connsiteY9" fmla="*/ 97115 h 581015"/>
                <a:gd name="connsiteX10" fmla="*/ 457022 w 548736"/>
                <a:gd name="connsiteY10" fmla="*/ 97115 h 581015"/>
                <a:gd name="connsiteX11" fmla="*/ 458636 w 548736"/>
                <a:gd name="connsiteY11" fmla="*/ 98729 h 581015"/>
                <a:gd name="connsiteX12" fmla="*/ 461864 w 548736"/>
                <a:gd name="connsiteY12" fmla="*/ 98729 h 581015"/>
                <a:gd name="connsiteX13" fmla="*/ 521579 w 548736"/>
                <a:gd name="connsiteY13" fmla="*/ 69678 h 581015"/>
                <a:gd name="connsiteX14" fmla="*/ 528035 w 548736"/>
                <a:gd name="connsiteY14" fmla="*/ 77748 h 581015"/>
                <a:gd name="connsiteX15" fmla="*/ 529649 w 548736"/>
                <a:gd name="connsiteY15" fmla="*/ 80976 h 581015"/>
                <a:gd name="connsiteX16" fmla="*/ 529649 w 548736"/>
                <a:gd name="connsiteY16" fmla="*/ 80976 h 581015"/>
                <a:gd name="connsiteX17" fmla="*/ 528035 w 548736"/>
                <a:gd name="connsiteY17" fmla="*/ 82590 h 581015"/>
                <a:gd name="connsiteX18" fmla="*/ 526421 w 548736"/>
                <a:gd name="connsiteY18" fmla="*/ 87432 h 581015"/>
                <a:gd name="connsiteX19" fmla="*/ 524807 w 548736"/>
                <a:gd name="connsiteY19" fmla="*/ 89046 h 581015"/>
                <a:gd name="connsiteX20" fmla="*/ 524807 w 548736"/>
                <a:gd name="connsiteY20" fmla="*/ 92274 h 581015"/>
                <a:gd name="connsiteX21" fmla="*/ 524807 w 548736"/>
                <a:gd name="connsiteY21" fmla="*/ 98729 h 581015"/>
                <a:gd name="connsiteX22" fmla="*/ 524807 w 548736"/>
                <a:gd name="connsiteY22" fmla="*/ 101957 h 581015"/>
                <a:gd name="connsiteX23" fmla="*/ 526421 w 548736"/>
                <a:gd name="connsiteY23" fmla="*/ 103571 h 581015"/>
                <a:gd name="connsiteX24" fmla="*/ 528035 w 548736"/>
                <a:gd name="connsiteY24" fmla="*/ 103571 h 581015"/>
                <a:gd name="connsiteX25" fmla="*/ 529649 w 548736"/>
                <a:gd name="connsiteY25" fmla="*/ 103571 h 581015"/>
                <a:gd name="connsiteX26" fmla="*/ 531263 w 548736"/>
                <a:gd name="connsiteY26" fmla="*/ 103571 h 581015"/>
                <a:gd name="connsiteX27" fmla="*/ 531263 w 548736"/>
                <a:gd name="connsiteY27" fmla="*/ 101957 h 581015"/>
                <a:gd name="connsiteX28" fmla="*/ 532877 w 548736"/>
                <a:gd name="connsiteY28" fmla="*/ 100343 h 581015"/>
                <a:gd name="connsiteX29" fmla="*/ 536105 w 548736"/>
                <a:gd name="connsiteY29" fmla="*/ 98729 h 581015"/>
                <a:gd name="connsiteX30" fmla="*/ 536105 w 548736"/>
                <a:gd name="connsiteY30" fmla="*/ 98729 h 581015"/>
                <a:gd name="connsiteX31" fmla="*/ 536105 w 548736"/>
                <a:gd name="connsiteY31" fmla="*/ 97115 h 581015"/>
                <a:gd name="connsiteX32" fmla="*/ 537719 w 548736"/>
                <a:gd name="connsiteY32" fmla="*/ 95501 h 581015"/>
                <a:gd name="connsiteX33" fmla="*/ 537719 w 548736"/>
                <a:gd name="connsiteY33" fmla="*/ 93887 h 581015"/>
                <a:gd name="connsiteX34" fmla="*/ 537719 w 548736"/>
                <a:gd name="connsiteY34" fmla="*/ 90660 h 581015"/>
                <a:gd name="connsiteX35" fmla="*/ 537719 w 548736"/>
                <a:gd name="connsiteY35" fmla="*/ 90660 h 581015"/>
                <a:gd name="connsiteX36" fmla="*/ 539333 w 548736"/>
                <a:gd name="connsiteY36" fmla="*/ 89046 h 581015"/>
                <a:gd name="connsiteX37" fmla="*/ 540947 w 548736"/>
                <a:gd name="connsiteY37" fmla="*/ 89046 h 581015"/>
                <a:gd name="connsiteX38" fmla="*/ 542561 w 548736"/>
                <a:gd name="connsiteY38" fmla="*/ 89046 h 581015"/>
                <a:gd name="connsiteX39" fmla="*/ 545788 w 548736"/>
                <a:gd name="connsiteY39" fmla="*/ 90660 h 581015"/>
                <a:gd name="connsiteX40" fmla="*/ 547402 w 548736"/>
                <a:gd name="connsiteY40" fmla="*/ 93887 h 581015"/>
                <a:gd name="connsiteX41" fmla="*/ 550630 w 548736"/>
                <a:gd name="connsiteY41" fmla="*/ 100343 h 581015"/>
                <a:gd name="connsiteX42" fmla="*/ 552244 w 548736"/>
                <a:gd name="connsiteY42" fmla="*/ 105185 h 581015"/>
                <a:gd name="connsiteX43" fmla="*/ 550630 w 548736"/>
                <a:gd name="connsiteY43" fmla="*/ 111641 h 581015"/>
                <a:gd name="connsiteX44" fmla="*/ 549016 w 548736"/>
                <a:gd name="connsiteY44" fmla="*/ 119710 h 581015"/>
                <a:gd name="connsiteX45" fmla="*/ 549016 w 548736"/>
                <a:gd name="connsiteY45" fmla="*/ 122938 h 581015"/>
                <a:gd name="connsiteX46" fmla="*/ 547402 w 548736"/>
                <a:gd name="connsiteY46" fmla="*/ 124552 h 581015"/>
                <a:gd name="connsiteX47" fmla="*/ 545788 w 548736"/>
                <a:gd name="connsiteY47" fmla="*/ 126166 h 581015"/>
                <a:gd name="connsiteX48" fmla="*/ 544174 w 548736"/>
                <a:gd name="connsiteY48" fmla="*/ 127780 h 581015"/>
                <a:gd name="connsiteX49" fmla="*/ 542561 w 548736"/>
                <a:gd name="connsiteY49" fmla="*/ 129394 h 581015"/>
                <a:gd name="connsiteX50" fmla="*/ 542561 w 548736"/>
                <a:gd name="connsiteY50" fmla="*/ 132622 h 581015"/>
                <a:gd name="connsiteX51" fmla="*/ 542561 w 548736"/>
                <a:gd name="connsiteY51" fmla="*/ 143919 h 581015"/>
                <a:gd name="connsiteX52" fmla="*/ 542561 w 548736"/>
                <a:gd name="connsiteY52" fmla="*/ 145533 h 581015"/>
                <a:gd name="connsiteX53" fmla="*/ 540947 w 548736"/>
                <a:gd name="connsiteY53" fmla="*/ 151989 h 581015"/>
                <a:gd name="connsiteX54" fmla="*/ 542561 w 548736"/>
                <a:gd name="connsiteY54" fmla="*/ 160059 h 581015"/>
                <a:gd name="connsiteX55" fmla="*/ 542561 w 548736"/>
                <a:gd name="connsiteY55" fmla="*/ 163287 h 581015"/>
                <a:gd name="connsiteX56" fmla="*/ 540947 w 548736"/>
                <a:gd name="connsiteY56" fmla="*/ 166514 h 581015"/>
                <a:gd name="connsiteX57" fmla="*/ 540947 w 548736"/>
                <a:gd name="connsiteY57" fmla="*/ 168128 h 581015"/>
                <a:gd name="connsiteX58" fmla="*/ 540947 w 548736"/>
                <a:gd name="connsiteY58" fmla="*/ 169742 h 581015"/>
                <a:gd name="connsiteX59" fmla="*/ 539333 w 548736"/>
                <a:gd name="connsiteY59" fmla="*/ 176198 h 581015"/>
                <a:gd name="connsiteX60" fmla="*/ 540947 w 548736"/>
                <a:gd name="connsiteY60" fmla="*/ 182654 h 581015"/>
                <a:gd name="connsiteX61" fmla="*/ 540947 w 548736"/>
                <a:gd name="connsiteY61" fmla="*/ 184268 h 581015"/>
                <a:gd name="connsiteX62" fmla="*/ 539333 w 548736"/>
                <a:gd name="connsiteY62" fmla="*/ 187496 h 581015"/>
                <a:gd name="connsiteX63" fmla="*/ 537719 w 548736"/>
                <a:gd name="connsiteY63" fmla="*/ 190723 h 581015"/>
                <a:gd name="connsiteX64" fmla="*/ 536105 w 548736"/>
                <a:gd name="connsiteY64" fmla="*/ 192337 h 581015"/>
                <a:gd name="connsiteX65" fmla="*/ 534491 w 548736"/>
                <a:gd name="connsiteY65" fmla="*/ 193951 h 581015"/>
                <a:gd name="connsiteX66" fmla="*/ 529649 w 548736"/>
                <a:gd name="connsiteY66" fmla="*/ 197179 h 581015"/>
                <a:gd name="connsiteX67" fmla="*/ 529649 w 548736"/>
                <a:gd name="connsiteY67" fmla="*/ 197179 h 581015"/>
                <a:gd name="connsiteX68" fmla="*/ 528035 w 548736"/>
                <a:gd name="connsiteY68" fmla="*/ 198793 h 581015"/>
                <a:gd name="connsiteX69" fmla="*/ 524807 w 548736"/>
                <a:gd name="connsiteY69" fmla="*/ 210091 h 581015"/>
                <a:gd name="connsiteX70" fmla="*/ 523193 w 548736"/>
                <a:gd name="connsiteY70" fmla="*/ 211705 h 581015"/>
                <a:gd name="connsiteX71" fmla="*/ 521579 w 548736"/>
                <a:gd name="connsiteY71" fmla="*/ 213318 h 581015"/>
                <a:gd name="connsiteX72" fmla="*/ 519965 w 548736"/>
                <a:gd name="connsiteY72" fmla="*/ 214932 h 581015"/>
                <a:gd name="connsiteX73" fmla="*/ 518352 w 548736"/>
                <a:gd name="connsiteY73" fmla="*/ 219774 h 581015"/>
                <a:gd name="connsiteX74" fmla="*/ 516738 w 548736"/>
                <a:gd name="connsiteY74" fmla="*/ 223002 h 581015"/>
                <a:gd name="connsiteX75" fmla="*/ 513510 w 548736"/>
                <a:gd name="connsiteY75" fmla="*/ 227844 h 581015"/>
                <a:gd name="connsiteX76" fmla="*/ 508668 w 548736"/>
                <a:gd name="connsiteY76" fmla="*/ 231072 h 581015"/>
                <a:gd name="connsiteX77" fmla="*/ 505440 w 548736"/>
                <a:gd name="connsiteY77" fmla="*/ 232686 h 581015"/>
                <a:gd name="connsiteX78" fmla="*/ 503826 w 548736"/>
                <a:gd name="connsiteY78" fmla="*/ 234300 h 581015"/>
                <a:gd name="connsiteX79" fmla="*/ 502212 w 548736"/>
                <a:gd name="connsiteY79" fmla="*/ 234300 h 581015"/>
                <a:gd name="connsiteX80" fmla="*/ 500598 w 548736"/>
                <a:gd name="connsiteY80" fmla="*/ 234300 h 581015"/>
                <a:gd name="connsiteX81" fmla="*/ 497371 w 548736"/>
                <a:gd name="connsiteY81" fmla="*/ 234300 h 581015"/>
                <a:gd name="connsiteX82" fmla="*/ 495756 w 548736"/>
                <a:gd name="connsiteY82" fmla="*/ 234300 h 581015"/>
                <a:gd name="connsiteX83" fmla="*/ 494143 w 548736"/>
                <a:gd name="connsiteY83" fmla="*/ 234300 h 581015"/>
                <a:gd name="connsiteX84" fmla="*/ 494143 w 548736"/>
                <a:gd name="connsiteY84" fmla="*/ 235914 h 581015"/>
                <a:gd name="connsiteX85" fmla="*/ 489301 w 548736"/>
                <a:gd name="connsiteY85" fmla="*/ 242369 h 581015"/>
                <a:gd name="connsiteX86" fmla="*/ 487687 w 548736"/>
                <a:gd name="connsiteY86" fmla="*/ 243983 h 581015"/>
                <a:gd name="connsiteX87" fmla="*/ 487687 w 548736"/>
                <a:gd name="connsiteY87" fmla="*/ 243983 h 581015"/>
                <a:gd name="connsiteX88" fmla="*/ 484459 w 548736"/>
                <a:gd name="connsiteY88" fmla="*/ 245597 h 581015"/>
                <a:gd name="connsiteX89" fmla="*/ 482845 w 548736"/>
                <a:gd name="connsiteY89" fmla="*/ 247211 h 581015"/>
                <a:gd name="connsiteX90" fmla="*/ 458636 w 548736"/>
                <a:gd name="connsiteY90" fmla="*/ 253667 h 581015"/>
                <a:gd name="connsiteX91" fmla="*/ 455408 w 548736"/>
                <a:gd name="connsiteY91" fmla="*/ 253667 h 581015"/>
                <a:gd name="connsiteX92" fmla="*/ 457022 w 548736"/>
                <a:gd name="connsiteY92" fmla="*/ 255281 h 581015"/>
                <a:gd name="connsiteX93" fmla="*/ 460250 w 548736"/>
                <a:gd name="connsiteY93" fmla="*/ 260123 h 581015"/>
                <a:gd name="connsiteX94" fmla="*/ 461864 w 548736"/>
                <a:gd name="connsiteY94" fmla="*/ 263350 h 581015"/>
                <a:gd name="connsiteX95" fmla="*/ 461864 w 548736"/>
                <a:gd name="connsiteY95" fmla="*/ 266578 h 581015"/>
                <a:gd name="connsiteX96" fmla="*/ 460250 w 548736"/>
                <a:gd name="connsiteY96" fmla="*/ 271420 h 581015"/>
                <a:gd name="connsiteX97" fmla="*/ 455408 w 548736"/>
                <a:gd name="connsiteY97" fmla="*/ 279490 h 581015"/>
                <a:gd name="connsiteX98" fmla="*/ 453794 w 548736"/>
                <a:gd name="connsiteY98" fmla="*/ 282718 h 581015"/>
                <a:gd name="connsiteX99" fmla="*/ 453794 w 548736"/>
                <a:gd name="connsiteY99" fmla="*/ 282718 h 581015"/>
                <a:gd name="connsiteX100" fmla="*/ 452180 w 548736"/>
                <a:gd name="connsiteY100" fmla="*/ 284332 h 581015"/>
                <a:gd name="connsiteX101" fmla="*/ 452180 w 548736"/>
                <a:gd name="connsiteY101" fmla="*/ 284332 h 581015"/>
                <a:gd name="connsiteX102" fmla="*/ 448953 w 548736"/>
                <a:gd name="connsiteY102" fmla="*/ 287559 h 581015"/>
                <a:gd name="connsiteX103" fmla="*/ 448953 w 548736"/>
                <a:gd name="connsiteY103" fmla="*/ 289173 h 581015"/>
                <a:gd name="connsiteX104" fmla="*/ 447339 w 548736"/>
                <a:gd name="connsiteY104" fmla="*/ 294015 h 581015"/>
                <a:gd name="connsiteX105" fmla="*/ 445725 w 548736"/>
                <a:gd name="connsiteY105" fmla="*/ 294015 h 581015"/>
                <a:gd name="connsiteX106" fmla="*/ 445725 w 548736"/>
                <a:gd name="connsiteY106" fmla="*/ 295629 h 581015"/>
                <a:gd name="connsiteX107" fmla="*/ 444111 w 548736"/>
                <a:gd name="connsiteY107" fmla="*/ 297243 h 581015"/>
                <a:gd name="connsiteX108" fmla="*/ 442497 w 548736"/>
                <a:gd name="connsiteY108" fmla="*/ 298857 h 581015"/>
                <a:gd name="connsiteX109" fmla="*/ 442497 w 548736"/>
                <a:gd name="connsiteY109" fmla="*/ 302085 h 581015"/>
                <a:gd name="connsiteX110" fmla="*/ 439269 w 548736"/>
                <a:gd name="connsiteY110" fmla="*/ 306927 h 581015"/>
                <a:gd name="connsiteX111" fmla="*/ 432813 w 548736"/>
                <a:gd name="connsiteY111" fmla="*/ 311768 h 581015"/>
                <a:gd name="connsiteX112" fmla="*/ 431199 w 548736"/>
                <a:gd name="connsiteY112" fmla="*/ 313382 h 581015"/>
                <a:gd name="connsiteX113" fmla="*/ 426357 w 548736"/>
                <a:gd name="connsiteY113" fmla="*/ 316610 h 581015"/>
                <a:gd name="connsiteX114" fmla="*/ 424744 w 548736"/>
                <a:gd name="connsiteY114" fmla="*/ 318224 h 581015"/>
                <a:gd name="connsiteX115" fmla="*/ 423130 w 548736"/>
                <a:gd name="connsiteY115" fmla="*/ 319838 h 581015"/>
                <a:gd name="connsiteX116" fmla="*/ 423130 w 548736"/>
                <a:gd name="connsiteY116" fmla="*/ 321452 h 581015"/>
                <a:gd name="connsiteX117" fmla="*/ 421516 w 548736"/>
                <a:gd name="connsiteY117" fmla="*/ 324680 h 581015"/>
                <a:gd name="connsiteX118" fmla="*/ 421516 w 548736"/>
                <a:gd name="connsiteY118" fmla="*/ 327908 h 581015"/>
                <a:gd name="connsiteX119" fmla="*/ 421516 w 548736"/>
                <a:gd name="connsiteY119" fmla="*/ 337591 h 581015"/>
                <a:gd name="connsiteX120" fmla="*/ 421516 w 548736"/>
                <a:gd name="connsiteY120" fmla="*/ 345661 h 581015"/>
                <a:gd name="connsiteX121" fmla="*/ 421516 w 548736"/>
                <a:gd name="connsiteY121" fmla="*/ 347275 h 581015"/>
                <a:gd name="connsiteX122" fmla="*/ 423130 w 548736"/>
                <a:gd name="connsiteY122" fmla="*/ 350503 h 581015"/>
                <a:gd name="connsiteX123" fmla="*/ 424744 w 548736"/>
                <a:gd name="connsiteY123" fmla="*/ 356958 h 581015"/>
                <a:gd name="connsiteX124" fmla="*/ 426357 w 548736"/>
                <a:gd name="connsiteY124" fmla="*/ 363414 h 581015"/>
                <a:gd name="connsiteX125" fmla="*/ 426357 w 548736"/>
                <a:gd name="connsiteY125" fmla="*/ 369870 h 581015"/>
                <a:gd name="connsiteX126" fmla="*/ 427971 w 548736"/>
                <a:gd name="connsiteY126" fmla="*/ 384395 h 581015"/>
                <a:gd name="connsiteX127" fmla="*/ 427971 w 548736"/>
                <a:gd name="connsiteY127" fmla="*/ 387623 h 581015"/>
                <a:gd name="connsiteX128" fmla="*/ 427971 w 548736"/>
                <a:gd name="connsiteY128" fmla="*/ 389237 h 581015"/>
                <a:gd name="connsiteX129" fmla="*/ 424744 w 548736"/>
                <a:gd name="connsiteY129" fmla="*/ 395693 h 581015"/>
                <a:gd name="connsiteX130" fmla="*/ 424744 w 548736"/>
                <a:gd name="connsiteY130" fmla="*/ 397307 h 581015"/>
                <a:gd name="connsiteX131" fmla="*/ 424744 w 548736"/>
                <a:gd name="connsiteY131" fmla="*/ 400535 h 581015"/>
                <a:gd name="connsiteX132" fmla="*/ 426357 w 548736"/>
                <a:gd name="connsiteY132" fmla="*/ 406990 h 581015"/>
                <a:gd name="connsiteX133" fmla="*/ 429585 w 548736"/>
                <a:gd name="connsiteY133" fmla="*/ 411832 h 581015"/>
                <a:gd name="connsiteX134" fmla="*/ 431199 w 548736"/>
                <a:gd name="connsiteY134" fmla="*/ 413446 h 581015"/>
                <a:gd name="connsiteX135" fmla="*/ 434427 w 548736"/>
                <a:gd name="connsiteY135" fmla="*/ 415060 h 581015"/>
                <a:gd name="connsiteX136" fmla="*/ 436041 w 548736"/>
                <a:gd name="connsiteY136" fmla="*/ 415060 h 581015"/>
                <a:gd name="connsiteX137" fmla="*/ 437655 w 548736"/>
                <a:gd name="connsiteY137" fmla="*/ 416674 h 581015"/>
                <a:gd name="connsiteX138" fmla="*/ 437655 w 548736"/>
                <a:gd name="connsiteY138" fmla="*/ 416674 h 581015"/>
                <a:gd name="connsiteX139" fmla="*/ 440883 w 548736"/>
                <a:gd name="connsiteY139" fmla="*/ 421516 h 581015"/>
                <a:gd name="connsiteX140" fmla="*/ 444111 w 548736"/>
                <a:gd name="connsiteY140" fmla="*/ 429585 h 581015"/>
                <a:gd name="connsiteX141" fmla="*/ 444111 w 548736"/>
                <a:gd name="connsiteY141" fmla="*/ 431199 h 581015"/>
                <a:gd name="connsiteX142" fmla="*/ 445725 w 548736"/>
                <a:gd name="connsiteY142" fmla="*/ 432813 h 581015"/>
                <a:gd name="connsiteX143" fmla="*/ 445725 w 548736"/>
                <a:gd name="connsiteY143" fmla="*/ 436041 h 581015"/>
                <a:gd name="connsiteX144" fmla="*/ 445725 w 548736"/>
                <a:gd name="connsiteY144" fmla="*/ 440883 h 581015"/>
                <a:gd name="connsiteX145" fmla="*/ 444111 w 548736"/>
                <a:gd name="connsiteY145" fmla="*/ 445725 h 581015"/>
                <a:gd name="connsiteX146" fmla="*/ 444111 w 548736"/>
                <a:gd name="connsiteY146" fmla="*/ 447339 h 581015"/>
                <a:gd name="connsiteX147" fmla="*/ 444111 w 548736"/>
                <a:gd name="connsiteY147" fmla="*/ 448953 h 581015"/>
                <a:gd name="connsiteX148" fmla="*/ 442497 w 548736"/>
                <a:gd name="connsiteY148" fmla="*/ 455408 h 581015"/>
                <a:gd name="connsiteX149" fmla="*/ 442497 w 548736"/>
                <a:gd name="connsiteY149" fmla="*/ 457022 h 581015"/>
                <a:gd name="connsiteX150" fmla="*/ 444111 w 548736"/>
                <a:gd name="connsiteY150" fmla="*/ 461864 h 581015"/>
                <a:gd name="connsiteX151" fmla="*/ 453794 w 548736"/>
                <a:gd name="connsiteY151" fmla="*/ 482845 h 581015"/>
                <a:gd name="connsiteX152" fmla="*/ 455408 w 548736"/>
                <a:gd name="connsiteY152" fmla="*/ 486073 h 581015"/>
                <a:gd name="connsiteX153" fmla="*/ 455408 w 548736"/>
                <a:gd name="connsiteY153" fmla="*/ 487687 h 581015"/>
                <a:gd name="connsiteX154" fmla="*/ 453794 w 548736"/>
                <a:gd name="connsiteY154" fmla="*/ 497371 h 581015"/>
                <a:gd name="connsiteX155" fmla="*/ 453794 w 548736"/>
                <a:gd name="connsiteY155" fmla="*/ 500598 h 581015"/>
                <a:gd name="connsiteX156" fmla="*/ 455408 w 548736"/>
                <a:gd name="connsiteY156" fmla="*/ 502212 h 581015"/>
                <a:gd name="connsiteX157" fmla="*/ 458636 w 548736"/>
                <a:gd name="connsiteY157" fmla="*/ 513510 h 581015"/>
                <a:gd name="connsiteX158" fmla="*/ 445725 w 548736"/>
                <a:gd name="connsiteY158" fmla="*/ 516738 h 581015"/>
                <a:gd name="connsiteX159" fmla="*/ 444111 w 548736"/>
                <a:gd name="connsiteY159" fmla="*/ 518352 h 581015"/>
                <a:gd name="connsiteX160" fmla="*/ 442497 w 548736"/>
                <a:gd name="connsiteY160" fmla="*/ 519966 h 581015"/>
                <a:gd name="connsiteX161" fmla="*/ 440883 w 548736"/>
                <a:gd name="connsiteY161" fmla="*/ 519966 h 581015"/>
                <a:gd name="connsiteX162" fmla="*/ 439269 w 548736"/>
                <a:gd name="connsiteY162" fmla="*/ 523193 h 581015"/>
                <a:gd name="connsiteX163" fmla="*/ 437655 w 548736"/>
                <a:gd name="connsiteY163" fmla="*/ 526421 h 581015"/>
                <a:gd name="connsiteX164" fmla="*/ 437655 w 548736"/>
                <a:gd name="connsiteY164" fmla="*/ 528035 h 581015"/>
                <a:gd name="connsiteX165" fmla="*/ 436041 w 548736"/>
                <a:gd name="connsiteY165" fmla="*/ 549016 h 581015"/>
                <a:gd name="connsiteX166" fmla="*/ 436041 w 548736"/>
                <a:gd name="connsiteY166" fmla="*/ 550630 h 581015"/>
                <a:gd name="connsiteX167" fmla="*/ 436041 w 548736"/>
                <a:gd name="connsiteY167" fmla="*/ 553858 h 581015"/>
                <a:gd name="connsiteX168" fmla="*/ 432813 w 548736"/>
                <a:gd name="connsiteY168" fmla="*/ 566770 h 581015"/>
                <a:gd name="connsiteX169" fmla="*/ 429585 w 548736"/>
                <a:gd name="connsiteY169" fmla="*/ 569998 h 581015"/>
                <a:gd name="connsiteX170" fmla="*/ 427971 w 548736"/>
                <a:gd name="connsiteY170" fmla="*/ 573225 h 581015"/>
                <a:gd name="connsiteX171" fmla="*/ 427971 w 548736"/>
                <a:gd name="connsiteY171" fmla="*/ 573225 h 581015"/>
                <a:gd name="connsiteX172" fmla="*/ 424744 w 548736"/>
                <a:gd name="connsiteY172" fmla="*/ 574839 h 581015"/>
                <a:gd name="connsiteX173" fmla="*/ 415060 w 548736"/>
                <a:gd name="connsiteY173" fmla="*/ 578067 h 581015"/>
                <a:gd name="connsiteX174" fmla="*/ 411832 w 548736"/>
                <a:gd name="connsiteY174" fmla="*/ 578067 h 581015"/>
                <a:gd name="connsiteX175" fmla="*/ 410218 w 548736"/>
                <a:gd name="connsiteY175" fmla="*/ 579681 h 581015"/>
                <a:gd name="connsiteX176" fmla="*/ 408604 w 548736"/>
                <a:gd name="connsiteY176" fmla="*/ 579681 h 581015"/>
                <a:gd name="connsiteX177" fmla="*/ 406990 w 548736"/>
                <a:gd name="connsiteY177" fmla="*/ 578067 h 581015"/>
                <a:gd name="connsiteX178" fmla="*/ 405376 w 548736"/>
                <a:gd name="connsiteY178" fmla="*/ 578067 h 581015"/>
                <a:gd name="connsiteX179" fmla="*/ 402148 w 548736"/>
                <a:gd name="connsiteY179" fmla="*/ 576453 h 581015"/>
                <a:gd name="connsiteX180" fmla="*/ 400535 w 548736"/>
                <a:gd name="connsiteY180" fmla="*/ 573225 h 581015"/>
                <a:gd name="connsiteX181" fmla="*/ 398921 w 548736"/>
                <a:gd name="connsiteY181" fmla="*/ 571611 h 581015"/>
                <a:gd name="connsiteX182" fmla="*/ 387623 w 548736"/>
                <a:gd name="connsiteY182" fmla="*/ 563542 h 581015"/>
                <a:gd name="connsiteX183" fmla="*/ 386009 w 548736"/>
                <a:gd name="connsiteY183" fmla="*/ 561928 h 581015"/>
                <a:gd name="connsiteX184" fmla="*/ 382781 w 548736"/>
                <a:gd name="connsiteY184" fmla="*/ 561928 h 581015"/>
                <a:gd name="connsiteX185" fmla="*/ 379553 w 548736"/>
                <a:gd name="connsiteY185" fmla="*/ 561928 h 581015"/>
                <a:gd name="connsiteX186" fmla="*/ 376326 w 548736"/>
                <a:gd name="connsiteY186" fmla="*/ 560314 h 581015"/>
                <a:gd name="connsiteX187" fmla="*/ 373098 w 548736"/>
                <a:gd name="connsiteY187" fmla="*/ 560314 h 581015"/>
                <a:gd name="connsiteX188" fmla="*/ 373098 w 548736"/>
                <a:gd name="connsiteY188" fmla="*/ 558700 h 581015"/>
                <a:gd name="connsiteX189" fmla="*/ 369870 w 548736"/>
                <a:gd name="connsiteY189" fmla="*/ 555472 h 581015"/>
                <a:gd name="connsiteX190" fmla="*/ 366642 w 548736"/>
                <a:gd name="connsiteY190" fmla="*/ 550630 h 581015"/>
                <a:gd name="connsiteX191" fmla="*/ 366642 w 548736"/>
                <a:gd name="connsiteY191" fmla="*/ 549016 h 581015"/>
                <a:gd name="connsiteX192" fmla="*/ 365028 w 548736"/>
                <a:gd name="connsiteY192" fmla="*/ 547402 h 581015"/>
                <a:gd name="connsiteX193" fmla="*/ 365028 w 548736"/>
                <a:gd name="connsiteY193" fmla="*/ 544175 h 581015"/>
                <a:gd name="connsiteX194" fmla="*/ 365028 w 548736"/>
                <a:gd name="connsiteY194" fmla="*/ 540947 h 581015"/>
                <a:gd name="connsiteX195" fmla="*/ 363414 w 548736"/>
                <a:gd name="connsiteY195" fmla="*/ 540947 h 581015"/>
                <a:gd name="connsiteX196" fmla="*/ 361800 w 548736"/>
                <a:gd name="connsiteY196" fmla="*/ 540947 h 581015"/>
                <a:gd name="connsiteX197" fmla="*/ 360186 w 548736"/>
                <a:gd name="connsiteY197" fmla="*/ 540947 h 581015"/>
                <a:gd name="connsiteX198" fmla="*/ 358572 w 548736"/>
                <a:gd name="connsiteY198" fmla="*/ 542561 h 581015"/>
                <a:gd name="connsiteX199" fmla="*/ 356958 w 548736"/>
                <a:gd name="connsiteY199" fmla="*/ 542561 h 581015"/>
                <a:gd name="connsiteX200" fmla="*/ 355344 w 548736"/>
                <a:gd name="connsiteY200" fmla="*/ 542561 h 581015"/>
                <a:gd name="connsiteX201" fmla="*/ 352117 w 548736"/>
                <a:gd name="connsiteY201" fmla="*/ 544175 h 581015"/>
                <a:gd name="connsiteX202" fmla="*/ 348889 w 548736"/>
                <a:gd name="connsiteY202" fmla="*/ 544175 h 581015"/>
                <a:gd name="connsiteX203" fmla="*/ 345661 w 548736"/>
                <a:gd name="connsiteY203" fmla="*/ 544175 h 581015"/>
                <a:gd name="connsiteX204" fmla="*/ 337591 w 548736"/>
                <a:gd name="connsiteY204" fmla="*/ 540947 h 581015"/>
                <a:gd name="connsiteX205" fmla="*/ 334363 w 548736"/>
                <a:gd name="connsiteY205" fmla="*/ 540947 h 581015"/>
                <a:gd name="connsiteX206" fmla="*/ 331135 w 548736"/>
                <a:gd name="connsiteY206" fmla="*/ 540947 h 581015"/>
                <a:gd name="connsiteX207" fmla="*/ 327908 w 548736"/>
                <a:gd name="connsiteY207" fmla="*/ 544175 h 581015"/>
                <a:gd name="connsiteX208" fmla="*/ 326294 w 548736"/>
                <a:gd name="connsiteY208" fmla="*/ 545789 h 581015"/>
                <a:gd name="connsiteX209" fmla="*/ 324680 w 548736"/>
                <a:gd name="connsiteY209" fmla="*/ 545789 h 581015"/>
                <a:gd name="connsiteX210" fmla="*/ 321452 w 548736"/>
                <a:gd name="connsiteY210" fmla="*/ 545789 h 581015"/>
                <a:gd name="connsiteX211" fmla="*/ 295629 w 548736"/>
                <a:gd name="connsiteY211" fmla="*/ 540947 h 581015"/>
                <a:gd name="connsiteX212" fmla="*/ 292401 w 548736"/>
                <a:gd name="connsiteY212" fmla="*/ 540947 h 581015"/>
                <a:gd name="connsiteX213" fmla="*/ 284331 w 548736"/>
                <a:gd name="connsiteY213" fmla="*/ 544175 h 581015"/>
                <a:gd name="connsiteX214" fmla="*/ 276262 w 548736"/>
                <a:gd name="connsiteY214" fmla="*/ 544175 h 581015"/>
                <a:gd name="connsiteX215" fmla="*/ 274648 w 548736"/>
                <a:gd name="connsiteY215" fmla="*/ 544175 h 581015"/>
                <a:gd name="connsiteX216" fmla="*/ 273034 w 548736"/>
                <a:gd name="connsiteY216" fmla="*/ 545789 h 581015"/>
                <a:gd name="connsiteX217" fmla="*/ 266578 w 548736"/>
                <a:gd name="connsiteY217" fmla="*/ 549016 h 581015"/>
                <a:gd name="connsiteX218" fmla="*/ 261736 w 548736"/>
                <a:gd name="connsiteY218" fmla="*/ 550630 h 581015"/>
                <a:gd name="connsiteX219" fmla="*/ 260122 w 548736"/>
                <a:gd name="connsiteY219" fmla="*/ 549016 h 581015"/>
                <a:gd name="connsiteX220" fmla="*/ 258508 w 548736"/>
                <a:gd name="connsiteY220" fmla="*/ 549016 h 581015"/>
                <a:gd name="connsiteX221" fmla="*/ 253667 w 548736"/>
                <a:gd name="connsiteY221" fmla="*/ 542561 h 581015"/>
                <a:gd name="connsiteX222" fmla="*/ 252053 w 548736"/>
                <a:gd name="connsiteY222" fmla="*/ 540947 h 581015"/>
                <a:gd name="connsiteX223" fmla="*/ 248825 w 548736"/>
                <a:gd name="connsiteY223" fmla="*/ 539333 h 581015"/>
                <a:gd name="connsiteX224" fmla="*/ 243983 w 548736"/>
                <a:gd name="connsiteY224" fmla="*/ 537719 h 581015"/>
                <a:gd name="connsiteX225" fmla="*/ 240755 w 548736"/>
                <a:gd name="connsiteY225" fmla="*/ 536105 h 581015"/>
                <a:gd name="connsiteX226" fmla="*/ 239141 w 548736"/>
                <a:gd name="connsiteY226" fmla="*/ 534491 h 581015"/>
                <a:gd name="connsiteX227" fmla="*/ 239141 w 548736"/>
                <a:gd name="connsiteY227" fmla="*/ 532877 h 581015"/>
                <a:gd name="connsiteX228" fmla="*/ 240755 w 548736"/>
                <a:gd name="connsiteY228" fmla="*/ 528035 h 581015"/>
                <a:gd name="connsiteX229" fmla="*/ 240755 w 548736"/>
                <a:gd name="connsiteY229" fmla="*/ 526421 h 581015"/>
                <a:gd name="connsiteX230" fmla="*/ 240755 w 548736"/>
                <a:gd name="connsiteY230" fmla="*/ 524807 h 581015"/>
                <a:gd name="connsiteX231" fmla="*/ 239141 w 548736"/>
                <a:gd name="connsiteY231" fmla="*/ 523193 h 581015"/>
                <a:gd name="connsiteX232" fmla="*/ 239141 w 548736"/>
                <a:gd name="connsiteY232" fmla="*/ 521580 h 581015"/>
                <a:gd name="connsiteX233" fmla="*/ 237527 w 548736"/>
                <a:gd name="connsiteY233" fmla="*/ 521580 h 581015"/>
                <a:gd name="connsiteX234" fmla="*/ 235913 w 548736"/>
                <a:gd name="connsiteY234" fmla="*/ 519966 h 581015"/>
                <a:gd name="connsiteX235" fmla="*/ 231072 w 548736"/>
                <a:gd name="connsiteY235" fmla="*/ 516738 h 581015"/>
                <a:gd name="connsiteX236" fmla="*/ 231072 w 548736"/>
                <a:gd name="connsiteY236" fmla="*/ 515124 h 581015"/>
                <a:gd name="connsiteX237" fmla="*/ 229458 w 548736"/>
                <a:gd name="connsiteY237" fmla="*/ 515124 h 581015"/>
                <a:gd name="connsiteX238" fmla="*/ 224616 w 548736"/>
                <a:gd name="connsiteY238" fmla="*/ 507054 h 581015"/>
                <a:gd name="connsiteX239" fmla="*/ 227844 w 548736"/>
                <a:gd name="connsiteY239" fmla="*/ 502212 h 581015"/>
                <a:gd name="connsiteX240" fmla="*/ 226230 w 548736"/>
                <a:gd name="connsiteY240" fmla="*/ 498984 h 581015"/>
                <a:gd name="connsiteX241" fmla="*/ 226230 w 548736"/>
                <a:gd name="connsiteY241" fmla="*/ 494143 h 581015"/>
                <a:gd name="connsiteX242" fmla="*/ 224616 w 548736"/>
                <a:gd name="connsiteY242" fmla="*/ 489301 h 581015"/>
                <a:gd name="connsiteX243" fmla="*/ 226230 w 548736"/>
                <a:gd name="connsiteY243" fmla="*/ 482845 h 581015"/>
                <a:gd name="connsiteX244" fmla="*/ 231072 w 548736"/>
                <a:gd name="connsiteY244" fmla="*/ 476389 h 581015"/>
                <a:gd name="connsiteX245" fmla="*/ 232686 w 548736"/>
                <a:gd name="connsiteY245" fmla="*/ 473162 h 581015"/>
                <a:gd name="connsiteX246" fmla="*/ 234299 w 548736"/>
                <a:gd name="connsiteY246" fmla="*/ 471548 h 581015"/>
                <a:gd name="connsiteX247" fmla="*/ 237527 w 548736"/>
                <a:gd name="connsiteY247" fmla="*/ 466706 h 581015"/>
                <a:gd name="connsiteX248" fmla="*/ 240755 w 548736"/>
                <a:gd name="connsiteY248" fmla="*/ 460250 h 581015"/>
                <a:gd name="connsiteX249" fmla="*/ 239141 w 548736"/>
                <a:gd name="connsiteY249" fmla="*/ 458636 h 581015"/>
                <a:gd name="connsiteX250" fmla="*/ 242369 w 548736"/>
                <a:gd name="connsiteY250" fmla="*/ 447339 h 581015"/>
                <a:gd name="connsiteX251" fmla="*/ 243983 w 548736"/>
                <a:gd name="connsiteY251" fmla="*/ 444111 h 581015"/>
                <a:gd name="connsiteX252" fmla="*/ 243983 w 548736"/>
                <a:gd name="connsiteY252" fmla="*/ 439269 h 581015"/>
                <a:gd name="connsiteX253" fmla="*/ 247211 w 548736"/>
                <a:gd name="connsiteY253" fmla="*/ 437655 h 581015"/>
                <a:gd name="connsiteX254" fmla="*/ 248825 w 548736"/>
                <a:gd name="connsiteY254" fmla="*/ 436041 h 581015"/>
                <a:gd name="connsiteX255" fmla="*/ 245597 w 548736"/>
                <a:gd name="connsiteY255" fmla="*/ 432813 h 581015"/>
                <a:gd name="connsiteX256" fmla="*/ 240755 w 548736"/>
                <a:gd name="connsiteY256" fmla="*/ 431199 h 581015"/>
                <a:gd name="connsiteX257" fmla="*/ 240755 w 548736"/>
                <a:gd name="connsiteY257" fmla="*/ 431199 h 581015"/>
                <a:gd name="connsiteX258" fmla="*/ 239141 w 548736"/>
                <a:gd name="connsiteY258" fmla="*/ 429585 h 581015"/>
                <a:gd name="connsiteX259" fmla="*/ 239141 w 548736"/>
                <a:gd name="connsiteY259" fmla="*/ 429585 h 581015"/>
                <a:gd name="connsiteX260" fmla="*/ 239141 w 548736"/>
                <a:gd name="connsiteY260" fmla="*/ 429585 h 581015"/>
                <a:gd name="connsiteX261" fmla="*/ 239141 w 548736"/>
                <a:gd name="connsiteY261" fmla="*/ 427972 h 581015"/>
                <a:gd name="connsiteX262" fmla="*/ 237527 w 548736"/>
                <a:gd name="connsiteY262" fmla="*/ 426357 h 581015"/>
                <a:gd name="connsiteX263" fmla="*/ 231072 w 548736"/>
                <a:gd name="connsiteY263" fmla="*/ 421516 h 581015"/>
                <a:gd name="connsiteX264" fmla="*/ 226230 w 548736"/>
                <a:gd name="connsiteY264" fmla="*/ 419902 h 581015"/>
                <a:gd name="connsiteX265" fmla="*/ 211704 w 548736"/>
                <a:gd name="connsiteY265" fmla="*/ 415060 h 581015"/>
                <a:gd name="connsiteX266" fmla="*/ 205249 w 548736"/>
                <a:gd name="connsiteY266" fmla="*/ 410218 h 581015"/>
                <a:gd name="connsiteX267" fmla="*/ 203635 w 548736"/>
                <a:gd name="connsiteY267" fmla="*/ 408604 h 581015"/>
                <a:gd name="connsiteX268" fmla="*/ 200407 w 548736"/>
                <a:gd name="connsiteY268" fmla="*/ 403763 h 581015"/>
                <a:gd name="connsiteX269" fmla="*/ 200407 w 548736"/>
                <a:gd name="connsiteY269" fmla="*/ 402148 h 581015"/>
                <a:gd name="connsiteX270" fmla="*/ 200407 w 548736"/>
                <a:gd name="connsiteY270" fmla="*/ 400535 h 581015"/>
                <a:gd name="connsiteX271" fmla="*/ 203635 w 548736"/>
                <a:gd name="connsiteY271" fmla="*/ 398921 h 581015"/>
                <a:gd name="connsiteX272" fmla="*/ 210090 w 548736"/>
                <a:gd name="connsiteY272" fmla="*/ 394079 h 581015"/>
                <a:gd name="connsiteX273" fmla="*/ 224616 w 548736"/>
                <a:gd name="connsiteY273" fmla="*/ 379554 h 581015"/>
                <a:gd name="connsiteX274" fmla="*/ 227844 w 548736"/>
                <a:gd name="connsiteY274" fmla="*/ 374712 h 581015"/>
                <a:gd name="connsiteX275" fmla="*/ 231072 w 548736"/>
                <a:gd name="connsiteY275" fmla="*/ 365028 h 581015"/>
                <a:gd name="connsiteX276" fmla="*/ 232686 w 548736"/>
                <a:gd name="connsiteY276" fmla="*/ 363414 h 581015"/>
                <a:gd name="connsiteX277" fmla="*/ 242369 w 548736"/>
                <a:gd name="connsiteY277" fmla="*/ 352117 h 581015"/>
                <a:gd name="connsiteX278" fmla="*/ 242369 w 548736"/>
                <a:gd name="connsiteY278" fmla="*/ 350503 h 581015"/>
                <a:gd name="connsiteX279" fmla="*/ 243983 w 548736"/>
                <a:gd name="connsiteY279" fmla="*/ 347275 h 581015"/>
                <a:gd name="connsiteX280" fmla="*/ 247211 w 548736"/>
                <a:gd name="connsiteY280" fmla="*/ 344047 h 581015"/>
                <a:gd name="connsiteX281" fmla="*/ 250439 w 548736"/>
                <a:gd name="connsiteY281" fmla="*/ 339205 h 581015"/>
                <a:gd name="connsiteX282" fmla="*/ 252053 w 548736"/>
                <a:gd name="connsiteY282" fmla="*/ 335977 h 581015"/>
                <a:gd name="connsiteX283" fmla="*/ 253667 w 548736"/>
                <a:gd name="connsiteY283" fmla="*/ 334363 h 581015"/>
                <a:gd name="connsiteX284" fmla="*/ 258508 w 548736"/>
                <a:gd name="connsiteY284" fmla="*/ 314996 h 581015"/>
                <a:gd name="connsiteX285" fmla="*/ 263350 w 548736"/>
                <a:gd name="connsiteY285" fmla="*/ 303699 h 581015"/>
                <a:gd name="connsiteX286" fmla="*/ 271420 w 548736"/>
                <a:gd name="connsiteY286" fmla="*/ 279490 h 581015"/>
                <a:gd name="connsiteX287" fmla="*/ 271420 w 548736"/>
                <a:gd name="connsiteY287" fmla="*/ 273034 h 581015"/>
                <a:gd name="connsiteX288" fmla="*/ 271420 w 548736"/>
                <a:gd name="connsiteY288" fmla="*/ 269806 h 581015"/>
                <a:gd name="connsiteX289" fmla="*/ 266578 w 548736"/>
                <a:gd name="connsiteY289" fmla="*/ 266578 h 581015"/>
                <a:gd name="connsiteX290" fmla="*/ 264964 w 548736"/>
                <a:gd name="connsiteY290" fmla="*/ 266578 h 581015"/>
                <a:gd name="connsiteX291" fmla="*/ 261736 w 548736"/>
                <a:gd name="connsiteY291" fmla="*/ 263350 h 581015"/>
                <a:gd name="connsiteX292" fmla="*/ 258508 w 548736"/>
                <a:gd name="connsiteY292" fmla="*/ 261736 h 581015"/>
                <a:gd name="connsiteX293" fmla="*/ 258508 w 548736"/>
                <a:gd name="connsiteY293" fmla="*/ 260123 h 581015"/>
                <a:gd name="connsiteX294" fmla="*/ 256895 w 548736"/>
                <a:gd name="connsiteY294" fmla="*/ 258509 h 581015"/>
                <a:gd name="connsiteX295" fmla="*/ 256895 w 548736"/>
                <a:gd name="connsiteY295" fmla="*/ 256895 h 581015"/>
                <a:gd name="connsiteX296" fmla="*/ 255281 w 548736"/>
                <a:gd name="connsiteY296" fmla="*/ 252053 h 581015"/>
                <a:gd name="connsiteX297" fmla="*/ 253667 w 548736"/>
                <a:gd name="connsiteY297" fmla="*/ 250439 h 581015"/>
                <a:gd name="connsiteX298" fmla="*/ 253667 w 548736"/>
                <a:gd name="connsiteY298" fmla="*/ 248825 h 581015"/>
                <a:gd name="connsiteX299" fmla="*/ 252053 w 548736"/>
                <a:gd name="connsiteY299" fmla="*/ 248825 h 581015"/>
                <a:gd name="connsiteX300" fmla="*/ 250439 w 548736"/>
                <a:gd name="connsiteY300" fmla="*/ 248825 h 581015"/>
                <a:gd name="connsiteX301" fmla="*/ 248825 w 548736"/>
                <a:gd name="connsiteY301" fmla="*/ 248825 h 581015"/>
                <a:gd name="connsiteX302" fmla="*/ 248825 w 548736"/>
                <a:gd name="connsiteY302" fmla="*/ 250439 h 581015"/>
                <a:gd name="connsiteX303" fmla="*/ 248825 w 548736"/>
                <a:gd name="connsiteY303" fmla="*/ 250439 h 581015"/>
                <a:gd name="connsiteX304" fmla="*/ 248825 w 548736"/>
                <a:gd name="connsiteY304" fmla="*/ 253667 h 581015"/>
                <a:gd name="connsiteX305" fmla="*/ 248825 w 548736"/>
                <a:gd name="connsiteY305" fmla="*/ 255281 h 581015"/>
                <a:gd name="connsiteX306" fmla="*/ 248825 w 548736"/>
                <a:gd name="connsiteY306" fmla="*/ 255281 h 581015"/>
                <a:gd name="connsiteX307" fmla="*/ 247211 w 548736"/>
                <a:gd name="connsiteY307" fmla="*/ 255281 h 581015"/>
                <a:gd name="connsiteX308" fmla="*/ 245597 w 548736"/>
                <a:gd name="connsiteY308" fmla="*/ 256895 h 581015"/>
                <a:gd name="connsiteX309" fmla="*/ 243983 w 548736"/>
                <a:gd name="connsiteY309" fmla="*/ 256895 h 581015"/>
                <a:gd name="connsiteX310" fmla="*/ 242369 w 548736"/>
                <a:gd name="connsiteY310" fmla="*/ 256895 h 581015"/>
                <a:gd name="connsiteX311" fmla="*/ 240755 w 548736"/>
                <a:gd name="connsiteY311" fmla="*/ 256895 h 581015"/>
                <a:gd name="connsiteX312" fmla="*/ 239141 w 548736"/>
                <a:gd name="connsiteY312" fmla="*/ 256895 h 581015"/>
                <a:gd name="connsiteX313" fmla="*/ 237527 w 548736"/>
                <a:gd name="connsiteY313" fmla="*/ 256895 h 581015"/>
                <a:gd name="connsiteX314" fmla="*/ 237527 w 548736"/>
                <a:gd name="connsiteY314" fmla="*/ 255281 h 581015"/>
                <a:gd name="connsiteX315" fmla="*/ 235913 w 548736"/>
                <a:gd name="connsiteY315" fmla="*/ 253667 h 581015"/>
                <a:gd name="connsiteX316" fmla="*/ 234299 w 548736"/>
                <a:gd name="connsiteY316" fmla="*/ 253667 h 581015"/>
                <a:gd name="connsiteX317" fmla="*/ 232686 w 548736"/>
                <a:gd name="connsiteY317" fmla="*/ 252053 h 581015"/>
                <a:gd name="connsiteX318" fmla="*/ 232686 w 548736"/>
                <a:gd name="connsiteY318" fmla="*/ 252053 h 581015"/>
                <a:gd name="connsiteX319" fmla="*/ 231072 w 548736"/>
                <a:gd name="connsiteY319" fmla="*/ 252053 h 581015"/>
                <a:gd name="connsiteX320" fmla="*/ 229458 w 548736"/>
                <a:gd name="connsiteY320" fmla="*/ 252053 h 581015"/>
                <a:gd name="connsiteX321" fmla="*/ 224616 w 548736"/>
                <a:gd name="connsiteY321" fmla="*/ 253667 h 581015"/>
                <a:gd name="connsiteX322" fmla="*/ 221388 w 548736"/>
                <a:gd name="connsiteY322" fmla="*/ 253667 h 581015"/>
                <a:gd name="connsiteX323" fmla="*/ 221388 w 548736"/>
                <a:gd name="connsiteY323" fmla="*/ 253667 h 581015"/>
                <a:gd name="connsiteX324" fmla="*/ 219774 w 548736"/>
                <a:gd name="connsiteY324" fmla="*/ 253667 h 581015"/>
                <a:gd name="connsiteX325" fmla="*/ 218160 w 548736"/>
                <a:gd name="connsiteY325" fmla="*/ 253667 h 581015"/>
                <a:gd name="connsiteX326" fmla="*/ 216546 w 548736"/>
                <a:gd name="connsiteY326" fmla="*/ 252053 h 581015"/>
                <a:gd name="connsiteX327" fmla="*/ 216546 w 548736"/>
                <a:gd name="connsiteY327" fmla="*/ 252053 h 581015"/>
                <a:gd name="connsiteX328" fmla="*/ 214932 w 548736"/>
                <a:gd name="connsiteY328" fmla="*/ 252053 h 581015"/>
                <a:gd name="connsiteX329" fmla="*/ 213318 w 548736"/>
                <a:gd name="connsiteY329" fmla="*/ 252053 h 581015"/>
                <a:gd name="connsiteX330" fmla="*/ 210090 w 548736"/>
                <a:gd name="connsiteY330" fmla="*/ 248825 h 581015"/>
                <a:gd name="connsiteX331" fmla="*/ 208477 w 548736"/>
                <a:gd name="connsiteY331" fmla="*/ 248825 h 581015"/>
                <a:gd name="connsiteX332" fmla="*/ 202021 w 548736"/>
                <a:gd name="connsiteY332" fmla="*/ 247211 h 581015"/>
                <a:gd name="connsiteX333" fmla="*/ 200407 w 548736"/>
                <a:gd name="connsiteY333" fmla="*/ 245597 h 581015"/>
                <a:gd name="connsiteX334" fmla="*/ 197179 w 548736"/>
                <a:gd name="connsiteY334" fmla="*/ 243983 h 581015"/>
                <a:gd name="connsiteX335" fmla="*/ 197179 w 548736"/>
                <a:gd name="connsiteY335" fmla="*/ 243983 h 581015"/>
                <a:gd name="connsiteX336" fmla="*/ 192337 w 548736"/>
                <a:gd name="connsiteY336" fmla="*/ 237527 h 581015"/>
                <a:gd name="connsiteX337" fmla="*/ 190723 w 548736"/>
                <a:gd name="connsiteY337" fmla="*/ 237527 h 581015"/>
                <a:gd name="connsiteX338" fmla="*/ 189109 w 548736"/>
                <a:gd name="connsiteY338" fmla="*/ 235914 h 581015"/>
                <a:gd name="connsiteX339" fmla="*/ 184268 w 548736"/>
                <a:gd name="connsiteY339" fmla="*/ 234300 h 581015"/>
                <a:gd name="connsiteX340" fmla="*/ 182654 w 548736"/>
                <a:gd name="connsiteY340" fmla="*/ 232686 h 581015"/>
                <a:gd name="connsiteX341" fmla="*/ 181040 w 548736"/>
                <a:gd name="connsiteY341" fmla="*/ 232686 h 581015"/>
                <a:gd name="connsiteX342" fmla="*/ 176198 w 548736"/>
                <a:gd name="connsiteY342" fmla="*/ 231072 h 581015"/>
                <a:gd name="connsiteX343" fmla="*/ 174584 w 548736"/>
                <a:gd name="connsiteY343" fmla="*/ 231072 h 581015"/>
                <a:gd name="connsiteX344" fmla="*/ 172970 w 548736"/>
                <a:gd name="connsiteY344" fmla="*/ 231072 h 581015"/>
                <a:gd name="connsiteX345" fmla="*/ 171356 w 548736"/>
                <a:gd name="connsiteY345" fmla="*/ 231072 h 581015"/>
                <a:gd name="connsiteX346" fmla="*/ 169742 w 548736"/>
                <a:gd name="connsiteY346" fmla="*/ 232686 h 581015"/>
                <a:gd name="connsiteX347" fmla="*/ 168128 w 548736"/>
                <a:gd name="connsiteY347" fmla="*/ 232686 h 581015"/>
                <a:gd name="connsiteX348" fmla="*/ 168128 w 548736"/>
                <a:gd name="connsiteY348" fmla="*/ 232686 h 581015"/>
                <a:gd name="connsiteX349" fmla="*/ 166514 w 548736"/>
                <a:gd name="connsiteY349" fmla="*/ 232686 h 581015"/>
                <a:gd name="connsiteX350" fmla="*/ 166514 w 548736"/>
                <a:gd name="connsiteY350" fmla="*/ 232686 h 581015"/>
                <a:gd name="connsiteX351" fmla="*/ 164900 w 548736"/>
                <a:gd name="connsiteY351" fmla="*/ 232686 h 581015"/>
                <a:gd name="connsiteX352" fmla="*/ 161673 w 548736"/>
                <a:gd name="connsiteY352" fmla="*/ 231072 h 581015"/>
                <a:gd name="connsiteX353" fmla="*/ 131008 w 548736"/>
                <a:gd name="connsiteY353" fmla="*/ 231072 h 581015"/>
                <a:gd name="connsiteX354" fmla="*/ 129394 w 548736"/>
                <a:gd name="connsiteY354" fmla="*/ 231072 h 581015"/>
                <a:gd name="connsiteX355" fmla="*/ 127780 w 548736"/>
                <a:gd name="connsiteY355" fmla="*/ 229458 h 581015"/>
                <a:gd name="connsiteX356" fmla="*/ 124552 w 548736"/>
                <a:gd name="connsiteY356" fmla="*/ 227844 h 581015"/>
                <a:gd name="connsiteX357" fmla="*/ 122938 w 548736"/>
                <a:gd name="connsiteY357" fmla="*/ 227844 h 581015"/>
                <a:gd name="connsiteX358" fmla="*/ 119710 w 548736"/>
                <a:gd name="connsiteY358" fmla="*/ 226230 h 581015"/>
                <a:gd name="connsiteX359" fmla="*/ 118096 w 548736"/>
                <a:gd name="connsiteY359" fmla="*/ 223002 h 581015"/>
                <a:gd name="connsiteX360" fmla="*/ 110027 w 548736"/>
                <a:gd name="connsiteY360" fmla="*/ 211705 h 581015"/>
                <a:gd name="connsiteX361" fmla="*/ 106799 w 548736"/>
                <a:gd name="connsiteY361" fmla="*/ 208477 h 581015"/>
                <a:gd name="connsiteX362" fmla="*/ 106799 w 548736"/>
                <a:gd name="connsiteY362" fmla="*/ 208477 h 581015"/>
                <a:gd name="connsiteX363" fmla="*/ 105185 w 548736"/>
                <a:gd name="connsiteY363" fmla="*/ 206863 h 581015"/>
                <a:gd name="connsiteX364" fmla="*/ 100343 w 548736"/>
                <a:gd name="connsiteY364" fmla="*/ 206863 h 581015"/>
                <a:gd name="connsiteX365" fmla="*/ 97115 w 548736"/>
                <a:gd name="connsiteY365" fmla="*/ 205249 h 581015"/>
                <a:gd name="connsiteX366" fmla="*/ 95501 w 548736"/>
                <a:gd name="connsiteY366" fmla="*/ 203635 h 581015"/>
                <a:gd name="connsiteX367" fmla="*/ 93887 w 548736"/>
                <a:gd name="connsiteY367" fmla="*/ 202021 h 581015"/>
                <a:gd name="connsiteX368" fmla="*/ 92273 w 548736"/>
                <a:gd name="connsiteY368" fmla="*/ 198793 h 581015"/>
                <a:gd name="connsiteX369" fmla="*/ 90659 w 548736"/>
                <a:gd name="connsiteY369" fmla="*/ 195565 h 581015"/>
                <a:gd name="connsiteX370" fmla="*/ 89046 w 548736"/>
                <a:gd name="connsiteY370" fmla="*/ 189109 h 581015"/>
                <a:gd name="connsiteX371" fmla="*/ 87432 w 548736"/>
                <a:gd name="connsiteY371" fmla="*/ 185882 h 581015"/>
                <a:gd name="connsiteX372" fmla="*/ 87432 w 548736"/>
                <a:gd name="connsiteY372" fmla="*/ 184268 h 581015"/>
                <a:gd name="connsiteX373" fmla="*/ 85818 w 548736"/>
                <a:gd name="connsiteY373" fmla="*/ 182654 h 581015"/>
                <a:gd name="connsiteX374" fmla="*/ 84204 w 548736"/>
                <a:gd name="connsiteY374" fmla="*/ 181040 h 581015"/>
                <a:gd name="connsiteX375" fmla="*/ 82590 w 548736"/>
                <a:gd name="connsiteY375" fmla="*/ 181040 h 581015"/>
                <a:gd name="connsiteX376" fmla="*/ 80976 w 548736"/>
                <a:gd name="connsiteY376" fmla="*/ 179426 h 581015"/>
                <a:gd name="connsiteX377" fmla="*/ 80976 w 548736"/>
                <a:gd name="connsiteY377" fmla="*/ 179426 h 581015"/>
                <a:gd name="connsiteX378" fmla="*/ 76134 w 548736"/>
                <a:gd name="connsiteY378" fmla="*/ 179426 h 581015"/>
                <a:gd name="connsiteX379" fmla="*/ 69678 w 548736"/>
                <a:gd name="connsiteY379" fmla="*/ 179426 h 581015"/>
                <a:gd name="connsiteX380" fmla="*/ 66450 w 548736"/>
                <a:gd name="connsiteY380" fmla="*/ 179426 h 581015"/>
                <a:gd name="connsiteX381" fmla="*/ 43855 w 548736"/>
                <a:gd name="connsiteY381" fmla="*/ 169742 h 581015"/>
                <a:gd name="connsiteX382" fmla="*/ 40628 w 548736"/>
                <a:gd name="connsiteY382" fmla="*/ 169742 h 581015"/>
                <a:gd name="connsiteX383" fmla="*/ 37400 w 548736"/>
                <a:gd name="connsiteY383" fmla="*/ 169742 h 581015"/>
                <a:gd name="connsiteX384" fmla="*/ 34172 w 548736"/>
                <a:gd name="connsiteY384" fmla="*/ 169742 h 581015"/>
                <a:gd name="connsiteX385" fmla="*/ 32558 w 548736"/>
                <a:gd name="connsiteY385" fmla="*/ 169742 h 581015"/>
                <a:gd name="connsiteX386" fmla="*/ 21260 w 548736"/>
                <a:gd name="connsiteY386" fmla="*/ 176198 h 581015"/>
                <a:gd name="connsiteX387" fmla="*/ 19646 w 548736"/>
                <a:gd name="connsiteY387" fmla="*/ 176198 h 581015"/>
                <a:gd name="connsiteX388" fmla="*/ 18033 w 548736"/>
                <a:gd name="connsiteY388" fmla="*/ 176198 h 581015"/>
                <a:gd name="connsiteX389" fmla="*/ 14805 w 548736"/>
                <a:gd name="connsiteY389" fmla="*/ 172970 h 581015"/>
                <a:gd name="connsiteX390" fmla="*/ 11577 w 548736"/>
                <a:gd name="connsiteY390" fmla="*/ 171356 h 581015"/>
                <a:gd name="connsiteX391" fmla="*/ 5121 w 548736"/>
                <a:gd name="connsiteY391" fmla="*/ 164900 h 581015"/>
                <a:gd name="connsiteX392" fmla="*/ 8349 w 548736"/>
                <a:gd name="connsiteY392" fmla="*/ 161673 h 581015"/>
                <a:gd name="connsiteX393" fmla="*/ 14805 w 548736"/>
                <a:gd name="connsiteY393" fmla="*/ 153603 h 581015"/>
                <a:gd name="connsiteX394" fmla="*/ 19646 w 548736"/>
                <a:gd name="connsiteY394" fmla="*/ 143919 h 581015"/>
                <a:gd name="connsiteX395" fmla="*/ 19646 w 548736"/>
                <a:gd name="connsiteY395" fmla="*/ 140691 h 581015"/>
                <a:gd name="connsiteX396" fmla="*/ 19646 w 548736"/>
                <a:gd name="connsiteY396" fmla="*/ 139078 h 581015"/>
                <a:gd name="connsiteX397" fmla="*/ 19646 w 548736"/>
                <a:gd name="connsiteY397" fmla="*/ 137464 h 581015"/>
                <a:gd name="connsiteX398" fmla="*/ 19646 w 548736"/>
                <a:gd name="connsiteY398" fmla="*/ 127780 h 581015"/>
                <a:gd name="connsiteX399" fmla="*/ 50311 w 548736"/>
                <a:gd name="connsiteY399" fmla="*/ 116482 h 581015"/>
                <a:gd name="connsiteX400" fmla="*/ 74520 w 548736"/>
                <a:gd name="connsiteY400" fmla="*/ 100343 h 581015"/>
                <a:gd name="connsiteX401" fmla="*/ 82590 w 548736"/>
                <a:gd name="connsiteY401" fmla="*/ 95501 h 581015"/>
                <a:gd name="connsiteX402" fmla="*/ 84204 w 548736"/>
                <a:gd name="connsiteY402" fmla="*/ 95501 h 581015"/>
                <a:gd name="connsiteX403" fmla="*/ 85818 w 548736"/>
                <a:gd name="connsiteY403" fmla="*/ 95501 h 581015"/>
                <a:gd name="connsiteX404" fmla="*/ 87432 w 548736"/>
                <a:gd name="connsiteY404" fmla="*/ 95501 h 581015"/>
                <a:gd name="connsiteX405" fmla="*/ 90659 w 548736"/>
                <a:gd name="connsiteY405" fmla="*/ 97115 h 581015"/>
                <a:gd name="connsiteX406" fmla="*/ 93887 w 548736"/>
                <a:gd name="connsiteY406" fmla="*/ 97115 h 581015"/>
                <a:gd name="connsiteX407" fmla="*/ 95501 w 548736"/>
                <a:gd name="connsiteY407" fmla="*/ 97115 h 581015"/>
                <a:gd name="connsiteX408" fmla="*/ 98729 w 548736"/>
                <a:gd name="connsiteY408" fmla="*/ 95501 h 581015"/>
                <a:gd name="connsiteX409" fmla="*/ 103571 w 548736"/>
                <a:gd name="connsiteY409" fmla="*/ 90660 h 581015"/>
                <a:gd name="connsiteX410" fmla="*/ 106799 w 548736"/>
                <a:gd name="connsiteY410" fmla="*/ 90660 h 581015"/>
                <a:gd name="connsiteX411" fmla="*/ 110027 w 548736"/>
                <a:gd name="connsiteY411" fmla="*/ 89046 h 581015"/>
                <a:gd name="connsiteX412" fmla="*/ 114868 w 548736"/>
                <a:gd name="connsiteY412" fmla="*/ 89046 h 581015"/>
                <a:gd name="connsiteX413" fmla="*/ 116482 w 548736"/>
                <a:gd name="connsiteY413" fmla="*/ 87432 h 581015"/>
                <a:gd name="connsiteX414" fmla="*/ 119710 w 548736"/>
                <a:gd name="connsiteY414" fmla="*/ 87432 h 581015"/>
                <a:gd name="connsiteX415" fmla="*/ 119710 w 548736"/>
                <a:gd name="connsiteY415" fmla="*/ 85818 h 581015"/>
                <a:gd name="connsiteX416" fmla="*/ 126166 w 548736"/>
                <a:gd name="connsiteY416" fmla="*/ 80976 h 581015"/>
                <a:gd name="connsiteX417" fmla="*/ 140691 w 548736"/>
                <a:gd name="connsiteY417" fmla="*/ 80976 h 581015"/>
                <a:gd name="connsiteX418" fmla="*/ 147147 w 548736"/>
                <a:gd name="connsiteY418" fmla="*/ 82590 h 581015"/>
                <a:gd name="connsiteX419" fmla="*/ 151989 w 548736"/>
                <a:gd name="connsiteY419" fmla="*/ 84204 h 581015"/>
                <a:gd name="connsiteX420" fmla="*/ 153603 w 548736"/>
                <a:gd name="connsiteY420" fmla="*/ 84204 h 581015"/>
                <a:gd name="connsiteX421" fmla="*/ 153603 w 548736"/>
                <a:gd name="connsiteY421" fmla="*/ 84204 h 581015"/>
                <a:gd name="connsiteX422" fmla="*/ 158445 w 548736"/>
                <a:gd name="connsiteY422" fmla="*/ 87432 h 581015"/>
                <a:gd name="connsiteX423" fmla="*/ 161673 w 548736"/>
                <a:gd name="connsiteY423" fmla="*/ 89046 h 581015"/>
                <a:gd name="connsiteX424" fmla="*/ 166514 w 548736"/>
                <a:gd name="connsiteY424" fmla="*/ 89046 h 581015"/>
                <a:gd name="connsiteX425" fmla="*/ 166514 w 548736"/>
                <a:gd name="connsiteY425" fmla="*/ 89046 h 581015"/>
                <a:gd name="connsiteX426" fmla="*/ 171356 w 548736"/>
                <a:gd name="connsiteY426" fmla="*/ 90660 h 581015"/>
                <a:gd name="connsiteX427" fmla="*/ 171356 w 548736"/>
                <a:gd name="connsiteY427" fmla="*/ 92274 h 581015"/>
                <a:gd name="connsiteX428" fmla="*/ 172970 w 548736"/>
                <a:gd name="connsiteY428" fmla="*/ 92274 h 581015"/>
                <a:gd name="connsiteX429" fmla="*/ 176198 w 548736"/>
                <a:gd name="connsiteY429" fmla="*/ 90660 h 581015"/>
                <a:gd name="connsiteX430" fmla="*/ 177812 w 548736"/>
                <a:gd name="connsiteY430" fmla="*/ 90660 h 581015"/>
                <a:gd name="connsiteX431" fmla="*/ 181040 w 548736"/>
                <a:gd name="connsiteY431" fmla="*/ 87432 h 581015"/>
                <a:gd name="connsiteX432" fmla="*/ 182654 w 548736"/>
                <a:gd name="connsiteY432" fmla="*/ 85818 h 581015"/>
                <a:gd name="connsiteX433" fmla="*/ 184268 w 548736"/>
                <a:gd name="connsiteY433" fmla="*/ 85818 h 581015"/>
                <a:gd name="connsiteX434" fmla="*/ 185882 w 548736"/>
                <a:gd name="connsiteY434" fmla="*/ 84204 h 581015"/>
                <a:gd name="connsiteX435" fmla="*/ 187495 w 548736"/>
                <a:gd name="connsiteY435" fmla="*/ 84204 h 581015"/>
                <a:gd name="connsiteX436" fmla="*/ 189109 w 548736"/>
                <a:gd name="connsiteY436" fmla="*/ 82590 h 581015"/>
                <a:gd name="connsiteX437" fmla="*/ 189109 w 548736"/>
                <a:gd name="connsiteY437" fmla="*/ 82590 h 581015"/>
                <a:gd name="connsiteX438" fmla="*/ 190723 w 548736"/>
                <a:gd name="connsiteY438" fmla="*/ 80976 h 581015"/>
                <a:gd name="connsiteX439" fmla="*/ 192337 w 548736"/>
                <a:gd name="connsiteY439" fmla="*/ 79362 h 581015"/>
                <a:gd name="connsiteX440" fmla="*/ 192337 w 548736"/>
                <a:gd name="connsiteY440" fmla="*/ 79362 h 581015"/>
                <a:gd name="connsiteX441" fmla="*/ 193951 w 548736"/>
                <a:gd name="connsiteY441" fmla="*/ 79362 h 581015"/>
                <a:gd name="connsiteX442" fmla="*/ 195565 w 548736"/>
                <a:gd name="connsiteY442" fmla="*/ 77748 h 581015"/>
                <a:gd name="connsiteX443" fmla="*/ 198793 w 548736"/>
                <a:gd name="connsiteY443" fmla="*/ 77748 h 581015"/>
                <a:gd name="connsiteX444" fmla="*/ 203635 w 548736"/>
                <a:gd name="connsiteY444" fmla="*/ 79362 h 581015"/>
                <a:gd name="connsiteX445" fmla="*/ 205249 w 548736"/>
                <a:gd name="connsiteY445" fmla="*/ 79362 h 581015"/>
                <a:gd name="connsiteX446" fmla="*/ 208477 w 548736"/>
                <a:gd name="connsiteY446" fmla="*/ 80976 h 581015"/>
                <a:gd name="connsiteX447" fmla="*/ 210090 w 548736"/>
                <a:gd name="connsiteY447" fmla="*/ 82590 h 581015"/>
                <a:gd name="connsiteX448" fmla="*/ 211704 w 548736"/>
                <a:gd name="connsiteY448" fmla="*/ 82590 h 581015"/>
                <a:gd name="connsiteX449" fmla="*/ 213318 w 548736"/>
                <a:gd name="connsiteY449" fmla="*/ 85818 h 581015"/>
                <a:gd name="connsiteX450" fmla="*/ 213318 w 548736"/>
                <a:gd name="connsiteY450" fmla="*/ 85818 h 581015"/>
                <a:gd name="connsiteX451" fmla="*/ 214932 w 548736"/>
                <a:gd name="connsiteY451" fmla="*/ 87432 h 581015"/>
                <a:gd name="connsiteX452" fmla="*/ 216546 w 548736"/>
                <a:gd name="connsiteY452" fmla="*/ 87432 h 581015"/>
                <a:gd name="connsiteX453" fmla="*/ 216546 w 548736"/>
                <a:gd name="connsiteY453" fmla="*/ 89046 h 581015"/>
                <a:gd name="connsiteX454" fmla="*/ 216546 w 548736"/>
                <a:gd name="connsiteY454" fmla="*/ 90660 h 581015"/>
                <a:gd name="connsiteX455" fmla="*/ 216546 w 548736"/>
                <a:gd name="connsiteY455" fmla="*/ 92274 h 581015"/>
                <a:gd name="connsiteX456" fmla="*/ 218160 w 548736"/>
                <a:gd name="connsiteY456" fmla="*/ 92274 h 581015"/>
                <a:gd name="connsiteX457" fmla="*/ 219774 w 548736"/>
                <a:gd name="connsiteY457" fmla="*/ 92274 h 581015"/>
                <a:gd name="connsiteX458" fmla="*/ 219774 w 548736"/>
                <a:gd name="connsiteY458" fmla="*/ 92274 h 581015"/>
                <a:gd name="connsiteX459" fmla="*/ 221388 w 548736"/>
                <a:gd name="connsiteY459" fmla="*/ 93887 h 581015"/>
                <a:gd name="connsiteX460" fmla="*/ 221388 w 548736"/>
                <a:gd name="connsiteY460" fmla="*/ 95501 h 581015"/>
                <a:gd name="connsiteX461" fmla="*/ 221388 w 548736"/>
                <a:gd name="connsiteY461" fmla="*/ 95501 h 581015"/>
                <a:gd name="connsiteX462" fmla="*/ 221388 w 548736"/>
                <a:gd name="connsiteY462" fmla="*/ 97115 h 581015"/>
                <a:gd name="connsiteX463" fmla="*/ 223002 w 548736"/>
                <a:gd name="connsiteY463" fmla="*/ 98729 h 581015"/>
                <a:gd name="connsiteX464" fmla="*/ 223002 w 548736"/>
                <a:gd name="connsiteY464" fmla="*/ 100343 h 581015"/>
                <a:gd name="connsiteX465" fmla="*/ 224616 w 548736"/>
                <a:gd name="connsiteY465" fmla="*/ 100343 h 581015"/>
                <a:gd name="connsiteX466" fmla="*/ 224616 w 548736"/>
                <a:gd name="connsiteY466" fmla="*/ 101957 h 581015"/>
                <a:gd name="connsiteX467" fmla="*/ 226230 w 548736"/>
                <a:gd name="connsiteY467" fmla="*/ 105185 h 581015"/>
                <a:gd name="connsiteX468" fmla="*/ 226230 w 548736"/>
                <a:gd name="connsiteY468" fmla="*/ 105185 h 581015"/>
                <a:gd name="connsiteX469" fmla="*/ 227844 w 548736"/>
                <a:gd name="connsiteY469" fmla="*/ 106799 h 581015"/>
                <a:gd name="connsiteX470" fmla="*/ 229458 w 548736"/>
                <a:gd name="connsiteY470" fmla="*/ 106799 h 581015"/>
                <a:gd name="connsiteX471" fmla="*/ 232686 w 548736"/>
                <a:gd name="connsiteY471" fmla="*/ 106799 h 581015"/>
                <a:gd name="connsiteX472" fmla="*/ 234299 w 548736"/>
                <a:gd name="connsiteY472" fmla="*/ 108413 h 581015"/>
                <a:gd name="connsiteX473" fmla="*/ 235913 w 548736"/>
                <a:gd name="connsiteY473" fmla="*/ 108413 h 581015"/>
                <a:gd name="connsiteX474" fmla="*/ 237527 w 548736"/>
                <a:gd name="connsiteY474" fmla="*/ 110027 h 581015"/>
                <a:gd name="connsiteX475" fmla="*/ 240755 w 548736"/>
                <a:gd name="connsiteY475" fmla="*/ 110027 h 581015"/>
                <a:gd name="connsiteX476" fmla="*/ 242369 w 548736"/>
                <a:gd name="connsiteY476" fmla="*/ 110027 h 581015"/>
                <a:gd name="connsiteX477" fmla="*/ 242369 w 548736"/>
                <a:gd name="connsiteY477" fmla="*/ 110027 h 581015"/>
                <a:gd name="connsiteX478" fmla="*/ 242369 w 548736"/>
                <a:gd name="connsiteY478" fmla="*/ 111641 h 581015"/>
                <a:gd name="connsiteX479" fmla="*/ 248825 w 548736"/>
                <a:gd name="connsiteY479" fmla="*/ 113255 h 581015"/>
                <a:gd name="connsiteX480" fmla="*/ 255281 w 548736"/>
                <a:gd name="connsiteY480" fmla="*/ 116482 h 581015"/>
                <a:gd name="connsiteX481" fmla="*/ 258508 w 548736"/>
                <a:gd name="connsiteY481" fmla="*/ 118096 h 581015"/>
                <a:gd name="connsiteX482" fmla="*/ 260122 w 548736"/>
                <a:gd name="connsiteY482" fmla="*/ 118096 h 581015"/>
                <a:gd name="connsiteX483" fmla="*/ 263350 w 548736"/>
                <a:gd name="connsiteY483" fmla="*/ 118096 h 581015"/>
                <a:gd name="connsiteX484" fmla="*/ 268192 w 548736"/>
                <a:gd name="connsiteY484" fmla="*/ 118096 h 581015"/>
                <a:gd name="connsiteX485" fmla="*/ 274648 w 548736"/>
                <a:gd name="connsiteY485" fmla="*/ 114869 h 581015"/>
                <a:gd name="connsiteX486" fmla="*/ 276262 w 548736"/>
                <a:gd name="connsiteY486" fmla="*/ 114869 h 581015"/>
                <a:gd name="connsiteX487" fmla="*/ 277876 w 548736"/>
                <a:gd name="connsiteY487" fmla="*/ 114869 h 581015"/>
                <a:gd name="connsiteX488" fmla="*/ 279490 w 548736"/>
                <a:gd name="connsiteY488" fmla="*/ 114869 h 581015"/>
                <a:gd name="connsiteX489" fmla="*/ 290787 w 548736"/>
                <a:gd name="connsiteY489" fmla="*/ 116482 h 581015"/>
                <a:gd name="connsiteX490" fmla="*/ 297243 w 548736"/>
                <a:gd name="connsiteY490" fmla="*/ 118096 h 581015"/>
                <a:gd name="connsiteX491" fmla="*/ 298857 w 548736"/>
                <a:gd name="connsiteY491" fmla="*/ 119710 h 581015"/>
                <a:gd name="connsiteX492" fmla="*/ 302085 w 548736"/>
                <a:gd name="connsiteY492" fmla="*/ 119710 h 581015"/>
                <a:gd name="connsiteX493" fmla="*/ 303699 w 548736"/>
                <a:gd name="connsiteY493" fmla="*/ 121324 h 581015"/>
                <a:gd name="connsiteX494" fmla="*/ 305313 w 548736"/>
                <a:gd name="connsiteY494" fmla="*/ 122938 h 581015"/>
                <a:gd name="connsiteX495" fmla="*/ 306926 w 548736"/>
                <a:gd name="connsiteY495" fmla="*/ 124552 h 581015"/>
                <a:gd name="connsiteX496" fmla="*/ 308540 w 548736"/>
                <a:gd name="connsiteY496" fmla="*/ 127780 h 581015"/>
                <a:gd name="connsiteX497" fmla="*/ 310154 w 548736"/>
                <a:gd name="connsiteY497" fmla="*/ 129394 h 581015"/>
                <a:gd name="connsiteX498" fmla="*/ 311768 w 548736"/>
                <a:gd name="connsiteY498" fmla="*/ 129394 h 581015"/>
                <a:gd name="connsiteX499" fmla="*/ 313382 w 548736"/>
                <a:gd name="connsiteY499" fmla="*/ 129394 h 581015"/>
                <a:gd name="connsiteX500" fmla="*/ 318224 w 548736"/>
                <a:gd name="connsiteY500" fmla="*/ 127780 h 581015"/>
                <a:gd name="connsiteX501" fmla="*/ 321452 w 548736"/>
                <a:gd name="connsiteY501" fmla="*/ 127780 h 581015"/>
                <a:gd name="connsiteX502" fmla="*/ 327908 w 548736"/>
                <a:gd name="connsiteY502" fmla="*/ 126166 h 581015"/>
                <a:gd name="connsiteX503" fmla="*/ 331135 w 548736"/>
                <a:gd name="connsiteY503" fmla="*/ 126166 h 581015"/>
                <a:gd name="connsiteX504" fmla="*/ 331135 w 548736"/>
                <a:gd name="connsiteY504" fmla="*/ 126166 h 581015"/>
                <a:gd name="connsiteX505" fmla="*/ 332749 w 548736"/>
                <a:gd name="connsiteY505" fmla="*/ 124552 h 581015"/>
                <a:gd name="connsiteX506" fmla="*/ 337591 w 548736"/>
                <a:gd name="connsiteY506" fmla="*/ 101957 h 581015"/>
                <a:gd name="connsiteX507" fmla="*/ 355344 w 548736"/>
                <a:gd name="connsiteY507" fmla="*/ 56767 h 581015"/>
                <a:gd name="connsiteX508" fmla="*/ 358572 w 548736"/>
                <a:gd name="connsiteY508" fmla="*/ 51925 h 581015"/>
                <a:gd name="connsiteX509" fmla="*/ 358572 w 548736"/>
                <a:gd name="connsiteY509" fmla="*/ 50311 h 581015"/>
                <a:gd name="connsiteX510" fmla="*/ 358572 w 548736"/>
                <a:gd name="connsiteY510" fmla="*/ 48697 h 581015"/>
                <a:gd name="connsiteX511" fmla="*/ 358572 w 548736"/>
                <a:gd name="connsiteY511" fmla="*/ 45469 h 581015"/>
                <a:gd name="connsiteX512" fmla="*/ 361800 w 548736"/>
                <a:gd name="connsiteY512" fmla="*/ 32558 h 581015"/>
                <a:gd name="connsiteX513" fmla="*/ 361800 w 548736"/>
                <a:gd name="connsiteY513" fmla="*/ 22874 h 581015"/>
                <a:gd name="connsiteX514" fmla="*/ 361800 w 548736"/>
                <a:gd name="connsiteY514" fmla="*/ 21260 h 581015"/>
                <a:gd name="connsiteX515" fmla="*/ 361800 w 548736"/>
                <a:gd name="connsiteY515" fmla="*/ 19647 h 581015"/>
                <a:gd name="connsiteX516" fmla="*/ 363414 w 548736"/>
                <a:gd name="connsiteY516" fmla="*/ 19647 h 581015"/>
                <a:gd name="connsiteX517" fmla="*/ 365028 w 548736"/>
                <a:gd name="connsiteY517" fmla="*/ 16419 h 581015"/>
                <a:gd name="connsiteX518" fmla="*/ 366642 w 548736"/>
                <a:gd name="connsiteY518" fmla="*/ 11577 h 581015"/>
                <a:gd name="connsiteX519" fmla="*/ 369870 w 548736"/>
                <a:gd name="connsiteY519" fmla="*/ 6735 h 581015"/>
                <a:gd name="connsiteX520" fmla="*/ 369870 w 548736"/>
                <a:gd name="connsiteY520" fmla="*/ 6735 h 581015"/>
                <a:gd name="connsiteX521" fmla="*/ 371484 w 548736"/>
                <a:gd name="connsiteY521" fmla="*/ 5121 h 581015"/>
                <a:gd name="connsiteX522" fmla="*/ 373098 w 548736"/>
                <a:gd name="connsiteY522" fmla="*/ 6735 h 581015"/>
                <a:gd name="connsiteX523" fmla="*/ 373098 w 548736"/>
                <a:gd name="connsiteY523" fmla="*/ 8349 h 581015"/>
                <a:gd name="connsiteX524" fmla="*/ 373098 w 548736"/>
                <a:gd name="connsiteY524" fmla="*/ 9963 h 581015"/>
                <a:gd name="connsiteX525" fmla="*/ 373098 w 548736"/>
                <a:gd name="connsiteY525" fmla="*/ 13191 h 581015"/>
                <a:gd name="connsiteX526" fmla="*/ 374712 w 548736"/>
                <a:gd name="connsiteY526" fmla="*/ 14805 h 581015"/>
                <a:gd name="connsiteX527" fmla="*/ 374712 w 548736"/>
                <a:gd name="connsiteY527" fmla="*/ 16419 h 581015"/>
                <a:gd name="connsiteX528" fmla="*/ 376326 w 548736"/>
                <a:gd name="connsiteY528" fmla="*/ 18033 h 581015"/>
                <a:gd name="connsiteX529" fmla="*/ 377939 w 548736"/>
                <a:gd name="connsiteY529" fmla="*/ 19647 h 581015"/>
                <a:gd name="connsiteX530" fmla="*/ 397307 w 548736"/>
                <a:gd name="connsiteY530" fmla="*/ 29330 h 581015"/>
                <a:gd name="connsiteX531" fmla="*/ 402148 w 548736"/>
                <a:gd name="connsiteY531" fmla="*/ 32558 h 581015"/>
                <a:gd name="connsiteX532" fmla="*/ 402148 w 548736"/>
                <a:gd name="connsiteY532" fmla="*/ 34172 h 581015"/>
                <a:gd name="connsiteX533" fmla="*/ 403762 w 548736"/>
                <a:gd name="connsiteY533" fmla="*/ 34172 h 581015"/>
                <a:gd name="connsiteX534" fmla="*/ 403762 w 548736"/>
                <a:gd name="connsiteY534" fmla="*/ 35786 h 581015"/>
                <a:gd name="connsiteX535" fmla="*/ 405376 w 548736"/>
                <a:gd name="connsiteY535" fmla="*/ 37400 h 581015"/>
                <a:gd name="connsiteX536" fmla="*/ 406990 w 548736"/>
                <a:gd name="connsiteY536" fmla="*/ 39014 h 581015"/>
                <a:gd name="connsiteX537" fmla="*/ 408604 w 548736"/>
                <a:gd name="connsiteY537" fmla="*/ 40628 h 581015"/>
                <a:gd name="connsiteX538" fmla="*/ 413446 w 548736"/>
                <a:gd name="connsiteY538" fmla="*/ 43856 h 581015"/>
                <a:gd name="connsiteX539" fmla="*/ 415060 w 548736"/>
                <a:gd name="connsiteY539" fmla="*/ 45469 h 581015"/>
                <a:gd name="connsiteX540" fmla="*/ 415060 w 548736"/>
                <a:gd name="connsiteY540" fmla="*/ 45469 h 581015"/>
                <a:gd name="connsiteX541" fmla="*/ 415060 w 548736"/>
                <a:gd name="connsiteY541" fmla="*/ 47083 h 581015"/>
                <a:gd name="connsiteX542" fmla="*/ 413446 w 548736"/>
                <a:gd name="connsiteY542" fmla="*/ 48697 h 581015"/>
                <a:gd name="connsiteX543" fmla="*/ 411832 w 548736"/>
                <a:gd name="connsiteY543" fmla="*/ 50311 h 581015"/>
                <a:gd name="connsiteX544" fmla="*/ 411832 w 548736"/>
                <a:gd name="connsiteY544" fmla="*/ 50311 h 581015"/>
                <a:gd name="connsiteX545" fmla="*/ 410218 w 548736"/>
                <a:gd name="connsiteY545" fmla="*/ 51925 h 581015"/>
                <a:gd name="connsiteX546" fmla="*/ 411832 w 548736"/>
                <a:gd name="connsiteY546" fmla="*/ 53539 h 581015"/>
                <a:gd name="connsiteX547" fmla="*/ 413446 w 548736"/>
                <a:gd name="connsiteY547" fmla="*/ 56767 h 581015"/>
                <a:gd name="connsiteX548" fmla="*/ 413446 w 548736"/>
                <a:gd name="connsiteY548" fmla="*/ 58381 h 581015"/>
                <a:gd name="connsiteX549" fmla="*/ 413446 w 548736"/>
                <a:gd name="connsiteY549" fmla="*/ 58381 h 581015"/>
                <a:gd name="connsiteX550" fmla="*/ 413446 w 548736"/>
                <a:gd name="connsiteY550" fmla="*/ 61609 h 581015"/>
                <a:gd name="connsiteX551" fmla="*/ 413446 w 548736"/>
                <a:gd name="connsiteY551" fmla="*/ 69678 h 581015"/>
                <a:gd name="connsiteX552" fmla="*/ 413446 w 548736"/>
                <a:gd name="connsiteY552" fmla="*/ 71292 h 581015"/>
                <a:gd name="connsiteX553" fmla="*/ 415060 w 548736"/>
                <a:gd name="connsiteY553" fmla="*/ 77748 h 581015"/>
                <a:gd name="connsiteX554" fmla="*/ 415060 w 548736"/>
                <a:gd name="connsiteY554" fmla="*/ 79362 h 581015"/>
                <a:gd name="connsiteX555" fmla="*/ 415060 w 548736"/>
                <a:gd name="connsiteY555" fmla="*/ 80976 h 581015"/>
                <a:gd name="connsiteX556" fmla="*/ 415060 w 548736"/>
                <a:gd name="connsiteY556" fmla="*/ 82590 h 581015"/>
                <a:gd name="connsiteX557" fmla="*/ 415060 w 548736"/>
                <a:gd name="connsiteY557" fmla="*/ 84204 h 581015"/>
                <a:gd name="connsiteX558" fmla="*/ 416674 w 548736"/>
                <a:gd name="connsiteY558" fmla="*/ 85818 h 58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548736" h="581015">
                  <a:moveTo>
                    <a:pt x="419902" y="85818"/>
                  </a:moveTo>
                  <a:lnTo>
                    <a:pt x="426357" y="84204"/>
                  </a:lnTo>
                  <a:lnTo>
                    <a:pt x="431199" y="82590"/>
                  </a:lnTo>
                  <a:lnTo>
                    <a:pt x="436041" y="84204"/>
                  </a:lnTo>
                  <a:lnTo>
                    <a:pt x="440883" y="84204"/>
                  </a:lnTo>
                  <a:lnTo>
                    <a:pt x="444111" y="87432"/>
                  </a:lnTo>
                  <a:lnTo>
                    <a:pt x="448953" y="93887"/>
                  </a:lnTo>
                  <a:lnTo>
                    <a:pt x="452180" y="95501"/>
                  </a:lnTo>
                  <a:lnTo>
                    <a:pt x="452180" y="97115"/>
                  </a:lnTo>
                  <a:lnTo>
                    <a:pt x="453794" y="97115"/>
                  </a:lnTo>
                  <a:lnTo>
                    <a:pt x="457022" y="97115"/>
                  </a:lnTo>
                  <a:lnTo>
                    <a:pt x="458636" y="98729"/>
                  </a:lnTo>
                  <a:lnTo>
                    <a:pt x="461864" y="98729"/>
                  </a:lnTo>
                  <a:lnTo>
                    <a:pt x="521579" y="69678"/>
                  </a:lnTo>
                  <a:lnTo>
                    <a:pt x="528035" y="77748"/>
                  </a:lnTo>
                  <a:lnTo>
                    <a:pt x="529649" y="80976"/>
                  </a:lnTo>
                  <a:lnTo>
                    <a:pt x="529649" y="80976"/>
                  </a:lnTo>
                  <a:lnTo>
                    <a:pt x="528035" y="82590"/>
                  </a:lnTo>
                  <a:lnTo>
                    <a:pt x="526421" y="87432"/>
                  </a:lnTo>
                  <a:lnTo>
                    <a:pt x="524807" y="89046"/>
                  </a:lnTo>
                  <a:lnTo>
                    <a:pt x="524807" y="92274"/>
                  </a:lnTo>
                  <a:lnTo>
                    <a:pt x="524807" y="98729"/>
                  </a:lnTo>
                  <a:lnTo>
                    <a:pt x="524807" y="101957"/>
                  </a:lnTo>
                  <a:lnTo>
                    <a:pt x="526421" y="103571"/>
                  </a:lnTo>
                  <a:lnTo>
                    <a:pt x="528035" y="103571"/>
                  </a:lnTo>
                  <a:lnTo>
                    <a:pt x="529649" y="103571"/>
                  </a:lnTo>
                  <a:lnTo>
                    <a:pt x="531263" y="103571"/>
                  </a:lnTo>
                  <a:lnTo>
                    <a:pt x="531263" y="101957"/>
                  </a:lnTo>
                  <a:lnTo>
                    <a:pt x="532877" y="100343"/>
                  </a:lnTo>
                  <a:lnTo>
                    <a:pt x="536105" y="98729"/>
                  </a:lnTo>
                  <a:lnTo>
                    <a:pt x="536105" y="98729"/>
                  </a:lnTo>
                  <a:lnTo>
                    <a:pt x="536105" y="97115"/>
                  </a:lnTo>
                  <a:lnTo>
                    <a:pt x="537719" y="95501"/>
                  </a:lnTo>
                  <a:lnTo>
                    <a:pt x="537719" y="93887"/>
                  </a:lnTo>
                  <a:lnTo>
                    <a:pt x="537719" y="90660"/>
                  </a:lnTo>
                  <a:lnTo>
                    <a:pt x="537719" y="90660"/>
                  </a:lnTo>
                  <a:lnTo>
                    <a:pt x="539333" y="89046"/>
                  </a:lnTo>
                  <a:lnTo>
                    <a:pt x="540947" y="89046"/>
                  </a:lnTo>
                  <a:lnTo>
                    <a:pt x="542561" y="89046"/>
                  </a:lnTo>
                  <a:lnTo>
                    <a:pt x="545788" y="90660"/>
                  </a:lnTo>
                  <a:lnTo>
                    <a:pt x="547402" y="93887"/>
                  </a:lnTo>
                  <a:lnTo>
                    <a:pt x="550630" y="100343"/>
                  </a:lnTo>
                  <a:lnTo>
                    <a:pt x="552244" y="105185"/>
                  </a:lnTo>
                  <a:lnTo>
                    <a:pt x="550630" y="111641"/>
                  </a:lnTo>
                  <a:lnTo>
                    <a:pt x="549016" y="119710"/>
                  </a:lnTo>
                  <a:lnTo>
                    <a:pt x="549016" y="122938"/>
                  </a:lnTo>
                  <a:lnTo>
                    <a:pt x="547402" y="124552"/>
                  </a:lnTo>
                  <a:lnTo>
                    <a:pt x="545788" y="126166"/>
                  </a:lnTo>
                  <a:lnTo>
                    <a:pt x="544174" y="127780"/>
                  </a:lnTo>
                  <a:lnTo>
                    <a:pt x="542561" y="129394"/>
                  </a:lnTo>
                  <a:lnTo>
                    <a:pt x="542561" y="132622"/>
                  </a:lnTo>
                  <a:lnTo>
                    <a:pt x="542561" y="143919"/>
                  </a:lnTo>
                  <a:lnTo>
                    <a:pt x="542561" y="145533"/>
                  </a:lnTo>
                  <a:lnTo>
                    <a:pt x="540947" y="151989"/>
                  </a:lnTo>
                  <a:lnTo>
                    <a:pt x="542561" y="160059"/>
                  </a:lnTo>
                  <a:lnTo>
                    <a:pt x="542561" y="163287"/>
                  </a:lnTo>
                  <a:lnTo>
                    <a:pt x="540947" y="166514"/>
                  </a:lnTo>
                  <a:lnTo>
                    <a:pt x="540947" y="168128"/>
                  </a:lnTo>
                  <a:lnTo>
                    <a:pt x="540947" y="169742"/>
                  </a:lnTo>
                  <a:lnTo>
                    <a:pt x="539333" y="176198"/>
                  </a:lnTo>
                  <a:lnTo>
                    <a:pt x="540947" y="182654"/>
                  </a:lnTo>
                  <a:lnTo>
                    <a:pt x="540947" y="184268"/>
                  </a:lnTo>
                  <a:lnTo>
                    <a:pt x="539333" y="187496"/>
                  </a:lnTo>
                  <a:lnTo>
                    <a:pt x="537719" y="190723"/>
                  </a:lnTo>
                  <a:lnTo>
                    <a:pt x="536105" y="192337"/>
                  </a:lnTo>
                  <a:lnTo>
                    <a:pt x="534491" y="193951"/>
                  </a:lnTo>
                  <a:lnTo>
                    <a:pt x="529649" y="197179"/>
                  </a:lnTo>
                  <a:lnTo>
                    <a:pt x="529649" y="197179"/>
                  </a:lnTo>
                  <a:lnTo>
                    <a:pt x="528035" y="198793"/>
                  </a:lnTo>
                  <a:lnTo>
                    <a:pt x="524807" y="210091"/>
                  </a:lnTo>
                  <a:lnTo>
                    <a:pt x="523193" y="211705"/>
                  </a:lnTo>
                  <a:lnTo>
                    <a:pt x="521579" y="213318"/>
                  </a:lnTo>
                  <a:lnTo>
                    <a:pt x="519965" y="214932"/>
                  </a:lnTo>
                  <a:lnTo>
                    <a:pt x="518352" y="219774"/>
                  </a:lnTo>
                  <a:lnTo>
                    <a:pt x="516738" y="223002"/>
                  </a:lnTo>
                  <a:lnTo>
                    <a:pt x="513510" y="227844"/>
                  </a:lnTo>
                  <a:lnTo>
                    <a:pt x="508668" y="231072"/>
                  </a:lnTo>
                  <a:lnTo>
                    <a:pt x="505440" y="232686"/>
                  </a:lnTo>
                  <a:lnTo>
                    <a:pt x="503826" y="234300"/>
                  </a:lnTo>
                  <a:lnTo>
                    <a:pt x="502212" y="234300"/>
                  </a:lnTo>
                  <a:lnTo>
                    <a:pt x="500598" y="234300"/>
                  </a:lnTo>
                  <a:lnTo>
                    <a:pt x="497371" y="234300"/>
                  </a:lnTo>
                  <a:lnTo>
                    <a:pt x="495756" y="234300"/>
                  </a:lnTo>
                  <a:lnTo>
                    <a:pt x="494143" y="234300"/>
                  </a:lnTo>
                  <a:lnTo>
                    <a:pt x="494143" y="235914"/>
                  </a:lnTo>
                  <a:lnTo>
                    <a:pt x="489301" y="242369"/>
                  </a:lnTo>
                  <a:lnTo>
                    <a:pt x="487687" y="243983"/>
                  </a:lnTo>
                  <a:lnTo>
                    <a:pt x="487687" y="243983"/>
                  </a:lnTo>
                  <a:lnTo>
                    <a:pt x="484459" y="245597"/>
                  </a:lnTo>
                  <a:lnTo>
                    <a:pt x="482845" y="247211"/>
                  </a:lnTo>
                  <a:lnTo>
                    <a:pt x="458636" y="253667"/>
                  </a:lnTo>
                  <a:lnTo>
                    <a:pt x="455408" y="253667"/>
                  </a:lnTo>
                  <a:lnTo>
                    <a:pt x="457022" y="255281"/>
                  </a:lnTo>
                  <a:lnTo>
                    <a:pt x="460250" y="260123"/>
                  </a:lnTo>
                  <a:lnTo>
                    <a:pt x="461864" y="263350"/>
                  </a:lnTo>
                  <a:lnTo>
                    <a:pt x="461864" y="266578"/>
                  </a:lnTo>
                  <a:lnTo>
                    <a:pt x="460250" y="271420"/>
                  </a:lnTo>
                  <a:lnTo>
                    <a:pt x="455408" y="279490"/>
                  </a:lnTo>
                  <a:lnTo>
                    <a:pt x="453794" y="282718"/>
                  </a:lnTo>
                  <a:lnTo>
                    <a:pt x="453794" y="282718"/>
                  </a:lnTo>
                  <a:lnTo>
                    <a:pt x="452180" y="284332"/>
                  </a:lnTo>
                  <a:lnTo>
                    <a:pt x="452180" y="284332"/>
                  </a:lnTo>
                  <a:lnTo>
                    <a:pt x="448953" y="287559"/>
                  </a:lnTo>
                  <a:lnTo>
                    <a:pt x="448953" y="289173"/>
                  </a:lnTo>
                  <a:lnTo>
                    <a:pt x="447339" y="294015"/>
                  </a:lnTo>
                  <a:lnTo>
                    <a:pt x="445725" y="294015"/>
                  </a:lnTo>
                  <a:lnTo>
                    <a:pt x="445725" y="295629"/>
                  </a:lnTo>
                  <a:lnTo>
                    <a:pt x="444111" y="297243"/>
                  </a:lnTo>
                  <a:lnTo>
                    <a:pt x="442497" y="298857"/>
                  </a:lnTo>
                  <a:lnTo>
                    <a:pt x="442497" y="302085"/>
                  </a:lnTo>
                  <a:lnTo>
                    <a:pt x="439269" y="306927"/>
                  </a:lnTo>
                  <a:lnTo>
                    <a:pt x="432813" y="311768"/>
                  </a:lnTo>
                  <a:lnTo>
                    <a:pt x="431199" y="313382"/>
                  </a:lnTo>
                  <a:lnTo>
                    <a:pt x="426357" y="316610"/>
                  </a:lnTo>
                  <a:lnTo>
                    <a:pt x="424744" y="318224"/>
                  </a:lnTo>
                  <a:lnTo>
                    <a:pt x="423130" y="319838"/>
                  </a:lnTo>
                  <a:lnTo>
                    <a:pt x="423130" y="321452"/>
                  </a:lnTo>
                  <a:lnTo>
                    <a:pt x="421516" y="324680"/>
                  </a:lnTo>
                  <a:lnTo>
                    <a:pt x="421516" y="327908"/>
                  </a:lnTo>
                  <a:lnTo>
                    <a:pt x="421516" y="337591"/>
                  </a:lnTo>
                  <a:lnTo>
                    <a:pt x="421516" y="345661"/>
                  </a:lnTo>
                  <a:lnTo>
                    <a:pt x="421516" y="347275"/>
                  </a:lnTo>
                  <a:lnTo>
                    <a:pt x="423130" y="350503"/>
                  </a:lnTo>
                  <a:lnTo>
                    <a:pt x="424744" y="356958"/>
                  </a:lnTo>
                  <a:lnTo>
                    <a:pt x="426357" y="363414"/>
                  </a:lnTo>
                  <a:lnTo>
                    <a:pt x="426357" y="369870"/>
                  </a:lnTo>
                  <a:lnTo>
                    <a:pt x="427971" y="384395"/>
                  </a:lnTo>
                  <a:lnTo>
                    <a:pt x="427971" y="387623"/>
                  </a:lnTo>
                  <a:lnTo>
                    <a:pt x="427971" y="389237"/>
                  </a:lnTo>
                  <a:lnTo>
                    <a:pt x="424744" y="395693"/>
                  </a:lnTo>
                  <a:lnTo>
                    <a:pt x="424744" y="397307"/>
                  </a:lnTo>
                  <a:lnTo>
                    <a:pt x="424744" y="400535"/>
                  </a:lnTo>
                  <a:lnTo>
                    <a:pt x="426357" y="406990"/>
                  </a:lnTo>
                  <a:lnTo>
                    <a:pt x="429585" y="411832"/>
                  </a:lnTo>
                  <a:lnTo>
                    <a:pt x="431199" y="413446"/>
                  </a:lnTo>
                  <a:lnTo>
                    <a:pt x="434427" y="415060"/>
                  </a:lnTo>
                  <a:lnTo>
                    <a:pt x="436041" y="415060"/>
                  </a:lnTo>
                  <a:lnTo>
                    <a:pt x="437655" y="416674"/>
                  </a:lnTo>
                  <a:lnTo>
                    <a:pt x="437655" y="416674"/>
                  </a:lnTo>
                  <a:lnTo>
                    <a:pt x="440883" y="421516"/>
                  </a:lnTo>
                  <a:lnTo>
                    <a:pt x="444111" y="429585"/>
                  </a:lnTo>
                  <a:lnTo>
                    <a:pt x="444111" y="431199"/>
                  </a:lnTo>
                  <a:lnTo>
                    <a:pt x="445725" y="432813"/>
                  </a:lnTo>
                  <a:lnTo>
                    <a:pt x="445725" y="436041"/>
                  </a:lnTo>
                  <a:lnTo>
                    <a:pt x="445725" y="440883"/>
                  </a:lnTo>
                  <a:lnTo>
                    <a:pt x="444111" y="445725"/>
                  </a:lnTo>
                  <a:lnTo>
                    <a:pt x="444111" y="447339"/>
                  </a:lnTo>
                  <a:lnTo>
                    <a:pt x="444111" y="448953"/>
                  </a:lnTo>
                  <a:lnTo>
                    <a:pt x="442497" y="455408"/>
                  </a:lnTo>
                  <a:lnTo>
                    <a:pt x="442497" y="457022"/>
                  </a:lnTo>
                  <a:lnTo>
                    <a:pt x="444111" y="461864"/>
                  </a:lnTo>
                  <a:lnTo>
                    <a:pt x="453794" y="482845"/>
                  </a:lnTo>
                  <a:lnTo>
                    <a:pt x="455408" y="486073"/>
                  </a:lnTo>
                  <a:lnTo>
                    <a:pt x="455408" y="487687"/>
                  </a:lnTo>
                  <a:lnTo>
                    <a:pt x="453794" y="497371"/>
                  </a:lnTo>
                  <a:lnTo>
                    <a:pt x="453794" y="500598"/>
                  </a:lnTo>
                  <a:lnTo>
                    <a:pt x="455408" y="502212"/>
                  </a:lnTo>
                  <a:lnTo>
                    <a:pt x="458636" y="513510"/>
                  </a:lnTo>
                  <a:lnTo>
                    <a:pt x="445725" y="516738"/>
                  </a:lnTo>
                  <a:lnTo>
                    <a:pt x="444111" y="518352"/>
                  </a:lnTo>
                  <a:lnTo>
                    <a:pt x="442497" y="519966"/>
                  </a:lnTo>
                  <a:lnTo>
                    <a:pt x="440883" y="519966"/>
                  </a:lnTo>
                  <a:lnTo>
                    <a:pt x="439269" y="523193"/>
                  </a:lnTo>
                  <a:lnTo>
                    <a:pt x="437655" y="526421"/>
                  </a:lnTo>
                  <a:lnTo>
                    <a:pt x="437655" y="528035"/>
                  </a:lnTo>
                  <a:lnTo>
                    <a:pt x="436041" y="549016"/>
                  </a:lnTo>
                  <a:lnTo>
                    <a:pt x="436041" y="550630"/>
                  </a:lnTo>
                  <a:lnTo>
                    <a:pt x="436041" y="553858"/>
                  </a:lnTo>
                  <a:lnTo>
                    <a:pt x="432813" y="566770"/>
                  </a:lnTo>
                  <a:lnTo>
                    <a:pt x="429585" y="569998"/>
                  </a:lnTo>
                  <a:lnTo>
                    <a:pt x="427971" y="573225"/>
                  </a:lnTo>
                  <a:lnTo>
                    <a:pt x="427971" y="573225"/>
                  </a:lnTo>
                  <a:lnTo>
                    <a:pt x="424744" y="574839"/>
                  </a:lnTo>
                  <a:lnTo>
                    <a:pt x="415060" y="578067"/>
                  </a:lnTo>
                  <a:lnTo>
                    <a:pt x="411832" y="578067"/>
                  </a:lnTo>
                  <a:lnTo>
                    <a:pt x="410218" y="579681"/>
                  </a:lnTo>
                  <a:lnTo>
                    <a:pt x="408604" y="579681"/>
                  </a:lnTo>
                  <a:lnTo>
                    <a:pt x="406990" y="578067"/>
                  </a:lnTo>
                  <a:lnTo>
                    <a:pt x="405376" y="578067"/>
                  </a:lnTo>
                  <a:lnTo>
                    <a:pt x="402148" y="576453"/>
                  </a:lnTo>
                  <a:lnTo>
                    <a:pt x="400535" y="573225"/>
                  </a:lnTo>
                  <a:lnTo>
                    <a:pt x="398921" y="571611"/>
                  </a:lnTo>
                  <a:lnTo>
                    <a:pt x="387623" y="563542"/>
                  </a:lnTo>
                  <a:lnTo>
                    <a:pt x="386009" y="561928"/>
                  </a:lnTo>
                  <a:lnTo>
                    <a:pt x="382781" y="561928"/>
                  </a:lnTo>
                  <a:lnTo>
                    <a:pt x="379553" y="561928"/>
                  </a:lnTo>
                  <a:lnTo>
                    <a:pt x="376326" y="560314"/>
                  </a:lnTo>
                  <a:lnTo>
                    <a:pt x="373098" y="560314"/>
                  </a:lnTo>
                  <a:lnTo>
                    <a:pt x="373098" y="558700"/>
                  </a:lnTo>
                  <a:lnTo>
                    <a:pt x="369870" y="555472"/>
                  </a:lnTo>
                  <a:lnTo>
                    <a:pt x="366642" y="550630"/>
                  </a:lnTo>
                  <a:lnTo>
                    <a:pt x="366642" y="549016"/>
                  </a:lnTo>
                  <a:lnTo>
                    <a:pt x="365028" y="547402"/>
                  </a:lnTo>
                  <a:lnTo>
                    <a:pt x="365028" y="544175"/>
                  </a:lnTo>
                  <a:lnTo>
                    <a:pt x="365028" y="540947"/>
                  </a:lnTo>
                  <a:lnTo>
                    <a:pt x="363414" y="540947"/>
                  </a:lnTo>
                  <a:lnTo>
                    <a:pt x="361800" y="540947"/>
                  </a:lnTo>
                  <a:lnTo>
                    <a:pt x="360186" y="540947"/>
                  </a:lnTo>
                  <a:lnTo>
                    <a:pt x="358572" y="542561"/>
                  </a:lnTo>
                  <a:lnTo>
                    <a:pt x="356958" y="542561"/>
                  </a:lnTo>
                  <a:lnTo>
                    <a:pt x="355344" y="542561"/>
                  </a:lnTo>
                  <a:lnTo>
                    <a:pt x="352117" y="544175"/>
                  </a:lnTo>
                  <a:lnTo>
                    <a:pt x="348889" y="544175"/>
                  </a:lnTo>
                  <a:lnTo>
                    <a:pt x="345661" y="544175"/>
                  </a:lnTo>
                  <a:lnTo>
                    <a:pt x="337591" y="540947"/>
                  </a:lnTo>
                  <a:lnTo>
                    <a:pt x="334363" y="540947"/>
                  </a:lnTo>
                  <a:lnTo>
                    <a:pt x="331135" y="540947"/>
                  </a:lnTo>
                  <a:lnTo>
                    <a:pt x="327908" y="544175"/>
                  </a:lnTo>
                  <a:lnTo>
                    <a:pt x="326294" y="545789"/>
                  </a:lnTo>
                  <a:lnTo>
                    <a:pt x="324680" y="545789"/>
                  </a:lnTo>
                  <a:lnTo>
                    <a:pt x="321452" y="545789"/>
                  </a:lnTo>
                  <a:lnTo>
                    <a:pt x="295629" y="540947"/>
                  </a:lnTo>
                  <a:lnTo>
                    <a:pt x="292401" y="540947"/>
                  </a:lnTo>
                  <a:lnTo>
                    <a:pt x="284331" y="544175"/>
                  </a:lnTo>
                  <a:lnTo>
                    <a:pt x="276262" y="544175"/>
                  </a:lnTo>
                  <a:lnTo>
                    <a:pt x="274648" y="544175"/>
                  </a:lnTo>
                  <a:lnTo>
                    <a:pt x="273034" y="545789"/>
                  </a:lnTo>
                  <a:lnTo>
                    <a:pt x="266578" y="549016"/>
                  </a:lnTo>
                  <a:lnTo>
                    <a:pt x="261736" y="550630"/>
                  </a:lnTo>
                  <a:lnTo>
                    <a:pt x="260122" y="549016"/>
                  </a:lnTo>
                  <a:lnTo>
                    <a:pt x="258508" y="549016"/>
                  </a:lnTo>
                  <a:lnTo>
                    <a:pt x="253667" y="542561"/>
                  </a:lnTo>
                  <a:lnTo>
                    <a:pt x="252053" y="540947"/>
                  </a:lnTo>
                  <a:lnTo>
                    <a:pt x="248825" y="539333"/>
                  </a:lnTo>
                  <a:lnTo>
                    <a:pt x="243983" y="537719"/>
                  </a:lnTo>
                  <a:lnTo>
                    <a:pt x="240755" y="536105"/>
                  </a:lnTo>
                  <a:lnTo>
                    <a:pt x="239141" y="534491"/>
                  </a:lnTo>
                  <a:lnTo>
                    <a:pt x="239141" y="532877"/>
                  </a:lnTo>
                  <a:lnTo>
                    <a:pt x="240755" y="528035"/>
                  </a:lnTo>
                  <a:lnTo>
                    <a:pt x="240755" y="526421"/>
                  </a:lnTo>
                  <a:lnTo>
                    <a:pt x="240755" y="524807"/>
                  </a:lnTo>
                  <a:lnTo>
                    <a:pt x="239141" y="523193"/>
                  </a:lnTo>
                  <a:lnTo>
                    <a:pt x="239141" y="521580"/>
                  </a:lnTo>
                  <a:lnTo>
                    <a:pt x="237527" y="521580"/>
                  </a:lnTo>
                  <a:lnTo>
                    <a:pt x="235913" y="519966"/>
                  </a:lnTo>
                  <a:lnTo>
                    <a:pt x="231072" y="516738"/>
                  </a:lnTo>
                  <a:lnTo>
                    <a:pt x="231072" y="515124"/>
                  </a:lnTo>
                  <a:lnTo>
                    <a:pt x="229458" y="515124"/>
                  </a:lnTo>
                  <a:lnTo>
                    <a:pt x="224616" y="507054"/>
                  </a:lnTo>
                  <a:lnTo>
                    <a:pt x="227844" y="502212"/>
                  </a:lnTo>
                  <a:lnTo>
                    <a:pt x="226230" y="498984"/>
                  </a:lnTo>
                  <a:lnTo>
                    <a:pt x="226230" y="494143"/>
                  </a:lnTo>
                  <a:lnTo>
                    <a:pt x="224616" y="489301"/>
                  </a:lnTo>
                  <a:lnTo>
                    <a:pt x="226230" y="482845"/>
                  </a:lnTo>
                  <a:lnTo>
                    <a:pt x="231072" y="476389"/>
                  </a:lnTo>
                  <a:lnTo>
                    <a:pt x="232686" y="473162"/>
                  </a:lnTo>
                  <a:lnTo>
                    <a:pt x="234299" y="471548"/>
                  </a:lnTo>
                  <a:lnTo>
                    <a:pt x="237527" y="466706"/>
                  </a:lnTo>
                  <a:lnTo>
                    <a:pt x="240755" y="460250"/>
                  </a:lnTo>
                  <a:lnTo>
                    <a:pt x="239141" y="458636"/>
                  </a:lnTo>
                  <a:lnTo>
                    <a:pt x="242369" y="447339"/>
                  </a:lnTo>
                  <a:lnTo>
                    <a:pt x="243983" y="444111"/>
                  </a:lnTo>
                  <a:lnTo>
                    <a:pt x="243983" y="439269"/>
                  </a:lnTo>
                  <a:lnTo>
                    <a:pt x="247211" y="437655"/>
                  </a:lnTo>
                  <a:lnTo>
                    <a:pt x="248825" y="436041"/>
                  </a:lnTo>
                  <a:lnTo>
                    <a:pt x="245597" y="432813"/>
                  </a:lnTo>
                  <a:lnTo>
                    <a:pt x="240755" y="431199"/>
                  </a:lnTo>
                  <a:lnTo>
                    <a:pt x="240755" y="431199"/>
                  </a:lnTo>
                  <a:lnTo>
                    <a:pt x="239141" y="429585"/>
                  </a:lnTo>
                  <a:lnTo>
                    <a:pt x="239141" y="429585"/>
                  </a:lnTo>
                  <a:lnTo>
                    <a:pt x="239141" y="429585"/>
                  </a:lnTo>
                  <a:lnTo>
                    <a:pt x="239141" y="427972"/>
                  </a:lnTo>
                  <a:lnTo>
                    <a:pt x="237527" y="426357"/>
                  </a:lnTo>
                  <a:lnTo>
                    <a:pt x="231072" y="421516"/>
                  </a:lnTo>
                  <a:lnTo>
                    <a:pt x="226230" y="419902"/>
                  </a:lnTo>
                  <a:lnTo>
                    <a:pt x="211704" y="415060"/>
                  </a:lnTo>
                  <a:lnTo>
                    <a:pt x="205249" y="410218"/>
                  </a:lnTo>
                  <a:lnTo>
                    <a:pt x="203635" y="408604"/>
                  </a:lnTo>
                  <a:lnTo>
                    <a:pt x="200407" y="403763"/>
                  </a:lnTo>
                  <a:lnTo>
                    <a:pt x="200407" y="402148"/>
                  </a:lnTo>
                  <a:lnTo>
                    <a:pt x="200407" y="400535"/>
                  </a:lnTo>
                  <a:lnTo>
                    <a:pt x="203635" y="398921"/>
                  </a:lnTo>
                  <a:lnTo>
                    <a:pt x="210090" y="394079"/>
                  </a:lnTo>
                  <a:lnTo>
                    <a:pt x="224616" y="379554"/>
                  </a:lnTo>
                  <a:lnTo>
                    <a:pt x="227844" y="374712"/>
                  </a:lnTo>
                  <a:lnTo>
                    <a:pt x="231072" y="365028"/>
                  </a:lnTo>
                  <a:lnTo>
                    <a:pt x="232686" y="363414"/>
                  </a:lnTo>
                  <a:lnTo>
                    <a:pt x="242369" y="352117"/>
                  </a:lnTo>
                  <a:lnTo>
                    <a:pt x="242369" y="350503"/>
                  </a:lnTo>
                  <a:lnTo>
                    <a:pt x="243983" y="347275"/>
                  </a:lnTo>
                  <a:lnTo>
                    <a:pt x="247211" y="344047"/>
                  </a:lnTo>
                  <a:lnTo>
                    <a:pt x="250439" y="339205"/>
                  </a:lnTo>
                  <a:lnTo>
                    <a:pt x="252053" y="335977"/>
                  </a:lnTo>
                  <a:lnTo>
                    <a:pt x="253667" y="334363"/>
                  </a:lnTo>
                  <a:lnTo>
                    <a:pt x="258508" y="314996"/>
                  </a:lnTo>
                  <a:lnTo>
                    <a:pt x="263350" y="303699"/>
                  </a:lnTo>
                  <a:lnTo>
                    <a:pt x="271420" y="279490"/>
                  </a:lnTo>
                  <a:lnTo>
                    <a:pt x="271420" y="273034"/>
                  </a:lnTo>
                  <a:lnTo>
                    <a:pt x="271420" y="269806"/>
                  </a:lnTo>
                  <a:lnTo>
                    <a:pt x="266578" y="266578"/>
                  </a:lnTo>
                  <a:lnTo>
                    <a:pt x="264964" y="266578"/>
                  </a:lnTo>
                  <a:lnTo>
                    <a:pt x="261736" y="263350"/>
                  </a:lnTo>
                  <a:lnTo>
                    <a:pt x="258508" y="261736"/>
                  </a:lnTo>
                  <a:lnTo>
                    <a:pt x="258508" y="260123"/>
                  </a:lnTo>
                  <a:lnTo>
                    <a:pt x="256895" y="258509"/>
                  </a:lnTo>
                  <a:lnTo>
                    <a:pt x="256895" y="256895"/>
                  </a:lnTo>
                  <a:lnTo>
                    <a:pt x="255281" y="252053"/>
                  </a:lnTo>
                  <a:lnTo>
                    <a:pt x="253667" y="250439"/>
                  </a:lnTo>
                  <a:lnTo>
                    <a:pt x="253667" y="248825"/>
                  </a:lnTo>
                  <a:lnTo>
                    <a:pt x="252053" y="248825"/>
                  </a:lnTo>
                  <a:lnTo>
                    <a:pt x="250439" y="248825"/>
                  </a:lnTo>
                  <a:lnTo>
                    <a:pt x="248825" y="248825"/>
                  </a:lnTo>
                  <a:lnTo>
                    <a:pt x="248825" y="250439"/>
                  </a:lnTo>
                  <a:lnTo>
                    <a:pt x="248825" y="250439"/>
                  </a:lnTo>
                  <a:lnTo>
                    <a:pt x="248825" y="253667"/>
                  </a:lnTo>
                  <a:lnTo>
                    <a:pt x="248825" y="255281"/>
                  </a:lnTo>
                  <a:lnTo>
                    <a:pt x="248825" y="255281"/>
                  </a:lnTo>
                  <a:lnTo>
                    <a:pt x="247211" y="255281"/>
                  </a:lnTo>
                  <a:lnTo>
                    <a:pt x="245597" y="256895"/>
                  </a:lnTo>
                  <a:lnTo>
                    <a:pt x="243983" y="256895"/>
                  </a:lnTo>
                  <a:lnTo>
                    <a:pt x="242369" y="256895"/>
                  </a:lnTo>
                  <a:lnTo>
                    <a:pt x="240755" y="256895"/>
                  </a:lnTo>
                  <a:lnTo>
                    <a:pt x="239141" y="256895"/>
                  </a:lnTo>
                  <a:lnTo>
                    <a:pt x="237527" y="256895"/>
                  </a:lnTo>
                  <a:lnTo>
                    <a:pt x="237527" y="255281"/>
                  </a:lnTo>
                  <a:lnTo>
                    <a:pt x="235913" y="253667"/>
                  </a:lnTo>
                  <a:lnTo>
                    <a:pt x="234299" y="253667"/>
                  </a:lnTo>
                  <a:lnTo>
                    <a:pt x="232686" y="252053"/>
                  </a:lnTo>
                  <a:lnTo>
                    <a:pt x="232686" y="252053"/>
                  </a:lnTo>
                  <a:lnTo>
                    <a:pt x="231072" y="252053"/>
                  </a:lnTo>
                  <a:lnTo>
                    <a:pt x="229458" y="252053"/>
                  </a:lnTo>
                  <a:lnTo>
                    <a:pt x="224616" y="253667"/>
                  </a:lnTo>
                  <a:lnTo>
                    <a:pt x="221388" y="253667"/>
                  </a:lnTo>
                  <a:lnTo>
                    <a:pt x="221388" y="253667"/>
                  </a:lnTo>
                  <a:lnTo>
                    <a:pt x="219774" y="253667"/>
                  </a:lnTo>
                  <a:lnTo>
                    <a:pt x="218160" y="253667"/>
                  </a:lnTo>
                  <a:lnTo>
                    <a:pt x="216546" y="252053"/>
                  </a:lnTo>
                  <a:lnTo>
                    <a:pt x="216546" y="252053"/>
                  </a:lnTo>
                  <a:lnTo>
                    <a:pt x="214932" y="252053"/>
                  </a:lnTo>
                  <a:lnTo>
                    <a:pt x="213318" y="252053"/>
                  </a:lnTo>
                  <a:lnTo>
                    <a:pt x="210090" y="248825"/>
                  </a:lnTo>
                  <a:lnTo>
                    <a:pt x="208477" y="248825"/>
                  </a:lnTo>
                  <a:lnTo>
                    <a:pt x="202021" y="247211"/>
                  </a:lnTo>
                  <a:lnTo>
                    <a:pt x="200407" y="245597"/>
                  </a:lnTo>
                  <a:lnTo>
                    <a:pt x="197179" y="243983"/>
                  </a:lnTo>
                  <a:lnTo>
                    <a:pt x="197179" y="243983"/>
                  </a:lnTo>
                  <a:lnTo>
                    <a:pt x="192337" y="237527"/>
                  </a:lnTo>
                  <a:lnTo>
                    <a:pt x="190723" y="237527"/>
                  </a:lnTo>
                  <a:lnTo>
                    <a:pt x="189109" y="235914"/>
                  </a:lnTo>
                  <a:lnTo>
                    <a:pt x="184268" y="234300"/>
                  </a:lnTo>
                  <a:lnTo>
                    <a:pt x="182654" y="232686"/>
                  </a:lnTo>
                  <a:lnTo>
                    <a:pt x="181040" y="232686"/>
                  </a:lnTo>
                  <a:lnTo>
                    <a:pt x="176198" y="231072"/>
                  </a:lnTo>
                  <a:lnTo>
                    <a:pt x="174584" y="231072"/>
                  </a:lnTo>
                  <a:lnTo>
                    <a:pt x="172970" y="231072"/>
                  </a:lnTo>
                  <a:lnTo>
                    <a:pt x="171356" y="231072"/>
                  </a:lnTo>
                  <a:lnTo>
                    <a:pt x="169742" y="232686"/>
                  </a:lnTo>
                  <a:lnTo>
                    <a:pt x="168128" y="232686"/>
                  </a:lnTo>
                  <a:lnTo>
                    <a:pt x="168128" y="232686"/>
                  </a:lnTo>
                  <a:lnTo>
                    <a:pt x="166514" y="232686"/>
                  </a:lnTo>
                  <a:lnTo>
                    <a:pt x="166514" y="232686"/>
                  </a:lnTo>
                  <a:lnTo>
                    <a:pt x="164900" y="232686"/>
                  </a:lnTo>
                  <a:lnTo>
                    <a:pt x="161673" y="231072"/>
                  </a:lnTo>
                  <a:lnTo>
                    <a:pt x="131008" y="231072"/>
                  </a:lnTo>
                  <a:lnTo>
                    <a:pt x="129394" y="231072"/>
                  </a:lnTo>
                  <a:lnTo>
                    <a:pt x="127780" y="229458"/>
                  </a:lnTo>
                  <a:lnTo>
                    <a:pt x="124552" y="227844"/>
                  </a:lnTo>
                  <a:lnTo>
                    <a:pt x="122938" y="227844"/>
                  </a:lnTo>
                  <a:lnTo>
                    <a:pt x="119710" y="226230"/>
                  </a:lnTo>
                  <a:lnTo>
                    <a:pt x="118096" y="223002"/>
                  </a:lnTo>
                  <a:lnTo>
                    <a:pt x="110027" y="211705"/>
                  </a:lnTo>
                  <a:lnTo>
                    <a:pt x="106799" y="208477"/>
                  </a:lnTo>
                  <a:lnTo>
                    <a:pt x="106799" y="208477"/>
                  </a:lnTo>
                  <a:lnTo>
                    <a:pt x="105185" y="206863"/>
                  </a:lnTo>
                  <a:lnTo>
                    <a:pt x="100343" y="206863"/>
                  </a:lnTo>
                  <a:lnTo>
                    <a:pt x="97115" y="205249"/>
                  </a:lnTo>
                  <a:lnTo>
                    <a:pt x="95501" y="203635"/>
                  </a:lnTo>
                  <a:lnTo>
                    <a:pt x="93887" y="202021"/>
                  </a:lnTo>
                  <a:lnTo>
                    <a:pt x="92273" y="198793"/>
                  </a:lnTo>
                  <a:lnTo>
                    <a:pt x="90659" y="195565"/>
                  </a:lnTo>
                  <a:lnTo>
                    <a:pt x="89046" y="189109"/>
                  </a:lnTo>
                  <a:lnTo>
                    <a:pt x="87432" y="185882"/>
                  </a:lnTo>
                  <a:lnTo>
                    <a:pt x="87432" y="184268"/>
                  </a:lnTo>
                  <a:lnTo>
                    <a:pt x="85818" y="182654"/>
                  </a:lnTo>
                  <a:lnTo>
                    <a:pt x="84204" y="181040"/>
                  </a:lnTo>
                  <a:lnTo>
                    <a:pt x="82590" y="181040"/>
                  </a:lnTo>
                  <a:lnTo>
                    <a:pt x="80976" y="179426"/>
                  </a:lnTo>
                  <a:lnTo>
                    <a:pt x="80976" y="179426"/>
                  </a:lnTo>
                  <a:lnTo>
                    <a:pt x="76134" y="179426"/>
                  </a:lnTo>
                  <a:lnTo>
                    <a:pt x="69678" y="179426"/>
                  </a:lnTo>
                  <a:lnTo>
                    <a:pt x="66450" y="179426"/>
                  </a:lnTo>
                  <a:lnTo>
                    <a:pt x="43855" y="169742"/>
                  </a:lnTo>
                  <a:lnTo>
                    <a:pt x="40628" y="169742"/>
                  </a:lnTo>
                  <a:lnTo>
                    <a:pt x="37400" y="169742"/>
                  </a:lnTo>
                  <a:lnTo>
                    <a:pt x="34172" y="169742"/>
                  </a:lnTo>
                  <a:lnTo>
                    <a:pt x="32558" y="169742"/>
                  </a:lnTo>
                  <a:lnTo>
                    <a:pt x="21260" y="176198"/>
                  </a:lnTo>
                  <a:lnTo>
                    <a:pt x="19646" y="176198"/>
                  </a:lnTo>
                  <a:lnTo>
                    <a:pt x="18033" y="176198"/>
                  </a:lnTo>
                  <a:lnTo>
                    <a:pt x="14805" y="172970"/>
                  </a:lnTo>
                  <a:lnTo>
                    <a:pt x="11577" y="171356"/>
                  </a:lnTo>
                  <a:lnTo>
                    <a:pt x="5121" y="164900"/>
                  </a:lnTo>
                  <a:lnTo>
                    <a:pt x="8349" y="161673"/>
                  </a:lnTo>
                  <a:lnTo>
                    <a:pt x="14805" y="153603"/>
                  </a:lnTo>
                  <a:lnTo>
                    <a:pt x="19646" y="143919"/>
                  </a:lnTo>
                  <a:lnTo>
                    <a:pt x="19646" y="140691"/>
                  </a:lnTo>
                  <a:lnTo>
                    <a:pt x="19646" y="139078"/>
                  </a:lnTo>
                  <a:lnTo>
                    <a:pt x="19646" y="137464"/>
                  </a:lnTo>
                  <a:lnTo>
                    <a:pt x="19646" y="127780"/>
                  </a:lnTo>
                  <a:lnTo>
                    <a:pt x="50311" y="116482"/>
                  </a:lnTo>
                  <a:lnTo>
                    <a:pt x="74520" y="100343"/>
                  </a:lnTo>
                  <a:lnTo>
                    <a:pt x="82590" y="95501"/>
                  </a:lnTo>
                  <a:lnTo>
                    <a:pt x="84204" y="95501"/>
                  </a:lnTo>
                  <a:lnTo>
                    <a:pt x="85818" y="95501"/>
                  </a:lnTo>
                  <a:lnTo>
                    <a:pt x="87432" y="95501"/>
                  </a:lnTo>
                  <a:lnTo>
                    <a:pt x="90659" y="97115"/>
                  </a:lnTo>
                  <a:lnTo>
                    <a:pt x="93887" y="97115"/>
                  </a:lnTo>
                  <a:lnTo>
                    <a:pt x="95501" y="97115"/>
                  </a:lnTo>
                  <a:lnTo>
                    <a:pt x="98729" y="95501"/>
                  </a:lnTo>
                  <a:lnTo>
                    <a:pt x="103571" y="90660"/>
                  </a:lnTo>
                  <a:lnTo>
                    <a:pt x="106799" y="90660"/>
                  </a:lnTo>
                  <a:lnTo>
                    <a:pt x="110027" y="89046"/>
                  </a:lnTo>
                  <a:lnTo>
                    <a:pt x="114868" y="89046"/>
                  </a:lnTo>
                  <a:lnTo>
                    <a:pt x="116482" y="87432"/>
                  </a:lnTo>
                  <a:lnTo>
                    <a:pt x="119710" y="87432"/>
                  </a:lnTo>
                  <a:lnTo>
                    <a:pt x="119710" y="85818"/>
                  </a:lnTo>
                  <a:lnTo>
                    <a:pt x="126166" y="80976"/>
                  </a:lnTo>
                  <a:lnTo>
                    <a:pt x="140691" y="80976"/>
                  </a:lnTo>
                  <a:lnTo>
                    <a:pt x="147147" y="82590"/>
                  </a:lnTo>
                  <a:lnTo>
                    <a:pt x="151989" y="84204"/>
                  </a:lnTo>
                  <a:lnTo>
                    <a:pt x="153603" y="84204"/>
                  </a:lnTo>
                  <a:lnTo>
                    <a:pt x="153603" y="84204"/>
                  </a:lnTo>
                  <a:lnTo>
                    <a:pt x="158445" y="87432"/>
                  </a:lnTo>
                  <a:lnTo>
                    <a:pt x="161673" y="89046"/>
                  </a:lnTo>
                  <a:lnTo>
                    <a:pt x="166514" y="89046"/>
                  </a:lnTo>
                  <a:lnTo>
                    <a:pt x="166514" y="89046"/>
                  </a:lnTo>
                  <a:lnTo>
                    <a:pt x="171356" y="90660"/>
                  </a:lnTo>
                  <a:lnTo>
                    <a:pt x="171356" y="92274"/>
                  </a:lnTo>
                  <a:lnTo>
                    <a:pt x="172970" y="92274"/>
                  </a:lnTo>
                  <a:lnTo>
                    <a:pt x="176198" y="90660"/>
                  </a:lnTo>
                  <a:lnTo>
                    <a:pt x="177812" y="90660"/>
                  </a:lnTo>
                  <a:lnTo>
                    <a:pt x="181040" y="87432"/>
                  </a:lnTo>
                  <a:lnTo>
                    <a:pt x="182654" y="85818"/>
                  </a:lnTo>
                  <a:lnTo>
                    <a:pt x="184268" y="85818"/>
                  </a:lnTo>
                  <a:lnTo>
                    <a:pt x="185882" y="84204"/>
                  </a:lnTo>
                  <a:lnTo>
                    <a:pt x="187495" y="84204"/>
                  </a:lnTo>
                  <a:lnTo>
                    <a:pt x="189109" y="82590"/>
                  </a:lnTo>
                  <a:lnTo>
                    <a:pt x="189109" y="82590"/>
                  </a:lnTo>
                  <a:lnTo>
                    <a:pt x="190723" y="80976"/>
                  </a:lnTo>
                  <a:lnTo>
                    <a:pt x="192337" y="79362"/>
                  </a:lnTo>
                  <a:lnTo>
                    <a:pt x="192337" y="79362"/>
                  </a:lnTo>
                  <a:lnTo>
                    <a:pt x="193951" y="79362"/>
                  </a:lnTo>
                  <a:lnTo>
                    <a:pt x="195565" y="77748"/>
                  </a:lnTo>
                  <a:lnTo>
                    <a:pt x="198793" y="77748"/>
                  </a:lnTo>
                  <a:lnTo>
                    <a:pt x="203635" y="79362"/>
                  </a:lnTo>
                  <a:lnTo>
                    <a:pt x="205249" y="79362"/>
                  </a:lnTo>
                  <a:lnTo>
                    <a:pt x="208477" y="80976"/>
                  </a:lnTo>
                  <a:lnTo>
                    <a:pt x="210090" y="82590"/>
                  </a:lnTo>
                  <a:lnTo>
                    <a:pt x="211704" y="82590"/>
                  </a:lnTo>
                  <a:lnTo>
                    <a:pt x="213318" y="85818"/>
                  </a:lnTo>
                  <a:lnTo>
                    <a:pt x="213318" y="85818"/>
                  </a:lnTo>
                  <a:lnTo>
                    <a:pt x="214932" y="87432"/>
                  </a:lnTo>
                  <a:lnTo>
                    <a:pt x="216546" y="87432"/>
                  </a:lnTo>
                  <a:lnTo>
                    <a:pt x="216546" y="89046"/>
                  </a:lnTo>
                  <a:lnTo>
                    <a:pt x="216546" y="90660"/>
                  </a:lnTo>
                  <a:lnTo>
                    <a:pt x="216546" y="92274"/>
                  </a:lnTo>
                  <a:lnTo>
                    <a:pt x="218160" y="92274"/>
                  </a:lnTo>
                  <a:lnTo>
                    <a:pt x="219774" y="92274"/>
                  </a:lnTo>
                  <a:lnTo>
                    <a:pt x="219774" y="92274"/>
                  </a:lnTo>
                  <a:lnTo>
                    <a:pt x="221388" y="93887"/>
                  </a:lnTo>
                  <a:lnTo>
                    <a:pt x="221388" y="95501"/>
                  </a:lnTo>
                  <a:lnTo>
                    <a:pt x="221388" y="95501"/>
                  </a:lnTo>
                  <a:lnTo>
                    <a:pt x="221388" y="97115"/>
                  </a:lnTo>
                  <a:lnTo>
                    <a:pt x="223002" y="98729"/>
                  </a:lnTo>
                  <a:lnTo>
                    <a:pt x="223002" y="100343"/>
                  </a:lnTo>
                  <a:lnTo>
                    <a:pt x="224616" y="100343"/>
                  </a:lnTo>
                  <a:lnTo>
                    <a:pt x="224616" y="101957"/>
                  </a:lnTo>
                  <a:lnTo>
                    <a:pt x="226230" y="105185"/>
                  </a:lnTo>
                  <a:lnTo>
                    <a:pt x="226230" y="105185"/>
                  </a:lnTo>
                  <a:lnTo>
                    <a:pt x="227844" y="106799"/>
                  </a:lnTo>
                  <a:lnTo>
                    <a:pt x="229458" y="106799"/>
                  </a:lnTo>
                  <a:lnTo>
                    <a:pt x="232686" y="106799"/>
                  </a:lnTo>
                  <a:lnTo>
                    <a:pt x="234299" y="108413"/>
                  </a:lnTo>
                  <a:lnTo>
                    <a:pt x="235913" y="108413"/>
                  </a:lnTo>
                  <a:lnTo>
                    <a:pt x="237527" y="110027"/>
                  </a:lnTo>
                  <a:lnTo>
                    <a:pt x="240755" y="110027"/>
                  </a:lnTo>
                  <a:lnTo>
                    <a:pt x="242369" y="110027"/>
                  </a:lnTo>
                  <a:lnTo>
                    <a:pt x="242369" y="110027"/>
                  </a:lnTo>
                  <a:lnTo>
                    <a:pt x="242369" y="111641"/>
                  </a:lnTo>
                  <a:lnTo>
                    <a:pt x="248825" y="113255"/>
                  </a:lnTo>
                  <a:lnTo>
                    <a:pt x="255281" y="116482"/>
                  </a:lnTo>
                  <a:lnTo>
                    <a:pt x="258508" y="118096"/>
                  </a:lnTo>
                  <a:lnTo>
                    <a:pt x="260122" y="118096"/>
                  </a:lnTo>
                  <a:lnTo>
                    <a:pt x="263350" y="118096"/>
                  </a:lnTo>
                  <a:lnTo>
                    <a:pt x="268192" y="118096"/>
                  </a:lnTo>
                  <a:lnTo>
                    <a:pt x="274648" y="114869"/>
                  </a:lnTo>
                  <a:lnTo>
                    <a:pt x="276262" y="114869"/>
                  </a:lnTo>
                  <a:lnTo>
                    <a:pt x="277876" y="114869"/>
                  </a:lnTo>
                  <a:lnTo>
                    <a:pt x="279490" y="114869"/>
                  </a:lnTo>
                  <a:lnTo>
                    <a:pt x="290787" y="116482"/>
                  </a:lnTo>
                  <a:lnTo>
                    <a:pt x="297243" y="118096"/>
                  </a:lnTo>
                  <a:lnTo>
                    <a:pt x="298857" y="119710"/>
                  </a:lnTo>
                  <a:lnTo>
                    <a:pt x="302085" y="119710"/>
                  </a:lnTo>
                  <a:lnTo>
                    <a:pt x="303699" y="121324"/>
                  </a:lnTo>
                  <a:lnTo>
                    <a:pt x="305313" y="122938"/>
                  </a:lnTo>
                  <a:lnTo>
                    <a:pt x="306926" y="124552"/>
                  </a:lnTo>
                  <a:lnTo>
                    <a:pt x="308540" y="127780"/>
                  </a:lnTo>
                  <a:lnTo>
                    <a:pt x="310154" y="129394"/>
                  </a:lnTo>
                  <a:lnTo>
                    <a:pt x="311768" y="129394"/>
                  </a:lnTo>
                  <a:lnTo>
                    <a:pt x="313382" y="129394"/>
                  </a:lnTo>
                  <a:lnTo>
                    <a:pt x="318224" y="127780"/>
                  </a:lnTo>
                  <a:lnTo>
                    <a:pt x="321452" y="127780"/>
                  </a:lnTo>
                  <a:lnTo>
                    <a:pt x="327908" y="126166"/>
                  </a:lnTo>
                  <a:lnTo>
                    <a:pt x="331135" y="126166"/>
                  </a:lnTo>
                  <a:lnTo>
                    <a:pt x="331135" y="126166"/>
                  </a:lnTo>
                  <a:lnTo>
                    <a:pt x="332749" y="124552"/>
                  </a:lnTo>
                  <a:lnTo>
                    <a:pt x="337591" y="101957"/>
                  </a:lnTo>
                  <a:lnTo>
                    <a:pt x="355344" y="56767"/>
                  </a:lnTo>
                  <a:lnTo>
                    <a:pt x="358572" y="51925"/>
                  </a:lnTo>
                  <a:lnTo>
                    <a:pt x="358572" y="50311"/>
                  </a:lnTo>
                  <a:lnTo>
                    <a:pt x="358572" y="48697"/>
                  </a:lnTo>
                  <a:lnTo>
                    <a:pt x="358572" y="45469"/>
                  </a:lnTo>
                  <a:lnTo>
                    <a:pt x="361800" y="32558"/>
                  </a:lnTo>
                  <a:lnTo>
                    <a:pt x="361800" y="22874"/>
                  </a:lnTo>
                  <a:lnTo>
                    <a:pt x="361800" y="21260"/>
                  </a:lnTo>
                  <a:lnTo>
                    <a:pt x="361800" y="19647"/>
                  </a:lnTo>
                  <a:lnTo>
                    <a:pt x="363414" y="19647"/>
                  </a:lnTo>
                  <a:lnTo>
                    <a:pt x="365028" y="16419"/>
                  </a:lnTo>
                  <a:lnTo>
                    <a:pt x="366642" y="11577"/>
                  </a:lnTo>
                  <a:lnTo>
                    <a:pt x="369870" y="6735"/>
                  </a:lnTo>
                  <a:lnTo>
                    <a:pt x="369870" y="6735"/>
                  </a:lnTo>
                  <a:lnTo>
                    <a:pt x="371484" y="5121"/>
                  </a:lnTo>
                  <a:lnTo>
                    <a:pt x="373098" y="6735"/>
                  </a:lnTo>
                  <a:lnTo>
                    <a:pt x="373098" y="8349"/>
                  </a:lnTo>
                  <a:lnTo>
                    <a:pt x="373098" y="9963"/>
                  </a:lnTo>
                  <a:lnTo>
                    <a:pt x="373098" y="13191"/>
                  </a:lnTo>
                  <a:lnTo>
                    <a:pt x="374712" y="14805"/>
                  </a:lnTo>
                  <a:lnTo>
                    <a:pt x="374712" y="16419"/>
                  </a:lnTo>
                  <a:lnTo>
                    <a:pt x="376326" y="18033"/>
                  </a:lnTo>
                  <a:lnTo>
                    <a:pt x="377939" y="19647"/>
                  </a:lnTo>
                  <a:lnTo>
                    <a:pt x="397307" y="29330"/>
                  </a:lnTo>
                  <a:lnTo>
                    <a:pt x="402148" y="32558"/>
                  </a:lnTo>
                  <a:lnTo>
                    <a:pt x="402148" y="34172"/>
                  </a:lnTo>
                  <a:lnTo>
                    <a:pt x="403762" y="34172"/>
                  </a:lnTo>
                  <a:lnTo>
                    <a:pt x="403762" y="35786"/>
                  </a:lnTo>
                  <a:lnTo>
                    <a:pt x="405376" y="37400"/>
                  </a:lnTo>
                  <a:lnTo>
                    <a:pt x="406990" y="39014"/>
                  </a:lnTo>
                  <a:lnTo>
                    <a:pt x="408604" y="40628"/>
                  </a:lnTo>
                  <a:lnTo>
                    <a:pt x="413446" y="43856"/>
                  </a:lnTo>
                  <a:lnTo>
                    <a:pt x="415060" y="45469"/>
                  </a:lnTo>
                  <a:lnTo>
                    <a:pt x="415060" y="45469"/>
                  </a:lnTo>
                  <a:lnTo>
                    <a:pt x="415060" y="47083"/>
                  </a:lnTo>
                  <a:lnTo>
                    <a:pt x="413446" y="48697"/>
                  </a:lnTo>
                  <a:lnTo>
                    <a:pt x="411832" y="50311"/>
                  </a:lnTo>
                  <a:lnTo>
                    <a:pt x="411832" y="50311"/>
                  </a:lnTo>
                  <a:lnTo>
                    <a:pt x="410218" y="51925"/>
                  </a:lnTo>
                  <a:lnTo>
                    <a:pt x="411832" y="53539"/>
                  </a:lnTo>
                  <a:lnTo>
                    <a:pt x="413446" y="56767"/>
                  </a:lnTo>
                  <a:lnTo>
                    <a:pt x="413446" y="58381"/>
                  </a:lnTo>
                  <a:lnTo>
                    <a:pt x="413446" y="58381"/>
                  </a:lnTo>
                  <a:lnTo>
                    <a:pt x="413446" y="61609"/>
                  </a:lnTo>
                  <a:lnTo>
                    <a:pt x="413446" y="69678"/>
                  </a:lnTo>
                  <a:lnTo>
                    <a:pt x="413446" y="71292"/>
                  </a:lnTo>
                  <a:lnTo>
                    <a:pt x="415060" y="77748"/>
                  </a:lnTo>
                  <a:lnTo>
                    <a:pt x="415060" y="79362"/>
                  </a:lnTo>
                  <a:lnTo>
                    <a:pt x="415060" y="80976"/>
                  </a:lnTo>
                  <a:lnTo>
                    <a:pt x="415060" y="82590"/>
                  </a:lnTo>
                  <a:lnTo>
                    <a:pt x="415060" y="84204"/>
                  </a:lnTo>
                  <a:lnTo>
                    <a:pt x="416674" y="858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2725FA3-F18C-410A-A4FB-B81F2766F017}"/>
                </a:ext>
              </a:extLst>
            </p:cNvPr>
            <p:cNvSpPr/>
            <p:nvPr/>
          </p:nvSpPr>
          <p:spPr>
            <a:xfrm>
              <a:off x="9528454" y="1950258"/>
              <a:ext cx="435762" cy="355065"/>
            </a:xfrm>
            <a:custGeom>
              <a:avLst/>
              <a:gdLst>
                <a:gd name="connsiteX0" fmla="*/ 208476 w 435761"/>
                <a:gd name="connsiteY0" fmla="*/ 27716 h 355065"/>
                <a:gd name="connsiteX1" fmla="*/ 206863 w 435761"/>
                <a:gd name="connsiteY1" fmla="*/ 29330 h 355065"/>
                <a:gd name="connsiteX2" fmla="*/ 206863 w 435761"/>
                <a:gd name="connsiteY2" fmla="*/ 30944 h 355065"/>
                <a:gd name="connsiteX3" fmla="*/ 205249 w 435761"/>
                <a:gd name="connsiteY3" fmla="*/ 32558 h 355065"/>
                <a:gd name="connsiteX4" fmla="*/ 205249 w 435761"/>
                <a:gd name="connsiteY4" fmla="*/ 34172 h 355065"/>
                <a:gd name="connsiteX5" fmla="*/ 205249 w 435761"/>
                <a:gd name="connsiteY5" fmla="*/ 35786 h 355065"/>
                <a:gd name="connsiteX6" fmla="*/ 206863 w 435761"/>
                <a:gd name="connsiteY6" fmla="*/ 35786 h 355065"/>
                <a:gd name="connsiteX7" fmla="*/ 208476 w 435761"/>
                <a:gd name="connsiteY7" fmla="*/ 37400 h 355065"/>
                <a:gd name="connsiteX8" fmla="*/ 210090 w 435761"/>
                <a:gd name="connsiteY8" fmla="*/ 37400 h 355065"/>
                <a:gd name="connsiteX9" fmla="*/ 213318 w 435761"/>
                <a:gd name="connsiteY9" fmla="*/ 37400 h 355065"/>
                <a:gd name="connsiteX10" fmla="*/ 216546 w 435761"/>
                <a:gd name="connsiteY10" fmla="*/ 35786 h 355065"/>
                <a:gd name="connsiteX11" fmla="*/ 218160 w 435761"/>
                <a:gd name="connsiteY11" fmla="*/ 35786 h 355065"/>
                <a:gd name="connsiteX12" fmla="*/ 221388 w 435761"/>
                <a:gd name="connsiteY12" fmla="*/ 35786 h 355065"/>
                <a:gd name="connsiteX13" fmla="*/ 223002 w 435761"/>
                <a:gd name="connsiteY13" fmla="*/ 35786 h 355065"/>
                <a:gd name="connsiteX14" fmla="*/ 226230 w 435761"/>
                <a:gd name="connsiteY14" fmla="*/ 37400 h 355065"/>
                <a:gd name="connsiteX15" fmla="*/ 232685 w 435761"/>
                <a:gd name="connsiteY15" fmla="*/ 42242 h 355065"/>
                <a:gd name="connsiteX16" fmla="*/ 235914 w 435761"/>
                <a:gd name="connsiteY16" fmla="*/ 43856 h 355065"/>
                <a:gd name="connsiteX17" fmla="*/ 235914 w 435761"/>
                <a:gd name="connsiteY17" fmla="*/ 45469 h 355065"/>
                <a:gd name="connsiteX18" fmla="*/ 235914 w 435761"/>
                <a:gd name="connsiteY18" fmla="*/ 45469 h 355065"/>
                <a:gd name="connsiteX19" fmla="*/ 242369 w 435761"/>
                <a:gd name="connsiteY19" fmla="*/ 50311 h 355065"/>
                <a:gd name="connsiteX20" fmla="*/ 245597 w 435761"/>
                <a:gd name="connsiteY20" fmla="*/ 53539 h 355065"/>
                <a:gd name="connsiteX21" fmla="*/ 256894 w 435761"/>
                <a:gd name="connsiteY21" fmla="*/ 59995 h 355065"/>
                <a:gd name="connsiteX22" fmla="*/ 258508 w 435761"/>
                <a:gd name="connsiteY22" fmla="*/ 61609 h 355065"/>
                <a:gd name="connsiteX23" fmla="*/ 260122 w 435761"/>
                <a:gd name="connsiteY23" fmla="*/ 63223 h 355065"/>
                <a:gd name="connsiteX24" fmla="*/ 260122 w 435761"/>
                <a:gd name="connsiteY24" fmla="*/ 64837 h 355065"/>
                <a:gd name="connsiteX25" fmla="*/ 258508 w 435761"/>
                <a:gd name="connsiteY25" fmla="*/ 66451 h 355065"/>
                <a:gd name="connsiteX26" fmla="*/ 258508 w 435761"/>
                <a:gd name="connsiteY26" fmla="*/ 71292 h 355065"/>
                <a:gd name="connsiteX27" fmla="*/ 256894 w 435761"/>
                <a:gd name="connsiteY27" fmla="*/ 72906 h 355065"/>
                <a:gd name="connsiteX28" fmla="*/ 256894 w 435761"/>
                <a:gd name="connsiteY28" fmla="*/ 74520 h 355065"/>
                <a:gd name="connsiteX29" fmla="*/ 258508 w 435761"/>
                <a:gd name="connsiteY29" fmla="*/ 77748 h 355065"/>
                <a:gd name="connsiteX30" fmla="*/ 258508 w 435761"/>
                <a:gd name="connsiteY30" fmla="*/ 79362 h 355065"/>
                <a:gd name="connsiteX31" fmla="*/ 258508 w 435761"/>
                <a:gd name="connsiteY31" fmla="*/ 82590 h 355065"/>
                <a:gd name="connsiteX32" fmla="*/ 260122 w 435761"/>
                <a:gd name="connsiteY32" fmla="*/ 84204 h 355065"/>
                <a:gd name="connsiteX33" fmla="*/ 263350 w 435761"/>
                <a:gd name="connsiteY33" fmla="*/ 87432 h 355065"/>
                <a:gd name="connsiteX34" fmla="*/ 263350 w 435761"/>
                <a:gd name="connsiteY34" fmla="*/ 89046 h 355065"/>
                <a:gd name="connsiteX35" fmla="*/ 273034 w 435761"/>
                <a:gd name="connsiteY35" fmla="*/ 93887 h 355065"/>
                <a:gd name="connsiteX36" fmla="*/ 276262 w 435761"/>
                <a:gd name="connsiteY36" fmla="*/ 95501 h 355065"/>
                <a:gd name="connsiteX37" fmla="*/ 277876 w 435761"/>
                <a:gd name="connsiteY37" fmla="*/ 97115 h 355065"/>
                <a:gd name="connsiteX38" fmla="*/ 277876 w 435761"/>
                <a:gd name="connsiteY38" fmla="*/ 98729 h 355065"/>
                <a:gd name="connsiteX39" fmla="*/ 279490 w 435761"/>
                <a:gd name="connsiteY39" fmla="*/ 103571 h 355065"/>
                <a:gd name="connsiteX40" fmla="*/ 281103 w 435761"/>
                <a:gd name="connsiteY40" fmla="*/ 105185 h 355065"/>
                <a:gd name="connsiteX41" fmla="*/ 281103 w 435761"/>
                <a:gd name="connsiteY41" fmla="*/ 105185 h 355065"/>
                <a:gd name="connsiteX42" fmla="*/ 281103 w 435761"/>
                <a:gd name="connsiteY42" fmla="*/ 106799 h 355065"/>
                <a:gd name="connsiteX43" fmla="*/ 294015 w 435761"/>
                <a:gd name="connsiteY43" fmla="*/ 114869 h 355065"/>
                <a:gd name="connsiteX44" fmla="*/ 295629 w 435761"/>
                <a:gd name="connsiteY44" fmla="*/ 116482 h 355065"/>
                <a:gd name="connsiteX45" fmla="*/ 303699 w 435761"/>
                <a:gd name="connsiteY45" fmla="*/ 119710 h 355065"/>
                <a:gd name="connsiteX46" fmla="*/ 305312 w 435761"/>
                <a:gd name="connsiteY46" fmla="*/ 119710 h 355065"/>
                <a:gd name="connsiteX47" fmla="*/ 305312 w 435761"/>
                <a:gd name="connsiteY47" fmla="*/ 121324 h 355065"/>
                <a:gd name="connsiteX48" fmla="*/ 308540 w 435761"/>
                <a:gd name="connsiteY48" fmla="*/ 122938 h 355065"/>
                <a:gd name="connsiteX49" fmla="*/ 311768 w 435761"/>
                <a:gd name="connsiteY49" fmla="*/ 126166 h 355065"/>
                <a:gd name="connsiteX50" fmla="*/ 313382 w 435761"/>
                <a:gd name="connsiteY50" fmla="*/ 127780 h 355065"/>
                <a:gd name="connsiteX51" fmla="*/ 314996 w 435761"/>
                <a:gd name="connsiteY51" fmla="*/ 129394 h 355065"/>
                <a:gd name="connsiteX52" fmla="*/ 316610 w 435761"/>
                <a:gd name="connsiteY52" fmla="*/ 132622 h 355065"/>
                <a:gd name="connsiteX53" fmla="*/ 318224 w 435761"/>
                <a:gd name="connsiteY53" fmla="*/ 132622 h 355065"/>
                <a:gd name="connsiteX54" fmla="*/ 319838 w 435761"/>
                <a:gd name="connsiteY54" fmla="*/ 131008 h 355065"/>
                <a:gd name="connsiteX55" fmla="*/ 321452 w 435761"/>
                <a:gd name="connsiteY55" fmla="*/ 129394 h 355065"/>
                <a:gd name="connsiteX56" fmla="*/ 321452 w 435761"/>
                <a:gd name="connsiteY56" fmla="*/ 127780 h 355065"/>
                <a:gd name="connsiteX57" fmla="*/ 323066 w 435761"/>
                <a:gd name="connsiteY57" fmla="*/ 121324 h 355065"/>
                <a:gd name="connsiteX58" fmla="*/ 324680 w 435761"/>
                <a:gd name="connsiteY58" fmla="*/ 118096 h 355065"/>
                <a:gd name="connsiteX59" fmla="*/ 326294 w 435761"/>
                <a:gd name="connsiteY59" fmla="*/ 116482 h 355065"/>
                <a:gd name="connsiteX60" fmla="*/ 326294 w 435761"/>
                <a:gd name="connsiteY60" fmla="*/ 116482 h 355065"/>
                <a:gd name="connsiteX61" fmla="*/ 329521 w 435761"/>
                <a:gd name="connsiteY61" fmla="*/ 118096 h 355065"/>
                <a:gd name="connsiteX62" fmla="*/ 331135 w 435761"/>
                <a:gd name="connsiteY62" fmla="*/ 118096 h 355065"/>
                <a:gd name="connsiteX63" fmla="*/ 331135 w 435761"/>
                <a:gd name="connsiteY63" fmla="*/ 116482 h 355065"/>
                <a:gd name="connsiteX64" fmla="*/ 334363 w 435761"/>
                <a:gd name="connsiteY64" fmla="*/ 111641 h 355065"/>
                <a:gd name="connsiteX65" fmla="*/ 335977 w 435761"/>
                <a:gd name="connsiteY65" fmla="*/ 111641 h 355065"/>
                <a:gd name="connsiteX66" fmla="*/ 337591 w 435761"/>
                <a:gd name="connsiteY66" fmla="*/ 110027 h 355065"/>
                <a:gd name="connsiteX67" fmla="*/ 340819 w 435761"/>
                <a:gd name="connsiteY67" fmla="*/ 108413 h 355065"/>
                <a:gd name="connsiteX68" fmla="*/ 342433 w 435761"/>
                <a:gd name="connsiteY68" fmla="*/ 108413 h 355065"/>
                <a:gd name="connsiteX69" fmla="*/ 344047 w 435761"/>
                <a:gd name="connsiteY69" fmla="*/ 106799 h 355065"/>
                <a:gd name="connsiteX70" fmla="*/ 345661 w 435761"/>
                <a:gd name="connsiteY70" fmla="*/ 105185 h 355065"/>
                <a:gd name="connsiteX71" fmla="*/ 347275 w 435761"/>
                <a:gd name="connsiteY71" fmla="*/ 101957 h 355065"/>
                <a:gd name="connsiteX72" fmla="*/ 348889 w 435761"/>
                <a:gd name="connsiteY72" fmla="*/ 101957 h 355065"/>
                <a:gd name="connsiteX73" fmla="*/ 350503 w 435761"/>
                <a:gd name="connsiteY73" fmla="*/ 101957 h 355065"/>
                <a:gd name="connsiteX74" fmla="*/ 355344 w 435761"/>
                <a:gd name="connsiteY74" fmla="*/ 105185 h 355065"/>
                <a:gd name="connsiteX75" fmla="*/ 360186 w 435761"/>
                <a:gd name="connsiteY75" fmla="*/ 105185 h 355065"/>
                <a:gd name="connsiteX76" fmla="*/ 361800 w 435761"/>
                <a:gd name="connsiteY76" fmla="*/ 106799 h 355065"/>
                <a:gd name="connsiteX77" fmla="*/ 368256 w 435761"/>
                <a:gd name="connsiteY77" fmla="*/ 111641 h 355065"/>
                <a:gd name="connsiteX78" fmla="*/ 373098 w 435761"/>
                <a:gd name="connsiteY78" fmla="*/ 119710 h 355065"/>
                <a:gd name="connsiteX79" fmla="*/ 376326 w 435761"/>
                <a:gd name="connsiteY79" fmla="*/ 121324 h 355065"/>
                <a:gd name="connsiteX80" fmla="*/ 377939 w 435761"/>
                <a:gd name="connsiteY80" fmla="*/ 124552 h 355065"/>
                <a:gd name="connsiteX81" fmla="*/ 379553 w 435761"/>
                <a:gd name="connsiteY81" fmla="*/ 127780 h 355065"/>
                <a:gd name="connsiteX82" fmla="*/ 386009 w 435761"/>
                <a:gd name="connsiteY82" fmla="*/ 135850 h 355065"/>
                <a:gd name="connsiteX83" fmla="*/ 387623 w 435761"/>
                <a:gd name="connsiteY83" fmla="*/ 137464 h 355065"/>
                <a:gd name="connsiteX84" fmla="*/ 387623 w 435761"/>
                <a:gd name="connsiteY84" fmla="*/ 139078 h 355065"/>
                <a:gd name="connsiteX85" fmla="*/ 389237 w 435761"/>
                <a:gd name="connsiteY85" fmla="*/ 139078 h 355065"/>
                <a:gd name="connsiteX86" fmla="*/ 390851 w 435761"/>
                <a:gd name="connsiteY86" fmla="*/ 140691 h 355065"/>
                <a:gd name="connsiteX87" fmla="*/ 392465 w 435761"/>
                <a:gd name="connsiteY87" fmla="*/ 143919 h 355065"/>
                <a:gd name="connsiteX88" fmla="*/ 394079 w 435761"/>
                <a:gd name="connsiteY88" fmla="*/ 150375 h 355065"/>
                <a:gd name="connsiteX89" fmla="*/ 402148 w 435761"/>
                <a:gd name="connsiteY89" fmla="*/ 161673 h 355065"/>
                <a:gd name="connsiteX90" fmla="*/ 403762 w 435761"/>
                <a:gd name="connsiteY90" fmla="*/ 163287 h 355065"/>
                <a:gd name="connsiteX91" fmla="*/ 403762 w 435761"/>
                <a:gd name="connsiteY91" fmla="*/ 164900 h 355065"/>
                <a:gd name="connsiteX92" fmla="*/ 405376 w 435761"/>
                <a:gd name="connsiteY92" fmla="*/ 168128 h 355065"/>
                <a:gd name="connsiteX93" fmla="*/ 405376 w 435761"/>
                <a:gd name="connsiteY93" fmla="*/ 169742 h 355065"/>
                <a:gd name="connsiteX94" fmla="*/ 408604 w 435761"/>
                <a:gd name="connsiteY94" fmla="*/ 172970 h 355065"/>
                <a:gd name="connsiteX95" fmla="*/ 408604 w 435761"/>
                <a:gd name="connsiteY95" fmla="*/ 174584 h 355065"/>
                <a:gd name="connsiteX96" fmla="*/ 410218 w 435761"/>
                <a:gd name="connsiteY96" fmla="*/ 176198 h 355065"/>
                <a:gd name="connsiteX97" fmla="*/ 408604 w 435761"/>
                <a:gd name="connsiteY97" fmla="*/ 182654 h 355065"/>
                <a:gd name="connsiteX98" fmla="*/ 408604 w 435761"/>
                <a:gd name="connsiteY98" fmla="*/ 184268 h 355065"/>
                <a:gd name="connsiteX99" fmla="*/ 408604 w 435761"/>
                <a:gd name="connsiteY99" fmla="*/ 193951 h 355065"/>
                <a:gd name="connsiteX100" fmla="*/ 410218 w 435761"/>
                <a:gd name="connsiteY100" fmla="*/ 195565 h 355065"/>
                <a:gd name="connsiteX101" fmla="*/ 410218 w 435761"/>
                <a:gd name="connsiteY101" fmla="*/ 198793 h 355065"/>
                <a:gd name="connsiteX102" fmla="*/ 418288 w 435761"/>
                <a:gd name="connsiteY102" fmla="*/ 208477 h 355065"/>
                <a:gd name="connsiteX103" fmla="*/ 421516 w 435761"/>
                <a:gd name="connsiteY103" fmla="*/ 214932 h 355065"/>
                <a:gd name="connsiteX104" fmla="*/ 421516 w 435761"/>
                <a:gd name="connsiteY104" fmla="*/ 214932 h 355065"/>
                <a:gd name="connsiteX105" fmla="*/ 424744 w 435761"/>
                <a:gd name="connsiteY105" fmla="*/ 218160 h 355065"/>
                <a:gd name="connsiteX106" fmla="*/ 429585 w 435761"/>
                <a:gd name="connsiteY106" fmla="*/ 231072 h 355065"/>
                <a:gd name="connsiteX107" fmla="*/ 431199 w 435761"/>
                <a:gd name="connsiteY107" fmla="*/ 239141 h 355065"/>
                <a:gd name="connsiteX108" fmla="*/ 431199 w 435761"/>
                <a:gd name="connsiteY108" fmla="*/ 248825 h 355065"/>
                <a:gd name="connsiteX109" fmla="*/ 432813 w 435761"/>
                <a:gd name="connsiteY109" fmla="*/ 260123 h 355065"/>
                <a:gd name="connsiteX110" fmla="*/ 432813 w 435761"/>
                <a:gd name="connsiteY110" fmla="*/ 268192 h 355065"/>
                <a:gd name="connsiteX111" fmla="*/ 426357 w 435761"/>
                <a:gd name="connsiteY111" fmla="*/ 268192 h 355065"/>
                <a:gd name="connsiteX112" fmla="*/ 424744 w 435761"/>
                <a:gd name="connsiteY112" fmla="*/ 266578 h 355065"/>
                <a:gd name="connsiteX113" fmla="*/ 419902 w 435761"/>
                <a:gd name="connsiteY113" fmla="*/ 266578 h 355065"/>
                <a:gd name="connsiteX114" fmla="*/ 415060 w 435761"/>
                <a:gd name="connsiteY114" fmla="*/ 268192 h 355065"/>
                <a:gd name="connsiteX115" fmla="*/ 413446 w 435761"/>
                <a:gd name="connsiteY115" fmla="*/ 268192 h 355065"/>
                <a:gd name="connsiteX116" fmla="*/ 411832 w 435761"/>
                <a:gd name="connsiteY116" fmla="*/ 268192 h 355065"/>
                <a:gd name="connsiteX117" fmla="*/ 408604 w 435761"/>
                <a:gd name="connsiteY117" fmla="*/ 264964 h 355065"/>
                <a:gd name="connsiteX118" fmla="*/ 408604 w 435761"/>
                <a:gd name="connsiteY118" fmla="*/ 264964 h 355065"/>
                <a:gd name="connsiteX119" fmla="*/ 406990 w 435761"/>
                <a:gd name="connsiteY119" fmla="*/ 264964 h 355065"/>
                <a:gd name="connsiteX120" fmla="*/ 405376 w 435761"/>
                <a:gd name="connsiteY120" fmla="*/ 263350 h 355065"/>
                <a:gd name="connsiteX121" fmla="*/ 403762 w 435761"/>
                <a:gd name="connsiteY121" fmla="*/ 263350 h 355065"/>
                <a:gd name="connsiteX122" fmla="*/ 402148 w 435761"/>
                <a:gd name="connsiteY122" fmla="*/ 264964 h 355065"/>
                <a:gd name="connsiteX123" fmla="*/ 400535 w 435761"/>
                <a:gd name="connsiteY123" fmla="*/ 264964 h 355065"/>
                <a:gd name="connsiteX124" fmla="*/ 392465 w 435761"/>
                <a:gd name="connsiteY124" fmla="*/ 269806 h 355065"/>
                <a:gd name="connsiteX125" fmla="*/ 365028 w 435761"/>
                <a:gd name="connsiteY125" fmla="*/ 282717 h 355065"/>
                <a:gd name="connsiteX126" fmla="*/ 363414 w 435761"/>
                <a:gd name="connsiteY126" fmla="*/ 284332 h 355065"/>
                <a:gd name="connsiteX127" fmla="*/ 360186 w 435761"/>
                <a:gd name="connsiteY127" fmla="*/ 282717 h 355065"/>
                <a:gd name="connsiteX128" fmla="*/ 358572 w 435761"/>
                <a:gd name="connsiteY128" fmla="*/ 281104 h 355065"/>
                <a:gd name="connsiteX129" fmla="*/ 356958 w 435761"/>
                <a:gd name="connsiteY129" fmla="*/ 281104 h 355065"/>
                <a:gd name="connsiteX130" fmla="*/ 355344 w 435761"/>
                <a:gd name="connsiteY130" fmla="*/ 266578 h 355065"/>
                <a:gd name="connsiteX131" fmla="*/ 355344 w 435761"/>
                <a:gd name="connsiteY131" fmla="*/ 266578 h 355065"/>
                <a:gd name="connsiteX132" fmla="*/ 355344 w 435761"/>
                <a:gd name="connsiteY132" fmla="*/ 264964 h 355065"/>
                <a:gd name="connsiteX133" fmla="*/ 347275 w 435761"/>
                <a:gd name="connsiteY133" fmla="*/ 264964 h 355065"/>
                <a:gd name="connsiteX134" fmla="*/ 344047 w 435761"/>
                <a:gd name="connsiteY134" fmla="*/ 264964 h 355065"/>
                <a:gd name="connsiteX135" fmla="*/ 340819 w 435761"/>
                <a:gd name="connsiteY135" fmla="*/ 264964 h 355065"/>
                <a:gd name="connsiteX136" fmla="*/ 337591 w 435761"/>
                <a:gd name="connsiteY136" fmla="*/ 264964 h 355065"/>
                <a:gd name="connsiteX137" fmla="*/ 331135 w 435761"/>
                <a:gd name="connsiteY137" fmla="*/ 266578 h 355065"/>
                <a:gd name="connsiteX138" fmla="*/ 329521 w 435761"/>
                <a:gd name="connsiteY138" fmla="*/ 266578 h 355065"/>
                <a:gd name="connsiteX139" fmla="*/ 326294 w 435761"/>
                <a:gd name="connsiteY139" fmla="*/ 266578 h 355065"/>
                <a:gd name="connsiteX140" fmla="*/ 323066 w 435761"/>
                <a:gd name="connsiteY140" fmla="*/ 264964 h 355065"/>
                <a:gd name="connsiteX141" fmla="*/ 321452 w 435761"/>
                <a:gd name="connsiteY141" fmla="*/ 264964 h 355065"/>
                <a:gd name="connsiteX142" fmla="*/ 314996 w 435761"/>
                <a:gd name="connsiteY142" fmla="*/ 264964 h 355065"/>
                <a:gd name="connsiteX143" fmla="*/ 313382 w 435761"/>
                <a:gd name="connsiteY143" fmla="*/ 264964 h 355065"/>
                <a:gd name="connsiteX144" fmla="*/ 311768 w 435761"/>
                <a:gd name="connsiteY144" fmla="*/ 264964 h 355065"/>
                <a:gd name="connsiteX145" fmla="*/ 310154 w 435761"/>
                <a:gd name="connsiteY145" fmla="*/ 264964 h 355065"/>
                <a:gd name="connsiteX146" fmla="*/ 310154 w 435761"/>
                <a:gd name="connsiteY146" fmla="*/ 263350 h 355065"/>
                <a:gd name="connsiteX147" fmla="*/ 308540 w 435761"/>
                <a:gd name="connsiteY147" fmla="*/ 263350 h 355065"/>
                <a:gd name="connsiteX148" fmla="*/ 308540 w 435761"/>
                <a:gd name="connsiteY148" fmla="*/ 261736 h 355065"/>
                <a:gd name="connsiteX149" fmla="*/ 306926 w 435761"/>
                <a:gd name="connsiteY149" fmla="*/ 261736 h 355065"/>
                <a:gd name="connsiteX150" fmla="*/ 305312 w 435761"/>
                <a:gd name="connsiteY150" fmla="*/ 260123 h 355065"/>
                <a:gd name="connsiteX151" fmla="*/ 302085 w 435761"/>
                <a:gd name="connsiteY151" fmla="*/ 260123 h 355065"/>
                <a:gd name="connsiteX152" fmla="*/ 300471 w 435761"/>
                <a:gd name="connsiteY152" fmla="*/ 260123 h 355065"/>
                <a:gd name="connsiteX153" fmla="*/ 298857 w 435761"/>
                <a:gd name="connsiteY153" fmla="*/ 260123 h 355065"/>
                <a:gd name="connsiteX154" fmla="*/ 298857 w 435761"/>
                <a:gd name="connsiteY154" fmla="*/ 260123 h 355065"/>
                <a:gd name="connsiteX155" fmla="*/ 292401 w 435761"/>
                <a:gd name="connsiteY155" fmla="*/ 255281 h 355065"/>
                <a:gd name="connsiteX156" fmla="*/ 292401 w 435761"/>
                <a:gd name="connsiteY156" fmla="*/ 255281 h 355065"/>
                <a:gd name="connsiteX157" fmla="*/ 290787 w 435761"/>
                <a:gd name="connsiteY157" fmla="*/ 255281 h 355065"/>
                <a:gd name="connsiteX158" fmla="*/ 287559 w 435761"/>
                <a:gd name="connsiteY158" fmla="*/ 255281 h 355065"/>
                <a:gd name="connsiteX159" fmla="*/ 284331 w 435761"/>
                <a:gd name="connsiteY159" fmla="*/ 255281 h 355065"/>
                <a:gd name="connsiteX160" fmla="*/ 282717 w 435761"/>
                <a:gd name="connsiteY160" fmla="*/ 255281 h 355065"/>
                <a:gd name="connsiteX161" fmla="*/ 276262 w 435761"/>
                <a:gd name="connsiteY161" fmla="*/ 255281 h 355065"/>
                <a:gd name="connsiteX162" fmla="*/ 274648 w 435761"/>
                <a:gd name="connsiteY162" fmla="*/ 255281 h 355065"/>
                <a:gd name="connsiteX163" fmla="*/ 271420 w 435761"/>
                <a:gd name="connsiteY163" fmla="*/ 256895 h 355065"/>
                <a:gd name="connsiteX164" fmla="*/ 266578 w 435761"/>
                <a:gd name="connsiteY164" fmla="*/ 260123 h 355065"/>
                <a:gd name="connsiteX165" fmla="*/ 232685 w 435761"/>
                <a:gd name="connsiteY165" fmla="*/ 285945 h 355065"/>
                <a:gd name="connsiteX166" fmla="*/ 231072 w 435761"/>
                <a:gd name="connsiteY166" fmla="*/ 287559 h 355065"/>
                <a:gd name="connsiteX167" fmla="*/ 229458 w 435761"/>
                <a:gd name="connsiteY167" fmla="*/ 287559 h 355065"/>
                <a:gd name="connsiteX168" fmla="*/ 229458 w 435761"/>
                <a:gd name="connsiteY168" fmla="*/ 289173 h 355065"/>
                <a:gd name="connsiteX169" fmla="*/ 227844 w 435761"/>
                <a:gd name="connsiteY169" fmla="*/ 290787 h 355065"/>
                <a:gd name="connsiteX170" fmla="*/ 229458 w 435761"/>
                <a:gd name="connsiteY170" fmla="*/ 292401 h 355065"/>
                <a:gd name="connsiteX171" fmla="*/ 229458 w 435761"/>
                <a:gd name="connsiteY171" fmla="*/ 294015 h 355065"/>
                <a:gd name="connsiteX172" fmla="*/ 232685 w 435761"/>
                <a:gd name="connsiteY172" fmla="*/ 297243 h 355065"/>
                <a:gd name="connsiteX173" fmla="*/ 232685 w 435761"/>
                <a:gd name="connsiteY173" fmla="*/ 298857 h 355065"/>
                <a:gd name="connsiteX174" fmla="*/ 234299 w 435761"/>
                <a:gd name="connsiteY174" fmla="*/ 300471 h 355065"/>
                <a:gd name="connsiteX175" fmla="*/ 234299 w 435761"/>
                <a:gd name="connsiteY175" fmla="*/ 302085 h 355065"/>
                <a:gd name="connsiteX176" fmla="*/ 235914 w 435761"/>
                <a:gd name="connsiteY176" fmla="*/ 302085 h 355065"/>
                <a:gd name="connsiteX177" fmla="*/ 235914 w 435761"/>
                <a:gd name="connsiteY177" fmla="*/ 303699 h 355065"/>
                <a:gd name="connsiteX178" fmla="*/ 235914 w 435761"/>
                <a:gd name="connsiteY178" fmla="*/ 305313 h 355065"/>
                <a:gd name="connsiteX179" fmla="*/ 235914 w 435761"/>
                <a:gd name="connsiteY179" fmla="*/ 306926 h 355065"/>
                <a:gd name="connsiteX180" fmla="*/ 235914 w 435761"/>
                <a:gd name="connsiteY180" fmla="*/ 308540 h 355065"/>
                <a:gd name="connsiteX181" fmla="*/ 235914 w 435761"/>
                <a:gd name="connsiteY181" fmla="*/ 310154 h 355065"/>
                <a:gd name="connsiteX182" fmla="*/ 237527 w 435761"/>
                <a:gd name="connsiteY182" fmla="*/ 310154 h 355065"/>
                <a:gd name="connsiteX183" fmla="*/ 243983 w 435761"/>
                <a:gd name="connsiteY183" fmla="*/ 314996 h 355065"/>
                <a:gd name="connsiteX184" fmla="*/ 245597 w 435761"/>
                <a:gd name="connsiteY184" fmla="*/ 316610 h 355065"/>
                <a:gd name="connsiteX185" fmla="*/ 245597 w 435761"/>
                <a:gd name="connsiteY185" fmla="*/ 318224 h 355065"/>
                <a:gd name="connsiteX186" fmla="*/ 245597 w 435761"/>
                <a:gd name="connsiteY186" fmla="*/ 318224 h 355065"/>
                <a:gd name="connsiteX187" fmla="*/ 245597 w 435761"/>
                <a:gd name="connsiteY187" fmla="*/ 319838 h 355065"/>
                <a:gd name="connsiteX188" fmla="*/ 245597 w 435761"/>
                <a:gd name="connsiteY188" fmla="*/ 323066 h 355065"/>
                <a:gd name="connsiteX189" fmla="*/ 243983 w 435761"/>
                <a:gd name="connsiteY189" fmla="*/ 334363 h 355065"/>
                <a:gd name="connsiteX190" fmla="*/ 243983 w 435761"/>
                <a:gd name="connsiteY190" fmla="*/ 335977 h 355065"/>
                <a:gd name="connsiteX191" fmla="*/ 243983 w 435761"/>
                <a:gd name="connsiteY191" fmla="*/ 337591 h 355065"/>
                <a:gd name="connsiteX192" fmla="*/ 242369 w 435761"/>
                <a:gd name="connsiteY192" fmla="*/ 337591 h 355065"/>
                <a:gd name="connsiteX193" fmla="*/ 240755 w 435761"/>
                <a:gd name="connsiteY193" fmla="*/ 340819 h 355065"/>
                <a:gd name="connsiteX194" fmla="*/ 240755 w 435761"/>
                <a:gd name="connsiteY194" fmla="*/ 340819 h 355065"/>
                <a:gd name="connsiteX195" fmla="*/ 239141 w 435761"/>
                <a:gd name="connsiteY195" fmla="*/ 342433 h 355065"/>
                <a:gd name="connsiteX196" fmla="*/ 237527 w 435761"/>
                <a:gd name="connsiteY196" fmla="*/ 348889 h 355065"/>
                <a:gd name="connsiteX197" fmla="*/ 237527 w 435761"/>
                <a:gd name="connsiteY197" fmla="*/ 352117 h 355065"/>
                <a:gd name="connsiteX198" fmla="*/ 231072 w 435761"/>
                <a:gd name="connsiteY198" fmla="*/ 350503 h 355065"/>
                <a:gd name="connsiteX199" fmla="*/ 227844 w 435761"/>
                <a:gd name="connsiteY199" fmla="*/ 348889 h 355065"/>
                <a:gd name="connsiteX200" fmla="*/ 224616 w 435761"/>
                <a:gd name="connsiteY200" fmla="*/ 348889 h 355065"/>
                <a:gd name="connsiteX201" fmla="*/ 224616 w 435761"/>
                <a:gd name="connsiteY201" fmla="*/ 353731 h 355065"/>
                <a:gd name="connsiteX202" fmla="*/ 221388 w 435761"/>
                <a:gd name="connsiteY202" fmla="*/ 353731 h 355065"/>
                <a:gd name="connsiteX203" fmla="*/ 218160 w 435761"/>
                <a:gd name="connsiteY203" fmla="*/ 352117 h 355065"/>
                <a:gd name="connsiteX204" fmla="*/ 211705 w 435761"/>
                <a:gd name="connsiteY204" fmla="*/ 352117 h 355065"/>
                <a:gd name="connsiteX205" fmla="*/ 211705 w 435761"/>
                <a:gd name="connsiteY205" fmla="*/ 353731 h 355065"/>
                <a:gd name="connsiteX206" fmla="*/ 213318 w 435761"/>
                <a:gd name="connsiteY206" fmla="*/ 355344 h 355065"/>
                <a:gd name="connsiteX207" fmla="*/ 214932 w 435761"/>
                <a:gd name="connsiteY207" fmla="*/ 358572 h 355065"/>
                <a:gd name="connsiteX208" fmla="*/ 216546 w 435761"/>
                <a:gd name="connsiteY208" fmla="*/ 360186 h 355065"/>
                <a:gd name="connsiteX209" fmla="*/ 214932 w 435761"/>
                <a:gd name="connsiteY209" fmla="*/ 361800 h 355065"/>
                <a:gd name="connsiteX210" fmla="*/ 211705 w 435761"/>
                <a:gd name="connsiteY210" fmla="*/ 360186 h 355065"/>
                <a:gd name="connsiteX211" fmla="*/ 210090 w 435761"/>
                <a:gd name="connsiteY211" fmla="*/ 361800 h 355065"/>
                <a:gd name="connsiteX212" fmla="*/ 206863 w 435761"/>
                <a:gd name="connsiteY212" fmla="*/ 363414 h 355065"/>
                <a:gd name="connsiteX213" fmla="*/ 202021 w 435761"/>
                <a:gd name="connsiteY213" fmla="*/ 361800 h 355065"/>
                <a:gd name="connsiteX214" fmla="*/ 200407 w 435761"/>
                <a:gd name="connsiteY214" fmla="*/ 360186 h 355065"/>
                <a:gd name="connsiteX215" fmla="*/ 198793 w 435761"/>
                <a:gd name="connsiteY215" fmla="*/ 356958 h 355065"/>
                <a:gd name="connsiteX216" fmla="*/ 195565 w 435761"/>
                <a:gd name="connsiteY216" fmla="*/ 353731 h 355065"/>
                <a:gd name="connsiteX217" fmla="*/ 190723 w 435761"/>
                <a:gd name="connsiteY217" fmla="*/ 352117 h 355065"/>
                <a:gd name="connsiteX218" fmla="*/ 190723 w 435761"/>
                <a:gd name="connsiteY218" fmla="*/ 358572 h 355065"/>
                <a:gd name="connsiteX219" fmla="*/ 184267 w 435761"/>
                <a:gd name="connsiteY219" fmla="*/ 360186 h 355065"/>
                <a:gd name="connsiteX220" fmla="*/ 176198 w 435761"/>
                <a:gd name="connsiteY220" fmla="*/ 358572 h 355065"/>
                <a:gd name="connsiteX221" fmla="*/ 172970 w 435761"/>
                <a:gd name="connsiteY221" fmla="*/ 352117 h 355065"/>
                <a:gd name="connsiteX222" fmla="*/ 169742 w 435761"/>
                <a:gd name="connsiteY222" fmla="*/ 353731 h 355065"/>
                <a:gd name="connsiteX223" fmla="*/ 163287 w 435761"/>
                <a:gd name="connsiteY223" fmla="*/ 355344 h 355065"/>
                <a:gd name="connsiteX224" fmla="*/ 160058 w 435761"/>
                <a:gd name="connsiteY224" fmla="*/ 356958 h 355065"/>
                <a:gd name="connsiteX225" fmla="*/ 160058 w 435761"/>
                <a:gd name="connsiteY225" fmla="*/ 356958 h 355065"/>
                <a:gd name="connsiteX226" fmla="*/ 147147 w 435761"/>
                <a:gd name="connsiteY226" fmla="*/ 356958 h 355065"/>
                <a:gd name="connsiteX227" fmla="*/ 142305 w 435761"/>
                <a:gd name="connsiteY227" fmla="*/ 356958 h 355065"/>
                <a:gd name="connsiteX228" fmla="*/ 139078 w 435761"/>
                <a:gd name="connsiteY228" fmla="*/ 358572 h 355065"/>
                <a:gd name="connsiteX229" fmla="*/ 137464 w 435761"/>
                <a:gd name="connsiteY229" fmla="*/ 363414 h 355065"/>
                <a:gd name="connsiteX230" fmla="*/ 135850 w 435761"/>
                <a:gd name="connsiteY230" fmla="*/ 365028 h 355065"/>
                <a:gd name="connsiteX231" fmla="*/ 132622 w 435761"/>
                <a:gd name="connsiteY231" fmla="*/ 363414 h 355065"/>
                <a:gd name="connsiteX232" fmla="*/ 132622 w 435761"/>
                <a:gd name="connsiteY232" fmla="*/ 361800 h 355065"/>
                <a:gd name="connsiteX233" fmla="*/ 132622 w 435761"/>
                <a:gd name="connsiteY233" fmla="*/ 358572 h 355065"/>
                <a:gd name="connsiteX234" fmla="*/ 131008 w 435761"/>
                <a:gd name="connsiteY234" fmla="*/ 356958 h 355065"/>
                <a:gd name="connsiteX235" fmla="*/ 121324 w 435761"/>
                <a:gd name="connsiteY235" fmla="*/ 344047 h 355065"/>
                <a:gd name="connsiteX236" fmla="*/ 122938 w 435761"/>
                <a:gd name="connsiteY236" fmla="*/ 339205 h 355065"/>
                <a:gd name="connsiteX237" fmla="*/ 121324 w 435761"/>
                <a:gd name="connsiteY237" fmla="*/ 334363 h 355065"/>
                <a:gd name="connsiteX238" fmla="*/ 121324 w 435761"/>
                <a:gd name="connsiteY238" fmla="*/ 332749 h 355065"/>
                <a:gd name="connsiteX239" fmla="*/ 119710 w 435761"/>
                <a:gd name="connsiteY239" fmla="*/ 329522 h 355065"/>
                <a:gd name="connsiteX240" fmla="*/ 118096 w 435761"/>
                <a:gd name="connsiteY240" fmla="*/ 327908 h 355065"/>
                <a:gd name="connsiteX241" fmla="*/ 113255 w 435761"/>
                <a:gd name="connsiteY241" fmla="*/ 326294 h 355065"/>
                <a:gd name="connsiteX242" fmla="*/ 108413 w 435761"/>
                <a:gd name="connsiteY242" fmla="*/ 324680 h 355065"/>
                <a:gd name="connsiteX243" fmla="*/ 101957 w 435761"/>
                <a:gd name="connsiteY243" fmla="*/ 318224 h 355065"/>
                <a:gd name="connsiteX244" fmla="*/ 100343 w 435761"/>
                <a:gd name="connsiteY244" fmla="*/ 316610 h 355065"/>
                <a:gd name="connsiteX245" fmla="*/ 98729 w 435761"/>
                <a:gd name="connsiteY245" fmla="*/ 306926 h 355065"/>
                <a:gd name="connsiteX246" fmla="*/ 97115 w 435761"/>
                <a:gd name="connsiteY246" fmla="*/ 305313 h 355065"/>
                <a:gd name="connsiteX247" fmla="*/ 93887 w 435761"/>
                <a:gd name="connsiteY247" fmla="*/ 300471 h 355065"/>
                <a:gd name="connsiteX248" fmla="*/ 92273 w 435761"/>
                <a:gd name="connsiteY248" fmla="*/ 297243 h 355065"/>
                <a:gd name="connsiteX249" fmla="*/ 90660 w 435761"/>
                <a:gd name="connsiteY249" fmla="*/ 297243 h 355065"/>
                <a:gd name="connsiteX250" fmla="*/ 90660 w 435761"/>
                <a:gd name="connsiteY250" fmla="*/ 295629 h 355065"/>
                <a:gd name="connsiteX251" fmla="*/ 87432 w 435761"/>
                <a:gd name="connsiteY251" fmla="*/ 295629 h 355065"/>
                <a:gd name="connsiteX252" fmla="*/ 84204 w 435761"/>
                <a:gd name="connsiteY252" fmla="*/ 295629 h 355065"/>
                <a:gd name="connsiteX253" fmla="*/ 80976 w 435761"/>
                <a:gd name="connsiteY253" fmla="*/ 294015 h 355065"/>
                <a:gd name="connsiteX254" fmla="*/ 79362 w 435761"/>
                <a:gd name="connsiteY254" fmla="*/ 294015 h 355065"/>
                <a:gd name="connsiteX255" fmla="*/ 77748 w 435761"/>
                <a:gd name="connsiteY255" fmla="*/ 292401 h 355065"/>
                <a:gd name="connsiteX256" fmla="*/ 77748 w 435761"/>
                <a:gd name="connsiteY256" fmla="*/ 290787 h 355065"/>
                <a:gd name="connsiteX257" fmla="*/ 77748 w 435761"/>
                <a:gd name="connsiteY257" fmla="*/ 289173 h 355065"/>
                <a:gd name="connsiteX258" fmla="*/ 77748 w 435761"/>
                <a:gd name="connsiteY258" fmla="*/ 287559 h 355065"/>
                <a:gd name="connsiteX259" fmla="*/ 77748 w 435761"/>
                <a:gd name="connsiteY259" fmla="*/ 284332 h 355065"/>
                <a:gd name="connsiteX260" fmla="*/ 76134 w 435761"/>
                <a:gd name="connsiteY260" fmla="*/ 281104 h 355065"/>
                <a:gd name="connsiteX261" fmla="*/ 74520 w 435761"/>
                <a:gd name="connsiteY261" fmla="*/ 281104 h 355065"/>
                <a:gd name="connsiteX262" fmla="*/ 72906 w 435761"/>
                <a:gd name="connsiteY262" fmla="*/ 281104 h 355065"/>
                <a:gd name="connsiteX263" fmla="*/ 72906 w 435761"/>
                <a:gd name="connsiteY263" fmla="*/ 282717 h 355065"/>
                <a:gd name="connsiteX264" fmla="*/ 71292 w 435761"/>
                <a:gd name="connsiteY264" fmla="*/ 285945 h 355065"/>
                <a:gd name="connsiteX265" fmla="*/ 69678 w 435761"/>
                <a:gd name="connsiteY265" fmla="*/ 287559 h 355065"/>
                <a:gd name="connsiteX266" fmla="*/ 68064 w 435761"/>
                <a:gd name="connsiteY266" fmla="*/ 289173 h 355065"/>
                <a:gd name="connsiteX267" fmla="*/ 68064 w 435761"/>
                <a:gd name="connsiteY267" fmla="*/ 289173 h 355065"/>
                <a:gd name="connsiteX268" fmla="*/ 66451 w 435761"/>
                <a:gd name="connsiteY268" fmla="*/ 290787 h 355065"/>
                <a:gd name="connsiteX269" fmla="*/ 43855 w 435761"/>
                <a:gd name="connsiteY269" fmla="*/ 297243 h 355065"/>
                <a:gd name="connsiteX270" fmla="*/ 42242 w 435761"/>
                <a:gd name="connsiteY270" fmla="*/ 297243 h 355065"/>
                <a:gd name="connsiteX271" fmla="*/ 39014 w 435761"/>
                <a:gd name="connsiteY271" fmla="*/ 295629 h 355065"/>
                <a:gd name="connsiteX272" fmla="*/ 34172 w 435761"/>
                <a:gd name="connsiteY272" fmla="*/ 295629 h 355065"/>
                <a:gd name="connsiteX273" fmla="*/ 32558 w 435761"/>
                <a:gd name="connsiteY273" fmla="*/ 294015 h 355065"/>
                <a:gd name="connsiteX274" fmla="*/ 30944 w 435761"/>
                <a:gd name="connsiteY274" fmla="*/ 292401 h 355065"/>
                <a:gd name="connsiteX275" fmla="*/ 29330 w 435761"/>
                <a:gd name="connsiteY275" fmla="*/ 289173 h 355065"/>
                <a:gd name="connsiteX276" fmla="*/ 29330 w 435761"/>
                <a:gd name="connsiteY276" fmla="*/ 285945 h 355065"/>
                <a:gd name="connsiteX277" fmla="*/ 29330 w 435761"/>
                <a:gd name="connsiteY277" fmla="*/ 284332 h 355065"/>
                <a:gd name="connsiteX278" fmla="*/ 29330 w 435761"/>
                <a:gd name="connsiteY278" fmla="*/ 282717 h 355065"/>
                <a:gd name="connsiteX279" fmla="*/ 29330 w 435761"/>
                <a:gd name="connsiteY279" fmla="*/ 281104 h 355065"/>
                <a:gd name="connsiteX280" fmla="*/ 32558 w 435761"/>
                <a:gd name="connsiteY280" fmla="*/ 277876 h 355065"/>
                <a:gd name="connsiteX281" fmla="*/ 34172 w 435761"/>
                <a:gd name="connsiteY281" fmla="*/ 273034 h 355065"/>
                <a:gd name="connsiteX282" fmla="*/ 35786 w 435761"/>
                <a:gd name="connsiteY282" fmla="*/ 271420 h 355065"/>
                <a:gd name="connsiteX283" fmla="*/ 35786 w 435761"/>
                <a:gd name="connsiteY283" fmla="*/ 269806 h 355065"/>
                <a:gd name="connsiteX284" fmla="*/ 37400 w 435761"/>
                <a:gd name="connsiteY284" fmla="*/ 268192 h 355065"/>
                <a:gd name="connsiteX285" fmla="*/ 35786 w 435761"/>
                <a:gd name="connsiteY285" fmla="*/ 266578 h 355065"/>
                <a:gd name="connsiteX286" fmla="*/ 34172 w 435761"/>
                <a:gd name="connsiteY286" fmla="*/ 263350 h 355065"/>
                <a:gd name="connsiteX287" fmla="*/ 30944 w 435761"/>
                <a:gd name="connsiteY287" fmla="*/ 255281 h 355065"/>
                <a:gd name="connsiteX288" fmla="*/ 29330 w 435761"/>
                <a:gd name="connsiteY288" fmla="*/ 253667 h 355065"/>
                <a:gd name="connsiteX289" fmla="*/ 27716 w 435761"/>
                <a:gd name="connsiteY289" fmla="*/ 247211 h 355065"/>
                <a:gd name="connsiteX290" fmla="*/ 27716 w 435761"/>
                <a:gd name="connsiteY290" fmla="*/ 245597 h 355065"/>
                <a:gd name="connsiteX291" fmla="*/ 27716 w 435761"/>
                <a:gd name="connsiteY291" fmla="*/ 243983 h 355065"/>
                <a:gd name="connsiteX292" fmla="*/ 29330 w 435761"/>
                <a:gd name="connsiteY292" fmla="*/ 242369 h 355065"/>
                <a:gd name="connsiteX293" fmla="*/ 34172 w 435761"/>
                <a:gd name="connsiteY293" fmla="*/ 226230 h 355065"/>
                <a:gd name="connsiteX294" fmla="*/ 35786 w 435761"/>
                <a:gd name="connsiteY294" fmla="*/ 224616 h 355065"/>
                <a:gd name="connsiteX295" fmla="*/ 35786 w 435761"/>
                <a:gd name="connsiteY295" fmla="*/ 223002 h 355065"/>
                <a:gd name="connsiteX296" fmla="*/ 34172 w 435761"/>
                <a:gd name="connsiteY296" fmla="*/ 221388 h 355065"/>
                <a:gd name="connsiteX297" fmla="*/ 32558 w 435761"/>
                <a:gd name="connsiteY297" fmla="*/ 218160 h 355065"/>
                <a:gd name="connsiteX298" fmla="*/ 32558 w 435761"/>
                <a:gd name="connsiteY298" fmla="*/ 216546 h 355065"/>
                <a:gd name="connsiteX299" fmla="*/ 32558 w 435761"/>
                <a:gd name="connsiteY299" fmla="*/ 213318 h 355065"/>
                <a:gd name="connsiteX300" fmla="*/ 32558 w 435761"/>
                <a:gd name="connsiteY300" fmla="*/ 210091 h 355065"/>
                <a:gd name="connsiteX301" fmla="*/ 30944 w 435761"/>
                <a:gd name="connsiteY301" fmla="*/ 203635 h 355065"/>
                <a:gd name="connsiteX302" fmla="*/ 30944 w 435761"/>
                <a:gd name="connsiteY302" fmla="*/ 202021 h 355065"/>
                <a:gd name="connsiteX303" fmla="*/ 30944 w 435761"/>
                <a:gd name="connsiteY303" fmla="*/ 200407 h 355065"/>
                <a:gd name="connsiteX304" fmla="*/ 30944 w 435761"/>
                <a:gd name="connsiteY304" fmla="*/ 200407 h 355065"/>
                <a:gd name="connsiteX305" fmla="*/ 32558 w 435761"/>
                <a:gd name="connsiteY305" fmla="*/ 198793 h 355065"/>
                <a:gd name="connsiteX306" fmla="*/ 32558 w 435761"/>
                <a:gd name="connsiteY306" fmla="*/ 198793 h 355065"/>
                <a:gd name="connsiteX307" fmla="*/ 35786 w 435761"/>
                <a:gd name="connsiteY307" fmla="*/ 195565 h 355065"/>
                <a:gd name="connsiteX308" fmla="*/ 37400 w 435761"/>
                <a:gd name="connsiteY308" fmla="*/ 193951 h 355065"/>
                <a:gd name="connsiteX309" fmla="*/ 37400 w 435761"/>
                <a:gd name="connsiteY309" fmla="*/ 192337 h 355065"/>
                <a:gd name="connsiteX310" fmla="*/ 37400 w 435761"/>
                <a:gd name="connsiteY310" fmla="*/ 189109 h 355065"/>
                <a:gd name="connsiteX311" fmla="*/ 35786 w 435761"/>
                <a:gd name="connsiteY311" fmla="*/ 189109 h 355065"/>
                <a:gd name="connsiteX312" fmla="*/ 34172 w 435761"/>
                <a:gd name="connsiteY312" fmla="*/ 187496 h 355065"/>
                <a:gd name="connsiteX313" fmla="*/ 27716 w 435761"/>
                <a:gd name="connsiteY313" fmla="*/ 187496 h 355065"/>
                <a:gd name="connsiteX314" fmla="*/ 22874 w 435761"/>
                <a:gd name="connsiteY314" fmla="*/ 185882 h 355065"/>
                <a:gd name="connsiteX315" fmla="*/ 24488 w 435761"/>
                <a:gd name="connsiteY315" fmla="*/ 179426 h 355065"/>
                <a:gd name="connsiteX316" fmla="*/ 24488 w 435761"/>
                <a:gd name="connsiteY316" fmla="*/ 177812 h 355065"/>
                <a:gd name="connsiteX317" fmla="*/ 24488 w 435761"/>
                <a:gd name="connsiteY317" fmla="*/ 176198 h 355065"/>
                <a:gd name="connsiteX318" fmla="*/ 26102 w 435761"/>
                <a:gd name="connsiteY318" fmla="*/ 172970 h 355065"/>
                <a:gd name="connsiteX319" fmla="*/ 26102 w 435761"/>
                <a:gd name="connsiteY319" fmla="*/ 169742 h 355065"/>
                <a:gd name="connsiteX320" fmla="*/ 24488 w 435761"/>
                <a:gd name="connsiteY320" fmla="*/ 161673 h 355065"/>
                <a:gd name="connsiteX321" fmla="*/ 26102 w 435761"/>
                <a:gd name="connsiteY321" fmla="*/ 155217 h 355065"/>
                <a:gd name="connsiteX322" fmla="*/ 26102 w 435761"/>
                <a:gd name="connsiteY322" fmla="*/ 153603 h 355065"/>
                <a:gd name="connsiteX323" fmla="*/ 26102 w 435761"/>
                <a:gd name="connsiteY323" fmla="*/ 142305 h 355065"/>
                <a:gd name="connsiteX324" fmla="*/ 26102 w 435761"/>
                <a:gd name="connsiteY324" fmla="*/ 139078 h 355065"/>
                <a:gd name="connsiteX325" fmla="*/ 27716 w 435761"/>
                <a:gd name="connsiteY325" fmla="*/ 137464 h 355065"/>
                <a:gd name="connsiteX326" fmla="*/ 29330 w 435761"/>
                <a:gd name="connsiteY326" fmla="*/ 135850 h 355065"/>
                <a:gd name="connsiteX327" fmla="*/ 30944 w 435761"/>
                <a:gd name="connsiteY327" fmla="*/ 134236 h 355065"/>
                <a:gd name="connsiteX328" fmla="*/ 32558 w 435761"/>
                <a:gd name="connsiteY328" fmla="*/ 132622 h 355065"/>
                <a:gd name="connsiteX329" fmla="*/ 32558 w 435761"/>
                <a:gd name="connsiteY329" fmla="*/ 129394 h 355065"/>
                <a:gd name="connsiteX330" fmla="*/ 34172 w 435761"/>
                <a:gd name="connsiteY330" fmla="*/ 121324 h 355065"/>
                <a:gd name="connsiteX331" fmla="*/ 35786 w 435761"/>
                <a:gd name="connsiteY331" fmla="*/ 114869 h 355065"/>
                <a:gd name="connsiteX332" fmla="*/ 34172 w 435761"/>
                <a:gd name="connsiteY332" fmla="*/ 110027 h 355065"/>
                <a:gd name="connsiteX333" fmla="*/ 30944 w 435761"/>
                <a:gd name="connsiteY333" fmla="*/ 103571 h 355065"/>
                <a:gd name="connsiteX334" fmla="*/ 29330 w 435761"/>
                <a:gd name="connsiteY334" fmla="*/ 100343 h 355065"/>
                <a:gd name="connsiteX335" fmla="*/ 26102 w 435761"/>
                <a:gd name="connsiteY335" fmla="*/ 98729 h 355065"/>
                <a:gd name="connsiteX336" fmla="*/ 24488 w 435761"/>
                <a:gd name="connsiteY336" fmla="*/ 98729 h 355065"/>
                <a:gd name="connsiteX337" fmla="*/ 22874 w 435761"/>
                <a:gd name="connsiteY337" fmla="*/ 98729 h 355065"/>
                <a:gd name="connsiteX338" fmla="*/ 21260 w 435761"/>
                <a:gd name="connsiteY338" fmla="*/ 100343 h 355065"/>
                <a:gd name="connsiteX339" fmla="*/ 21260 w 435761"/>
                <a:gd name="connsiteY339" fmla="*/ 100343 h 355065"/>
                <a:gd name="connsiteX340" fmla="*/ 21260 w 435761"/>
                <a:gd name="connsiteY340" fmla="*/ 103571 h 355065"/>
                <a:gd name="connsiteX341" fmla="*/ 21260 w 435761"/>
                <a:gd name="connsiteY341" fmla="*/ 105185 h 355065"/>
                <a:gd name="connsiteX342" fmla="*/ 19646 w 435761"/>
                <a:gd name="connsiteY342" fmla="*/ 106799 h 355065"/>
                <a:gd name="connsiteX343" fmla="*/ 19646 w 435761"/>
                <a:gd name="connsiteY343" fmla="*/ 108413 h 355065"/>
                <a:gd name="connsiteX344" fmla="*/ 19646 w 435761"/>
                <a:gd name="connsiteY344" fmla="*/ 108413 h 355065"/>
                <a:gd name="connsiteX345" fmla="*/ 16419 w 435761"/>
                <a:gd name="connsiteY345" fmla="*/ 110027 h 355065"/>
                <a:gd name="connsiteX346" fmla="*/ 14805 w 435761"/>
                <a:gd name="connsiteY346" fmla="*/ 111641 h 355065"/>
                <a:gd name="connsiteX347" fmla="*/ 14805 w 435761"/>
                <a:gd name="connsiteY347" fmla="*/ 113255 h 355065"/>
                <a:gd name="connsiteX348" fmla="*/ 13191 w 435761"/>
                <a:gd name="connsiteY348" fmla="*/ 113255 h 355065"/>
                <a:gd name="connsiteX349" fmla="*/ 11577 w 435761"/>
                <a:gd name="connsiteY349" fmla="*/ 113255 h 355065"/>
                <a:gd name="connsiteX350" fmla="*/ 9963 w 435761"/>
                <a:gd name="connsiteY350" fmla="*/ 113255 h 355065"/>
                <a:gd name="connsiteX351" fmla="*/ 8349 w 435761"/>
                <a:gd name="connsiteY351" fmla="*/ 111641 h 355065"/>
                <a:gd name="connsiteX352" fmla="*/ 8349 w 435761"/>
                <a:gd name="connsiteY352" fmla="*/ 108413 h 355065"/>
                <a:gd name="connsiteX353" fmla="*/ 8349 w 435761"/>
                <a:gd name="connsiteY353" fmla="*/ 101957 h 355065"/>
                <a:gd name="connsiteX354" fmla="*/ 8349 w 435761"/>
                <a:gd name="connsiteY354" fmla="*/ 98729 h 355065"/>
                <a:gd name="connsiteX355" fmla="*/ 9963 w 435761"/>
                <a:gd name="connsiteY355" fmla="*/ 97115 h 355065"/>
                <a:gd name="connsiteX356" fmla="*/ 11577 w 435761"/>
                <a:gd name="connsiteY356" fmla="*/ 92274 h 355065"/>
                <a:gd name="connsiteX357" fmla="*/ 13191 w 435761"/>
                <a:gd name="connsiteY357" fmla="*/ 90660 h 355065"/>
                <a:gd name="connsiteX358" fmla="*/ 13191 w 435761"/>
                <a:gd name="connsiteY358" fmla="*/ 90660 h 355065"/>
                <a:gd name="connsiteX359" fmla="*/ 11577 w 435761"/>
                <a:gd name="connsiteY359" fmla="*/ 87432 h 355065"/>
                <a:gd name="connsiteX360" fmla="*/ 5121 w 435761"/>
                <a:gd name="connsiteY360" fmla="*/ 79362 h 355065"/>
                <a:gd name="connsiteX361" fmla="*/ 13191 w 435761"/>
                <a:gd name="connsiteY361" fmla="*/ 64837 h 355065"/>
                <a:gd name="connsiteX362" fmla="*/ 16419 w 435761"/>
                <a:gd name="connsiteY362" fmla="*/ 61609 h 355065"/>
                <a:gd name="connsiteX363" fmla="*/ 16419 w 435761"/>
                <a:gd name="connsiteY363" fmla="*/ 61609 h 355065"/>
                <a:gd name="connsiteX364" fmla="*/ 18033 w 435761"/>
                <a:gd name="connsiteY364" fmla="*/ 61609 h 355065"/>
                <a:gd name="connsiteX365" fmla="*/ 19646 w 435761"/>
                <a:gd name="connsiteY365" fmla="*/ 61609 h 355065"/>
                <a:gd name="connsiteX366" fmla="*/ 24488 w 435761"/>
                <a:gd name="connsiteY366" fmla="*/ 63223 h 355065"/>
                <a:gd name="connsiteX367" fmla="*/ 27716 w 435761"/>
                <a:gd name="connsiteY367" fmla="*/ 63223 h 355065"/>
                <a:gd name="connsiteX368" fmla="*/ 29330 w 435761"/>
                <a:gd name="connsiteY368" fmla="*/ 63223 h 355065"/>
                <a:gd name="connsiteX369" fmla="*/ 34172 w 435761"/>
                <a:gd name="connsiteY369" fmla="*/ 63223 h 355065"/>
                <a:gd name="connsiteX370" fmla="*/ 35786 w 435761"/>
                <a:gd name="connsiteY370" fmla="*/ 63223 h 355065"/>
                <a:gd name="connsiteX371" fmla="*/ 37400 w 435761"/>
                <a:gd name="connsiteY371" fmla="*/ 63223 h 355065"/>
                <a:gd name="connsiteX372" fmla="*/ 40628 w 435761"/>
                <a:gd name="connsiteY372" fmla="*/ 63223 h 355065"/>
                <a:gd name="connsiteX373" fmla="*/ 43855 w 435761"/>
                <a:gd name="connsiteY373" fmla="*/ 63223 h 355065"/>
                <a:gd name="connsiteX374" fmla="*/ 47083 w 435761"/>
                <a:gd name="connsiteY374" fmla="*/ 59995 h 355065"/>
                <a:gd name="connsiteX375" fmla="*/ 48697 w 435761"/>
                <a:gd name="connsiteY375" fmla="*/ 59995 h 355065"/>
                <a:gd name="connsiteX376" fmla="*/ 51925 w 435761"/>
                <a:gd name="connsiteY376" fmla="*/ 59995 h 355065"/>
                <a:gd name="connsiteX377" fmla="*/ 56767 w 435761"/>
                <a:gd name="connsiteY377" fmla="*/ 59995 h 355065"/>
                <a:gd name="connsiteX378" fmla="*/ 59995 w 435761"/>
                <a:gd name="connsiteY378" fmla="*/ 61609 h 355065"/>
                <a:gd name="connsiteX379" fmla="*/ 63223 w 435761"/>
                <a:gd name="connsiteY379" fmla="*/ 63223 h 355065"/>
                <a:gd name="connsiteX380" fmla="*/ 68064 w 435761"/>
                <a:gd name="connsiteY380" fmla="*/ 64837 h 355065"/>
                <a:gd name="connsiteX381" fmla="*/ 69678 w 435761"/>
                <a:gd name="connsiteY381" fmla="*/ 64837 h 355065"/>
                <a:gd name="connsiteX382" fmla="*/ 69678 w 435761"/>
                <a:gd name="connsiteY382" fmla="*/ 66451 h 355065"/>
                <a:gd name="connsiteX383" fmla="*/ 72906 w 435761"/>
                <a:gd name="connsiteY383" fmla="*/ 68065 h 355065"/>
                <a:gd name="connsiteX384" fmla="*/ 72906 w 435761"/>
                <a:gd name="connsiteY384" fmla="*/ 69678 h 355065"/>
                <a:gd name="connsiteX385" fmla="*/ 74520 w 435761"/>
                <a:gd name="connsiteY385" fmla="*/ 69678 h 355065"/>
                <a:gd name="connsiteX386" fmla="*/ 79362 w 435761"/>
                <a:gd name="connsiteY386" fmla="*/ 71292 h 355065"/>
                <a:gd name="connsiteX387" fmla="*/ 87432 w 435761"/>
                <a:gd name="connsiteY387" fmla="*/ 72906 h 355065"/>
                <a:gd name="connsiteX388" fmla="*/ 93887 w 435761"/>
                <a:gd name="connsiteY388" fmla="*/ 74520 h 355065"/>
                <a:gd name="connsiteX389" fmla="*/ 101957 w 435761"/>
                <a:gd name="connsiteY389" fmla="*/ 77748 h 355065"/>
                <a:gd name="connsiteX390" fmla="*/ 106799 w 435761"/>
                <a:gd name="connsiteY390" fmla="*/ 80976 h 355065"/>
                <a:gd name="connsiteX391" fmla="*/ 111641 w 435761"/>
                <a:gd name="connsiteY391" fmla="*/ 82590 h 355065"/>
                <a:gd name="connsiteX392" fmla="*/ 113255 w 435761"/>
                <a:gd name="connsiteY392" fmla="*/ 82590 h 355065"/>
                <a:gd name="connsiteX393" fmla="*/ 118096 w 435761"/>
                <a:gd name="connsiteY393" fmla="*/ 87432 h 355065"/>
                <a:gd name="connsiteX394" fmla="*/ 121324 w 435761"/>
                <a:gd name="connsiteY394" fmla="*/ 92274 h 355065"/>
                <a:gd name="connsiteX395" fmla="*/ 122938 w 435761"/>
                <a:gd name="connsiteY395" fmla="*/ 92274 h 355065"/>
                <a:gd name="connsiteX396" fmla="*/ 122938 w 435761"/>
                <a:gd name="connsiteY396" fmla="*/ 93887 h 355065"/>
                <a:gd name="connsiteX397" fmla="*/ 122938 w 435761"/>
                <a:gd name="connsiteY397" fmla="*/ 97115 h 355065"/>
                <a:gd name="connsiteX398" fmla="*/ 121324 w 435761"/>
                <a:gd name="connsiteY398" fmla="*/ 100343 h 355065"/>
                <a:gd name="connsiteX399" fmla="*/ 121324 w 435761"/>
                <a:gd name="connsiteY399" fmla="*/ 101957 h 355065"/>
                <a:gd name="connsiteX400" fmla="*/ 121324 w 435761"/>
                <a:gd name="connsiteY400" fmla="*/ 103571 h 355065"/>
                <a:gd name="connsiteX401" fmla="*/ 124552 w 435761"/>
                <a:gd name="connsiteY401" fmla="*/ 110027 h 355065"/>
                <a:gd name="connsiteX402" fmla="*/ 124552 w 435761"/>
                <a:gd name="connsiteY402" fmla="*/ 111641 h 355065"/>
                <a:gd name="connsiteX403" fmla="*/ 126166 w 435761"/>
                <a:gd name="connsiteY403" fmla="*/ 113255 h 355065"/>
                <a:gd name="connsiteX404" fmla="*/ 126166 w 435761"/>
                <a:gd name="connsiteY404" fmla="*/ 113255 h 355065"/>
                <a:gd name="connsiteX405" fmla="*/ 127780 w 435761"/>
                <a:gd name="connsiteY405" fmla="*/ 113255 h 355065"/>
                <a:gd name="connsiteX406" fmla="*/ 129394 w 435761"/>
                <a:gd name="connsiteY406" fmla="*/ 110027 h 355065"/>
                <a:gd name="connsiteX407" fmla="*/ 129394 w 435761"/>
                <a:gd name="connsiteY407" fmla="*/ 110027 h 355065"/>
                <a:gd name="connsiteX408" fmla="*/ 129394 w 435761"/>
                <a:gd name="connsiteY408" fmla="*/ 108413 h 355065"/>
                <a:gd name="connsiteX409" fmla="*/ 129394 w 435761"/>
                <a:gd name="connsiteY409" fmla="*/ 105185 h 355065"/>
                <a:gd name="connsiteX410" fmla="*/ 129394 w 435761"/>
                <a:gd name="connsiteY410" fmla="*/ 105185 h 355065"/>
                <a:gd name="connsiteX411" fmla="*/ 131008 w 435761"/>
                <a:gd name="connsiteY411" fmla="*/ 103571 h 355065"/>
                <a:gd name="connsiteX412" fmla="*/ 132622 w 435761"/>
                <a:gd name="connsiteY412" fmla="*/ 98729 h 355065"/>
                <a:gd name="connsiteX413" fmla="*/ 132622 w 435761"/>
                <a:gd name="connsiteY413" fmla="*/ 98729 h 355065"/>
                <a:gd name="connsiteX414" fmla="*/ 134236 w 435761"/>
                <a:gd name="connsiteY414" fmla="*/ 97115 h 355065"/>
                <a:gd name="connsiteX415" fmla="*/ 135850 w 435761"/>
                <a:gd name="connsiteY415" fmla="*/ 95501 h 355065"/>
                <a:gd name="connsiteX416" fmla="*/ 137464 w 435761"/>
                <a:gd name="connsiteY416" fmla="*/ 93887 h 355065"/>
                <a:gd name="connsiteX417" fmla="*/ 139078 w 435761"/>
                <a:gd name="connsiteY417" fmla="*/ 90660 h 355065"/>
                <a:gd name="connsiteX418" fmla="*/ 139078 w 435761"/>
                <a:gd name="connsiteY418" fmla="*/ 89046 h 355065"/>
                <a:gd name="connsiteX419" fmla="*/ 140691 w 435761"/>
                <a:gd name="connsiteY419" fmla="*/ 87432 h 355065"/>
                <a:gd name="connsiteX420" fmla="*/ 142305 w 435761"/>
                <a:gd name="connsiteY420" fmla="*/ 85818 h 355065"/>
                <a:gd name="connsiteX421" fmla="*/ 143919 w 435761"/>
                <a:gd name="connsiteY421" fmla="*/ 84204 h 355065"/>
                <a:gd name="connsiteX422" fmla="*/ 143919 w 435761"/>
                <a:gd name="connsiteY422" fmla="*/ 82590 h 355065"/>
                <a:gd name="connsiteX423" fmla="*/ 143919 w 435761"/>
                <a:gd name="connsiteY423" fmla="*/ 82590 h 355065"/>
                <a:gd name="connsiteX424" fmla="*/ 145533 w 435761"/>
                <a:gd name="connsiteY424" fmla="*/ 80976 h 355065"/>
                <a:gd name="connsiteX425" fmla="*/ 143919 w 435761"/>
                <a:gd name="connsiteY425" fmla="*/ 76134 h 355065"/>
                <a:gd name="connsiteX426" fmla="*/ 143919 w 435761"/>
                <a:gd name="connsiteY426" fmla="*/ 69678 h 355065"/>
                <a:gd name="connsiteX427" fmla="*/ 143919 w 435761"/>
                <a:gd name="connsiteY427" fmla="*/ 68065 h 355065"/>
                <a:gd name="connsiteX428" fmla="*/ 145533 w 435761"/>
                <a:gd name="connsiteY428" fmla="*/ 61609 h 355065"/>
                <a:gd name="connsiteX429" fmla="*/ 145533 w 435761"/>
                <a:gd name="connsiteY429" fmla="*/ 59995 h 355065"/>
                <a:gd name="connsiteX430" fmla="*/ 147147 w 435761"/>
                <a:gd name="connsiteY430" fmla="*/ 58381 h 355065"/>
                <a:gd name="connsiteX431" fmla="*/ 150375 w 435761"/>
                <a:gd name="connsiteY431" fmla="*/ 55153 h 355065"/>
                <a:gd name="connsiteX432" fmla="*/ 151989 w 435761"/>
                <a:gd name="connsiteY432" fmla="*/ 51925 h 355065"/>
                <a:gd name="connsiteX433" fmla="*/ 153603 w 435761"/>
                <a:gd name="connsiteY433" fmla="*/ 48697 h 355065"/>
                <a:gd name="connsiteX434" fmla="*/ 153603 w 435761"/>
                <a:gd name="connsiteY434" fmla="*/ 47083 h 355065"/>
                <a:gd name="connsiteX435" fmla="*/ 155217 w 435761"/>
                <a:gd name="connsiteY435" fmla="*/ 47083 h 355065"/>
                <a:gd name="connsiteX436" fmla="*/ 155217 w 435761"/>
                <a:gd name="connsiteY436" fmla="*/ 45469 h 355065"/>
                <a:gd name="connsiteX437" fmla="*/ 155217 w 435761"/>
                <a:gd name="connsiteY437" fmla="*/ 34172 h 355065"/>
                <a:gd name="connsiteX438" fmla="*/ 155217 w 435761"/>
                <a:gd name="connsiteY438" fmla="*/ 32558 h 355065"/>
                <a:gd name="connsiteX439" fmla="*/ 153603 w 435761"/>
                <a:gd name="connsiteY439" fmla="*/ 29330 h 355065"/>
                <a:gd name="connsiteX440" fmla="*/ 153603 w 435761"/>
                <a:gd name="connsiteY440" fmla="*/ 27716 h 355065"/>
                <a:gd name="connsiteX441" fmla="*/ 153603 w 435761"/>
                <a:gd name="connsiteY441" fmla="*/ 27716 h 355065"/>
                <a:gd name="connsiteX442" fmla="*/ 153603 w 435761"/>
                <a:gd name="connsiteY442" fmla="*/ 26102 h 355065"/>
                <a:gd name="connsiteX443" fmla="*/ 155217 w 435761"/>
                <a:gd name="connsiteY443" fmla="*/ 26102 h 355065"/>
                <a:gd name="connsiteX444" fmla="*/ 155217 w 435761"/>
                <a:gd name="connsiteY444" fmla="*/ 24488 h 355065"/>
                <a:gd name="connsiteX445" fmla="*/ 156831 w 435761"/>
                <a:gd name="connsiteY445" fmla="*/ 24488 h 355065"/>
                <a:gd name="connsiteX446" fmla="*/ 156831 w 435761"/>
                <a:gd name="connsiteY446" fmla="*/ 22874 h 355065"/>
                <a:gd name="connsiteX447" fmla="*/ 158445 w 435761"/>
                <a:gd name="connsiteY447" fmla="*/ 22874 h 355065"/>
                <a:gd name="connsiteX448" fmla="*/ 161673 w 435761"/>
                <a:gd name="connsiteY448" fmla="*/ 18033 h 355065"/>
                <a:gd name="connsiteX449" fmla="*/ 161673 w 435761"/>
                <a:gd name="connsiteY449" fmla="*/ 16419 h 355065"/>
                <a:gd name="connsiteX450" fmla="*/ 163287 w 435761"/>
                <a:gd name="connsiteY450" fmla="*/ 16419 h 355065"/>
                <a:gd name="connsiteX451" fmla="*/ 164900 w 435761"/>
                <a:gd name="connsiteY451" fmla="*/ 13191 h 355065"/>
                <a:gd name="connsiteX452" fmla="*/ 176198 w 435761"/>
                <a:gd name="connsiteY452" fmla="*/ 6735 h 355065"/>
                <a:gd name="connsiteX453" fmla="*/ 179426 w 435761"/>
                <a:gd name="connsiteY453" fmla="*/ 5121 h 355065"/>
                <a:gd name="connsiteX454" fmla="*/ 182654 w 435761"/>
                <a:gd name="connsiteY454" fmla="*/ 5121 h 355065"/>
                <a:gd name="connsiteX455" fmla="*/ 185882 w 435761"/>
                <a:gd name="connsiteY455" fmla="*/ 6735 h 355065"/>
                <a:gd name="connsiteX456" fmla="*/ 192337 w 435761"/>
                <a:gd name="connsiteY456" fmla="*/ 8349 h 355065"/>
                <a:gd name="connsiteX457" fmla="*/ 193951 w 435761"/>
                <a:gd name="connsiteY457" fmla="*/ 8349 h 355065"/>
                <a:gd name="connsiteX458" fmla="*/ 195565 w 435761"/>
                <a:gd name="connsiteY458" fmla="*/ 9963 h 355065"/>
                <a:gd name="connsiteX459" fmla="*/ 195565 w 435761"/>
                <a:gd name="connsiteY459" fmla="*/ 9963 h 355065"/>
                <a:gd name="connsiteX460" fmla="*/ 200407 w 435761"/>
                <a:gd name="connsiteY460" fmla="*/ 16419 h 355065"/>
                <a:gd name="connsiteX461" fmla="*/ 203635 w 435761"/>
                <a:gd name="connsiteY461" fmla="*/ 21260 h 355065"/>
                <a:gd name="connsiteX462" fmla="*/ 205249 w 435761"/>
                <a:gd name="connsiteY462" fmla="*/ 22874 h 355065"/>
                <a:gd name="connsiteX463" fmla="*/ 206863 w 435761"/>
                <a:gd name="connsiteY463" fmla="*/ 24488 h 35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</a:cxnLst>
              <a:rect l="l" t="t" r="r" b="b"/>
              <a:pathLst>
                <a:path w="435761" h="355065">
                  <a:moveTo>
                    <a:pt x="208476" y="27716"/>
                  </a:moveTo>
                  <a:lnTo>
                    <a:pt x="206863" y="29330"/>
                  </a:lnTo>
                  <a:lnTo>
                    <a:pt x="206863" y="30944"/>
                  </a:lnTo>
                  <a:lnTo>
                    <a:pt x="205249" y="32558"/>
                  </a:lnTo>
                  <a:lnTo>
                    <a:pt x="205249" y="34172"/>
                  </a:lnTo>
                  <a:lnTo>
                    <a:pt x="205249" y="35786"/>
                  </a:lnTo>
                  <a:lnTo>
                    <a:pt x="206863" y="35786"/>
                  </a:lnTo>
                  <a:lnTo>
                    <a:pt x="208476" y="37400"/>
                  </a:lnTo>
                  <a:lnTo>
                    <a:pt x="210090" y="37400"/>
                  </a:lnTo>
                  <a:lnTo>
                    <a:pt x="213318" y="37400"/>
                  </a:lnTo>
                  <a:lnTo>
                    <a:pt x="216546" y="35786"/>
                  </a:lnTo>
                  <a:lnTo>
                    <a:pt x="218160" y="35786"/>
                  </a:lnTo>
                  <a:lnTo>
                    <a:pt x="221388" y="35786"/>
                  </a:lnTo>
                  <a:lnTo>
                    <a:pt x="223002" y="35786"/>
                  </a:lnTo>
                  <a:lnTo>
                    <a:pt x="226230" y="37400"/>
                  </a:lnTo>
                  <a:lnTo>
                    <a:pt x="232685" y="42242"/>
                  </a:lnTo>
                  <a:lnTo>
                    <a:pt x="235914" y="43856"/>
                  </a:lnTo>
                  <a:lnTo>
                    <a:pt x="235914" y="45469"/>
                  </a:lnTo>
                  <a:lnTo>
                    <a:pt x="235914" y="45469"/>
                  </a:lnTo>
                  <a:lnTo>
                    <a:pt x="242369" y="50311"/>
                  </a:lnTo>
                  <a:lnTo>
                    <a:pt x="245597" y="53539"/>
                  </a:lnTo>
                  <a:lnTo>
                    <a:pt x="256894" y="59995"/>
                  </a:lnTo>
                  <a:lnTo>
                    <a:pt x="258508" y="61609"/>
                  </a:lnTo>
                  <a:lnTo>
                    <a:pt x="260122" y="63223"/>
                  </a:lnTo>
                  <a:lnTo>
                    <a:pt x="260122" y="64837"/>
                  </a:lnTo>
                  <a:lnTo>
                    <a:pt x="258508" y="66451"/>
                  </a:lnTo>
                  <a:lnTo>
                    <a:pt x="258508" y="71292"/>
                  </a:lnTo>
                  <a:lnTo>
                    <a:pt x="256894" y="72906"/>
                  </a:lnTo>
                  <a:lnTo>
                    <a:pt x="256894" y="74520"/>
                  </a:lnTo>
                  <a:lnTo>
                    <a:pt x="258508" y="77748"/>
                  </a:lnTo>
                  <a:lnTo>
                    <a:pt x="258508" y="79362"/>
                  </a:lnTo>
                  <a:lnTo>
                    <a:pt x="258508" y="82590"/>
                  </a:lnTo>
                  <a:lnTo>
                    <a:pt x="260122" y="84204"/>
                  </a:lnTo>
                  <a:lnTo>
                    <a:pt x="263350" y="87432"/>
                  </a:lnTo>
                  <a:lnTo>
                    <a:pt x="263350" y="89046"/>
                  </a:lnTo>
                  <a:lnTo>
                    <a:pt x="273034" y="93887"/>
                  </a:lnTo>
                  <a:lnTo>
                    <a:pt x="276262" y="95501"/>
                  </a:lnTo>
                  <a:lnTo>
                    <a:pt x="277876" y="97115"/>
                  </a:lnTo>
                  <a:lnTo>
                    <a:pt x="277876" y="98729"/>
                  </a:lnTo>
                  <a:lnTo>
                    <a:pt x="279490" y="103571"/>
                  </a:lnTo>
                  <a:lnTo>
                    <a:pt x="281103" y="105185"/>
                  </a:lnTo>
                  <a:lnTo>
                    <a:pt x="281103" y="105185"/>
                  </a:lnTo>
                  <a:lnTo>
                    <a:pt x="281103" y="106799"/>
                  </a:lnTo>
                  <a:lnTo>
                    <a:pt x="294015" y="114869"/>
                  </a:lnTo>
                  <a:lnTo>
                    <a:pt x="295629" y="116482"/>
                  </a:lnTo>
                  <a:lnTo>
                    <a:pt x="303699" y="119710"/>
                  </a:lnTo>
                  <a:lnTo>
                    <a:pt x="305312" y="119710"/>
                  </a:lnTo>
                  <a:lnTo>
                    <a:pt x="305312" y="121324"/>
                  </a:lnTo>
                  <a:lnTo>
                    <a:pt x="308540" y="122938"/>
                  </a:lnTo>
                  <a:lnTo>
                    <a:pt x="311768" y="126166"/>
                  </a:lnTo>
                  <a:lnTo>
                    <a:pt x="313382" y="127780"/>
                  </a:lnTo>
                  <a:lnTo>
                    <a:pt x="314996" y="129394"/>
                  </a:lnTo>
                  <a:lnTo>
                    <a:pt x="316610" y="132622"/>
                  </a:lnTo>
                  <a:lnTo>
                    <a:pt x="318224" y="132622"/>
                  </a:lnTo>
                  <a:lnTo>
                    <a:pt x="319838" y="131008"/>
                  </a:lnTo>
                  <a:lnTo>
                    <a:pt x="321452" y="129394"/>
                  </a:lnTo>
                  <a:lnTo>
                    <a:pt x="321452" y="127780"/>
                  </a:lnTo>
                  <a:lnTo>
                    <a:pt x="323066" y="121324"/>
                  </a:lnTo>
                  <a:lnTo>
                    <a:pt x="324680" y="118096"/>
                  </a:lnTo>
                  <a:lnTo>
                    <a:pt x="326294" y="116482"/>
                  </a:lnTo>
                  <a:lnTo>
                    <a:pt x="326294" y="116482"/>
                  </a:lnTo>
                  <a:lnTo>
                    <a:pt x="329521" y="118096"/>
                  </a:lnTo>
                  <a:lnTo>
                    <a:pt x="331135" y="118096"/>
                  </a:lnTo>
                  <a:lnTo>
                    <a:pt x="331135" y="116482"/>
                  </a:lnTo>
                  <a:lnTo>
                    <a:pt x="334363" y="111641"/>
                  </a:lnTo>
                  <a:lnTo>
                    <a:pt x="335977" y="111641"/>
                  </a:lnTo>
                  <a:lnTo>
                    <a:pt x="337591" y="110027"/>
                  </a:lnTo>
                  <a:lnTo>
                    <a:pt x="340819" y="108413"/>
                  </a:lnTo>
                  <a:lnTo>
                    <a:pt x="342433" y="108413"/>
                  </a:lnTo>
                  <a:lnTo>
                    <a:pt x="344047" y="106799"/>
                  </a:lnTo>
                  <a:lnTo>
                    <a:pt x="345661" y="105185"/>
                  </a:lnTo>
                  <a:lnTo>
                    <a:pt x="347275" y="101957"/>
                  </a:lnTo>
                  <a:lnTo>
                    <a:pt x="348889" y="101957"/>
                  </a:lnTo>
                  <a:lnTo>
                    <a:pt x="350503" y="101957"/>
                  </a:lnTo>
                  <a:lnTo>
                    <a:pt x="355344" y="105185"/>
                  </a:lnTo>
                  <a:lnTo>
                    <a:pt x="360186" y="105185"/>
                  </a:lnTo>
                  <a:lnTo>
                    <a:pt x="361800" y="106799"/>
                  </a:lnTo>
                  <a:lnTo>
                    <a:pt x="368256" y="111641"/>
                  </a:lnTo>
                  <a:lnTo>
                    <a:pt x="373098" y="119710"/>
                  </a:lnTo>
                  <a:lnTo>
                    <a:pt x="376326" y="121324"/>
                  </a:lnTo>
                  <a:lnTo>
                    <a:pt x="377939" y="124552"/>
                  </a:lnTo>
                  <a:lnTo>
                    <a:pt x="379553" y="127780"/>
                  </a:lnTo>
                  <a:lnTo>
                    <a:pt x="386009" y="135850"/>
                  </a:lnTo>
                  <a:lnTo>
                    <a:pt x="387623" y="137464"/>
                  </a:lnTo>
                  <a:lnTo>
                    <a:pt x="387623" y="139078"/>
                  </a:lnTo>
                  <a:lnTo>
                    <a:pt x="389237" y="139078"/>
                  </a:lnTo>
                  <a:lnTo>
                    <a:pt x="390851" y="140691"/>
                  </a:lnTo>
                  <a:lnTo>
                    <a:pt x="392465" y="143919"/>
                  </a:lnTo>
                  <a:lnTo>
                    <a:pt x="394079" y="150375"/>
                  </a:lnTo>
                  <a:lnTo>
                    <a:pt x="402148" y="161673"/>
                  </a:lnTo>
                  <a:lnTo>
                    <a:pt x="403762" y="163287"/>
                  </a:lnTo>
                  <a:lnTo>
                    <a:pt x="403762" y="164900"/>
                  </a:lnTo>
                  <a:lnTo>
                    <a:pt x="405376" y="168128"/>
                  </a:lnTo>
                  <a:lnTo>
                    <a:pt x="405376" y="169742"/>
                  </a:lnTo>
                  <a:lnTo>
                    <a:pt x="408604" y="172970"/>
                  </a:lnTo>
                  <a:lnTo>
                    <a:pt x="408604" y="174584"/>
                  </a:lnTo>
                  <a:lnTo>
                    <a:pt x="410218" y="176198"/>
                  </a:lnTo>
                  <a:lnTo>
                    <a:pt x="408604" y="182654"/>
                  </a:lnTo>
                  <a:lnTo>
                    <a:pt x="408604" y="184268"/>
                  </a:lnTo>
                  <a:lnTo>
                    <a:pt x="408604" y="193951"/>
                  </a:lnTo>
                  <a:lnTo>
                    <a:pt x="410218" y="195565"/>
                  </a:lnTo>
                  <a:lnTo>
                    <a:pt x="410218" y="198793"/>
                  </a:lnTo>
                  <a:lnTo>
                    <a:pt x="418288" y="208477"/>
                  </a:lnTo>
                  <a:lnTo>
                    <a:pt x="421516" y="214932"/>
                  </a:lnTo>
                  <a:lnTo>
                    <a:pt x="421516" y="214932"/>
                  </a:lnTo>
                  <a:lnTo>
                    <a:pt x="424744" y="218160"/>
                  </a:lnTo>
                  <a:lnTo>
                    <a:pt x="429585" y="231072"/>
                  </a:lnTo>
                  <a:lnTo>
                    <a:pt x="431199" y="239141"/>
                  </a:lnTo>
                  <a:lnTo>
                    <a:pt x="431199" y="248825"/>
                  </a:lnTo>
                  <a:lnTo>
                    <a:pt x="432813" y="260123"/>
                  </a:lnTo>
                  <a:lnTo>
                    <a:pt x="432813" y="268192"/>
                  </a:lnTo>
                  <a:lnTo>
                    <a:pt x="426357" y="268192"/>
                  </a:lnTo>
                  <a:lnTo>
                    <a:pt x="424744" y="266578"/>
                  </a:lnTo>
                  <a:lnTo>
                    <a:pt x="419902" y="266578"/>
                  </a:lnTo>
                  <a:lnTo>
                    <a:pt x="415060" y="268192"/>
                  </a:lnTo>
                  <a:lnTo>
                    <a:pt x="413446" y="268192"/>
                  </a:lnTo>
                  <a:lnTo>
                    <a:pt x="411832" y="268192"/>
                  </a:lnTo>
                  <a:lnTo>
                    <a:pt x="408604" y="264964"/>
                  </a:lnTo>
                  <a:lnTo>
                    <a:pt x="408604" y="264964"/>
                  </a:lnTo>
                  <a:lnTo>
                    <a:pt x="406990" y="264964"/>
                  </a:lnTo>
                  <a:lnTo>
                    <a:pt x="405376" y="263350"/>
                  </a:lnTo>
                  <a:lnTo>
                    <a:pt x="403762" y="263350"/>
                  </a:lnTo>
                  <a:lnTo>
                    <a:pt x="402148" y="264964"/>
                  </a:lnTo>
                  <a:lnTo>
                    <a:pt x="400535" y="264964"/>
                  </a:lnTo>
                  <a:lnTo>
                    <a:pt x="392465" y="269806"/>
                  </a:lnTo>
                  <a:lnTo>
                    <a:pt x="365028" y="282717"/>
                  </a:lnTo>
                  <a:lnTo>
                    <a:pt x="363414" y="284332"/>
                  </a:lnTo>
                  <a:lnTo>
                    <a:pt x="360186" y="282717"/>
                  </a:lnTo>
                  <a:lnTo>
                    <a:pt x="358572" y="281104"/>
                  </a:lnTo>
                  <a:lnTo>
                    <a:pt x="356958" y="281104"/>
                  </a:lnTo>
                  <a:lnTo>
                    <a:pt x="355344" y="266578"/>
                  </a:lnTo>
                  <a:lnTo>
                    <a:pt x="355344" y="266578"/>
                  </a:lnTo>
                  <a:lnTo>
                    <a:pt x="355344" y="264964"/>
                  </a:lnTo>
                  <a:lnTo>
                    <a:pt x="347275" y="264964"/>
                  </a:lnTo>
                  <a:lnTo>
                    <a:pt x="344047" y="264964"/>
                  </a:lnTo>
                  <a:lnTo>
                    <a:pt x="340819" y="264964"/>
                  </a:lnTo>
                  <a:lnTo>
                    <a:pt x="337591" y="264964"/>
                  </a:lnTo>
                  <a:lnTo>
                    <a:pt x="331135" y="266578"/>
                  </a:lnTo>
                  <a:lnTo>
                    <a:pt x="329521" y="266578"/>
                  </a:lnTo>
                  <a:lnTo>
                    <a:pt x="326294" y="266578"/>
                  </a:lnTo>
                  <a:lnTo>
                    <a:pt x="323066" y="264964"/>
                  </a:lnTo>
                  <a:lnTo>
                    <a:pt x="321452" y="264964"/>
                  </a:lnTo>
                  <a:lnTo>
                    <a:pt x="314996" y="264964"/>
                  </a:lnTo>
                  <a:lnTo>
                    <a:pt x="313382" y="264964"/>
                  </a:lnTo>
                  <a:lnTo>
                    <a:pt x="311768" y="264964"/>
                  </a:lnTo>
                  <a:lnTo>
                    <a:pt x="310154" y="264964"/>
                  </a:lnTo>
                  <a:lnTo>
                    <a:pt x="310154" y="263350"/>
                  </a:lnTo>
                  <a:lnTo>
                    <a:pt x="308540" y="263350"/>
                  </a:lnTo>
                  <a:lnTo>
                    <a:pt x="308540" y="261736"/>
                  </a:lnTo>
                  <a:lnTo>
                    <a:pt x="306926" y="261736"/>
                  </a:lnTo>
                  <a:lnTo>
                    <a:pt x="305312" y="260123"/>
                  </a:lnTo>
                  <a:lnTo>
                    <a:pt x="302085" y="260123"/>
                  </a:lnTo>
                  <a:lnTo>
                    <a:pt x="300471" y="260123"/>
                  </a:lnTo>
                  <a:lnTo>
                    <a:pt x="298857" y="260123"/>
                  </a:lnTo>
                  <a:lnTo>
                    <a:pt x="298857" y="260123"/>
                  </a:lnTo>
                  <a:lnTo>
                    <a:pt x="292401" y="255281"/>
                  </a:lnTo>
                  <a:lnTo>
                    <a:pt x="292401" y="255281"/>
                  </a:lnTo>
                  <a:lnTo>
                    <a:pt x="290787" y="255281"/>
                  </a:lnTo>
                  <a:lnTo>
                    <a:pt x="287559" y="255281"/>
                  </a:lnTo>
                  <a:lnTo>
                    <a:pt x="284331" y="255281"/>
                  </a:lnTo>
                  <a:lnTo>
                    <a:pt x="282717" y="255281"/>
                  </a:lnTo>
                  <a:lnTo>
                    <a:pt x="276262" y="255281"/>
                  </a:lnTo>
                  <a:lnTo>
                    <a:pt x="274648" y="255281"/>
                  </a:lnTo>
                  <a:lnTo>
                    <a:pt x="271420" y="256895"/>
                  </a:lnTo>
                  <a:lnTo>
                    <a:pt x="266578" y="260123"/>
                  </a:lnTo>
                  <a:lnTo>
                    <a:pt x="232685" y="285945"/>
                  </a:lnTo>
                  <a:lnTo>
                    <a:pt x="231072" y="287559"/>
                  </a:lnTo>
                  <a:lnTo>
                    <a:pt x="229458" y="287559"/>
                  </a:lnTo>
                  <a:lnTo>
                    <a:pt x="229458" y="289173"/>
                  </a:lnTo>
                  <a:lnTo>
                    <a:pt x="227844" y="290787"/>
                  </a:lnTo>
                  <a:lnTo>
                    <a:pt x="229458" y="292401"/>
                  </a:lnTo>
                  <a:lnTo>
                    <a:pt x="229458" y="294015"/>
                  </a:lnTo>
                  <a:lnTo>
                    <a:pt x="232685" y="297243"/>
                  </a:lnTo>
                  <a:lnTo>
                    <a:pt x="232685" y="298857"/>
                  </a:lnTo>
                  <a:lnTo>
                    <a:pt x="234299" y="300471"/>
                  </a:lnTo>
                  <a:lnTo>
                    <a:pt x="234299" y="302085"/>
                  </a:lnTo>
                  <a:lnTo>
                    <a:pt x="235914" y="302085"/>
                  </a:lnTo>
                  <a:lnTo>
                    <a:pt x="235914" y="303699"/>
                  </a:lnTo>
                  <a:lnTo>
                    <a:pt x="235914" y="305313"/>
                  </a:lnTo>
                  <a:lnTo>
                    <a:pt x="235914" y="306926"/>
                  </a:lnTo>
                  <a:lnTo>
                    <a:pt x="235914" y="308540"/>
                  </a:lnTo>
                  <a:lnTo>
                    <a:pt x="235914" y="310154"/>
                  </a:lnTo>
                  <a:lnTo>
                    <a:pt x="237527" y="310154"/>
                  </a:lnTo>
                  <a:lnTo>
                    <a:pt x="243983" y="314996"/>
                  </a:lnTo>
                  <a:lnTo>
                    <a:pt x="245597" y="316610"/>
                  </a:lnTo>
                  <a:lnTo>
                    <a:pt x="245597" y="318224"/>
                  </a:lnTo>
                  <a:lnTo>
                    <a:pt x="245597" y="318224"/>
                  </a:lnTo>
                  <a:lnTo>
                    <a:pt x="245597" y="319838"/>
                  </a:lnTo>
                  <a:lnTo>
                    <a:pt x="245597" y="323066"/>
                  </a:lnTo>
                  <a:lnTo>
                    <a:pt x="243983" y="334363"/>
                  </a:lnTo>
                  <a:lnTo>
                    <a:pt x="243983" y="335977"/>
                  </a:lnTo>
                  <a:lnTo>
                    <a:pt x="243983" y="337591"/>
                  </a:lnTo>
                  <a:lnTo>
                    <a:pt x="242369" y="337591"/>
                  </a:lnTo>
                  <a:lnTo>
                    <a:pt x="240755" y="340819"/>
                  </a:lnTo>
                  <a:lnTo>
                    <a:pt x="240755" y="340819"/>
                  </a:lnTo>
                  <a:lnTo>
                    <a:pt x="239141" y="342433"/>
                  </a:lnTo>
                  <a:lnTo>
                    <a:pt x="237527" y="348889"/>
                  </a:lnTo>
                  <a:lnTo>
                    <a:pt x="237527" y="352117"/>
                  </a:lnTo>
                  <a:lnTo>
                    <a:pt x="231072" y="350503"/>
                  </a:lnTo>
                  <a:lnTo>
                    <a:pt x="227844" y="348889"/>
                  </a:lnTo>
                  <a:lnTo>
                    <a:pt x="224616" y="348889"/>
                  </a:lnTo>
                  <a:lnTo>
                    <a:pt x="224616" y="353731"/>
                  </a:lnTo>
                  <a:lnTo>
                    <a:pt x="221388" y="353731"/>
                  </a:lnTo>
                  <a:lnTo>
                    <a:pt x="218160" y="352117"/>
                  </a:lnTo>
                  <a:lnTo>
                    <a:pt x="211705" y="352117"/>
                  </a:lnTo>
                  <a:lnTo>
                    <a:pt x="211705" y="353731"/>
                  </a:lnTo>
                  <a:lnTo>
                    <a:pt x="213318" y="355344"/>
                  </a:lnTo>
                  <a:lnTo>
                    <a:pt x="214932" y="358572"/>
                  </a:lnTo>
                  <a:lnTo>
                    <a:pt x="216546" y="360186"/>
                  </a:lnTo>
                  <a:lnTo>
                    <a:pt x="214932" y="361800"/>
                  </a:lnTo>
                  <a:lnTo>
                    <a:pt x="211705" y="360186"/>
                  </a:lnTo>
                  <a:lnTo>
                    <a:pt x="210090" y="361800"/>
                  </a:lnTo>
                  <a:lnTo>
                    <a:pt x="206863" y="363414"/>
                  </a:lnTo>
                  <a:lnTo>
                    <a:pt x="202021" y="361800"/>
                  </a:lnTo>
                  <a:lnTo>
                    <a:pt x="200407" y="360186"/>
                  </a:lnTo>
                  <a:lnTo>
                    <a:pt x="198793" y="356958"/>
                  </a:lnTo>
                  <a:lnTo>
                    <a:pt x="195565" y="353731"/>
                  </a:lnTo>
                  <a:lnTo>
                    <a:pt x="190723" y="352117"/>
                  </a:lnTo>
                  <a:lnTo>
                    <a:pt x="190723" y="358572"/>
                  </a:lnTo>
                  <a:lnTo>
                    <a:pt x="184267" y="360186"/>
                  </a:lnTo>
                  <a:lnTo>
                    <a:pt x="176198" y="358572"/>
                  </a:lnTo>
                  <a:lnTo>
                    <a:pt x="172970" y="352117"/>
                  </a:lnTo>
                  <a:lnTo>
                    <a:pt x="169742" y="353731"/>
                  </a:lnTo>
                  <a:lnTo>
                    <a:pt x="163287" y="355344"/>
                  </a:lnTo>
                  <a:lnTo>
                    <a:pt x="160058" y="356958"/>
                  </a:lnTo>
                  <a:lnTo>
                    <a:pt x="160058" y="356958"/>
                  </a:lnTo>
                  <a:lnTo>
                    <a:pt x="147147" y="356958"/>
                  </a:lnTo>
                  <a:lnTo>
                    <a:pt x="142305" y="356958"/>
                  </a:lnTo>
                  <a:lnTo>
                    <a:pt x="139078" y="358572"/>
                  </a:lnTo>
                  <a:lnTo>
                    <a:pt x="137464" y="363414"/>
                  </a:lnTo>
                  <a:lnTo>
                    <a:pt x="135850" y="365028"/>
                  </a:lnTo>
                  <a:lnTo>
                    <a:pt x="132622" y="363414"/>
                  </a:lnTo>
                  <a:lnTo>
                    <a:pt x="132622" y="361800"/>
                  </a:lnTo>
                  <a:lnTo>
                    <a:pt x="132622" y="358572"/>
                  </a:lnTo>
                  <a:lnTo>
                    <a:pt x="131008" y="356958"/>
                  </a:lnTo>
                  <a:lnTo>
                    <a:pt x="121324" y="344047"/>
                  </a:lnTo>
                  <a:lnTo>
                    <a:pt x="122938" y="339205"/>
                  </a:lnTo>
                  <a:lnTo>
                    <a:pt x="121324" y="334363"/>
                  </a:lnTo>
                  <a:lnTo>
                    <a:pt x="121324" y="332749"/>
                  </a:lnTo>
                  <a:lnTo>
                    <a:pt x="119710" y="329522"/>
                  </a:lnTo>
                  <a:lnTo>
                    <a:pt x="118096" y="327908"/>
                  </a:lnTo>
                  <a:lnTo>
                    <a:pt x="113255" y="326294"/>
                  </a:lnTo>
                  <a:lnTo>
                    <a:pt x="108413" y="324680"/>
                  </a:lnTo>
                  <a:lnTo>
                    <a:pt x="101957" y="318224"/>
                  </a:lnTo>
                  <a:lnTo>
                    <a:pt x="100343" y="316610"/>
                  </a:lnTo>
                  <a:lnTo>
                    <a:pt x="98729" y="306926"/>
                  </a:lnTo>
                  <a:lnTo>
                    <a:pt x="97115" y="305313"/>
                  </a:lnTo>
                  <a:lnTo>
                    <a:pt x="93887" y="300471"/>
                  </a:lnTo>
                  <a:lnTo>
                    <a:pt x="92273" y="297243"/>
                  </a:lnTo>
                  <a:lnTo>
                    <a:pt x="90660" y="297243"/>
                  </a:lnTo>
                  <a:lnTo>
                    <a:pt x="90660" y="295629"/>
                  </a:lnTo>
                  <a:lnTo>
                    <a:pt x="87432" y="295629"/>
                  </a:lnTo>
                  <a:lnTo>
                    <a:pt x="84204" y="295629"/>
                  </a:lnTo>
                  <a:lnTo>
                    <a:pt x="80976" y="294015"/>
                  </a:lnTo>
                  <a:lnTo>
                    <a:pt x="79362" y="294015"/>
                  </a:lnTo>
                  <a:lnTo>
                    <a:pt x="77748" y="292401"/>
                  </a:lnTo>
                  <a:lnTo>
                    <a:pt x="77748" y="290787"/>
                  </a:lnTo>
                  <a:lnTo>
                    <a:pt x="77748" y="289173"/>
                  </a:lnTo>
                  <a:lnTo>
                    <a:pt x="77748" y="287559"/>
                  </a:lnTo>
                  <a:lnTo>
                    <a:pt x="77748" y="284332"/>
                  </a:lnTo>
                  <a:lnTo>
                    <a:pt x="76134" y="281104"/>
                  </a:lnTo>
                  <a:lnTo>
                    <a:pt x="74520" y="281104"/>
                  </a:lnTo>
                  <a:lnTo>
                    <a:pt x="72906" y="281104"/>
                  </a:lnTo>
                  <a:lnTo>
                    <a:pt x="72906" y="282717"/>
                  </a:lnTo>
                  <a:lnTo>
                    <a:pt x="71292" y="285945"/>
                  </a:lnTo>
                  <a:lnTo>
                    <a:pt x="69678" y="287559"/>
                  </a:lnTo>
                  <a:lnTo>
                    <a:pt x="68064" y="289173"/>
                  </a:lnTo>
                  <a:lnTo>
                    <a:pt x="68064" y="289173"/>
                  </a:lnTo>
                  <a:lnTo>
                    <a:pt x="66451" y="290787"/>
                  </a:lnTo>
                  <a:lnTo>
                    <a:pt x="43855" y="297243"/>
                  </a:lnTo>
                  <a:lnTo>
                    <a:pt x="42242" y="297243"/>
                  </a:lnTo>
                  <a:lnTo>
                    <a:pt x="39014" y="295629"/>
                  </a:lnTo>
                  <a:lnTo>
                    <a:pt x="34172" y="295629"/>
                  </a:lnTo>
                  <a:lnTo>
                    <a:pt x="32558" y="294015"/>
                  </a:lnTo>
                  <a:lnTo>
                    <a:pt x="30944" y="292401"/>
                  </a:lnTo>
                  <a:lnTo>
                    <a:pt x="29330" y="289173"/>
                  </a:lnTo>
                  <a:lnTo>
                    <a:pt x="29330" y="285945"/>
                  </a:lnTo>
                  <a:lnTo>
                    <a:pt x="29330" y="284332"/>
                  </a:lnTo>
                  <a:lnTo>
                    <a:pt x="29330" y="282717"/>
                  </a:lnTo>
                  <a:lnTo>
                    <a:pt x="29330" y="281104"/>
                  </a:lnTo>
                  <a:lnTo>
                    <a:pt x="32558" y="277876"/>
                  </a:lnTo>
                  <a:lnTo>
                    <a:pt x="34172" y="273034"/>
                  </a:lnTo>
                  <a:lnTo>
                    <a:pt x="35786" y="271420"/>
                  </a:lnTo>
                  <a:lnTo>
                    <a:pt x="35786" y="269806"/>
                  </a:lnTo>
                  <a:lnTo>
                    <a:pt x="37400" y="268192"/>
                  </a:lnTo>
                  <a:lnTo>
                    <a:pt x="35786" y="266578"/>
                  </a:lnTo>
                  <a:lnTo>
                    <a:pt x="34172" y="263350"/>
                  </a:lnTo>
                  <a:lnTo>
                    <a:pt x="30944" y="255281"/>
                  </a:lnTo>
                  <a:lnTo>
                    <a:pt x="29330" y="253667"/>
                  </a:lnTo>
                  <a:lnTo>
                    <a:pt x="27716" y="247211"/>
                  </a:lnTo>
                  <a:lnTo>
                    <a:pt x="27716" y="245597"/>
                  </a:lnTo>
                  <a:lnTo>
                    <a:pt x="27716" y="243983"/>
                  </a:lnTo>
                  <a:lnTo>
                    <a:pt x="29330" y="242369"/>
                  </a:lnTo>
                  <a:lnTo>
                    <a:pt x="34172" y="226230"/>
                  </a:lnTo>
                  <a:lnTo>
                    <a:pt x="35786" y="224616"/>
                  </a:lnTo>
                  <a:lnTo>
                    <a:pt x="35786" y="223002"/>
                  </a:lnTo>
                  <a:lnTo>
                    <a:pt x="34172" y="221388"/>
                  </a:lnTo>
                  <a:lnTo>
                    <a:pt x="32558" y="218160"/>
                  </a:lnTo>
                  <a:lnTo>
                    <a:pt x="32558" y="216546"/>
                  </a:lnTo>
                  <a:lnTo>
                    <a:pt x="32558" y="213318"/>
                  </a:lnTo>
                  <a:lnTo>
                    <a:pt x="32558" y="210091"/>
                  </a:lnTo>
                  <a:lnTo>
                    <a:pt x="30944" y="203635"/>
                  </a:lnTo>
                  <a:lnTo>
                    <a:pt x="30944" y="202021"/>
                  </a:lnTo>
                  <a:lnTo>
                    <a:pt x="30944" y="200407"/>
                  </a:lnTo>
                  <a:lnTo>
                    <a:pt x="30944" y="200407"/>
                  </a:lnTo>
                  <a:lnTo>
                    <a:pt x="32558" y="198793"/>
                  </a:lnTo>
                  <a:lnTo>
                    <a:pt x="32558" y="198793"/>
                  </a:lnTo>
                  <a:lnTo>
                    <a:pt x="35786" y="195565"/>
                  </a:lnTo>
                  <a:lnTo>
                    <a:pt x="37400" y="193951"/>
                  </a:lnTo>
                  <a:lnTo>
                    <a:pt x="37400" y="192337"/>
                  </a:lnTo>
                  <a:lnTo>
                    <a:pt x="37400" y="189109"/>
                  </a:lnTo>
                  <a:lnTo>
                    <a:pt x="35786" y="189109"/>
                  </a:lnTo>
                  <a:lnTo>
                    <a:pt x="34172" y="187496"/>
                  </a:lnTo>
                  <a:lnTo>
                    <a:pt x="27716" y="187496"/>
                  </a:lnTo>
                  <a:lnTo>
                    <a:pt x="22874" y="185882"/>
                  </a:lnTo>
                  <a:lnTo>
                    <a:pt x="24488" y="179426"/>
                  </a:lnTo>
                  <a:lnTo>
                    <a:pt x="24488" y="177812"/>
                  </a:lnTo>
                  <a:lnTo>
                    <a:pt x="24488" y="176198"/>
                  </a:lnTo>
                  <a:lnTo>
                    <a:pt x="26102" y="172970"/>
                  </a:lnTo>
                  <a:lnTo>
                    <a:pt x="26102" y="169742"/>
                  </a:lnTo>
                  <a:lnTo>
                    <a:pt x="24488" y="161673"/>
                  </a:lnTo>
                  <a:lnTo>
                    <a:pt x="26102" y="155217"/>
                  </a:lnTo>
                  <a:lnTo>
                    <a:pt x="26102" y="153603"/>
                  </a:lnTo>
                  <a:lnTo>
                    <a:pt x="26102" y="142305"/>
                  </a:lnTo>
                  <a:lnTo>
                    <a:pt x="26102" y="139078"/>
                  </a:lnTo>
                  <a:lnTo>
                    <a:pt x="27716" y="137464"/>
                  </a:lnTo>
                  <a:lnTo>
                    <a:pt x="29330" y="135850"/>
                  </a:lnTo>
                  <a:lnTo>
                    <a:pt x="30944" y="134236"/>
                  </a:lnTo>
                  <a:lnTo>
                    <a:pt x="32558" y="132622"/>
                  </a:lnTo>
                  <a:lnTo>
                    <a:pt x="32558" y="129394"/>
                  </a:lnTo>
                  <a:lnTo>
                    <a:pt x="34172" y="121324"/>
                  </a:lnTo>
                  <a:lnTo>
                    <a:pt x="35786" y="114869"/>
                  </a:lnTo>
                  <a:lnTo>
                    <a:pt x="34172" y="110027"/>
                  </a:lnTo>
                  <a:lnTo>
                    <a:pt x="30944" y="103571"/>
                  </a:lnTo>
                  <a:lnTo>
                    <a:pt x="29330" y="100343"/>
                  </a:lnTo>
                  <a:lnTo>
                    <a:pt x="26102" y="98729"/>
                  </a:lnTo>
                  <a:lnTo>
                    <a:pt x="24488" y="98729"/>
                  </a:lnTo>
                  <a:lnTo>
                    <a:pt x="22874" y="98729"/>
                  </a:lnTo>
                  <a:lnTo>
                    <a:pt x="21260" y="100343"/>
                  </a:lnTo>
                  <a:lnTo>
                    <a:pt x="21260" y="100343"/>
                  </a:lnTo>
                  <a:lnTo>
                    <a:pt x="21260" y="103571"/>
                  </a:lnTo>
                  <a:lnTo>
                    <a:pt x="21260" y="105185"/>
                  </a:lnTo>
                  <a:lnTo>
                    <a:pt x="19646" y="106799"/>
                  </a:lnTo>
                  <a:lnTo>
                    <a:pt x="19646" y="108413"/>
                  </a:lnTo>
                  <a:lnTo>
                    <a:pt x="19646" y="108413"/>
                  </a:lnTo>
                  <a:lnTo>
                    <a:pt x="16419" y="110027"/>
                  </a:lnTo>
                  <a:lnTo>
                    <a:pt x="14805" y="111641"/>
                  </a:lnTo>
                  <a:lnTo>
                    <a:pt x="14805" y="113255"/>
                  </a:lnTo>
                  <a:lnTo>
                    <a:pt x="13191" y="113255"/>
                  </a:lnTo>
                  <a:lnTo>
                    <a:pt x="11577" y="113255"/>
                  </a:lnTo>
                  <a:lnTo>
                    <a:pt x="9963" y="113255"/>
                  </a:lnTo>
                  <a:lnTo>
                    <a:pt x="8349" y="111641"/>
                  </a:lnTo>
                  <a:lnTo>
                    <a:pt x="8349" y="108413"/>
                  </a:lnTo>
                  <a:lnTo>
                    <a:pt x="8349" y="101957"/>
                  </a:lnTo>
                  <a:lnTo>
                    <a:pt x="8349" y="98729"/>
                  </a:lnTo>
                  <a:lnTo>
                    <a:pt x="9963" y="97115"/>
                  </a:lnTo>
                  <a:lnTo>
                    <a:pt x="11577" y="92274"/>
                  </a:lnTo>
                  <a:lnTo>
                    <a:pt x="13191" y="90660"/>
                  </a:lnTo>
                  <a:lnTo>
                    <a:pt x="13191" y="90660"/>
                  </a:lnTo>
                  <a:lnTo>
                    <a:pt x="11577" y="87432"/>
                  </a:lnTo>
                  <a:lnTo>
                    <a:pt x="5121" y="79362"/>
                  </a:lnTo>
                  <a:lnTo>
                    <a:pt x="13191" y="64837"/>
                  </a:lnTo>
                  <a:lnTo>
                    <a:pt x="16419" y="61609"/>
                  </a:lnTo>
                  <a:lnTo>
                    <a:pt x="16419" y="61609"/>
                  </a:lnTo>
                  <a:lnTo>
                    <a:pt x="18033" y="61609"/>
                  </a:lnTo>
                  <a:lnTo>
                    <a:pt x="19646" y="61609"/>
                  </a:lnTo>
                  <a:lnTo>
                    <a:pt x="24488" y="63223"/>
                  </a:lnTo>
                  <a:lnTo>
                    <a:pt x="27716" y="63223"/>
                  </a:lnTo>
                  <a:lnTo>
                    <a:pt x="29330" y="63223"/>
                  </a:lnTo>
                  <a:lnTo>
                    <a:pt x="34172" y="63223"/>
                  </a:lnTo>
                  <a:lnTo>
                    <a:pt x="35786" y="63223"/>
                  </a:lnTo>
                  <a:lnTo>
                    <a:pt x="37400" y="63223"/>
                  </a:lnTo>
                  <a:lnTo>
                    <a:pt x="40628" y="63223"/>
                  </a:lnTo>
                  <a:lnTo>
                    <a:pt x="43855" y="63223"/>
                  </a:lnTo>
                  <a:lnTo>
                    <a:pt x="47083" y="59995"/>
                  </a:lnTo>
                  <a:lnTo>
                    <a:pt x="48697" y="59995"/>
                  </a:lnTo>
                  <a:lnTo>
                    <a:pt x="51925" y="59995"/>
                  </a:lnTo>
                  <a:lnTo>
                    <a:pt x="56767" y="59995"/>
                  </a:lnTo>
                  <a:lnTo>
                    <a:pt x="59995" y="61609"/>
                  </a:lnTo>
                  <a:lnTo>
                    <a:pt x="63223" y="63223"/>
                  </a:lnTo>
                  <a:lnTo>
                    <a:pt x="68064" y="64837"/>
                  </a:lnTo>
                  <a:lnTo>
                    <a:pt x="69678" y="64837"/>
                  </a:lnTo>
                  <a:lnTo>
                    <a:pt x="69678" y="66451"/>
                  </a:lnTo>
                  <a:lnTo>
                    <a:pt x="72906" y="68065"/>
                  </a:lnTo>
                  <a:lnTo>
                    <a:pt x="72906" y="69678"/>
                  </a:lnTo>
                  <a:lnTo>
                    <a:pt x="74520" y="69678"/>
                  </a:lnTo>
                  <a:lnTo>
                    <a:pt x="79362" y="71292"/>
                  </a:lnTo>
                  <a:lnTo>
                    <a:pt x="87432" y="72906"/>
                  </a:lnTo>
                  <a:lnTo>
                    <a:pt x="93887" y="74520"/>
                  </a:lnTo>
                  <a:lnTo>
                    <a:pt x="101957" y="77748"/>
                  </a:lnTo>
                  <a:lnTo>
                    <a:pt x="106799" y="80976"/>
                  </a:lnTo>
                  <a:lnTo>
                    <a:pt x="111641" y="82590"/>
                  </a:lnTo>
                  <a:lnTo>
                    <a:pt x="113255" y="82590"/>
                  </a:lnTo>
                  <a:lnTo>
                    <a:pt x="118096" y="87432"/>
                  </a:lnTo>
                  <a:lnTo>
                    <a:pt x="121324" y="92274"/>
                  </a:lnTo>
                  <a:lnTo>
                    <a:pt x="122938" y="92274"/>
                  </a:lnTo>
                  <a:lnTo>
                    <a:pt x="122938" y="93887"/>
                  </a:lnTo>
                  <a:lnTo>
                    <a:pt x="122938" y="97115"/>
                  </a:lnTo>
                  <a:lnTo>
                    <a:pt x="121324" y="100343"/>
                  </a:lnTo>
                  <a:lnTo>
                    <a:pt x="121324" y="101957"/>
                  </a:lnTo>
                  <a:lnTo>
                    <a:pt x="121324" y="103571"/>
                  </a:lnTo>
                  <a:lnTo>
                    <a:pt x="124552" y="110027"/>
                  </a:lnTo>
                  <a:lnTo>
                    <a:pt x="124552" y="111641"/>
                  </a:lnTo>
                  <a:lnTo>
                    <a:pt x="126166" y="113255"/>
                  </a:lnTo>
                  <a:lnTo>
                    <a:pt x="126166" y="113255"/>
                  </a:lnTo>
                  <a:lnTo>
                    <a:pt x="127780" y="113255"/>
                  </a:lnTo>
                  <a:lnTo>
                    <a:pt x="129394" y="110027"/>
                  </a:lnTo>
                  <a:lnTo>
                    <a:pt x="129394" y="110027"/>
                  </a:lnTo>
                  <a:lnTo>
                    <a:pt x="129394" y="108413"/>
                  </a:lnTo>
                  <a:lnTo>
                    <a:pt x="129394" y="105185"/>
                  </a:lnTo>
                  <a:lnTo>
                    <a:pt x="129394" y="105185"/>
                  </a:lnTo>
                  <a:lnTo>
                    <a:pt x="131008" y="103571"/>
                  </a:lnTo>
                  <a:lnTo>
                    <a:pt x="132622" y="98729"/>
                  </a:lnTo>
                  <a:lnTo>
                    <a:pt x="132622" y="98729"/>
                  </a:lnTo>
                  <a:lnTo>
                    <a:pt x="134236" y="97115"/>
                  </a:lnTo>
                  <a:lnTo>
                    <a:pt x="135850" y="95501"/>
                  </a:lnTo>
                  <a:lnTo>
                    <a:pt x="137464" y="93887"/>
                  </a:lnTo>
                  <a:lnTo>
                    <a:pt x="139078" y="90660"/>
                  </a:lnTo>
                  <a:lnTo>
                    <a:pt x="139078" y="89046"/>
                  </a:lnTo>
                  <a:lnTo>
                    <a:pt x="140691" y="87432"/>
                  </a:lnTo>
                  <a:lnTo>
                    <a:pt x="142305" y="85818"/>
                  </a:lnTo>
                  <a:lnTo>
                    <a:pt x="143919" y="84204"/>
                  </a:lnTo>
                  <a:lnTo>
                    <a:pt x="143919" y="82590"/>
                  </a:lnTo>
                  <a:lnTo>
                    <a:pt x="143919" y="82590"/>
                  </a:lnTo>
                  <a:lnTo>
                    <a:pt x="145533" y="80976"/>
                  </a:lnTo>
                  <a:lnTo>
                    <a:pt x="143919" y="76134"/>
                  </a:lnTo>
                  <a:lnTo>
                    <a:pt x="143919" y="69678"/>
                  </a:lnTo>
                  <a:lnTo>
                    <a:pt x="143919" y="68065"/>
                  </a:lnTo>
                  <a:lnTo>
                    <a:pt x="145533" y="61609"/>
                  </a:lnTo>
                  <a:lnTo>
                    <a:pt x="145533" y="59995"/>
                  </a:lnTo>
                  <a:lnTo>
                    <a:pt x="147147" y="58381"/>
                  </a:lnTo>
                  <a:lnTo>
                    <a:pt x="150375" y="55153"/>
                  </a:lnTo>
                  <a:lnTo>
                    <a:pt x="151989" y="51925"/>
                  </a:lnTo>
                  <a:lnTo>
                    <a:pt x="153603" y="48697"/>
                  </a:lnTo>
                  <a:lnTo>
                    <a:pt x="153603" y="47083"/>
                  </a:lnTo>
                  <a:lnTo>
                    <a:pt x="155217" y="47083"/>
                  </a:lnTo>
                  <a:lnTo>
                    <a:pt x="155217" y="45469"/>
                  </a:lnTo>
                  <a:lnTo>
                    <a:pt x="155217" y="34172"/>
                  </a:lnTo>
                  <a:lnTo>
                    <a:pt x="155217" y="32558"/>
                  </a:lnTo>
                  <a:lnTo>
                    <a:pt x="153603" y="29330"/>
                  </a:lnTo>
                  <a:lnTo>
                    <a:pt x="153603" y="27716"/>
                  </a:lnTo>
                  <a:lnTo>
                    <a:pt x="153603" y="27716"/>
                  </a:lnTo>
                  <a:lnTo>
                    <a:pt x="153603" y="26102"/>
                  </a:lnTo>
                  <a:lnTo>
                    <a:pt x="155217" y="26102"/>
                  </a:lnTo>
                  <a:lnTo>
                    <a:pt x="155217" y="24488"/>
                  </a:lnTo>
                  <a:lnTo>
                    <a:pt x="156831" y="24488"/>
                  </a:lnTo>
                  <a:lnTo>
                    <a:pt x="156831" y="22874"/>
                  </a:lnTo>
                  <a:lnTo>
                    <a:pt x="158445" y="22874"/>
                  </a:lnTo>
                  <a:lnTo>
                    <a:pt x="161673" y="18033"/>
                  </a:lnTo>
                  <a:lnTo>
                    <a:pt x="161673" y="16419"/>
                  </a:lnTo>
                  <a:lnTo>
                    <a:pt x="163287" y="16419"/>
                  </a:lnTo>
                  <a:lnTo>
                    <a:pt x="164900" y="13191"/>
                  </a:lnTo>
                  <a:lnTo>
                    <a:pt x="176198" y="6735"/>
                  </a:lnTo>
                  <a:lnTo>
                    <a:pt x="179426" y="5121"/>
                  </a:lnTo>
                  <a:lnTo>
                    <a:pt x="182654" y="5121"/>
                  </a:lnTo>
                  <a:lnTo>
                    <a:pt x="185882" y="6735"/>
                  </a:lnTo>
                  <a:lnTo>
                    <a:pt x="192337" y="8349"/>
                  </a:lnTo>
                  <a:lnTo>
                    <a:pt x="193951" y="8349"/>
                  </a:lnTo>
                  <a:lnTo>
                    <a:pt x="195565" y="9963"/>
                  </a:lnTo>
                  <a:lnTo>
                    <a:pt x="195565" y="9963"/>
                  </a:lnTo>
                  <a:lnTo>
                    <a:pt x="200407" y="16419"/>
                  </a:lnTo>
                  <a:lnTo>
                    <a:pt x="203635" y="21260"/>
                  </a:lnTo>
                  <a:lnTo>
                    <a:pt x="205249" y="22874"/>
                  </a:lnTo>
                  <a:lnTo>
                    <a:pt x="206863" y="244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2D21D28-FB32-4EF1-83BF-320E28671E9C}"/>
                </a:ext>
              </a:extLst>
            </p:cNvPr>
            <p:cNvSpPr/>
            <p:nvPr/>
          </p:nvSpPr>
          <p:spPr>
            <a:xfrm>
              <a:off x="9428391" y="2131018"/>
              <a:ext cx="258229" cy="484180"/>
            </a:xfrm>
            <a:custGeom>
              <a:avLst/>
              <a:gdLst>
                <a:gd name="connsiteX0" fmla="*/ 142305 w 258229"/>
                <a:gd name="connsiteY0" fmla="*/ 116482 h 484179"/>
                <a:gd name="connsiteX1" fmla="*/ 143919 w 258229"/>
                <a:gd name="connsiteY1" fmla="*/ 116482 h 484179"/>
                <a:gd name="connsiteX2" fmla="*/ 166514 w 258229"/>
                <a:gd name="connsiteY2" fmla="*/ 110027 h 484179"/>
                <a:gd name="connsiteX3" fmla="*/ 168128 w 258229"/>
                <a:gd name="connsiteY3" fmla="*/ 108413 h 484179"/>
                <a:gd name="connsiteX4" fmla="*/ 168128 w 258229"/>
                <a:gd name="connsiteY4" fmla="*/ 108413 h 484179"/>
                <a:gd name="connsiteX5" fmla="*/ 169742 w 258229"/>
                <a:gd name="connsiteY5" fmla="*/ 106799 h 484179"/>
                <a:gd name="connsiteX6" fmla="*/ 171356 w 258229"/>
                <a:gd name="connsiteY6" fmla="*/ 105185 h 484179"/>
                <a:gd name="connsiteX7" fmla="*/ 172970 w 258229"/>
                <a:gd name="connsiteY7" fmla="*/ 101957 h 484179"/>
                <a:gd name="connsiteX8" fmla="*/ 172970 w 258229"/>
                <a:gd name="connsiteY8" fmla="*/ 100343 h 484179"/>
                <a:gd name="connsiteX9" fmla="*/ 174584 w 258229"/>
                <a:gd name="connsiteY9" fmla="*/ 100343 h 484179"/>
                <a:gd name="connsiteX10" fmla="*/ 176198 w 258229"/>
                <a:gd name="connsiteY10" fmla="*/ 100343 h 484179"/>
                <a:gd name="connsiteX11" fmla="*/ 177812 w 258229"/>
                <a:gd name="connsiteY11" fmla="*/ 103571 h 484179"/>
                <a:gd name="connsiteX12" fmla="*/ 177812 w 258229"/>
                <a:gd name="connsiteY12" fmla="*/ 106799 h 484179"/>
                <a:gd name="connsiteX13" fmla="*/ 177812 w 258229"/>
                <a:gd name="connsiteY13" fmla="*/ 108413 h 484179"/>
                <a:gd name="connsiteX14" fmla="*/ 177812 w 258229"/>
                <a:gd name="connsiteY14" fmla="*/ 110027 h 484179"/>
                <a:gd name="connsiteX15" fmla="*/ 177812 w 258229"/>
                <a:gd name="connsiteY15" fmla="*/ 111641 h 484179"/>
                <a:gd name="connsiteX16" fmla="*/ 179426 w 258229"/>
                <a:gd name="connsiteY16" fmla="*/ 113255 h 484179"/>
                <a:gd name="connsiteX17" fmla="*/ 181040 w 258229"/>
                <a:gd name="connsiteY17" fmla="*/ 113255 h 484179"/>
                <a:gd name="connsiteX18" fmla="*/ 184267 w 258229"/>
                <a:gd name="connsiteY18" fmla="*/ 114869 h 484179"/>
                <a:gd name="connsiteX19" fmla="*/ 187495 w 258229"/>
                <a:gd name="connsiteY19" fmla="*/ 114869 h 484179"/>
                <a:gd name="connsiteX20" fmla="*/ 190723 w 258229"/>
                <a:gd name="connsiteY20" fmla="*/ 114869 h 484179"/>
                <a:gd name="connsiteX21" fmla="*/ 190723 w 258229"/>
                <a:gd name="connsiteY21" fmla="*/ 116482 h 484179"/>
                <a:gd name="connsiteX22" fmla="*/ 192337 w 258229"/>
                <a:gd name="connsiteY22" fmla="*/ 116482 h 484179"/>
                <a:gd name="connsiteX23" fmla="*/ 193951 w 258229"/>
                <a:gd name="connsiteY23" fmla="*/ 119710 h 484179"/>
                <a:gd name="connsiteX24" fmla="*/ 197179 w 258229"/>
                <a:gd name="connsiteY24" fmla="*/ 124552 h 484179"/>
                <a:gd name="connsiteX25" fmla="*/ 198793 w 258229"/>
                <a:gd name="connsiteY25" fmla="*/ 126166 h 484179"/>
                <a:gd name="connsiteX26" fmla="*/ 200407 w 258229"/>
                <a:gd name="connsiteY26" fmla="*/ 135850 h 484179"/>
                <a:gd name="connsiteX27" fmla="*/ 202021 w 258229"/>
                <a:gd name="connsiteY27" fmla="*/ 137464 h 484179"/>
                <a:gd name="connsiteX28" fmla="*/ 208476 w 258229"/>
                <a:gd name="connsiteY28" fmla="*/ 143919 h 484179"/>
                <a:gd name="connsiteX29" fmla="*/ 213318 w 258229"/>
                <a:gd name="connsiteY29" fmla="*/ 145533 h 484179"/>
                <a:gd name="connsiteX30" fmla="*/ 218160 w 258229"/>
                <a:gd name="connsiteY30" fmla="*/ 147147 h 484179"/>
                <a:gd name="connsiteX31" fmla="*/ 219774 w 258229"/>
                <a:gd name="connsiteY31" fmla="*/ 148761 h 484179"/>
                <a:gd name="connsiteX32" fmla="*/ 221388 w 258229"/>
                <a:gd name="connsiteY32" fmla="*/ 151989 h 484179"/>
                <a:gd name="connsiteX33" fmla="*/ 221388 w 258229"/>
                <a:gd name="connsiteY33" fmla="*/ 153603 h 484179"/>
                <a:gd name="connsiteX34" fmla="*/ 223002 w 258229"/>
                <a:gd name="connsiteY34" fmla="*/ 158445 h 484179"/>
                <a:gd name="connsiteX35" fmla="*/ 221388 w 258229"/>
                <a:gd name="connsiteY35" fmla="*/ 163287 h 484179"/>
                <a:gd name="connsiteX36" fmla="*/ 231072 w 258229"/>
                <a:gd name="connsiteY36" fmla="*/ 176198 h 484179"/>
                <a:gd name="connsiteX37" fmla="*/ 232685 w 258229"/>
                <a:gd name="connsiteY37" fmla="*/ 177812 h 484179"/>
                <a:gd name="connsiteX38" fmla="*/ 232685 w 258229"/>
                <a:gd name="connsiteY38" fmla="*/ 181040 h 484179"/>
                <a:gd name="connsiteX39" fmla="*/ 232685 w 258229"/>
                <a:gd name="connsiteY39" fmla="*/ 182654 h 484179"/>
                <a:gd name="connsiteX40" fmla="*/ 235913 w 258229"/>
                <a:gd name="connsiteY40" fmla="*/ 184268 h 484179"/>
                <a:gd name="connsiteX41" fmla="*/ 237527 w 258229"/>
                <a:gd name="connsiteY41" fmla="*/ 182654 h 484179"/>
                <a:gd name="connsiteX42" fmla="*/ 239141 w 258229"/>
                <a:gd name="connsiteY42" fmla="*/ 177812 h 484179"/>
                <a:gd name="connsiteX43" fmla="*/ 242369 w 258229"/>
                <a:gd name="connsiteY43" fmla="*/ 176198 h 484179"/>
                <a:gd name="connsiteX44" fmla="*/ 247211 w 258229"/>
                <a:gd name="connsiteY44" fmla="*/ 176198 h 484179"/>
                <a:gd name="connsiteX45" fmla="*/ 260122 w 258229"/>
                <a:gd name="connsiteY45" fmla="*/ 176198 h 484179"/>
                <a:gd name="connsiteX46" fmla="*/ 260122 w 258229"/>
                <a:gd name="connsiteY46" fmla="*/ 176198 h 484179"/>
                <a:gd name="connsiteX47" fmla="*/ 242369 w 258229"/>
                <a:gd name="connsiteY47" fmla="*/ 206863 h 484179"/>
                <a:gd name="connsiteX48" fmla="*/ 239141 w 258229"/>
                <a:gd name="connsiteY48" fmla="*/ 218160 h 484179"/>
                <a:gd name="connsiteX49" fmla="*/ 239141 w 258229"/>
                <a:gd name="connsiteY49" fmla="*/ 227844 h 484179"/>
                <a:gd name="connsiteX50" fmla="*/ 239141 w 258229"/>
                <a:gd name="connsiteY50" fmla="*/ 229458 h 484179"/>
                <a:gd name="connsiteX51" fmla="*/ 239141 w 258229"/>
                <a:gd name="connsiteY51" fmla="*/ 232686 h 484179"/>
                <a:gd name="connsiteX52" fmla="*/ 240755 w 258229"/>
                <a:gd name="connsiteY52" fmla="*/ 234300 h 484179"/>
                <a:gd name="connsiteX53" fmla="*/ 243983 w 258229"/>
                <a:gd name="connsiteY53" fmla="*/ 239141 h 484179"/>
                <a:gd name="connsiteX54" fmla="*/ 243983 w 258229"/>
                <a:gd name="connsiteY54" fmla="*/ 242369 h 484179"/>
                <a:gd name="connsiteX55" fmla="*/ 243983 w 258229"/>
                <a:gd name="connsiteY55" fmla="*/ 266578 h 484179"/>
                <a:gd name="connsiteX56" fmla="*/ 248825 w 258229"/>
                <a:gd name="connsiteY56" fmla="*/ 281104 h 484179"/>
                <a:gd name="connsiteX57" fmla="*/ 248825 w 258229"/>
                <a:gd name="connsiteY57" fmla="*/ 285945 h 484179"/>
                <a:gd name="connsiteX58" fmla="*/ 248825 w 258229"/>
                <a:gd name="connsiteY58" fmla="*/ 289173 h 484179"/>
                <a:gd name="connsiteX59" fmla="*/ 248825 w 258229"/>
                <a:gd name="connsiteY59" fmla="*/ 290787 h 484179"/>
                <a:gd name="connsiteX60" fmla="*/ 248825 w 258229"/>
                <a:gd name="connsiteY60" fmla="*/ 292401 h 484179"/>
                <a:gd name="connsiteX61" fmla="*/ 243983 w 258229"/>
                <a:gd name="connsiteY61" fmla="*/ 297243 h 484179"/>
                <a:gd name="connsiteX62" fmla="*/ 243983 w 258229"/>
                <a:gd name="connsiteY62" fmla="*/ 298857 h 484179"/>
                <a:gd name="connsiteX63" fmla="*/ 239141 w 258229"/>
                <a:gd name="connsiteY63" fmla="*/ 311768 h 484179"/>
                <a:gd name="connsiteX64" fmla="*/ 227844 w 258229"/>
                <a:gd name="connsiteY64" fmla="*/ 368256 h 484179"/>
                <a:gd name="connsiteX65" fmla="*/ 226230 w 258229"/>
                <a:gd name="connsiteY65" fmla="*/ 371484 h 484179"/>
                <a:gd name="connsiteX66" fmla="*/ 226230 w 258229"/>
                <a:gd name="connsiteY66" fmla="*/ 373098 h 484179"/>
                <a:gd name="connsiteX67" fmla="*/ 224616 w 258229"/>
                <a:gd name="connsiteY67" fmla="*/ 373098 h 484179"/>
                <a:gd name="connsiteX68" fmla="*/ 223002 w 258229"/>
                <a:gd name="connsiteY68" fmla="*/ 374712 h 484179"/>
                <a:gd name="connsiteX69" fmla="*/ 221388 w 258229"/>
                <a:gd name="connsiteY69" fmla="*/ 374712 h 484179"/>
                <a:gd name="connsiteX70" fmla="*/ 218160 w 258229"/>
                <a:gd name="connsiteY70" fmla="*/ 374712 h 484179"/>
                <a:gd name="connsiteX71" fmla="*/ 211704 w 258229"/>
                <a:gd name="connsiteY71" fmla="*/ 373098 h 484179"/>
                <a:gd name="connsiteX72" fmla="*/ 208476 w 258229"/>
                <a:gd name="connsiteY72" fmla="*/ 373098 h 484179"/>
                <a:gd name="connsiteX73" fmla="*/ 205249 w 258229"/>
                <a:gd name="connsiteY73" fmla="*/ 373098 h 484179"/>
                <a:gd name="connsiteX74" fmla="*/ 202021 w 258229"/>
                <a:gd name="connsiteY74" fmla="*/ 373098 h 484179"/>
                <a:gd name="connsiteX75" fmla="*/ 200407 w 258229"/>
                <a:gd name="connsiteY75" fmla="*/ 373098 h 484179"/>
                <a:gd name="connsiteX76" fmla="*/ 195565 w 258229"/>
                <a:gd name="connsiteY76" fmla="*/ 376326 h 484179"/>
                <a:gd name="connsiteX77" fmla="*/ 192337 w 258229"/>
                <a:gd name="connsiteY77" fmla="*/ 379554 h 484179"/>
                <a:gd name="connsiteX78" fmla="*/ 190723 w 258229"/>
                <a:gd name="connsiteY78" fmla="*/ 382781 h 484179"/>
                <a:gd name="connsiteX79" fmla="*/ 181040 w 258229"/>
                <a:gd name="connsiteY79" fmla="*/ 405376 h 484179"/>
                <a:gd name="connsiteX80" fmla="*/ 179426 w 258229"/>
                <a:gd name="connsiteY80" fmla="*/ 406990 h 484179"/>
                <a:gd name="connsiteX81" fmla="*/ 177812 w 258229"/>
                <a:gd name="connsiteY81" fmla="*/ 408604 h 484179"/>
                <a:gd name="connsiteX82" fmla="*/ 174584 w 258229"/>
                <a:gd name="connsiteY82" fmla="*/ 413446 h 484179"/>
                <a:gd name="connsiteX83" fmla="*/ 174584 w 258229"/>
                <a:gd name="connsiteY83" fmla="*/ 415060 h 484179"/>
                <a:gd name="connsiteX84" fmla="*/ 174584 w 258229"/>
                <a:gd name="connsiteY84" fmla="*/ 416674 h 484179"/>
                <a:gd name="connsiteX85" fmla="*/ 174584 w 258229"/>
                <a:gd name="connsiteY85" fmla="*/ 418288 h 484179"/>
                <a:gd name="connsiteX86" fmla="*/ 176198 w 258229"/>
                <a:gd name="connsiteY86" fmla="*/ 418288 h 484179"/>
                <a:gd name="connsiteX87" fmla="*/ 177812 w 258229"/>
                <a:gd name="connsiteY87" fmla="*/ 418288 h 484179"/>
                <a:gd name="connsiteX88" fmla="*/ 177812 w 258229"/>
                <a:gd name="connsiteY88" fmla="*/ 419902 h 484179"/>
                <a:gd name="connsiteX89" fmla="*/ 179426 w 258229"/>
                <a:gd name="connsiteY89" fmla="*/ 419902 h 484179"/>
                <a:gd name="connsiteX90" fmla="*/ 181040 w 258229"/>
                <a:gd name="connsiteY90" fmla="*/ 419902 h 484179"/>
                <a:gd name="connsiteX91" fmla="*/ 181040 w 258229"/>
                <a:gd name="connsiteY91" fmla="*/ 421516 h 484179"/>
                <a:gd name="connsiteX92" fmla="*/ 182654 w 258229"/>
                <a:gd name="connsiteY92" fmla="*/ 423130 h 484179"/>
                <a:gd name="connsiteX93" fmla="*/ 182654 w 258229"/>
                <a:gd name="connsiteY93" fmla="*/ 424744 h 484179"/>
                <a:gd name="connsiteX94" fmla="*/ 182654 w 258229"/>
                <a:gd name="connsiteY94" fmla="*/ 426358 h 484179"/>
                <a:gd name="connsiteX95" fmla="*/ 182654 w 258229"/>
                <a:gd name="connsiteY95" fmla="*/ 427972 h 484179"/>
                <a:gd name="connsiteX96" fmla="*/ 182654 w 258229"/>
                <a:gd name="connsiteY96" fmla="*/ 429585 h 484179"/>
                <a:gd name="connsiteX97" fmla="*/ 184267 w 258229"/>
                <a:gd name="connsiteY97" fmla="*/ 429585 h 484179"/>
                <a:gd name="connsiteX98" fmla="*/ 184267 w 258229"/>
                <a:gd name="connsiteY98" fmla="*/ 431199 h 484179"/>
                <a:gd name="connsiteX99" fmla="*/ 185882 w 258229"/>
                <a:gd name="connsiteY99" fmla="*/ 432813 h 484179"/>
                <a:gd name="connsiteX100" fmla="*/ 190723 w 258229"/>
                <a:gd name="connsiteY100" fmla="*/ 436041 h 484179"/>
                <a:gd name="connsiteX101" fmla="*/ 192337 w 258229"/>
                <a:gd name="connsiteY101" fmla="*/ 437655 h 484179"/>
                <a:gd name="connsiteX102" fmla="*/ 195565 w 258229"/>
                <a:gd name="connsiteY102" fmla="*/ 437655 h 484179"/>
                <a:gd name="connsiteX103" fmla="*/ 197179 w 258229"/>
                <a:gd name="connsiteY103" fmla="*/ 437655 h 484179"/>
                <a:gd name="connsiteX104" fmla="*/ 200407 w 258229"/>
                <a:gd name="connsiteY104" fmla="*/ 439269 h 484179"/>
                <a:gd name="connsiteX105" fmla="*/ 200407 w 258229"/>
                <a:gd name="connsiteY105" fmla="*/ 439269 h 484179"/>
                <a:gd name="connsiteX106" fmla="*/ 205249 w 258229"/>
                <a:gd name="connsiteY106" fmla="*/ 444111 h 484179"/>
                <a:gd name="connsiteX107" fmla="*/ 206863 w 258229"/>
                <a:gd name="connsiteY107" fmla="*/ 445725 h 484179"/>
                <a:gd name="connsiteX108" fmla="*/ 206863 w 258229"/>
                <a:gd name="connsiteY108" fmla="*/ 445725 h 484179"/>
                <a:gd name="connsiteX109" fmla="*/ 208476 w 258229"/>
                <a:gd name="connsiteY109" fmla="*/ 445725 h 484179"/>
                <a:gd name="connsiteX110" fmla="*/ 211704 w 258229"/>
                <a:gd name="connsiteY110" fmla="*/ 442497 h 484179"/>
                <a:gd name="connsiteX111" fmla="*/ 213318 w 258229"/>
                <a:gd name="connsiteY111" fmla="*/ 442497 h 484179"/>
                <a:gd name="connsiteX112" fmla="*/ 214932 w 258229"/>
                <a:gd name="connsiteY112" fmla="*/ 442497 h 484179"/>
                <a:gd name="connsiteX113" fmla="*/ 218160 w 258229"/>
                <a:gd name="connsiteY113" fmla="*/ 442497 h 484179"/>
                <a:gd name="connsiteX114" fmla="*/ 221388 w 258229"/>
                <a:gd name="connsiteY114" fmla="*/ 442497 h 484179"/>
                <a:gd name="connsiteX115" fmla="*/ 223002 w 258229"/>
                <a:gd name="connsiteY115" fmla="*/ 442497 h 484179"/>
                <a:gd name="connsiteX116" fmla="*/ 224616 w 258229"/>
                <a:gd name="connsiteY116" fmla="*/ 444111 h 484179"/>
                <a:gd name="connsiteX117" fmla="*/ 226230 w 258229"/>
                <a:gd name="connsiteY117" fmla="*/ 444111 h 484179"/>
                <a:gd name="connsiteX118" fmla="*/ 227844 w 258229"/>
                <a:gd name="connsiteY118" fmla="*/ 445725 h 484179"/>
                <a:gd name="connsiteX119" fmla="*/ 227844 w 258229"/>
                <a:gd name="connsiteY119" fmla="*/ 447339 h 484179"/>
                <a:gd name="connsiteX120" fmla="*/ 229458 w 258229"/>
                <a:gd name="connsiteY120" fmla="*/ 450567 h 484179"/>
                <a:gd name="connsiteX121" fmla="*/ 229458 w 258229"/>
                <a:gd name="connsiteY121" fmla="*/ 453794 h 484179"/>
                <a:gd name="connsiteX122" fmla="*/ 229458 w 258229"/>
                <a:gd name="connsiteY122" fmla="*/ 455408 h 484179"/>
                <a:gd name="connsiteX123" fmla="*/ 229458 w 258229"/>
                <a:gd name="connsiteY123" fmla="*/ 455408 h 484179"/>
                <a:gd name="connsiteX124" fmla="*/ 226230 w 258229"/>
                <a:gd name="connsiteY124" fmla="*/ 458636 h 484179"/>
                <a:gd name="connsiteX125" fmla="*/ 219774 w 258229"/>
                <a:gd name="connsiteY125" fmla="*/ 484459 h 484179"/>
                <a:gd name="connsiteX126" fmla="*/ 198793 w 258229"/>
                <a:gd name="connsiteY126" fmla="*/ 492529 h 484179"/>
                <a:gd name="connsiteX127" fmla="*/ 192337 w 258229"/>
                <a:gd name="connsiteY127" fmla="*/ 494143 h 484179"/>
                <a:gd name="connsiteX128" fmla="*/ 185882 w 258229"/>
                <a:gd name="connsiteY128" fmla="*/ 490915 h 484179"/>
                <a:gd name="connsiteX129" fmla="*/ 171356 w 258229"/>
                <a:gd name="connsiteY129" fmla="*/ 486073 h 484179"/>
                <a:gd name="connsiteX130" fmla="*/ 169742 w 258229"/>
                <a:gd name="connsiteY130" fmla="*/ 486073 h 484179"/>
                <a:gd name="connsiteX131" fmla="*/ 168128 w 258229"/>
                <a:gd name="connsiteY131" fmla="*/ 484459 h 484179"/>
                <a:gd name="connsiteX132" fmla="*/ 168128 w 258229"/>
                <a:gd name="connsiteY132" fmla="*/ 484459 h 484179"/>
                <a:gd name="connsiteX133" fmla="*/ 166514 w 258229"/>
                <a:gd name="connsiteY133" fmla="*/ 482845 h 484179"/>
                <a:gd name="connsiteX134" fmla="*/ 163286 w 258229"/>
                <a:gd name="connsiteY134" fmla="*/ 481231 h 484179"/>
                <a:gd name="connsiteX135" fmla="*/ 153603 w 258229"/>
                <a:gd name="connsiteY135" fmla="*/ 478003 h 484179"/>
                <a:gd name="connsiteX136" fmla="*/ 151989 w 258229"/>
                <a:gd name="connsiteY136" fmla="*/ 476389 h 484179"/>
                <a:gd name="connsiteX137" fmla="*/ 150375 w 258229"/>
                <a:gd name="connsiteY137" fmla="*/ 476389 h 484179"/>
                <a:gd name="connsiteX138" fmla="*/ 148761 w 258229"/>
                <a:gd name="connsiteY138" fmla="*/ 474776 h 484179"/>
                <a:gd name="connsiteX139" fmla="*/ 105185 w 258229"/>
                <a:gd name="connsiteY139" fmla="*/ 461864 h 484179"/>
                <a:gd name="connsiteX140" fmla="*/ 93887 w 258229"/>
                <a:gd name="connsiteY140" fmla="*/ 453794 h 484179"/>
                <a:gd name="connsiteX141" fmla="*/ 93887 w 258229"/>
                <a:gd name="connsiteY141" fmla="*/ 453794 h 484179"/>
                <a:gd name="connsiteX142" fmla="*/ 92273 w 258229"/>
                <a:gd name="connsiteY142" fmla="*/ 450567 h 484179"/>
                <a:gd name="connsiteX143" fmla="*/ 92273 w 258229"/>
                <a:gd name="connsiteY143" fmla="*/ 448953 h 484179"/>
                <a:gd name="connsiteX144" fmla="*/ 92273 w 258229"/>
                <a:gd name="connsiteY144" fmla="*/ 447339 h 484179"/>
                <a:gd name="connsiteX145" fmla="*/ 92273 w 258229"/>
                <a:gd name="connsiteY145" fmla="*/ 447339 h 484179"/>
                <a:gd name="connsiteX146" fmla="*/ 93887 w 258229"/>
                <a:gd name="connsiteY146" fmla="*/ 445725 h 484179"/>
                <a:gd name="connsiteX147" fmla="*/ 93887 w 258229"/>
                <a:gd name="connsiteY147" fmla="*/ 445725 h 484179"/>
                <a:gd name="connsiteX148" fmla="*/ 95501 w 258229"/>
                <a:gd name="connsiteY148" fmla="*/ 445725 h 484179"/>
                <a:gd name="connsiteX149" fmla="*/ 95501 w 258229"/>
                <a:gd name="connsiteY149" fmla="*/ 444111 h 484179"/>
                <a:gd name="connsiteX150" fmla="*/ 95501 w 258229"/>
                <a:gd name="connsiteY150" fmla="*/ 442497 h 484179"/>
                <a:gd name="connsiteX151" fmla="*/ 95501 w 258229"/>
                <a:gd name="connsiteY151" fmla="*/ 437655 h 484179"/>
                <a:gd name="connsiteX152" fmla="*/ 95501 w 258229"/>
                <a:gd name="connsiteY152" fmla="*/ 436041 h 484179"/>
                <a:gd name="connsiteX153" fmla="*/ 93887 w 258229"/>
                <a:gd name="connsiteY153" fmla="*/ 434427 h 484179"/>
                <a:gd name="connsiteX154" fmla="*/ 87432 w 258229"/>
                <a:gd name="connsiteY154" fmla="*/ 431199 h 484179"/>
                <a:gd name="connsiteX155" fmla="*/ 82590 w 258229"/>
                <a:gd name="connsiteY155" fmla="*/ 426358 h 484179"/>
                <a:gd name="connsiteX156" fmla="*/ 80976 w 258229"/>
                <a:gd name="connsiteY156" fmla="*/ 423130 h 484179"/>
                <a:gd name="connsiteX157" fmla="*/ 80976 w 258229"/>
                <a:gd name="connsiteY157" fmla="*/ 421516 h 484179"/>
                <a:gd name="connsiteX158" fmla="*/ 80976 w 258229"/>
                <a:gd name="connsiteY158" fmla="*/ 419902 h 484179"/>
                <a:gd name="connsiteX159" fmla="*/ 80976 w 258229"/>
                <a:gd name="connsiteY159" fmla="*/ 416674 h 484179"/>
                <a:gd name="connsiteX160" fmla="*/ 79362 w 258229"/>
                <a:gd name="connsiteY160" fmla="*/ 415060 h 484179"/>
                <a:gd name="connsiteX161" fmla="*/ 79362 w 258229"/>
                <a:gd name="connsiteY161" fmla="*/ 413446 h 484179"/>
                <a:gd name="connsiteX162" fmla="*/ 76134 w 258229"/>
                <a:gd name="connsiteY162" fmla="*/ 413446 h 484179"/>
                <a:gd name="connsiteX163" fmla="*/ 76134 w 258229"/>
                <a:gd name="connsiteY163" fmla="*/ 411832 h 484179"/>
                <a:gd name="connsiteX164" fmla="*/ 72906 w 258229"/>
                <a:gd name="connsiteY164" fmla="*/ 411832 h 484179"/>
                <a:gd name="connsiteX165" fmla="*/ 71292 w 258229"/>
                <a:gd name="connsiteY165" fmla="*/ 408604 h 484179"/>
                <a:gd name="connsiteX166" fmla="*/ 55153 w 258229"/>
                <a:gd name="connsiteY166" fmla="*/ 392465 h 484179"/>
                <a:gd name="connsiteX167" fmla="*/ 53539 w 258229"/>
                <a:gd name="connsiteY167" fmla="*/ 389237 h 484179"/>
                <a:gd name="connsiteX168" fmla="*/ 53539 w 258229"/>
                <a:gd name="connsiteY168" fmla="*/ 387623 h 484179"/>
                <a:gd name="connsiteX169" fmla="*/ 53539 w 258229"/>
                <a:gd name="connsiteY169" fmla="*/ 387623 h 484179"/>
                <a:gd name="connsiteX170" fmla="*/ 53539 w 258229"/>
                <a:gd name="connsiteY170" fmla="*/ 386009 h 484179"/>
                <a:gd name="connsiteX171" fmla="*/ 55153 w 258229"/>
                <a:gd name="connsiteY171" fmla="*/ 384395 h 484179"/>
                <a:gd name="connsiteX172" fmla="*/ 63223 w 258229"/>
                <a:gd name="connsiteY172" fmla="*/ 379554 h 484179"/>
                <a:gd name="connsiteX173" fmla="*/ 64837 w 258229"/>
                <a:gd name="connsiteY173" fmla="*/ 377940 h 484179"/>
                <a:gd name="connsiteX174" fmla="*/ 66450 w 258229"/>
                <a:gd name="connsiteY174" fmla="*/ 377940 h 484179"/>
                <a:gd name="connsiteX175" fmla="*/ 66450 w 258229"/>
                <a:gd name="connsiteY175" fmla="*/ 376326 h 484179"/>
                <a:gd name="connsiteX176" fmla="*/ 66450 w 258229"/>
                <a:gd name="connsiteY176" fmla="*/ 374712 h 484179"/>
                <a:gd name="connsiteX177" fmla="*/ 66450 w 258229"/>
                <a:gd name="connsiteY177" fmla="*/ 371484 h 484179"/>
                <a:gd name="connsiteX178" fmla="*/ 64837 w 258229"/>
                <a:gd name="connsiteY178" fmla="*/ 366642 h 484179"/>
                <a:gd name="connsiteX179" fmla="*/ 63223 w 258229"/>
                <a:gd name="connsiteY179" fmla="*/ 365028 h 484179"/>
                <a:gd name="connsiteX180" fmla="*/ 63223 w 258229"/>
                <a:gd name="connsiteY180" fmla="*/ 363414 h 484179"/>
                <a:gd name="connsiteX181" fmla="*/ 61609 w 258229"/>
                <a:gd name="connsiteY181" fmla="*/ 363414 h 484179"/>
                <a:gd name="connsiteX182" fmla="*/ 61609 w 258229"/>
                <a:gd name="connsiteY182" fmla="*/ 361800 h 484179"/>
                <a:gd name="connsiteX183" fmla="*/ 58381 w 258229"/>
                <a:gd name="connsiteY183" fmla="*/ 356958 h 484179"/>
                <a:gd name="connsiteX184" fmla="*/ 56767 w 258229"/>
                <a:gd name="connsiteY184" fmla="*/ 356958 h 484179"/>
                <a:gd name="connsiteX185" fmla="*/ 56767 w 258229"/>
                <a:gd name="connsiteY185" fmla="*/ 355345 h 484179"/>
                <a:gd name="connsiteX186" fmla="*/ 55153 w 258229"/>
                <a:gd name="connsiteY186" fmla="*/ 355345 h 484179"/>
                <a:gd name="connsiteX187" fmla="*/ 53539 w 258229"/>
                <a:gd name="connsiteY187" fmla="*/ 353731 h 484179"/>
                <a:gd name="connsiteX188" fmla="*/ 50311 w 258229"/>
                <a:gd name="connsiteY188" fmla="*/ 352117 h 484179"/>
                <a:gd name="connsiteX189" fmla="*/ 42241 w 258229"/>
                <a:gd name="connsiteY189" fmla="*/ 342433 h 484179"/>
                <a:gd name="connsiteX190" fmla="*/ 39014 w 258229"/>
                <a:gd name="connsiteY190" fmla="*/ 331136 h 484179"/>
                <a:gd name="connsiteX191" fmla="*/ 37400 w 258229"/>
                <a:gd name="connsiteY191" fmla="*/ 329522 h 484179"/>
                <a:gd name="connsiteX192" fmla="*/ 37400 w 258229"/>
                <a:gd name="connsiteY192" fmla="*/ 326294 h 484179"/>
                <a:gd name="connsiteX193" fmla="*/ 39014 w 258229"/>
                <a:gd name="connsiteY193" fmla="*/ 316610 h 484179"/>
                <a:gd name="connsiteX194" fmla="*/ 39014 w 258229"/>
                <a:gd name="connsiteY194" fmla="*/ 314996 h 484179"/>
                <a:gd name="connsiteX195" fmla="*/ 37400 w 258229"/>
                <a:gd name="connsiteY195" fmla="*/ 311768 h 484179"/>
                <a:gd name="connsiteX196" fmla="*/ 27716 w 258229"/>
                <a:gd name="connsiteY196" fmla="*/ 290787 h 484179"/>
                <a:gd name="connsiteX197" fmla="*/ 26102 w 258229"/>
                <a:gd name="connsiteY197" fmla="*/ 285945 h 484179"/>
                <a:gd name="connsiteX198" fmla="*/ 26102 w 258229"/>
                <a:gd name="connsiteY198" fmla="*/ 284332 h 484179"/>
                <a:gd name="connsiteX199" fmla="*/ 27716 w 258229"/>
                <a:gd name="connsiteY199" fmla="*/ 277876 h 484179"/>
                <a:gd name="connsiteX200" fmla="*/ 27716 w 258229"/>
                <a:gd name="connsiteY200" fmla="*/ 276262 h 484179"/>
                <a:gd name="connsiteX201" fmla="*/ 27716 w 258229"/>
                <a:gd name="connsiteY201" fmla="*/ 274648 h 484179"/>
                <a:gd name="connsiteX202" fmla="*/ 29330 w 258229"/>
                <a:gd name="connsiteY202" fmla="*/ 269806 h 484179"/>
                <a:gd name="connsiteX203" fmla="*/ 29330 w 258229"/>
                <a:gd name="connsiteY203" fmla="*/ 264964 h 484179"/>
                <a:gd name="connsiteX204" fmla="*/ 29330 w 258229"/>
                <a:gd name="connsiteY204" fmla="*/ 261736 h 484179"/>
                <a:gd name="connsiteX205" fmla="*/ 27716 w 258229"/>
                <a:gd name="connsiteY205" fmla="*/ 260123 h 484179"/>
                <a:gd name="connsiteX206" fmla="*/ 27716 w 258229"/>
                <a:gd name="connsiteY206" fmla="*/ 258509 h 484179"/>
                <a:gd name="connsiteX207" fmla="*/ 24488 w 258229"/>
                <a:gd name="connsiteY207" fmla="*/ 250439 h 484179"/>
                <a:gd name="connsiteX208" fmla="*/ 21260 w 258229"/>
                <a:gd name="connsiteY208" fmla="*/ 245597 h 484179"/>
                <a:gd name="connsiteX209" fmla="*/ 21260 w 258229"/>
                <a:gd name="connsiteY209" fmla="*/ 245597 h 484179"/>
                <a:gd name="connsiteX210" fmla="*/ 19646 w 258229"/>
                <a:gd name="connsiteY210" fmla="*/ 243983 h 484179"/>
                <a:gd name="connsiteX211" fmla="*/ 18032 w 258229"/>
                <a:gd name="connsiteY211" fmla="*/ 243983 h 484179"/>
                <a:gd name="connsiteX212" fmla="*/ 14805 w 258229"/>
                <a:gd name="connsiteY212" fmla="*/ 242369 h 484179"/>
                <a:gd name="connsiteX213" fmla="*/ 13191 w 258229"/>
                <a:gd name="connsiteY213" fmla="*/ 240755 h 484179"/>
                <a:gd name="connsiteX214" fmla="*/ 9963 w 258229"/>
                <a:gd name="connsiteY214" fmla="*/ 235914 h 484179"/>
                <a:gd name="connsiteX215" fmla="*/ 8349 w 258229"/>
                <a:gd name="connsiteY215" fmla="*/ 229458 h 484179"/>
                <a:gd name="connsiteX216" fmla="*/ 8349 w 258229"/>
                <a:gd name="connsiteY216" fmla="*/ 226230 h 484179"/>
                <a:gd name="connsiteX217" fmla="*/ 8349 w 258229"/>
                <a:gd name="connsiteY217" fmla="*/ 224616 h 484179"/>
                <a:gd name="connsiteX218" fmla="*/ 11577 w 258229"/>
                <a:gd name="connsiteY218" fmla="*/ 218160 h 484179"/>
                <a:gd name="connsiteX219" fmla="*/ 11577 w 258229"/>
                <a:gd name="connsiteY219" fmla="*/ 216546 h 484179"/>
                <a:gd name="connsiteX220" fmla="*/ 11577 w 258229"/>
                <a:gd name="connsiteY220" fmla="*/ 213318 h 484179"/>
                <a:gd name="connsiteX221" fmla="*/ 9963 w 258229"/>
                <a:gd name="connsiteY221" fmla="*/ 198793 h 484179"/>
                <a:gd name="connsiteX222" fmla="*/ 9963 w 258229"/>
                <a:gd name="connsiteY222" fmla="*/ 192337 h 484179"/>
                <a:gd name="connsiteX223" fmla="*/ 8349 w 258229"/>
                <a:gd name="connsiteY223" fmla="*/ 185882 h 484179"/>
                <a:gd name="connsiteX224" fmla="*/ 6735 w 258229"/>
                <a:gd name="connsiteY224" fmla="*/ 179426 h 484179"/>
                <a:gd name="connsiteX225" fmla="*/ 5121 w 258229"/>
                <a:gd name="connsiteY225" fmla="*/ 176198 h 484179"/>
                <a:gd name="connsiteX226" fmla="*/ 5121 w 258229"/>
                <a:gd name="connsiteY226" fmla="*/ 174584 h 484179"/>
                <a:gd name="connsiteX227" fmla="*/ 5121 w 258229"/>
                <a:gd name="connsiteY227" fmla="*/ 166514 h 484179"/>
                <a:gd name="connsiteX228" fmla="*/ 5121 w 258229"/>
                <a:gd name="connsiteY228" fmla="*/ 156831 h 484179"/>
                <a:gd name="connsiteX229" fmla="*/ 5121 w 258229"/>
                <a:gd name="connsiteY229" fmla="*/ 153603 h 484179"/>
                <a:gd name="connsiteX230" fmla="*/ 6735 w 258229"/>
                <a:gd name="connsiteY230" fmla="*/ 150375 h 484179"/>
                <a:gd name="connsiteX231" fmla="*/ 6735 w 258229"/>
                <a:gd name="connsiteY231" fmla="*/ 148761 h 484179"/>
                <a:gd name="connsiteX232" fmla="*/ 8349 w 258229"/>
                <a:gd name="connsiteY232" fmla="*/ 147147 h 484179"/>
                <a:gd name="connsiteX233" fmla="*/ 9963 w 258229"/>
                <a:gd name="connsiteY233" fmla="*/ 145533 h 484179"/>
                <a:gd name="connsiteX234" fmla="*/ 14805 w 258229"/>
                <a:gd name="connsiteY234" fmla="*/ 142305 h 484179"/>
                <a:gd name="connsiteX235" fmla="*/ 16419 w 258229"/>
                <a:gd name="connsiteY235" fmla="*/ 140691 h 484179"/>
                <a:gd name="connsiteX236" fmla="*/ 22874 w 258229"/>
                <a:gd name="connsiteY236" fmla="*/ 135850 h 484179"/>
                <a:gd name="connsiteX237" fmla="*/ 26102 w 258229"/>
                <a:gd name="connsiteY237" fmla="*/ 131008 h 484179"/>
                <a:gd name="connsiteX238" fmla="*/ 26102 w 258229"/>
                <a:gd name="connsiteY238" fmla="*/ 127780 h 484179"/>
                <a:gd name="connsiteX239" fmla="*/ 27716 w 258229"/>
                <a:gd name="connsiteY239" fmla="*/ 126166 h 484179"/>
                <a:gd name="connsiteX240" fmla="*/ 29330 w 258229"/>
                <a:gd name="connsiteY240" fmla="*/ 124552 h 484179"/>
                <a:gd name="connsiteX241" fmla="*/ 29330 w 258229"/>
                <a:gd name="connsiteY241" fmla="*/ 122938 h 484179"/>
                <a:gd name="connsiteX242" fmla="*/ 30944 w 258229"/>
                <a:gd name="connsiteY242" fmla="*/ 122938 h 484179"/>
                <a:gd name="connsiteX243" fmla="*/ 32558 w 258229"/>
                <a:gd name="connsiteY243" fmla="*/ 118096 h 484179"/>
                <a:gd name="connsiteX244" fmla="*/ 32558 w 258229"/>
                <a:gd name="connsiteY244" fmla="*/ 116482 h 484179"/>
                <a:gd name="connsiteX245" fmla="*/ 35786 w 258229"/>
                <a:gd name="connsiteY245" fmla="*/ 113255 h 484179"/>
                <a:gd name="connsiteX246" fmla="*/ 35786 w 258229"/>
                <a:gd name="connsiteY246" fmla="*/ 113255 h 484179"/>
                <a:gd name="connsiteX247" fmla="*/ 37400 w 258229"/>
                <a:gd name="connsiteY247" fmla="*/ 111641 h 484179"/>
                <a:gd name="connsiteX248" fmla="*/ 37400 w 258229"/>
                <a:gd name="connsiteY248" fmla="*/ 111641 h 484179"/>
                <a:gd name="connsiteX249" fmla="*/ 39014 w 258229"/>
                <a:gd name="connsiteY249" fmla="*/ 108413 h 484179"/>
                <a:gd name="connsiteX250" fmla="*/ 43855 w 258229"/>
                <a:gd name="connsiteY250" fmla="*/ 100343 h 484179"/>
                <a:gd name="connsiteX251" fmla="*/ 45469 w 258229"/>
                <a:gd name="connsiteY251" fmla="*/ 95501 h 484179"/>
                <a:gd name="connsiteX252" fmla="*/ 45469 w 258229"/>
                <a:gd name="connsiteY252" fmla="*/ 92274 h 484179"/>
                <a:gd name="connsiteX253" fmla="*/ 43855 w 258229"/>
                <a:gd name="connsiteY253" fmla="*/ 89046 h 484179"/>
                <a:gd name="connsiteX254" fmla="*/ 40628 w 258229"/>
                <a:gd name="connsiteY254" fmla="*/ 84204 h 484179"/>
                <a:gd name="connsiteX255" fmla="*/ 39014 w 258229"/>
                <a:gd name="connsiteY255" fmla="*/ 82590 h 484179"/>
                <a:gd name="connsiteX256" fmla="*/ 42241 w 258229"/>
                <a:gd name="connsiteY256" fmla="*/ 82590 h 484179"/>
                <a:gd name="connsiteX257" fmla="*/ 66450 w 258229"/>
                <a:gd name="connsiteY257" fmla="*/ 76134 h 484179"/>
                <a:gd name="connsiteX258" fmla="*/ 68064 w 258229"/>
                <a:gd name="connsiteY258" fmla="*/ 74520 h 484179"/>
                <a:gd name="connsiteX259" fmla="*/ 71292 w 258229"/>
                <a:gd name="connsiteY259" fmla="*/ 72906 h 484179"/>
                <a:gd name="connsiteX260" fmla="*/ 71292 w 258229"/>
                <a:gd name="connsiteY260" fmla="*/ 72906 h 484179"/>
                <a:gd name="connsiteX261" fmla="*/ 72906 w 258229"/>
                <a:gd name="connsiteY261" fmla="*/ 71292 h 484179"/>
                <a:gd name="connsiteX262" fmla="*/ 77748 w 258229"/>
                <a:gd name="connsiteY262" fmla="*/ 64837 h 484179"/>
                <a:gd name="connsiteX263" fmla="*/ 77748 w 258229"/>
                <a:gd name="connsiteY263" fmla="*/ 63223 h 484179"/>
                <a:gd name="connsiteX264" fmla="*/ 79362 w 258229"/>
                <a:gd name="connsiteY264" fmla="*/ 63223 h 484179"/>
                <a:gd name="connsiteX265" fmla="*/ 80976 w 258229"/>
                <a:gd name="connsiteY265" fmla="*/ 63223 h 484179"/>
                <a:gd name="connsiteX266" fmla="*/ 84204 w 258229"/>
                <a:gd name="connsiteY266" fmla="*/ 63223 h 484179"/>
                <a:gd name="connsiteX267" fmla="*/ 85818 w 258229"/>
                <a:gd name="connsiteY267" fmla="*/ 63223 h 484179"/>
                <a:gd name="connsiteX268" fmla="*/ 87432 w 258229"/>
                <a:gd name="connsiteY268" fmla="*/ 63223 h 484179"/>
                <a:gd name="connsiteX269" fmla="*/ 89046 w 258229"/>
                <a:gd name="connsiteY269" fmla="*/ 61609 h 484179"/>
                <a:gd name="connsiteX270" fmla="*/ 92273 w 258229"/>
                <a:gd name="connsiteY270" fmla="*/ 59995 h 484179"/>
                <a:gd name="connsiteX271" fmla="*/ 97115 w 258229"/>
                <a:gd name="connsiteY271" fmla="*/ 56767 h 484179"/>
                <a:gd name="connsiteX272" fmla="*/ 100343 w 258229"/>
                <a:gd name="connsiteY272" fmla="*/ 51925 h 484179"/>
                <a:gd name="connsiteX273" fmla="*/ 101957 w 258229"/>
                <a:gd name="connsiteY273" fmla="*/ 48697 h 484179"/>
                <a:gd name="connsiteX274" fmla="*/ 103571 w 258229"/>
                <a:gd name="connsiteY274" fmla="*/ 43856 h 484179"/>
                <a:gd name="connsiteX275" fmla="*/ 105185 w 258229"/>
                <a:gd name="connsiteY275" fmla="*/ 42242 h 484179"/>
                <a:gd name="connsiteX276" fmla="*/ 106799 w 258229"/>
                <a:gd name="connsiteY276" fmla="*/ 40628 h 484179"/>
                <a:gd name="connsiteX277" fmla="*/ 108413 w 258229"/>
                <a:gd name="connsiteY277" fmla="*/ 39014 h 484179"/>
                <a:gd name="connsiteX278" fmla="*/ 111641 w 258229"/>
                <a:gd name="connsiteY278" fmla="*/ 27716 h 484179"/>
                <a:gd name="connsiteX279" fmla="*/ 113255 w 258229"/>
                <a:gd name="connsiteY279" fmla="*/ 26102 h 484179"/>
                <a:gd name="connsiteX280" fmla="*/ 113255 w 258229"/>
                <a:gd name="connsiteY280" fmla="*/ 26102 h 484179"/>
                <a:gd name="connsiteX281" fmla="*/ 118096 w 258229"/>
                <a:gd name="connsiteY281" fmla="*/ 22874 h 484179"/>
                <a:gd name="connsiteX282" fmla="*/ 119710 w 258229"/>
                <a:gd name="connsiteY282" fmla="*/ 21260 h 484179"/>
                <a:gd name="connsiteX283" fmla="*/ 121324 w 258229"/>
                <a:gd name="connsiteY283" fmla="*/ 19647 h 484179"/>
                <a:gd name="connsiteX284" fmla="*/ 122938 w 258229"/>
                <a:gd name="connsiteY284" fmla="*/ 16419 h 484179"/>
                <a:gd name="connsiteX285" fmla="*/ 124552 w 258229"/>
                <a:gd name="connsiteY285" fmla="*/ 13191 h 484179"/>
                <a:gd name="connsiteX286" fmla="*/ 124552 w 258229"/>
                <a:gd name="connsiteY286" fmla="*/ 11577 h 484179"/>
                <a:gd name="connsiteX287" fmla="*/ 122938 w 258229"/>
                <a:gd name="connsiteY287" fmla="*/ 5121 h 484179"/>
                <a:gd name="connsiteX288" fmla="*/ 127780 w 258229"/>
                <a:gd name="connsiteY288" fmla="*/ 6735 h 484179"/>
                <a:gd name="connsiteX289" fmla="*/ 134236 w 258229"/>
                <a:gd name="connsiteY289" fmla="*/ 6735 h 484179"/>
                <a:gd name="connsiteX290" fmla="*/ 135850 w 258229"/>
                <a:gd name="connsiteY290" fmla="*/ 8349 h 484179"/>
                <a:gd name="connsiteX291" fmla="*/ 137464 w 258229"/>
                <a:gd name="connsiteY291" fmla="*/ 8349 h 484179"/>
                <a:gd name="connsiteX292" fmla="*/ 137464 w 258229"/>
                <a:gd name="connsiteY292" fmla="*/ 11577 h 484179"/>
                <a:gd name="connsiteX293" fmla="*/ 137464 w 258229"/>
                <a:gd name="connsiteY293" fmla="*/ 13191 h 484179"/>
                <a:gd name="connsiteX294" fmla="*/ 135850 w 258229"/>
                <a:gd name="connsiteY294" fmla="*/ 14805 h 484179"/>
                <a:gd name="connsiteX295" fmla="*/ 132622 w 258229"/>
                <a:gd name="connsiteY295" fmla="*/ 18033 h 484179"/>
                <a:gd name="connsiteX296" fmla="*/ 132622 w 258229"/>
                <a:gd name="connsiteY296" fmla="*/ 18033 h 484179"/>
                <a:gd name="connsiteX297" fmla="*/ 131008 w 258229"/>
                <a:gd name="connsiteY297" fmla="*/ 19647 h 484179"/>
                <a:gd name="connsiteX298" fmla="*/ 131008 w 258229"/>
                <a:gd name="connsiteY298" fmla="*/ 19647 h 484179"/>
                <a:gd name="connsiteX299" fmla="*/ 131008 w 258229"/>
                <a:gd name="connsiteY299" fmla="*/ 21260 h 484179"/>
                <a:gd name="connsiteX300" fmla="*/ 131008 w 258229"/>
                <a:gd name="connsiteY300" fmla="*/ 22874 h 484179"/>
                <a:gd name="connsiteX301" fmla="*/ 132622 w 258229"/>
                <a:gd name="connsiteY301" fmla="*/ 29330 h 484179"/>
                <a:gd name="connsiteX302" fmla="*/ 132622 w 258229"/>
                <a:gd name="connsiteY302" fmla="*/ 32558 h 484179"/>
                <a:gd name="connsiteX303" fmla="*/ 132622 w 258229"/>
                <a:gd name="connsiteY303" fmla="*/ 35786 h 484179"/>
                <a:gd name="connsiteX304" fmla="*/ 132622 w 258229"/>
                <a:gd name="connsiteY304" fmla="*/ 37400 h 484179"/>
                <a:gd name="connsiteX305" fmla="*/ 134236 w 258229"/>
                <a:gd name="connsiteY305" fmla="*/ 40628 h 484179"/>
                <a:gd name="connsiteX306" fmla="*/ 135850 w 258229"/>
                <a:gd name="connsiteY306" fmla="*/ 42242 h 484179"/>
                <a:gd name="connsiteX307" fmla="*/ 135850 w 258229"/>
                <a:gd name="connsiteY307" fmla="*/ 43856 h 484179"/>
                <a:gd name="connsiteX308" fmla="*/ 134236 w 258229"/>
                <a:gd name="connsiteY308" fmla="*/ 45469 h 484179"/>
                <a:gd name="connsiteX309" fmla="*/ 129394 w 258229"/>
                <a:gd name="connsiteY309" fmla="*/ 61609 h 484179"/>
                <a:gd name="connsiteX310" fmla="*/ 127780 w 258229"/>
                <a:gd name="connsiteY310" fmla="*/ 63223 h 484179"/>
                <a:gd name="connsiteX311" fmla="*/ 127780 w 258229"/>
                <a:gd name="connsiteY311" fmla="*/ 64837 h 484179"/>
                <a:gd name="connsiteX312" fmla="*/ 127780 w 258229"/>
                <a:gd name="connsiteY312" fmla="*/ 66451 h 484179"/>
                <a:gd name="connsiteX313" fmla="*/ 129394 w 258229"/>
                <a:gd name="connsiteY313" fmla="*/ 72906 h 484179"/>
                <a:gd name="connsiteX314" fmla="*/ 131008 w 258229"/>
                <a:gd name="connsiteY314" fmla="*/ 74520 h 484179"/>
                <a:gd name="connsiteX315" fmla="*/ 134236 w 258229"/>
                <a:gd name="connsiteY315" fmla="*/ 82590 h 484179"/>
                <a:gd name="connsiteX316" fmla="*/ 135850 w 258229"/>
                <a:gd name="connsiteY316" fmla="*/ 85818 h 484179"/>
                <a:gd name="connsiteX317" fmla="*/ 137464 w 258229"/>
                <a:gd name="connsiteY317" fmla="*/ 87432 h 484179"/>
                <a:gd name="connsiteX318" fmla="*/ 135850 w 258229"/>
                <a:gd name="connsiteY318" fmla="*/ 89046 h 484179"/>
                <a:gd name="connsiteX319" fmla="*/ 135850 w 258229"/>
                <a:gd name="connsiteY319" fmla="*/ 90660 h 484179"/>
                <a:gd name="connsiteX320" fmla="*/ 134236 w 258229"/>
                <a:gd name="connsiteY320" fmla="*/ 92274 h 484179"/>
                <a:gd name="connsiteX321" fmla="*/ 132622 w 258229"/>
                <a:gd name="connsiteY321" fmla="*/ 97115 h 484179"/>
                <a:gd name="connsiteX322" fmla="*/ 129394 w 258229"/>
                <a:gd name="connsiteY322" fmla="*/ 100343 h 484179"/>
                <a:gd name="connsiteX323" fmla="*/ 129394 w 258229"/>
                <a:gd name="connsiteY323" fmla="*/ 101957 h 484179"/>
                <a:gd name="connsiteX324" fmla="*/ 129394 w 258229"/>
                <a:gd name="connsiteY324" fmla="*/ 103571 h 484179"/>
                <a:gd name="connsiteX325" fmla="*/ 129394 w 258229"/>
                <a:gd name="connsiteY325" fmla="*/ 105185 h 484179"/>
                <a:gd name="connsiteX326" fmla="*/ 129394 w 258229"/>
                <a:gd name="connsiteY326" fmla="*/ 108413 h 484179"/>
                <a:gd name="connsiteX327" fmla="*/ 131008 w 258229"/>
                <a:gd name="connsiteY327" fmla="*/ 111641 h 484179"/>
                <a:gd name="connsiteX328" fmla="*/ 132622 w 258229"/>
                <a:gd name="connsiteY328" fmla="*/ 113255 h 484179"/>
                <a:gd name="connsiteX329" fmla="*/ 134236 w 258229"/>
                <a:gd name="connsiteY329" fmla="*/ 114869 h 484179"/>
                <a:gd name="connsiteX330" fmla="*/ 139077 w 258229"/>
                <a:gd name="connsiteY330" fmla="*/ 114869 h 48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258229" h="484179">
                  <a:moveTo>
                    <a:pt x="142305" y="116482"/>
                  </a:moveTo>
                  <a:lnTo>
                    <a:pt x="143919" y="116482"/>
                  </a:lnTo>
                  <a:lnTo>
                    <a:pt x="166514" y="110027"/>
                  </a:lnTo>
                  <a:lnTo>
                    <a:pt x="168128" y="108413"/>
                  </a:lnTo>
                  <a:lnTo>
                    <a:pt x="168128" y="108413"/>
                  </a:lnTo>
                  <a:lnTo>
                    <a:pt x="169742" y="106799"/>
                  </a:lnTo>
                  <a:lnTo>
                    <a:pt x="171356" y="105185"/>
                  </a:lnTo>
                  <a:lnTo>
                    <a:pt x="172970" y="101957"/>
                  </a:lnTo>
                  <a:lnTo>
                    <a:pt x="172970" y="100343"/>
                  </a:lnTo>
                  <a:lnTo>
                    <a:pt x="174584" y="100343"/>
                  </a:lnTo>
                  <a:lnTo>
                    <a:pt x="176198" y="100343"/>
                  </a:lnTo>
                  <a:lnTo>
                    <a:pt x="177812" y="103571"/>
                  </a:lnTo>
                  <a:lnTo>
                    <a:pt x="177812" y="106799"/>
                  </a:lnTo>
                  <a:lnTo>
                    <a:pt x="177812" y="108413"/>
                  </a:lnTo>
                  <a:lnTo>
                    <a:pt x="177812" y="110027"/>
                  </a:lnTo>
                  <a:lnTo>
                    <a:pt x="177812" y="111641"/>
                  </a:lnTo>
                  <a:lnTo>
                    <a:pt x="179426" y="113255"/>
                  </a:lnTo>
                  <a:lnTo>
                    <a:pt x="181040" y="113255"/>
                  </a:lnTo>
                  <a:lnTo>
                    <a:pt x="184267" y="114869"/>
                  </a:lnTo>
                  <a:lnTo>
                    <a:pt x="187495" y="114869"/>
                  </a:lnTo>
                  <a:lnTo>
                    <a:pt x="190723" y="114869"/>
                  </a:lnTo>
                  <a:lnTo>
                    <a:pt x="190723" y="116482"/>
                  </a:lnTo>
                  <a:lnTo>
                    <a:pt x="192337" y="116482"/>
                  </a:lnTo>
                  <a:lnTo>
                    <a:pt x="193951" y="119710"/>
                  </a:lnTo>
                  <a:lnTo>
                    <a:pt x="197179" y="124552"/>
                  </a:lnTo>
                  <a:lnTo>
                    <a:pt x="198793" y="126166"/>
                  </a:lnTo>
                  <a:lnTo>
                    <a:pt x="200407" y="135850"/>
                  </a:lnTo>
                  <a:lnTo>
                    <a:pt x="202021" y="137464"/>
                  </a:lnTo>
                  <a:lnTo>
                    <a:pt x="208476" y="143919"/>
                  </a:lnTo>
                  <a:lnTo>
                    <a:pt x="213318" y="145533"/>
                  </a:lnTo>
                  <a:lnTo>
                    <a:pt x="218160" y="147147"/>
                  </a:lnTo>
                  <a:lnTo>
                    <a:pt x="219774" y="148761"/>
                  </a:lnTo>
                  <a:lnTo>
                    <a:pt x="221388" y="151989"/>
                  </a:lnTo>
                  <a:lnTo>
                    <a:pt x="221388" y="153603"/>
                  </a:lnTo>
                  <a:lnTo>
                    <a:pt x="223002" y="158445"/>
                  </a:lnTo>
                  <a:lnTo>
                    <a:pt x="221388" y="163287"/>
                  </a:lnTo>
                  <a:lnTo>
                    <a:pt x="231072" y="176198"/>
                  </a:lnTo>
                  <a:lnTo>
                    <a:pt x="232685" y="177812"/>
                  </a:lnTo>
                  <a:lnTo>
                    <a:pt x="232685" y="181040"/>
                  </a:lnTo>
                  <a:lnTo>
                    <a:pt x="232685" y="182654"/>
                  </a:lnTo>
                  <a:lnTo>
                    <a:pt x="235913" y="184268"/>
                  </a:lnTo>
                  <a:lnTo>
                    <a:pt x="237527" y="182654"/>
                  </a:lnTo>
                  <a:lnTo>
                    <a:pt x="239141" y="177812"/>
                  </a:lnTo>
                  <a:lnTo>
                    <a:pt x="242369" y="176198"/>
                  </a:lnTo>
                  <a:lnTo>
                    <a:pt x="247211" y="176198"/>
                  </a:lnTo>
                  <a:lnTo>
                    <a:pt x="260122" y="176198"/>
                  </a:lnTo>
                  <a:lnTo>
                    <a:pt x="260122" y="176198"/>
                  </a:lnTo>
                  <a:lnTo>
                    <a:pt x="242369" y="206863"/>
                  </a:lnTo>
                  <a:lnTo>
                    <a:pt x="239141" y="218160"/>
                  </a:lnTo>
                  <a:lnTo>
                    <a:pt x="239141" y="227844"/>
                  </a:lnTo>
                  <a:lnTo>
                    <a:pt x="239141" y="229458"/>
                  </a:lnTo>
                  <a:lnTo>
                    <a:pt x="239141" y="232686"/>
                  </a:lnTo>
                  <a:lnTo>
                    <a:pt x="240755" y="234300"/>
                  </a:lnTo>
                  <a:lnTo>
                    <a:pt x="243983" y="239141"/>
                  </a:lnTo>
                  <a:lnTo>
                    <a:pt x="243983" y="242369"/>
                  </a:lnTo>
                  <a:lnTo>
                    <a:pt x="243983" y="266578"/>
                  </a:lnTo>
                  <a:lnTo>
                    <a:pt x="248825" y="281104"/>
                  </a:lnTo>
                  <a:lnTo>
                    <a:pt x="248825" y="285945"/>
                  </a:lnTo>
                  <a:lnTo>
                    <a:pt x="248825" y="289173"/>
                  </a:lnTo>
                  <a:lnTo>
                    <a:pt x="248825" y="290787"/>
                  </a:lnTo>
                  <a:lnTo>
                    <a:pt x="248825" y="292401"/>
                  </a:lnTo>
                  <a:lnTo>
                    <a:pt x="243983" y="297243"/>
                  </a:lnTo>
                  <a:lnTo>
                    <a:pt x="243983" y="298857"/>
                  </a:lnTo>
                  <a:lnTo>
                    <a:pt x="239141" y="311768"/>
                  </a:lnTo>
                  <a:lnTo>
                    <a:pt x="227844" y="368256"/>
                  </a:lnTo>
                  <a:lnTo>
                    <a:pt x="226230" y="371484"/>
                  </a:lnTo>
                  <a:lnTo>
                    <a:pt x="226230" y="373098"/>
                  </a:lnTo>
                  <a:lnTo>
                    <a:pt x="224616" y="373098"/>
                  </a:lnTo>
                  <a:lnTo>
                    <a:pt x="223002" y="374712"/>
                  </a:lnTo>
                  <a:lnTo>
                    <a:pt x="221388" y="374712"/>
                  </a:lnTo>
                  <a:lnTo>
                    <a:pt x="218160" y="374712"/>
                  </a:lnTo>
                  <a:lnTo>
                    <a:pt x="211704" y="373098"/>
                  </a:lnTo>
                  <a:lnTo>
                    <a:pt x="208476" y="373098"/>
                  </a:lnTo>
                  <a:lnTo>
                    <a:pt x="205249" y="373098"/>
                  </a:lnTo>
                  <a:lnTo>
                    <a:pt x="202021" y="373098"/>
                  </a:lnTo>
                  <a:lnTo>
                    <a:pt x="200407" y="373098"/>
                  </a:lnTo>
                  <a:lnTo>
                    <a:pt x="195565" y="376326"/>
                  </a:lnTo>
                  <a:lnTo>
                    <a:pt x="192337" y="379554"/>
                  </a:lnTo>
                  <a:lnTo>
                    <a:pt x="190723" y="382781"/>
                  </a:lnTo>
                  <a:lnTo>
                    <a:pt x="181040" y="405376"/>
                  </a:lnTo>
                  <a:lnTo>
                    <a:pt x="179426" y="406990"/>
                  </a:lnTo>
                  <a:lnTo>
                    <a:pt x="177812" y="408604"/>
                  </a:lnTo>
                  <a:lnTo>
                    <a:pt x="174584" y="413446"/>
                  </a:lnTo>
                  <a:lnTo>
                    <a:pt x="174584" y="415060"/>
                  </a:lnTo>
                  <a:lnTo>
                    <a:pt x="174584" y="416674"/>
                  </a:lnTo>
                  <a:lnTo>
                    <a:pt x="174584" y="418288"/>
                  </a:lnTo>
                  <a:lnTo>
                    <a:pt x="176198" y="418288"/>
                  </a:lnTo>
                  <a:lnTo>
                    <a:pt x="177812" y="418288"/>
                  </a:lnTo>
                  <a:lnTo>
                    <a:pt x="177812" y="419902"/>
                  </a:lnTo>
                  <a:lnTo>
                    <a:pt x="179426" y="419902"/>
                  </a:lnTo>
                  <a:lnTo>
                    <a:pt x="181040" y="419902"/>
                  </a:lnTo>
                  <a:lnTo>
                    <a:pt x="181040" y="421516"/>
                  </a:lnTo>
                  <a:lnTo>
                    <a:pt x="182654" y="423130"/>
                  </a:lnTo>
                  <a:lnTo>
                    <a:pt x="182654" y="424744"/>
                  </a:lnTo>
                  <a:lnTo>
                    <a:pt x="182654" y="426358"/>
                  </a:lnTo>
                  <a:lnTo>
                    <a:pt x="182654" y="427972"/>
                  </a:lnTo>
                  <a:lnTo>
                    <a:pt x="182654" y="429585"/>
                  </a:lnTo>
                  <a:lnTo>
                    <a:pt x="184267" y="429585"/>
                  </a:lnTo>
                  <a:lnTo>
                    <a:pt x="184267" y="431199"/>
                  </a:lnTo>
                  <a:lnTo>
                    <a:pt x="185882" y="432813"/>
                  </a:lnTo>
                  <a:lnTo>
                    <a:pt x="190723" y="436041"/>
                  </a:lnTo>
                  <a:lnTo>
                    <a:pt x="192337" y="437655"/>
                  </a:lnTo>
                  <a:lnTo>
                    <a:pt x="195565" y="437655"/>
                  </a:lnTo>
                  <a:lnTo>
                    <a:pt x="197179" y="437655"/>
                  </a:lnTo>
                  <a:lnTo>
                    <a:pt x="200407" y="439269"/>
                  </a:lnTo>
                  <a:lnTo>
                    <a:pt x="200407" y="439269"/>
                  </a:lnTo>
                  <a:lnTo>
                    <a:pt x="205249" y="444111"/>
                  </a:lnTo>
                  <a:lnTo>
                    <a:pt x="206863" y="445725"/>
                  </a:lnTo>
                  <a:lnTo>
                    <a:pt x="206863" y="445725"/>
                  </a:lnTo>
                  <a:lnTo>
                    <a:pt x="208476" y="445725"/>
                  </a:lnTo>
                  <a:lnTo>
                    <a:pt x="211704" y="442497"/>
                  </a:lnTo>
                  <a:lnTo>
                    <a:pt x="213318" y="442497"/>
                  </a:lnTo>
                  <a:lnTo>
                    <a:pt x="214932" y="442497"/>
                  </a:lnTo>
                  <a:lnTo>
                    <a:pt x="218160" y="442497"/>
                  </a:lnTo>
                  <a:lnTo>
                    <a:pt x="221388" y="442497"/>
                  </a:lnTo>
                  <a:lnTo>
                    <a:pt x="223002" y="442497"/>
                  </a:lnTo>
                  <a:lnTo>
                    <a:pt x="224616" y="444111"/>
                  </a:lnTo>
                  <a:lnTo>
                    <a:pt x="226230" y="444111"/>
                  </a:lnTo>
                  <a:lnTo>
                    <a:pt x="227844" y="445725"/>
                  </a:lnTo>
                  <a:lnTo>
                    <a:pt x="227844" y="447339"/>
                  </a:lnTo>
                  <a:lnTo>
                    <a:pt x="229458" y="450567"/>
                  </a:lnTo>
                  <a:lnTo>
                    <a:pt x="229458" y="453794"/>
                  </a:lnTo>
                  <a:lnTo>
                    <a:pt x="229458" y="455408"/>
                  </a:lnTo>
                  <a:lnTo>
                    <a:pt x="229458" y="455408"/>
                  </a:lnTo>
                  <a:lnTo>
                    <a:pt x="226230" y="458636"/>
                  </a:lnTo>
                  <a:lnTo>
                    <a:pt x="219774" y="484459"/>
                  </a:lnTo>
                  <a:lnTo>
                    <a:pt x="198793" y="492529"/>
                  </a:lnTo>
                  <a:lnTo>
                    <a:pt x="192337" y="494143"/>
                  </a:lnTo>
                  <a:lnTo>
                    <a:pt x="185882" y="490915"/>
                  </a:lnTo>
                  <a:lnTo>
                    <a:pt x="171356" y="486073"/>
                  </a:lnTo>
                  <a:lnTo>
                    <a:pt x="169742" y="486073"/>
                  </a:lnTo>
                  <a:lnTo>
                    <a:pt x="168128" y="484459"/>
                  </a:lnTo>
                  <a:lnTo>
                    <a:pt x="168128" y="484459"/>
                  </a:lnTo>
                  <a:lnTo>
                    <a:pt x="166514" y="482845"/>
                  </a:lnTo>
                  <a:lnTo>
                    <a:pt x="163286" y="481231"/>
                  </a:lnTo>
                  <a:lnTo>
                    <a:pt x="153603" y="478003"/>
                  </a:lnTo>
                  <a:lnTo>
                    <a:pt x="151989" y="476389"/>
                  </a:lnTo>
                  <a:lnTo>
                    <a:pt x="150375" y="476389"/>
                  </a:lnTo>
                  <a:lnTo>
                    <a:pt x="148761" y="474776"/>
                  </a:lnTo>
                  <a:lnTo>
                    <a:pt x="105185" y="461864"/>
                  </a:lnTo>
                  <a:lnTo>
                    <a:pt x="93887" y="453794"/>
                  </a:lnTo>
                  <a:lnTo>
                    <a:pt x="93887" y="453794"/>
                  </a:lnTo>
                  <a:lnTo>
                    <a:pt x="92273" y="450567"/>
                  </a:lnTo>
                  <a:lnTo>
                    <a:pt x="92273" y="448953"/>
                  </a:lnTo>
                  <a:lnTo>
                    <a:pt x="92273" y="447339"/>
                  </a:lnTo>
                  <a:lnTo>
                    <a:pt x="92273" y="447339"/>
                  </a:lnTo>
                  <a:lnTo>
                    <a:pt x="93887" y="445725"/>
                  </a:lnTo>
                  <a:lnTo>
                    <a:pt x="93887" y="445725"/>
                  </a:lnTo>
                  <a:lnTo>
                    <a:pt x="95501" y="445725"/>
                  </a:lnTo>
                  <a:lnTo>
                    <a:pt x="95501" y="444111"/>
                  </a:lnTo>
                  <a:lnTo>
                    <a:pt x="95501" y="442497"/>
                  </a:lnTo>
                  <a:lnTo>
                    <a:pt x="95501" y="437655"/>
                  </a:lnTo>
                  <a:lnTo>
                    <a:pt x="95501" y="436041"/>
                  </a:lnTo>
                  <a:lnTo>
                    <a:pt x="93887" y="434427"/>
                  </a:lnTo>
                  <a:lnTo>
                    <a:pt x="87432" y="431199"/>
                  </a:lnTo>
                  <a:lnTo>
                    <a:pt x="82590" y="426358"/>
                  </a:lnTo>
                  <a:lnTo>
                    <a:pt x="80976" y="423130"/>
                  </a:lnTo>
                  <a:lnTo>
                    <a:pt x="80976" y="421516"/>
                  </a:lnTo>
                  <a:lnTo>
                    <a:pt x="80976" y="419902"/>
                  </a:lnTo>
                  <a:lnTo>
                    <a:pt x="80976" y="416674"/>
                  </a:lnTo>
                  <a:lnTo>
                    <a:pt x="79362" y="415060"/>
                  </a:lnTo>
                  <a:lnTo>
                    <a:pt x="79362" y="413446"/>
                  </a:lnTo>
                  <a:lnTo>
                    <a:pt x="76134" y="413446"/>
                  </a:lnTo>
                  <a:lnTo>
                    <a:pt x="76134" y="411832"/>
                  </a:lnTo>
                  <a:lnTo>
                    <a:pt x="72906" y="411832"/>
                  </a:lnTo>
                  <a:lnTo>
                    <a:pt x="71292" y="408604"/>
                  </a:lnTo>
                  <a:lnTo>
                    <a:pt x="55153" y="392465"/>
                  </a:lnTo>
                  <a:lnTo>
                    <a:pt x="53539" y="389237"/>
                  </a:lnTo>
                  <a:lnTo>
                    <a:pt x="53539" y="387623"/>
                  </a:lnTo>
                  <a:lnTo>
                    <a:pt x="53539" y="387623"/>
                  </a:lnTo>
                  <a:lnTo>
                    <a:pt x="53539" y="386009"/>
                  </a:lnTo>
                  <a:lnTo>
                    <a:pt x="55153" y="384395"/>
                  </a:lnTo>
                  <a:lnTo>
                    <a:pt x="63223" y="379554"/>
                  </a:lnTo>
                  <a:lnTo>
                    <a:pt x="64837" y="377940"/>
                  </a:lnTo>
                  <a:lnTo>
                    <a:pt x="66450" y="377940"/>
                  </a:lnTo>
                  <a:lnTo>
                    <a:pt x="66450" y="376326"/>
                  </a:lnTo>
                  <a:lnTo>
                    <a:pt x="66450" y="374712"/>
                  </a:lnTo>
                  <a:lnTo>
                    <a:pt x="66450" y="371484"/>
                  </a:lnTo>
                  <a:lnTo>
                    <a:pt x="64837" y="366642"/>
                  </a:lnTo>
                  <a:lnTo>
                    <a:pt x="63223" y="365028"/>
                  </a:lnTo>
                  <a:lnTo>
                    <a:pt x="63223" y="363414"/>
                  </a:lnTo>
                  <a:lnTo>
                    <a:pt x="61609" y="363414"/>
                  </a:lnTo>
                  <a:lnTo>
                    <a:pt x="61609" y="361800"/>
                  </a:lnTo>
                  <a:lnTo>
                    <a:pt x="58381" y="356958"/>
                  </a:lnTo>
                  <a:lnTo>
                    <a:pt x="56767" y="356958"/>
                  </a:lnTo>
                  <a:lnTo>
                    <a:pt x="56767" y="355345"/>
                  </a:lnTo>
                  <a:lnTo>
                    <a:pt x="55153" y="355345"/>
                  </a:lnTo>
                  <a:lnTo>
                    <a:pt x="53539" y="353731"/>
                  </a:lnTo>
                  <a:lnTo>
                    <a:pt x="50311" y="352117"/>
                  </a:lnTo>
                  <a:lnTo>
                    <a:pt x="42241" y="342433"/>
                  </a:lnTo>
                  <a:lnTo>
                    <a:pt x="39014" y="331136"/>
                  </a:lnTo>
                  <a:lnTo>
                    <a:pt x="37400" y="329522"/>
                  </a:lnTo>
                  <a:lnTo>
                    <a:pt x="37400" y="326294"/>
                  </a:lnTo>
                  <a:lnTo>
                    <a:pt x="39014" y="316610"/>
                  </a:lnTo>
                  <a:lnTo>
                    <a:pt x="39014" y="314996"/>
                  </a:lnTo>
                  <a:lnTo>
                    <a:pt x="37400" y="311768"/>
                  </a:lnTo>
                  <a:lnTo>
                    <a:pt x="27716" y="290787"/>
                  </a:lnTo>
                  <a:lnTo>
                    <a:pt x="26102" y="285945"/>
                  </a:lnTo>
                  <a:lnTo>
                    <a:pt x="26102" y="284332"/>
                  </a:lnTo>
                  <a:lnTo>
                    <a:pt x="27716" y="277876"/>
                  </a:lnTo>
                  <a:lnTo>
                    <a:pt x="27716" y="276262"/>
                  </a:lnTo>
                  <a:lnTo>
                    <a:pt x="27716" y="274648"/>
                  </a:lnTo>
                  <a:lnTo>
                    <a:pt x="29330" y="269806"/>
                  </a:lnTo>
                  <a:lnTo>
                    <a:pt x="29330" y="264964"/>
                  </a:lnTo>
                  <a:lnTo>
                    <a:pt x="29330" y="261736"/>
                  </a:lnTo>
                  <a:lnTo>
                    <a:pt x="27716" y="260123"/>
                  </a:lnTo>
                  <a:lnTo>
                    <a:pt x="27716" y="258509"/>
                  </a:lnTo>
                  <a:lnTo>
                    <a:pt x="24488" y="250439"/>
                  </a:lnTo>
                  <a:lnTo>
                    <a:pt x="21260" y="245597"/>
                  </a:lnTo>
                  <a:lnTo>
                    <a:pt x="21260" y="245597"/>
                  </a:lnTo>
                  <a:lnTo>
                    <a:pt x="19646" y="243983"/>
                  </a:lnTo>
                  <a:lnTo>
                    <a:pt x="18032" y="243983"/>
                  </a:lnTo>
                  <a:lnTo>
                    <a:pt x="14805" y="242369"/>
                  </a:lnTo>
                  <a:lnTo>
                    <a:pt x="13191" y="240755"/>
                  </a:lnTo>
                  <a:lnTo>
                    <a:pt x="9963" y="235914"/>
                  </a:lnTo>
                  <a:lnTo>
                    <a:pt x="8349" y="229458"/>
                  </a:lnTo>
                  <a:lnTo>
                    <a:pt x="8349" y="226230"/>
                  </a:lnTo>
                  <a:lnTo>
                    <a:pt x="8349" y="224616"/>
                  </a:lnTo>
                  <a:lnTo>
                    <a:pt x="11577" y="218160"/>
                  </a:lnTo>
                  <a:lnTo>
                    <a:pt x="11577" y="216546"/>
                  </a:lnTo>
                  <a:lnTo>
                    <a:pt x="11577" y="213318"/>
                  </a:lnTo>
                  <a:lnTo>
                    <a:pt x="9963" y="198793"/>
                  </a:lnTo>
                  <a:lnTo>
                    <a:pt x="9963" y="192337"/>
                  </a:lnTo>
                  <a:lnTo>
                    <a:pt x="8349" y="185882"/>
                  </a:lnTo>
                  <a:lnTo>
                    <a:pt x="6735" y="179426"/>
                  </a:lnTo>
                  <a:lnTo>
                    <a:pt x="5121" y="176198"/>
                  </a:lnTo>
                  <a:lnTo>
                    <a:pt x="5121" y="174584"/>
                  </a:lnTo>
                  <a:lnTo>
                    <a:pt x="5121" y="166514"/>
                  </a:lnTo>
                  <a:lnTo>
                    <a:pt x="5121" y="156831"/>
                  </a:lnTo>
                  <a:lnTo>
                    <a:pt x="5121" y="153603"/>
                  </a:lnTo>
                  <a:lnTo>
                    <a:pt x="6735" y="150375"/>
                  </a:lnTo>
                  <a:lnTo>
                    <a:pt x="6735" y="148761"/>
                  </a:lnTo>
                  <a:lnTo>
                    <a:pt x="8349" y="147147"/>
                  </a:lnTo>
                  <a:lnTo>
                    <a:pt x="9963" y="145533"/>
                  </a:lnTo>
                  <a:lnTo>
                    <a:pt x="14805" y="142305"/>
                  </a:lnTo>
                  <a:lnTo>
                    <a:pt x="16419" y="140691"/>
                  </a:lnTo>
                  <a:lnTo>
                    <a:pt x="22874" y="135850"/>
                  </a:lnTo>
                  <a:lnTo>
                    <a:pt x="26102" y="131008"/>
                  </a:lnTo>
                  <a:lnTo>
                    <a:pt x="26102" y="127780"/>
                  </a:lnTo>
                  <a:lnTo>
                    <a:pt x="27716" y="126166"/>
                  </a:lnTo>
                  <a:lnTo>
                    <a:pt x="29330" y="124552"/>
                  </a:lnTo>
                  <a:lnTo>
                    <a:pt x="29330" y="122938"/>
                  </a:lnTo>
                  <a:lnTo>
                    <a:pt x="30944" y="122938"/>
                  </a:lnTo>
                  <a:lnTo>
                    <a:pt x="32558" y="118096"/>
                  </a:lnTo>
                  <a:lnTo>
                    <a:pt x="32558" y="116482"/>
                  </a:lnTo>
                  <a:lnTo>
                    <a:pt x="35786" y="113255"/>
                  </a:lnTo>
                  <a:lnTo>
                    <a:pt x="35786" y="113255"/>
                  </a:lnTo>
                  <a:lnTo>
                    <a:pt x="37400" y="111641"/>
                  </a:lnTo>
                  <a:lnTo>
                    <a:pt x="37400" y="111641"/>
                  </a:lnTo>
                  <a:lnTo>
                    <a:pt x="39014" y="108413"/>
                  </a:lnTo>
                  <a:lnTo>
                    <a:pt x="43855" y="100343"/>
                  </a:lnTo>
                  <a:lnTo>
                    <a:pt x="45469" y="95501"/>
                  </a:lnTo>
                  <a:lnTo>
                    <a:pt x="45469" y="92274"/>
                  </a:lnTo>
                  <a:lnTo>
                    <a:pt x="43855" y="89046"/>
                  </a:lnTo>
                  <a:lnTo>
                    <a:pt x="40628" y="84204"/>
                  </a:lnTo>
                  <a:lnTo>
                    <a:pt x="39014" y="82590"/>
                  </a:lnTo>
                  <a:lnTo>
                    <a:pt x="42241" y="82590"/>
                  </a:lnTo>
                  <a:lnTo>
                    <a:pt x="66450" y="76134"/>
                  </a:lnTo>
                  <a:lnTo>
                    <a:pt x="68064" y="74520"/>
                  </a:lnTo>
                  <a:lnTo>
                    <a:pt x="71292" y="72906"/>
                  </a:lnTo>
                  <a:lnTo>
                    <a:pt x="71292" y="72906"/>
                  </a:lnTo>
                  <a:lnTo>
                    <a:pt x="72906" y="71292"/>
                  </a:lnTo>
                  <a:lnTo>
                    <a:pt x="77748" y="64837"/>
                  </a:lnTo>
                  <a:lnTo>
                    <a:pt x="77748" y="63223"/>
                  </a:lnTo>
                  <a:lnTo>
                    <a:pt x="79362" y="63223"/>
                  </a:lnTo>
                  <a:lnTo>
                    <a:pt x="80976" y="63223"/>
                  </a:lnTo>
                  <a:lnTo>
                    <a:pt x="84204" y="63223"/>
                  </a:lnTo>
                  <a:lnTo>
                    <a:pt x="85818" y="63223"/>
                  </a:lnTo>
                  <a:lnTo>
                    <a:pt x="87432" y="63223"/>
                  </a:lnTo>
                  <a:lnTo>
                    <a:pt x="89046" y="61609"/>
                  </a:lnTo>
                  <a:lnTo>
                    <a:pt x="92273" y="59995"/>
                  </a:lnTo>
                  <a:lnTo>
                    <a:pt x="97115" y="56767"/>
                  </a:lnTo>
                  <a:lnTo>
                    <a:pt x="100343" y="51925"/>
                  </a:lnTo>
                  <a:lnTo>
                    <a:pt x="101957" y="48697"/>
                  </a:lnTo>
                  <a:lnTo>
                    <a:pt x="103571" y="43856"/>
                  </a:lnTo>
                  <a:lnTo>
                    <a:pt x="105185" y="42242"/>
                  </a:lnTo>
                  <a:lnTo>
                    <a:pt x="106799" y="40628"/>
                  </a:lnTo>
                  <a:lnTo>
                    <a:pt x="108413" y="39014"/>
                  </a:lnTo>
                  <a:lnTo>
                    <a:pt x="111641" y="27716"/>
                  </a:lnTo>
                  <a:lnTo>
                    <a:pt x="113255" y="26102"/>
                  </a:lnTo>
                  <a:lnTo>
                    <a:pt x="113255" y="26102"/>
                  </a:lnTo>
                  <a:lnTo>
                    <a:pt x="118096" y="22874"/>
                  </a:lnTo>
                  <a:lnTo>
                    <a:pt x="119710" y="21260"/>
                  </a:lnTo>
                  <a:lnTo>
                    <a:pt x="121324" y="19647"/>
                  </a:lnTo>
                  <a:lnTo>
                    <a:pt x="122938" y="16419"/>
                  </a:lnTo>
                  <a:lnTo>
                    <a:pt x="124552" y="13191"/>
                  </a:lnTo>
                  <a:lnTo>
                    <a:pt x="124552" y="11577"/>
                  </a:lnTo>
                  <a:lnTo>
                    <a:pt x="122938" y="5121"/>
                  </a:lnTo>
                  <a:lnTo>
                    <a:pt x="127780" y="6735"/>
                  </a:lnTo>
                  <a:lnTo>
                    <a:pt x="134236" y="6735"/>
                  </a:lnTo>
                  <a:lnTo>
                    <a:pt x="135850" y="8349"/>
                  </a:lnTo>
                  <a:lnTo>
                    <a:pt x="137464" y="8349"/>
                  </a:lnTo>
                  <a:lnTo>
                    <a:pt x="137464" y="11577"/>
                  </a:lnTo>
                  <a:lnTo>
                    <a:pt x="137464" y="13191"/>
                  </a:lnTo>
                  <a:lnTo>
                    <a:pt x="135850" y="14805"/>
                  </a:lnTo>
                  <a:lnTo>
                    <a:pt x="132622" y="18033"/>
                  </a:lnTo>
                  <a:lnTo>
                    <a:pt x="132622" y="18033"/>
                  </a:lnTo>
                  <a:lnTo>
                    <a:pt x="131008" y="19647"/>
                  </a:lnTo>
                  <a:lnTo>
                    <a:pt x="131008" y="19647"/>
                  </a:lnTo>
                  <a:lnTo>
                    <a:pt x="131008" y="21260"/>
                  </a:lnTo>
                  <a:lnTo>
                    <a:pt x="131008" y="22874"/>
                  </a:lnTo>
                  <a:lnTo>
                    <a:pt x="132622" y="29330"/>
                  </a:lnTo>
                  <a:lnTo>
                    <a:pt x="132622" y="32558"/>
                  </a:lnTo>
                  <a:lnTo>
                    <a:pt x="132622" y="35786"/>
                  </a:lnTo>
                  <a:lnTo>
                    <a:pt x="132622" y="37400"/>
                  </a:lnTo>
                  <a:lnTo>
                    <a:pt x="134236" y="40628"/>
                  </a:lnTo>
                  <a:lnTo>
                    <a:pt x="135850" y="42242"/>
                  </a:lnTo>
                  <a:lnTo>
                    <a:pt x="135850" y="43856"/>
                  </a:lnTo>
                  <a:lnTo>
                    <a:pt x="134236" y="45469"/>
                  </a:lnTo>
                  <a:lnTo>
                    <a:pt x="129394" y="61609"/>
                  </a:lnTo>
                  <a:lnTo>
                    <a:pt x="127780" y="63223"/>
                  </a:lnTo>
                  <a:lnTo>
                    <a:pt x="127780" y="64837"/>
                  </a:lnTo>
                  <a:lnTo>
                    <a:pt x="127780" y="66451"/>
                  </a:lnTo>
                  <a:lnTo>
                    <a:pt x="129394" y="72906"/>
                  </a:lnTo>
                  <a:lnTo>
                    <a:pt x="131008" y="74520"/>
                  </a:lnTo>
                  <a:lnTo>
                    <a:pt x="134236" y="82590"/>
                  </a:lnTo>
                  <a:lnTo>
                    <a:pt x="135850" y="85818"/>
                  </a:lnTo>
                  <a:lnTo>
                    <a:pt x="137464" y="87432"/>
                  </a:lnTo>
                  <a:lnTo>
                    <a:pt x="135850" y="89046"/>
                  </a:lnTo>
                  <a:lnTo>
                    <a:pt x="135850" y="90660"/>
                  </a:lnTo>
                  <a:lnTo>
                    <a:pt x="134236" y="92274"/>
                  </a:lnTo>
                  <a:lnTo>
                    <a:pt x="132622" y="97115"/>
                  </a:lnTo>
                  <a:lnTo>
                    <a:pt x="129394" y="100343"/>
                  </a:lnTo>
                  <a:lnTo>
                    <a:pt x="129394" y="101957"/>
                  </a:lnTo>
                  <a:lnTo>
                    <a:pt x="129394" y="103571"/>
                  </a:lnTo>
                  <a:lnTo>
                    <a:pt x="129394" y="105185"/>
                  </a:lnTo>
                  <a:lnTo>
                    <a:pt x="129394" y="108413"/>
                  </a:lnTo>
                  <a:lnTo>
                    <a:pt x="131008" y="111641"/>
                  </a:lnTo>
                  <a:lnTo>
                    <a:pt x="132622" y="113255"/>
                  </a:lnTo>
                  <a:lnTo>
                    <a:pt x="134236" y="114869"/>
                  </a:lnTo>
                  <a:lnTo>
                    <a:pt x="139077" y="1148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FBEA609-DB97-4E11-AD5C-36ADCABF47F4}"/>
                </a:ext>
              </a:extLst>
            </p:cNvPr>
            <p:cNvSpPr/>
            <p:nvPr/>
          </p:nvSpPr>
          <p:spPr>
            <a:xfrm>
              <a:off x="8798957" y="2460260"/>
              <a:ext cx="693991" cy="677852"/>
            </a:xfrm>
            <a:custGeom>
              <a:avLst/>
              <a:gdLst>
                <a:gd name="connsiteX0" fmla="*/ 437655 w 693990"/>
                <a:gd name="connsiteY0" fmla="*/ 6735 h 677851"/>
                <a:gd name="connsiteX1" fmla="*/ 442497 w 693990"/>
                <a:gd name="connsiteY1" fmla="*/ 14805 h 677851"/>
                <a:gd name="connsiteX2" fmla="*/ 444111 w 693990"/>
                <a:gd name="connsiteY2" fmla="*/ 14805 h 677851"/>
                <a:gd name="connsiteX3" fmla="*/ 444111 w 693990"/>
                <a:gd name="connsiteY3" fmla="*/ 16419 h 677851"/>
                <a:gd name="connsiteX4" fmla="*/ 448953 w 693990"/>
                <a:gd name="connsiteY4" fmla="*/ 19647 h 677851"/>
                <a:gd name="connsiteX5" fmla="*/ 450566 w 693990"/>
                <a:gd name="connsiteY5" fmla="*/ 21260 h 677851"/>
                <a:gd name="connsiteX6" fmla="*/ 452180 w 693990"/>
                <a:gd name="connsiteY6" fmla="*/ 21260 h 677851"/>
                <a:gd name="connsiteX7" fmla="*/ 452180 w 693990"/>
                <a:gd name="connsiteY7" fmla="*/ 22874 h 677851"/>
                <a:gd name="connsiteX8" fmla="*/ 453794 w 693990"/>
                <a:gd name="connsiteY8" fmla="*/ 24488 h 677851"/>
                <a:gd name="connsiteX9" fmla="*/ 453794 w 693990"/>
                <a:gd name="connsiteY9" fmla="*/ 26102 h 677851"/>
                <a:gd name="connsiteX10" fmla="*/ 453794 w 693990"/>
                <a:gd name="connsiteY10" fmla="*/ 27716 h 677851"/>
                <a:gd name="connsiteX11" fmla="*/ 452180 w 693990"/>
                <a:gd name="connsiteY11" fmla="*/ 32558 h 677851"/>
                <a:gd name="connsiteX12" fmla="*/ 452180 w 693990"/>
                <a:gd name="connsiteY12" fmla="*/ 34172 h 677851"/>
                <a:gd name="connsiteX13" fmla="*/ 453794 w 693990"/>
                <a:gd name="connsiteY13" fmla="*/ 35786 h 677851"/>
                <a:gd name="connsiteX14" fmla="*/ 457022 w 693990"/>
                <a:gd name="connsiteY14" fmla="*/ 37400 h 677851"/>
                <a:gd name="connsiteX15" fmla="*/ 461864 w 693990"/>
                <a:gd name="connsiteY15" fmla="*/ 39014 h 677851"/>
                <a:gd name="connsiteX16" fmla="*/ 465092 w 693990"/>
                <a:gd name="connsiteY16" fmla="*/ 40628 h 677851"/>
                <a:gd name="connsiteX17" fmla="*/ 466706 w 693990"/>
                <a:gd name="connsiteY17" fmla="*/ 42242 h 677851"/>
                <a:gd name="connsiteX18" fmla="*/ 471548 w 693990"/>
                <a:gd name="connsiteY18" fmla="*/ 48697 h 677851"/>
                <a:gd name="connsiteX19" fmla="*/ 473162 w 693990"/>
                <a:gd name="connsiteY19" fmla="*/ 48697 h 677851"/>
                <a:gd name="connsiteX20" fmla="*/ 474775 w 693990"/>
                <a:gd name="connsiteY20" fmla="*/ 50311 h 677851"/>
                <a:gd name="connsiteX21" fmla="*/ 479617 w 693990"/>
                <a:gd name="connsiteY21" fmla="*/ 48697 h 677851"/>
                <a:gd name="connsiteX22" fmla="*/ 486073 w 693990"/>
                <a:gd name="connsiteY22" fmla="*/ 45469 h 677851"/>
                <a:gd name="connsiteX23" fmla="*/ 487687 w 693990"/>
                <a:gd name="connsiteY23" fmla="*/ 43856 h 677851"/>
                <a:gd name="connsiteX24" fmla="*/ 489301 w 693990"/>
                <a:gd name="connsiteY24" fmla="*/ 43856 h 677851"/>
                <a:gd name="connsiteX25" fmla="*/ 497371 w 693990"/>
                <a:gd name="connsiteY25" fmla="*/ 43856 h 677851"/>
                <a:gd name="connsiteX26" fmla="*/ 505440 w 693990"/>
                <a:gd name="connsiteY26" fmla="*/ 40628 h 677851"/>
                <a:gd name="connsiteX27" fmla="*/ 508668 w 693990"/>
                <a:gd name="connsiteY27" fmla="*/ 40628 h 677851"/>
                <a:gd name="connsiteX28" fmla="*/ 534491 w 693990"/>
                <a:gd name="connsiteY28" fmla="*/ 45469 h 677851"/>
                <a:gd name="connsiteX29" fmla="*/ 537719 w 693990"/>
                <a:gd name="connsiteY29" fmla="*/ 45469 h 677851"/>
                <a:gd name="connsiteX30" fmla="*/ 539333 w 693990"/>
                <a:gd name="connsiteY30" fmla="*/ 45469 h 677851"/>
                <a:gd name="connsiteX31" fmla="*/ 540947 w 693990"/>
                <a:gd name="connsiteY31" fmla="*/ 43856 h 677851"/>
                <a:gd name="connsiteX32" fmla="*/ 544175 w 693990"/>
                <a:gd name="connsiteY32" fmla="*/ 40628 h 677851"/>
                <a:gd name="connsiteX33" fmla="*/ 547402 w 693990"/>
                <a:gd name="connsiteY33" fmla="*/ 40628 h 677851"/>
                <a:gd name="connsiteX34" fmla="*/ 550630 w 693990"/>
                <a:gd name="connsiteY34" fmla="*/ 40628 h 677851"/>
                <a:gd name="connsiteX35" fmla="*/ 558700 w 693990"/>
                <a:gd name="connsiteY35" fmla="*/ 43856 h 677851"/>
                <a:gd name="connsiteX36" fmla="*/ 561928 w 693990"/>
                <a:gd name="connsiteY36" fmla="*/ 43856 h 677851"/>
                <a:gd name="connsiteX37" fmla="*/ 565156 w 693990"/>
                <a:gd name="connsiteY37" fmla="*/ 43856 h 677851"/>
                <a:gd name="connsiteX38" fmla="*/ 568384 w 693990"/>
                <a:gd name="connsiteY38" fmla="*/ 42242 h 677851"/>
                <a:gd name="connsiteX39" fmla="*/ 569997 w 693990"/>
                <a:gd name="connsiteY39" fmla="*/ 42242 h 677851"/>
                <a:gd name="connsiteX40" fmla="*/ 571611 w 693990"/>
                <a:gd name="connsiteY40" fmla="*/ 42242 h 677851"/>
                <a:gd name="connsiteX41" fmla="*/ 573225 w 693990"/>
                <a:gd name="connsiteY41" fmla="*/ 40628 h 677851"/>
                <a:gd name="connsiteX42" fmla="*/ 574839 w 693990"/>
                <a:gd name="connsiteY42" fmla="*/ 40628 h 677851"/>
                <a:gd name="connsiteX43" fmla="*/ 576453 w 693990"/>
                <a:gd name="connsiteY43" fmla="*/ 40628 h 677851"/>
                <a:gd name="connsiteX44" fmla="*/ 578067 w 693990"/>
                <a:gd name="connsiteY44" fmla="*/ 40628 h 677851"/>
                <a:gd name="connsiteX45" fmla="*/ 578067 w 693990"/>
                <a:gd name="connsiteY45" fmla="*/ 43856 h 677851"/>
                <a:gd name="connsiteX46" fmla="*/ 578067 w 693990"/>
                <a:gd name="connsiteY46" fmla="*/ 47083 h 677851"/>
                <a:gd name="connsiteX47" fmla="*/ 579681 w 693990"/>
                <a:gd name="connsiteY47" fmla="*/ 48697 h 677851"/>
                <a:gd name="connsiteX48" fmla="*/ 579681 w 693990"/>
                <a:gd name="connsiteY48" fmla="*/ 50311 h 677851"/>
                <a:gd name="connsiteX49" fmla="*/ 582909 w 693990"/>
                <a:gd name="connsiteY49" fmla="*/ 55153 h 677851"/>
                <a:gd name="connsiteX50" fmla="*/ 586137 w 693990"/>
                <a:gd name="connsiteY50" fmla="*/ 58381 h 677851"/>
                <a:gd name="connsiteX51" fmla="*/ 586137 w 693990"/>
                <a:gd name="connsiteY51" fmla="*/ 59995 h 677851"/>
                <a:gd name="connsiteX52" fmla="*/ 589365 w 693990"/>
                <a:gd name="connsiteY52" fmla="*/ 59995 h 677851"/>
                <a:gd name="connsiteX53" fmla="*/ 592593 w 693990"/>
                <a:gd name="connsiteY53" fmla="*/ 61609 h 677851"/>
                <a:gd name="connsiteX54" fmla="*/ 595820 w 693990"/>
                <a:gd name="connsiteY54" fmla="*/ 61609 h 677851"/>
                <a:gd name="connsiteX55" fmla="*/ 599048 w 693990"/>
                <a:gd name="connsiteY55" fmla="*/ 61609 h 677851"/>
                <a:gd name="connsiteX56" fmla="*/ 600662 w 693990"/>
                <a:gd name="connsiteY56" fmla="*/ 63223 h 677851"/>
                <a:gd name="connsiteX57" fmla="*/ 611960 w 693990"/>
                <a:gd name="connsiteY57" fmla="*/ 71292 h 677851"/>
                <a:gd name="connsiteX58" fmla="*/ 611960 w 693990"/>
                <a:gd name="connsiteY58" fmla="*/ 84204 h 677851"/>
                <a:gd name="connsiteX59" fmla="*/ 613574 w 693990"/>
                <a:gd name="connsiteY59" fmla="*/ 93887 h 677851"/>
                <a:gd name="connsiteX60" fmla="*/ 613574 w 693990"/>
                <a:gd name="connsiteY60" fmla="*/ 105185 h 677851"/>
                <a:gd name="connsiteX61" fmla="*/ 615188 w 693990"/>
                <a:gd name="connsiteY61" fmla="*/ 108413 h 677851"/>
                <a:gd name="connsiteX62" fmla="*/ 615188 w 693990"/>
                <a:gd name="connsiteY62" fmla="*/ 108413 h 677851"/>
                <a:gd name="connsiteX63" fmla="*/ 615188 w 693990"/>
                <a:gd name="connsiteY63" fmla="*/ 110027 h 677851"/>
                <a:gd name="connsiteX64" fmla="*/ 616802 w 693990"/>
                <a:gd name="connsiteY64" fmla="*/ 110027 h 677851"/>
                <a:gd name="connsiteX65" fmla="*/ 618416 w 693990"/>
                <a:gd name="connsiteY65" fmla="*/ 113255 h 677851"/>
                <a:gd name="connsiteX66" fmla="*/ 620029 w 693990"/>
                <a:gd name="connsiteY66" fmla="*/ 114869 h 677851"/>
                <a:gd name="connsiteX67" fmla="*/ 623257 w 693990"/>
                <a:gd name="connsiteY67" fmla="*/ 119710 h 677851"/>
                <a:gd name="connsiteX68" fmla="*/ 626485 w 693990"/>
                <a:gd name="connsiteY68" fmla="*/ 121324 h 677851"/>
                <a:gd name="connsiteX69" fmla="*/ 626485 w 693990"/>
                <a:gd name="connsiteY69" fmla="*/ 122938 h 677851"/>
                <a:gd name="connsiteX70" fmla="*/ 628099 w 693990"/>
                <a:gd name="connsiteY70" fmla="*/ 122938 h 677851"/>
                <a:gd name="connsiteX71" fmla="*/ 629713 w 693990"/>
                <a:gd name="connsiteY71" fmla="*/ 122938 h 677851"/>
                <a:gd name="connsiteX72" fmla="*/ 631327 w 693990"/>
                <a:gd name="connsiteY72" fmla="*/ 122938 h 677851"/>
                <a:gd name="connsiteX73" fmla="*/ 631327 w 693990"/>
                <a:gd name="connsiteY73" fmla="*/ 122938 h 677851"/>
                <a:gd name="connsiteX74" fmla="*/ 632941 w 693990"/>
                <a:gd name="connsiteY74" fmla="*/ 122938 h 677851"/>
                <a:gd name="connsiteX75" fmla="*/ 634555 w 693990"/>
                <a:gd name="connsiteY75" fmla="*/ 122938 h 677851"/>
                <a:gd name="connsiteX76" fmla="*/ 639396 w 693990"/>
                <a:gd name="connsiteY76" fmla="*/ 122938 h 677851"/>
                <a:gd name="connsiteX77" fmla="*/ 641011 w 693990"/>
                <a:gd name="connsiteY77" fmla="*/ 122938 h 677851"/>
                <a:gd name="connsiteX78" fmla="*/ 644238 w 693990"/>
                <a:gd name="connsiteY78" fmla="*/ 122938 h 677851"/>
                <a:gd name="connsiteX79" fmla="*/ 645852 w 693990"/>
                <a:gd name="connsiteY79" fmla="*/ 122938 h 677851"/>
                <a:gd name="connsiteX80" fmla="*/ 649080 w 693990"/>
                <a:gd name="connsiteY80" fmla="*/ 121324 h 677851"/>
                <a:gd name="connsiteX81" fmla="*/ 650694 w 693990"/>
                <a:gd name="connsiteY81" fmla="*/ 121324 h 677851"/>
                <a:gd name="connsiteX82" fmla="*/ 650694 w 693990"/>
                <a:gd name="connsiteY82" fmla="*/ 121324 h 677851"/>
                <a:gd name="connsiteX83" fmla="*/ 653922 w 693990"/>
                <a:gd name="connsiteY83" fmla="*/ 121324 h 677851"/>
                <a:gd name="connsiteX84" fmla="*/ 658764 w 693990"/>
                <a:gd name="connsiteY84" fmla="*/ 121324 h 677851"/>
                <a:gd name="connsiteX85" fmla="*/ 660378 w 693990"/>
                <a:gd name="connsiteY85" fmla="*/ 121324 h 677851"/>
                <a:gd name="connsiteX86" fmla="*/ 661992 w 693990"/>
                <a:gd name="connsiteY86" fmla="*/ 121324 h 677851"/>
                <a:gd name="connsiteX87" fmla="*/ 665220 w 693990"/>
                <a:gd name="connsiteY87" fmla="*/ 122938 h 677851"/>
                <a:gd name="connsiteX88" fmla="*/ 666834 w 693990"/>
                <a:gd name="connsiteY88" fmla="*/ 124552 h 677851"/>
                <a:gd name="connsiteX89" fmla="*/ 668447 w 693990"/>
                <a:gd name="connsiteY89" fmla="*/ 124552 h 677851"/>
                <a:gd name="connsiteX90" fmla="*/ 670061 w 693990"/>
                <a:gd name="connsiteY90" fmla="*/ 124552 h 677851"/>
                <a:gd name="connsiteX91" fmla="*/ 670061 w 693990"/>
                <a:gd name="connsiteY91" fmla="*/ 126166 h 677851"/>
                <a:gd name="connsiteX92" fmla="*/ 670061 w 693990"/>
                <a:gd name="connsiteY92" fmla="*/ 127780 h 677851"/>
                <a:gd name="connsiteX93" fmla="*/ 670061 w 693990"/>
                <a:gd name="connsiteY93" fmla="*/ 129394 h 677851"/>
                <a:gd name="connsiteX94" fmla="*/ 671675 w 693990"/>
                <a:gd name="connsiteY94" fmla="*/ 131008 h 677851"/>
                <a:gd name="connsiteX95" fmla="*/ 673289 w 693990"/>
                <a:gd name="connsiteY95" fmla="*/ 131008 h 677851"/>
                <a:gd name="connsiteX96" fmla="*/ 673289 w 693990"/>
                <a:gd name="connsiteY96" fmla="*/ 131008 h 677851"/>
                <a:gd name="connsiteX97" fmla="*/ 674903 w 693990"/>
                <a:gd name="connsiteY97" fmla="*/ 132622 h 677851"/>
                <a:gd name="connsiteX98" fmla="*/ 676517 w 693990"/>
                <a:gd name="connsiteY98" fmla="*/ 134236 h 677851"/>
                <a:gd name="connsiteX99" fmla="*/ 676517 w 693990"/>
                <a:gd name="connsiteY99" fmla="*/ 135850 h 677851"/>
                <a:gd name="connsiteX100" fmla="*/ 678131 w 693990"/>
                <a:gd name="connsiteY100" fmla="*/ 137464 h 677851"/>
                <a:gd name="connsiteX101" fmla="*/ 679745 w 693990"/>
                <a:gd name="connsiteY101" fmla="*/ 137464 h 677851"/>
                <a:gd name="connsiteX102" fmla="*/ 686201 w 693990"/>
                <a:gd name="connsiteY102" fmla="*/ 135850 h 677851"/>
                <a:gd name="connsiteX103" fmla="*/ 689428 w 693990"/>
                <a:gd name="connsiteY103" fmla="*/ 135850 h 677851"/>
                <a:gd name="connsiteX104" fmla="*/ 689428 w 693990"/>
                <a:gd name="connsiteY104" fmla="*/ 137464 h 677851"/>
                <a:gd name="connsiteX105" fmla="*/ 692656 w 693990"/>
                <a:gd name="connsiteY105" fmla="*/ 137464 h 677851"/>
                <a:gd name="connsiteX106" fmla="*/ 692656 w 693990"/>
                <a:gd name="connsiteY106" fmla="*/ 139078 h 677851"/>
                <a:gd name="connsiteX107" fmla="*/ 694270 w 693990"/>
                <a:gd name="connsiteY107" fmla="*/ 140691 h 677851"/>
                <a:gd name="connsiteX108" fmla="*/ 695884 w 693990"/>
                <a:gd name="connsiteY108" fmla="*/ 142305 h 677851"/>
                <a:gd name="connsiteX109" fmla="*/ 697498 w 693990"/>
                <a:gd name="connsiteY109" fmla="*/ 147147 h 677851"/>
                <a:gd name="connsiteX110" fmla="*/ 697498 w 693990"/>
                <a:gd name="connsiteY110" fmla="*/ 150375 h 677851"/>
                <a:gd name="connsiteX111" fmla="*/ 692656 w 693990"/>
                <a:gd name="connsiteY111" fmla="*/ 153603 h 677851"/>
                <a:gd name="connsiteX112" fmla="*/ 689428 w 693990"/>
                <a:gd name="connsiteY112" fmla="*/ 156831 h 677851"/>
                <a:gd name="connsiteX113" fmla="*/ 687814 w 693990"/>
                <a:gd name="connsiteY113" fmla="*/ 156831 h 677851"/>
                <a:gd name="connsiteX114" fmla="*/ 684587 w 693990"/>
                <a:gd name="connsiteY114" fmla="*/ 155217 h 677851"/>
                <a:gd name="connsiteX115" fmla="*/ 684587 w 693990"/>
                <a:gd name="connsiteY115" fmla="*/ 155217 h 677851"/>
                <a:gd name="connsiteX116" fmla="*/ 684587 w 693990"/>
                <a:gd name="connsiteY116" fmla="*/ 153603 h 677851"/>
                <a:gd name="connsiteX117" fmla="*/ 681359 w 693990"/>
                <a:gd name="connsiteY117" fmla="*/ 153603 h 677851"/>
                <a:gd name="connsiteX118" fmla="*/ 673289 w 693990"/>
                <a:gd name="connsiteY118" fmla="*/ 169742 h 677851"/>
                <a:gd name="connsiteX119" fmla="*/ 673289 w 693990"/>
                <a:gd name="connsiteY119" fmla="*/ 171356 h 677851"/>
                <a:gd name="connsiteX120" fmla="*/ 674903 w 693990"/>
                <a:gd name="connsiteY120" fmla="*/ 174584 h 677851"/>
                <a:gd name="connsiteX121" fmla="*/ 676517 w 693990"/>
                <a:gd name="connsiteY121" fmla="*/ 176198 h 677851"/>
                <a:gd name="connsiteX122" fmla="*/ 676517 w 693990"/>
                <a:gd name="connsiteY122" fmla="*/ 176198 h 677851"/>
                <a:gd name="connsiteX123" fmla="*/ 678131 w 693990"/>
                <a:gd name="connsiteY123" fmla="*/ 177812 h 677851"/>
                <a:gd name="connsiteX124" fmla="*/ 687814 w 693990"/>
                <a:gd name="connsiteY124" fmla="*/ 179426 h 677851"/>
                <a:gd name="connsiteX125" fmla="*/ 689428 w 693990"/>
                <a:gd name="connsiteY125" fmla="*/ 179426 h 677851"/>
                <a:gd name="connsiteX126" fmla="*/ 691043 w 693990"/>
                <a:gd name="connsiteY126" fmla="*/ 181040 h 677851"/>
                <a:gd name="connsiteX127" fmla="*/ 691043 w 693990"/>
                <a:gd name="connsiteY127" fmla="*/ 181040 h 677851"/>
                <a:gd name="connsiteX128" fmla="*/ 691043 w 693990"/>
                <a:gd name="connsiteY128" fmla="*/ 182654 h 677851"/>
                <a:gd name="connsiteX129" fmla="*/ 691043 w 693990"/>
                <a:gd name="connsiteY129" fmla="*/ 184268 h 677851"/>
                <a:gd name="connsiteX130" fmla="*/ 691043 w 693990"/>
                <a:gd name="connsiteY130" fmla="*/ 185882 h 677851"/>
                <a:gd name="connsiteX131" fmla="*/ 689428 w 693990"/>
                <a:gd name="connsiteY131" fmla="*/ 187496 h 677851"/>
                <a:gd name="connsiteX132" fmla="*/ 684587 w 693990"/>
                <a:gd name="connsiteY132" fmla="*/ 189109 h 677851"/>
                <a:gd name="connsiteX133" fmla="*/ 682973 w 693990"/>
                <a:gd name="connsiteY133" fmla="*/ 189109 h 677851"/>
                <a:gd name="connsiteX134" fmla="*/ 682973 w 693990"/>
                <a:gd name="connsiteY134" fmla="*/ 190723 h 677851"/>
                <a:gd name="connsiteX135" fmla="*/ 681359 w 693990"/>
                <a:gd name="connsiteY135" fmla="*/ 192337 h 677851"/>
                <a:gd name="connsiteX136" fmla="*/ 681359 w 693990"/>
                <a:gd name="connsiteY136" fmla="*/ 202021 h 677851"/>
                <a:gd name="connsiteX137" fmla="*/ 681359 w 693990"/>
                <a:gd name="connsiteY137" fmla="*/ 203635 h 677851"/>
                <a:gd name="connsiteX138" fmla="*/ 681359 w 693990"/>
                <a:gd name="connsiteY138" fmla="*/ 205249 h 677851"/>
                <a:gd name="connsiteX139" fmla="*/ 682973 w 693990"/>
                <a:gd name="connsiteY139" fmla="*/ 208477 h 677851"/>
                <a:gd name="connsiteX140" fmla="*/ 682973 w 693990"/>
                <a:gd name="connsiteY140" fmla="*/ 208477 h 677851"/>
                <a:gd name="connsiteX141" fmla="*/ 682973 w 693990"/>
                <a:gd name="connsiteY141" fmla="*/ 211705 h 677851"/>
                <a:gd name="connsiteX142" fmla="*/ 681359 w 693990"/>
                <a:gd name="connsiteY142" fmla="*/ 218160 h 677851"/>
                <a:gd name="connsiteX143" fmla="*/ 681359 w 693990"/>
                <a:gd name="connsiteY143" fmla="*/ 221388 h 677851"/>
                <a:gd name="connsiteX144" fmla="*/ 681359 w 693990"/>
                <a:gd name="connsiteY144" fmla="*/ 223002 h 677851"/>
                <a:gd name="connsiteX145" fmla="*/ 681359 w 693990"/>
                <a:gd name="connsiteY145" fmla="*/ 224616 h 677851"/>
                <a:gd name="connsiteX146" fmla="*/ 681359 w 693990"/>
                <a:gd name="connsiteY146" fmla="*/ 224616 h 677851"/>
                <a:gd name="connsiteX147" fmla="*/ 681359 w 693990"/>
                <a:gd name="connsiteY147" fmla="*/ 224616 h 677851"/>
                <a:gd name="connsiteX148" fmla="*/ 682973 w 693990"/>
                <a:gd name="connsiteY148" fmla="*/ 237527 h 677851"/>
                <a:gd name="connsiteX149" fmla="*/ 682973 w 693990"/>
                <a:gd name="connsiteY149" fmla="*/ 239141 h 677851"/>
                <a:gd name="connsiteX150" fmla="*/ 682973 w 693990"/>
                <a:gd name="connsiteY150" fmla="*/ 240755 h 677851"/>
                <a:gd name="connsiteX151" fmla="*/ 684587 w 693990"/>
                <a:gd name="connsiteY151" fmla="*/ 240755 h 677851"/>
                <a:gd name="connsiteX152" fmla="*/ 684587 w 693990"/>
                <a:gd name="connsiteY152" fmla="*/ 242369 h 677851"/>
                <a:gd name="connsiteX153" fmla="*/ 686201 w 693990"/>
                <a:gd name="connsiteY153" fmla="*/ 242369 h 677851"/>
                <a:gd name="connsiteX154" fmla="*/ 686201 w 693990"/>
                <a:gd name="connsiteY154" fmla="*/ 243983 h 677851"/>
                <a:gd name="connsiteX155" fmla="*/ 684587 w 693990"/>
                <a:gd name="connsiteY155" fmla="*/ 247211 h 677851"/>
                <a:gd name="connsiteX156" fmla="*/ 682973 w 693990"/>
                <a:gd name="connsiteY156" fmla="*/ 248825 h 677851"/>
                <a:gd name="connsiteX157" fmla="*/ 681359 w 693990"/>
                <a:gd name="connsiteY157" fmla="*/ 250439 h 677851"/>
                <a:gd name="connsiteX158" fmla="*/ 679745 w 693990"/>
                <a:gd name="connsiteY158" fmla="*/ 250439 h 677851"/>
                <a:gd name="connsiteX159" fmla="*/ 670061 w 693990"/>
                <a:gd name="connsiteY159" fmla="*/ 253667 h 677851"/>
                <a:gd name="connsiteX160" fmla="*/ 668447 w 693990"/>
                <a:gd name="connsiteY160" fmla="*/ 253667 h 677851"/>
                <a:gd name="connsiteX161" fmla="*/ 666834 w 693990"/>
                <a:gd name="connsiteY161" fmla="*/ 253667 h 677851"/>
                <a:gd name="connsiteX162" fmla="*/ 665220 w 693990"/>
                <a:gd name="connsiteY162" fmla="*/ 252053 h 677851"/>
                <a:gd name="connsiteX163" fmla="*/ 663605 w 693990"/>
                <a:gd name="connsiteY163" fmla="*/ 250439 h 677851"/>
                <a:gd name="connsiteX164" fmla="*/ 661992 w 693990"/>
                <a:gd name="connsiteY164" fmla="*/ 250439 h 677851"/>
                <a:gd name="connsiteX165" fmla="*/ 660378 w 693990"/>
                <a:gd name="connsiteY165" fmla="*/ 250439 h 677851"/>
                <a:gd name="connsiteX166" fmla="*/ 653922 w 693990"/>
                <a:gd name="connsiteY166" fmla="*/ 253667 h 677851"/>
                <a:gd name="connsiteX167" fmla="*/ 649080 w 693990"/>
                <a:gd name="connsiteY167" fmla="*/ 256895 h 677851"/>
                <a:gd name="connsiteX168" fmla="*/ 645852 w 693990"/>
                <a:gd name="connsiteY168" fmla="*/ 258509 h 677851"/>
                <a:gd name="connsiteX169" fmla="*/ 642625 w 693990"/>
                <a:gd name="connsiteY169" fmla="*/ 258509 h 677851"/>
                <a:gd name="connsiteX170" fmla="*/ 637783 w 693990"/>
                <a:gd name="connsiteY170" fmla="*/ 260122 h 677851"/>
                <a:gd name="connsiteX171" fmla="*/ 636169 w 693990"/>
                <a:gd name="connsiteY171" fmla="*/ 261736 h 677851"/>
                <a:gd name="connsiteX172" fmla="*/ 626485 w 693990"/>
                <a:gd name="connsiteY172" fmla="*/ 271420 h 677851"/>
                <a:gd name="connsiteX173" fmla="*/ 613574 w 693990"/>
                <a:gd name="connsiteY173" fmla="*/ 287559 h 677851"/>
                <a:gd name="connsiteX174" fmla="*/ 611960 w 693990"/>
                <a:gd name="connsiteY174" fmla="*/ 290787 h 677851"/>
                <a:gd name="connsiteX175" fmla="*/ 608732 w 693990"/>
                <a:gd name="connsiteY175" fmla="*/ 292401 h 677851"/>
                <a:gd name="connsiteX176" fmla="*/ 607118 w 693990"/>
                <a:gd name="connsiteY176" fmla="*/ 294015 h 677851"/>
                <a:gd name="connsiteX177" fmla="*/ 607118 w 693990"/>
                <a:gd name="connsiteY177" fmla="*/ 295629 h 677851"/>
                <a:gd name="connsiteX178" fmla="*/ 608732 w 693990"/>
                <a:gd name="connsiteY178" fmla="*/ 300471 h 677851"/>
                <a:gd name="connsiteX179" fmla="*/ 610346 w 693990"/>
                <a:gd name="connsiteY179" fmla="*/ 302085 h 677851"/>
                <a:gd name="connsiteX180" fmla="*/ 608732 w 693990"/>
                <a:gd name="connsiteY180" fmla="*/ 303699 h 677851"/>
                <a:gd name="connsiteX181" fmla="*/ 607118 w 693990"/>
                <a:gd name="connsiteY181" fmla="*/ 306927 h 677851"/>
                <a:gd name="connsiteX182" fmla="*/ 605504 w 693990"/>
                <a:gd name="connsiteY182" fmla="*/ 310154 h 677851"/>
                <a:gd name="connsiteX183" fmla="*/ 603890 w 693990"/>
                <a:gd name="connsiteY183" fmla="*/ 311768 h 677851"/>
                <a:gd name="connsiteX184" fmla="*/ 602276 w 693990"/>
                <a:gd name="connsiteY184" fmla="*/ 316610 h 677851"/>
                <a:gd name="connsiteX185" fmla="*/ 600662 w 693990"/>
                <a:gd name="connsiteY185" fmla="*/ 323066 h 677851"/>
                <a:gd name="connsiteX186" fmla="*/ 597434 w 693990"/>
                <a:gd name="connsiteY186" fmla="*/ 327908 h 677851"/>
                <a:gd name="connsiteX187" fmla="*/ 581295 w 693990"/>
                <a:gd name="connsiteY187" fmla="*/ 340819 h 677851"/>
                <a:gd name="connsiteX188" fmla="*/ 573225 w 693990"/>
                <a:gd name="connsiteY188" fmla="*/ 344047 h 677851"/>
                <a:gd name="connsiteX189" fmla="*/ 566770 w 693990"/>
                <a:gd name="connsiteY189" fmla="*/ 345661 h 677851"/>
                <a:gd name="connsiteX190" fmla="*/ 553858 w 693990"/>
                <a:gd name="connsiteY190" fmla="*/ 345661 h 677851"/>
                <a:gd name="connsiteX191" fmla="*/ 547402 w 693990"/>
                <a:gd name="connsiteY191" fmla="*/ 345661 h 677851"/>
                <a:gd name="connsiteX192" fmla="*/ 542561 w 693990"/>
                <a:gd name="connsiteY192" fmla="*/ 345661 h 677851"/>
                <a:gd name="connsiteX193" fmla="*/ 536105 w 693990"/>
                <a:gd name="connsiteY193" fmla="*/ 342433 h 677851"/>
                <a:gd name="connsiteX194" fmla="*/ 529649 w 693990"/>
                <a:gd name="connsiteY194" fmla="*/ 339205 h 677851"/>
                <a:gd name="connsiteX195" fmla="*/ 515124 w 693990"/>
                <a:gd name="connsiteY195" fmla="*/ 334363 h 677851"/>
                <a:gd name="connsiteX196" fmla="*/ 513510 w 693990"/>
                <a:gd name="connsiteY196" fmla="*/ 334363 h 677851"/>
                <a:gd name="connsiteX197" fmla="*/ 511896 w 693990"/>
                <a:gd name="connsiteY197" fmla="*/ 334363 h 677851"/>
                <a:gd name="connsiteX198" fmla="*/ 510282 w 693990"/>
                <a:gd name="connsiteY198" fmla="*/ 335977 h 677851"/>
                <a:gd name="connsiteX199" fmla="*/ 510282 w 693990"/>
                <a:gd name="connsiteY199" fmla="*/ 335977 h 677851"/>
                <a:gd name="connsiteX200" fmla="*/ 510282 w 693990"/>
                <a:gd name="connsiteY200" fmla="*/ 337591 h 677851"/>
                <a:gd name="connsiteX201" fmla="*/ 511896 w 693990"/>
                <a:gd name="connsiteY201" fmla="*/ 339205 h 677851"/>
                <a:gd name="connsiteX202" fmla="*/ 513510 w 693990"/>
                <a:gd name="connsiteY202" fmla="*/ 340819 h 677851"/>
                <a:gd name="connsiteX203" fmla="*/ 523193 w 693990"/>
                <a:gd name="connsiteY203" fmla="*/ 345661 h 677851"/>
                <a:gd name="connsiteX204" fmla="*/ 523193 w 693990"/>
                <a:gd name="connsiteY204" fmla="*/ 345661 h 677851"/>
                <a:gd name="connsiteX205" fmla="*/ 524807 w 693990"/>
                <a:gd name="connsiteY205" fmla="*/ 347275 h 677851"/>
                <a:gd name="connsiteX206" fmla="*/ 524807 w 693990"/>
                <a:gd name="connsiteY206" fmla="*/ 350503 h 677851"/>
                <a:gd name="connsiteX207" fmla="*/ 523193 w 693990"/>
                <a:gd name="connsiteY207" fmla="*/ 353731 h 677851"/>
                <a:gd name="connsiteX208" fmla="*/ 519966 w 693990"/>
                <a:gd name="connsiteY208" fmla="*/ 360186 h 677851"/>
                <a:gd name="connsiteX209" fmla="*/ 519966 w 693990"/>
                <a:gd name="connsiteY209" fmla="*/ 361800 h 677851"/>
                <a:gd name="connsiteX210" fmla="*/ 519966 w 693990"/>
                <a:gd name="connsiteY210" fmla="*/ 365028 h 677851"/>
                <a:gd name="connsiteX211" fmla="*/ 523193 w 693990"/>
                <a:gd name="connsiteY211" fmla="*/ 371484 h 677851"/>
                <a:gd name="connsiteX212" fmla="*/ 523193 w 693990"/>
                <a:gd name="connsiteY212" fmla="*/ 373098 h 677851"/>
                <a:gd name="connsiteX213" fmla="*/ 531263 w 693990"/>
                <a:gd name="connsiteY213" fmla="*/ 386009 h 677851"/>
                <a:gd name="connsiteX214" fmla="*/ 531263 w 693990"/>
                <a:gd name="connsiteY214" fmla="*/ 387623 h 677851"/>
                <a:gd name="connsiteX215" fmla="*/ 531263 w 693990"/>
                <a:gd name="connsiteY215" fmla="*/ 389237 h 677851"/>
                <a:gd name="connsiteX216" fmla="*/ 529649 w 693990"/>
                <a:gd name="connsiteY216" fmla="*/ 392465 h 677851"/>
                <a:gd name="connsiteX217" fmla="*/ 529649 w 693990"/>
                <a:gd name="connsiteY217" fmla="*/ 394079 h 677851"/>
                <a:gd name="connsiteX218" fmla="*/ 528035 w 693990"/>
                <a:gd name="connsiteY218" fmla="*/ 395693 h 677851"/>
                <a:gd name="connsiteX219" fmla="*/ 524807 w 693990"/>
                <a:gd name="connsiteY219" fmla="*/ 395693 h 677851"/>
                <a:gd name="connsiteX220" fmla="*/ 516738 w 693990"/>
                <a:gd name="connsiteY220" fmla="*/ 397307 h 677851"/>
                <a:gd name="connsiteX221" fmla="*/ 513510 w 693990"/>
                <a:gd name="connsiteY221" fmla="*/ 398921 h 677851"/>
                <a:gd name="connsiteX222" fmla="*/ 503826 w 693990"/>
                <a:gd name="connsiteY222" fmla="*/ 397307 h 677851"/>
                <a:gd name="connsiteX223" fmla="*/ 502212 w 693990"/>
                <a:gd name="connsiteY223" fmla="*/ 397307 h 677851"/>
                <a:gd name="connsiteX224" fmla="*/ 502212 w 693990"/>
                <a:gd name="connsiteY224" fmla="*/ 397307 h 677851"/>
                <a:gd name="connsiteX225" fmla="*/ 500598 w 693990"/>
                <a:gd name="connsiteY225" fmla="*/ 395693 h 677851"/>
                <a:gd name="connsiteX226" fmla="*/ 500598 w 693990"/>
                <a:gd name="connsiteY226" fmla="*/ 395693 h 677851"/>
                <a:gd name="connsiteX227" fmla="*/ 497371 w 693990"/>
                <a:gd name="connsiteY227" fmla="*/ 389237 h 677851"/>
                <a:gd name="connsiteX228" fmla="*/ 495757 w 693990"/>
                <a:gd name="connsiteY228" fmla="*/ 389237 h 677851"/>
                <a:gd name="connsiteX229" fmla="*/ 495757 w 693990"/>
                <a:gd name="connsiteY229" fmla="*/ 387623 h 677851"/>
                <a:gd name="connsiteX230" fmla="*/ 494143 w 693990"/>
                <a:gd name="connsiteY230" fmla="*/ 387623 h 677851"/>
                <a:gd name="connsiteX231" fmla="*/ 489301 w 693990"/>
                <a:gd name="connsiteY231" fmla="*/ 386009 h 677851"/>
                <a:gd name="connsiteX232" fmla="*/ 486073 w 693990"/>
                <a:gd name="connsiteY232" fmla="*/ 384395 h 677851"/>
                <a:gd name="connsiteX233" fmla="*/ 484459 w 693990"/>
                <a:gd name="connsiteY233" fmla="*/ 382781 h 677851"/>
                <a:gd name="connsiteX234" fmla="*/ 481231 w 693990"/>
                <a:gd name="connsiteY234" fmla="*/ 381167 h 677851"/>
                <a:gd name="connsiteX235" fmla="*/ 479617 w 693990"/>
                <a:gd name="connsiteY235" fmla="*/ 379554 h 677851"/>
                <a:gd name="connsiteX236" fmla="*/ 479617 w 693990"/>
                <a:gd name="connsiteY236" fmla="*/ 381167 h 677851"/>
                <a:gd name="connsiteX237" fmla="*/ 481231 w 693990"/>
                <a:gd name="connsiteY237" fmla="*/ 386009 h 677851"/>
                <a:gd name="connsiteX238" fmla="*/ 489301 w 693990"/>
                <a:gd name="connsiteY238" fmla="*/ 411832 h 677851"/>
                <a:gd name="connsiteX239" fmla="*/ 494143 w 693990"/>
                <a:gd name="connsiteY239" fmla="*/ 418288 h 677851"/>
                <a:gd name="connsiteX240" fmla="*/ 495757 w 693990"/>
                <a:gd name="connsiteY240" fmla="*/ 419902 h 677851"/>
                <a:gd name="connsiteX241" fmla="*/ 495757 w 693990"/>
                <a:gd name="connsiteY241" fmla="*/ 419902 h 677851"/>
                <a:gd name="connsiteX242" fmla="*/ 495757 w 693990"/>
                <a:gd name="connsiteY242" fmla="*/ 431199 h 677851"/>
                <a:gd name="connsiteX243" fmla="*/ 495757 w 693990"/>
                <a:gd name="connsiteY243" fmla="*/ 434427 h 677851"/>
                <a:gd name="connsiteX244" fmla="*/ 498984 w 693990"/>
                <a:gd name="connsiteY244" fmla="*/ 444111 h 677851"/>
                <a:gd name="connsiteX245" fmla="*/ 500598 w 693990"/>
                <a:gd name="connsiteY245" fmla="*/ 448953 h 677851"/>
                <a:gd name="connsiteX246" fmla="*/ 503826 w 693990"/>
                <a:gd name="connsiteY246" fmla="*/ 452180 h 677851"/>
                <a:gd name="connsiteX247" fmla="*/ 505440 w 693990"/>
                <a:gd name="connsiteY247" fmla="*/ 457022 h 677851"/>
                <a:gd name="connsiteX248" fmla="*/ 505440 w 693990"/>
                <a:gd name="connsiteY248" fmla="*/ 458636 h 677851"/>
                <a:gd name="connsiteX249" fmla="*/ 505440 w 693990"/>
                <a:gd name="connsiteY249" fmla="*/ 461864 h 677851"/>
                <a:gd name="connsiteX250" fmla="*/ 505440 w 693990"/>
                <a:gd name="connsiteY250" fmla="*/ 466706 h 677851"/>
                <a:gd name="connsiteX251" fmla="*/ 497371 w 693990"/>
                <a:gd name="connsiteY251" fmla="*/ 489301 h 677851"/>
                <a:gd name="connsiteX252" fmla="*/ 495757 w 693990"/>
                <a:gd name="connsiteY252" fmla="*/ 489301 h 677851"/>
                <a:gd name="connsiteX253" fmla="*/ 495757 w 693990"/>
                <a:gd name="connsiteY253" fmla="*/ 490915 h 677851"/>
                <a:gd name="connsiteX254" fmla="*/ 497371 w 693990"/>
                <a:gd name="connsiteY254" fmla="*/ 495757 h 677851"/>
                <a:gd name="connsiteX255" fmla="*/ 503826 w 693990"/>
                <a:gd name="connsiteY255" fmla="*/ 513510 h 677851"/>
                <a:gd name="connsiteX256" fmla="*/ 505440 w 693990"/>
                <a:gd name="connsiteY256" fmla="*/ 518352 h 677851"/>
                <a:gd name="connsiteX257" fmla="*/ 507054 w 693990"/>
                <a:gd name="connsiteY257" fmla="*/ 521580 h 677851"/>
                <a:gd name="connsiteX258" fmla="*/ 508668 w 693990"/>
                <a:gd name="connsiteY258" fmla="*/ 523193 h 677851"/>
                <a:gd name="connsiteX259" fmla="*/ 524807 w 693990"/>
                <a:gd name="connsiteY259" fmla="*/ 536105 h 677851"/>
                <a:gd name="connsiteX260" fmla="*/ 526421 w 693990"/>
                <a:gd name="connsiteY260" fmla="*/ 539333 h 677851"/>
                <a:gd name="connsiteX261" fmla="*/ 529649 w 693990"/>
                <a:gd name="connsiteY261" fmla="*/ 544175 h 677851"/>
                <a:gd name="connsiteX262" fmla="*/ 532877 w 693990"/>
                <a:gd name="connsiteY262" fmla="*/ 552244 h 677851"/>
                <a:gd name="connsiteX263" fmla="*/ 532877 w 693990"/>
                <a:gd name="connsiteY263" fmla="*/ 555472 h 677851"/>
                <a:gd name="connsiteX264" fmla="*/ 532877 w 693990"/>
                <a:gd name="connsiteY264" fmla="*/ 557086 h 677851"/>
                <a:gd name="connsiteX265" fmla="*/ 529649 w 693990"/>
                <a:gd name="connsiteY265" fmla="*/ 565156 h 677851"/>
                <a:gd name="connsiteX266" fmla="*/ 529649 w 693990"/>
                <a:gd name="connsiteY266" fmla="*/ 566770 h 677851"/>
                <a:gd name="connsiteX267" fmla="*/ 531263 w 693990"/>
                <a:gd name="connsiteY267" fmla="*/ 568384 h 677851"/>
                <a:gd name="connsiteX268" fmla="*/ 532877 w 693990"/>
                <a:gd name="connsiteY268" fmla="*/ 571611 h 677851"/>
                <a:gd name="connsiteX269" fmla="*/ 536105 w 693990"/>
                <a:gd name="connsiteY269" fmla="*/ 574839 h 677851"/>
                <a:gd name="connsiteX270" fmla="*/ 536105 w 693990"/>
                <a:gd name="connsiteY270" fmla="*/ 574839 h 677851"/>
                <a:gd name="connsiteX271" fmla="*/ 536105 w 693990"/>
                <a:gd name="connsiteY271" fmla="*/ 576453 h 677851"/>
                <a:gd name="connsiteX272" fmla="*/ 537719 w 693990"/>
                <a:gd name="connsiteY272" fmla="*/ 578067 h 677851"/>
                <a:gd name="connsiteX273" fmla="*/ 537719 w 693990"/>
                <a:gd name="connsiteY273" fmla="*/ 579681 h 677851"/>
                <a:gd name="connsiteX274" fmla="*/ 539333 w 693990"/>
                <a:gd name="connsiteY274" fmla="*/ 594207 h 677851"/>
                <a:gd name="connsiteX275" fmla="*/ 540947 w 693990"/>
                <a:gd name="connsiteY275" fmla="*/ 597434 h 677851"/>
                <a:gd name="connsiteX276" fmla="*/ 540947 w 693990"/>
                <a:gd name="connsiteY276" fmla="*/ 599048 h 677851"/>
                <a:gd name="connsiteX277" fmla="*/ 544175 w 693990"/>
                <a:gd name="connsiteY277" fmla="*/ 600662 h 677851"/>
                <a:gd name="connsiteX278" fmla="*/ 545788 w 693990"/>
                <a:gd name="connsiteY278" fmla="*/ 600662 h 677851"/>
                <a:gd name="connsiteX279" fmla="*/ 545788 w 693990"/>
                <a:gd name="connsiteY279" fmla="*/ 602276 h 677851"/>
                <a:gd name="connsiteX280" fmla="*/ 545788 w 693990"/>
                <a:gd name="connsiteY280" fmla="*/ 603890 h 677851"/>
                <a:gd name="connsiteX281" fmla="*/ 545788 w 693990"/>
                <a:gd name="connsiteY281" fmla="*/ 605504 h 677851"/>
                <a:gd name="connsiteX282" fmla="*/ 544175 w 693990"/>
                <a:gd name="connsiteY282" fmla="*/ 610346 h 677851"/>
                <a:gd name="connsiteX283" fmla="*/ 542561 w 693990"/>
                <a:gd name="connsiteY283" fmla="*/ 615188 h 677851"/>
                <a:gd name="connsiteX284" fmla="*/ 540947 w 693990"/>
                <a:gd name="connsiteY284" fmla="*/ 615188 h 677851"/>
                <a:gd name="connsiteX285" fmla="*/ 540947 w 693990"/>
                <a:gd name="connsiteY285" fmla="*/ 616802 h 677851"/>
                <a:gd name="connsiteX286" fmla="*/ 536105 w 693990"/>
                <a:gd name="connsiteY286" fmla="*/ 626485 h 677851"/>
                <a:gd name="connsiteX287" fmla="*/ 534491 w 693990"/>
                <a:gd name="connsiteY287" fmla="*/ 631327 h 677851"/>
                <a:gd name="connsiteX288" fmla="*/ 534491 w 693990"/>
                <a:gd name="connsiteY288" fmla="*/ 637783 h 677851"/>
                <a:gd name="connsiteX289" fmla="*/ 537719 w 693990"/>
                <a:gd name="connsiteY289" fmla="*/ 655536 h 677851"/>
                <a:gd name="connsiteX290" fmla="*/ 534491 w 693990"/>
                <a:gd name="connsiteY290" fmla="*/ 657150 h 677851"/>
                <a:gd name="connsiteX291" fmla="*/ 531263 w 693990"/>
                <a:gd name="connsiteY291" fmla="*/ 661992 h 677851"/>
                <a:gd name="connsiteX292" fmla="*/ 529649 w 693990"/>
                <a:gd name="connsiteY292" fmla="*/ 661992 h 677851"/>
                <a:gd name="connsiteX293" fmla="*/ 528035 w 693990"/>
                <a:gd name="connsiteY293" fmla="*/ 663606 h 677851"/>
                <a:gd name="connsiteX294" fmla="*/ 526421 w 693990"/>
                <a:gd name="connsiteY294" fmla="*/ 663606 h 677851"/>
                <a:gd name="connsiteX295" fmla="*/ 523193 w 693990"/>
                <a:gd name="connsiteY295" fmla="*/ 665220 h 677851"/>
                <a:gd name="connsiteX296" fmla="*/ 521579 w 693990"/>
                <a:gd name="connsiteY296" fmla="*/ 665220 h 677851"/>
                <a:gd name="connsiteX297" fmla="*/ 521579 w 693990"/>
                <a:gd name="connsiteY297" fmla="*/ 665220 h 677851"/>
                <a:gd name="connsiteX298" fmla="*/ 519966 w 693990"/>
                <a:gd name="connsiteY298" fmla="*/ 665220 h 677851"/>
                <a:gd name="connsiteX299" fmla="*/ 518352 w 693990"/>
                <a:gd name="connsiteY299" fmla="*/ 665220 h 677851"/>
                <a:gd name="connsiteX300" fmla="*/ 516738 w 693990"/>
                <a:gd name="connsiteY300" fmla="*/ 666834 h 677851"/>
                <a:gd name="connsiteX301" fmla="*/ 516738 w 693990"/>
                <a:gd name="connsiteY301" fmla="*/ 666834 h 677851"/>
                <a:gd name="connsiteX302" fmla="*/ 515124 w 693990"/>
                <a:gd name="connsiteY302" fmla="*/ 668447 h 677851"/>
                <a:gd name="connsiteX303" fmla="*/ 515124 w 693990"/>
                <a:gd name="connsiteY303" fmla="*/ 670061 h 677851"/>
                <a:gd name="connsiteX304" fmla="*/ 515124 w 693990"/>
                <a:gd name="connsiteY304" fmla="*/ 671675 h 677851"/>
                <a:gd name="connsiteX305" fmla="*/ 516738 w 693990"/>
                <a:gd name="connsiteY305" fmla="*/ 673289 h 677851"/>
                <a:gd name="connsiteX306" fmla="*/ 518352 w 693990"/>
                <a:gd name="connsiteY306" fmla="*/ 673289 h 677851"/>
                <a:gd name="connsiteX307" fmla="*/ 519966 w 693990"/>
                <a:gd name="connsiteY307" fmla="*/ 673289 h 677851"/>
                <a:gd name="connsiteX308" fmla="*/ 521579 w 693990"/>
                <a:gd name="connsiteY308" fmla="*/ 674903 h 677851"/>
                <a:gd name="connsiteX309" fmla="*/ 521579 w 693990"/>
                <a:gd name="connsiteY309" fmla="*/ 676517 h 677851"/>
                <a:gd name="connsiteX310" fmla="*/ 521579 w 693990"/>
                <a:gd name="connsiteY310" fmla="*/ 676517 h 677851"/>
                <a:gd name="connsiteX311" fmla="*/ 519966 w 693990"/>
                <a:gd name="connsiteY311" fmla="*/ 678131 h 677851"/>
                <a:gd name="connsiteX312" fmla="*/ 519966 w 693990"/>
                <a:gd name="connsiteY312" fmla="*/ 678131 h 677851"/>
                <a:gd name="connsiteX313" fmla="*/ 518352 w 693990"/>
                <a:gd name="connsiteY313" fmla="*/ 678131 h 677851"/>
                <a:gd name="connsiteX314" fmla="*/ 516738 w 693990"/>
                <a:gd name="connsiteY314" fmla="*/ 678131 h 677851"/>
                <a:gd name="connsiteX315" fmla="*/ 510282 w 693990"/>
                <a:gd name="connsiteY315" fmla="*/ 679745 h 677851"/>
                <a:gd name="connsiteX316" fmla="*/ 508668 w 693990"/>
                <a:gd name="connsiteY316" fmla="*/ 679745 h 677851"/>
                <a:gd name="connsiteX317" fmla="*/ 507054 w 693990"/>
                <a:gd name="connsiteY317" fmla="*/ 679745 h 677851"/>
                <a:gd name="connsiteX318" fmla="*/ 505440 w 693990"/>
                <a:gd name="connsiteY318" fmla="*/ 678131 h 677851"/>
                <a:gd name="connsiteX319" fmla="*/ 503826 w 693990"/>
                <a:gd name="connsiteY319" fmla="*/ 676517 h 677851"/>
                <a:gd name="connsiteX320" fmla="*/ 502212 w 693990"/>
                <a:gd name="connsiteY320" fmla="*/ 674903 h 677851"/>
                <a:gd name="connsiteX321" fmla="*/ 502212 w 693990"/>
                <a:gd name="connsiteY321" fmla="*/ 673289 h 677851"/>
                <a:gd name="connsiteX322" fmla="*/ 502212 w 693990"/>
                <a:gd name="connsiteY322" fmla="*/ 671675 h 677851"/>
                <a:gd name="connsiteX323" fmla="*/ 502212 w 693990"/>
                <a:gd name="connsiteY323" fmla="*/ 668447 h 677851"/>
                <a:gd name="connsiteX324" fmla="*/ 502212 w 693990"/>
                <a:gd name="connsiteY324" fmla="*/ 663606 h 677851"/>
                <a:gd name="connsiteX325" fmla="*/ 502212 w 693990"/>
                <a:gd name="connsiteY325" fmla="*/ 661992 h 677851"/>
                <a:gd name="connsiteX326" fmla="*/ 502212 w 693990"/>
                <a:gd name="connsiteY326" fmla="*/ 660378 h 677851"/>
                <a:gd name="connsiteX327" fmla="*/ 502212 w 693990"/>
                <a:gd name="connsiteY327" fmla="*/ 660378 h 677851"/>
                <a:gd name="connsiteX328" fmla="*/ 500598 w 693990"/>
                <a:gd name="connsiteY328" fmla="*/ 658764 h 677851"/>
                <a:gd name="connsiteX329" fmla="*/ 498984 w 693990"/>
                <a:gd name="connsiteY329" fmla="*/ 657150 h 677851"/>
                <a:gd name="connsiteX330" fmla="*/ 495757 w 693990"/>
                <a:gd name="connsiteY330" fmla="*/ 657150 h 677851"/>
                <a:gd name="connsiteX331" fmla="*/ 487687 w 693990"/>
                <a:gd name="connsiteY331" fmla="*/ 658764 h 677851"/>
                <a:gd name="connsiteX332" fmla="*/ 486073 w 693990"/>
                <a:gd name="connsiteY332" fmla="*/ 658764 h 677851"/>
                <a:gd name="connsiteX333" fmla="*/ 482845 w 693990"/>
                <a:gd name="connsiteY333" fmla="*/ 657150 h 677851"/>
                <a:gd name="connsiteX334" fmla="*/ 479617 w 693990"/>
                <a:gd name="connsiteY334" fmla="*/ 655536 h 677851"/>
                <a:gd name="connsiteX335" fmla="*/ 479617 w 693990"/>
                <a:gd name="connsiteY335" fmla="*/ 655536 h 677851"/>
                <a:gd name="connsiteX336" fmla="*/ 478003 w 693990"/>
                <a:gd name="connsiteY336" fmla="*/ 653922 h 677851"/>
                <a:gd name="connsiteX337" fmla="*/ 476389 w 693990"/>
                <a:gd name="connsiteY337" fmla="*/ 653922 h 677851"/>
                <a:gd name="connsiteX338" fmla="*/ 474775 w 693990"/>
                <a:gd name="connsiteY338" fmla="*/ 652308 h 677851"/>
                <a:gd name="connsiteX339" fmla="*/ 473162 w 693990"/>
                <a:gd name="connsiteY339" fmla="*/ 652308 h 677851"/>
                <a:gd name="connsiteX340" fmla="*/ 469934 w 693990"/>
                <a:gd name="connsiteY340" fmla="*/ 653922 h 677851"/>
                <a:gd name="connsiteX341" fmla="*/ 466706 w 693990"/>
                <a:gd name="connsiteY341" fmla="*/ 655536 h 677851"/>
                <a:gd name="connsiteX342" fmla="*/ 465092 w 693990"/>
                <a:gd name="connsiteY342" fmla="*/ 657150 h 677851"/>
                <a:gd name="connsiteX343" fmla="*/ 463478 w 693990"/>
                <a:gd name="connsiteY343" fmla="*/ 657150 h 677851"/>
                <a:gd name="connsiteX344" fmla="*/ 460250 w 693990"/>
                <a:gd name="connsiteY344" fmla="*/ 655536 h 677851"/>
                <a:gd name="connsiteX345" fmla="*/ 453794 w 693990"/>
                <a:gd name="connsiteY345" fmla="*/ 653922 h 677851"/>
                <a:gd name="connsiteX346" fmla="*/ 452180 w 693990"/>
                <a:gd name="connsiteY346" fmla="*/ 652308 h 677851"/>
                <a:gd name="connsiteX347" fmla="*/ 448953 w 693990"/>
                <a:gd name="connsiteY347" fmla="*/ 652308 h 677851"/>
                <a:gd name="connsiteX348" fmla="*/ 440883 w 693990"/>
                <a:gd name="connsiteY348" fmla="*/ 655536 h 677851"/>
                <a:gd name="connsiteX349" fmla="*/ 440883 w 693990"/>
                <a:gd name="connsiteY349" fmla="*/ 655536 h 677851"/>
                <a:gd name="connsiteX350" fmla="*/ 434427 w 693990"/>
                <a:gd name="connsiteY350" fmla="*/ 655536 h 677851"/>
                <a:gd name="connsiteX351" fmla="*/ 432813 w 693990"/>
                <a:gd name="connsiteY351" fmla="*/ 657150 h 677851"/>
                <a:gd name="connsiteX352" fmla="*/ 432813 w 693990"/>
                <a:gd name="connsiteY352" fmla="*/ 657150 h 677851"/>
                <a:gd name="connsiteX353" fmla="*/ 431199 w 693990"/>
                <a:gd name="connsiteY353" fmla="*/ 658764 h 677851"/>
                <a:gd name="connsiteX354" fmla="*/ 429585 w 693990"/>
                <a:gd name="connsiteY354" fmla="*/ 660378 h 677851"/>
                <a:gd name="connsiteX355" fmla="*/ 429585 w 693990"/>
                <a:gd name="connsiteY355" fmla="*/ 661992 h 677851"/>
                <a:gd name="connsiteX356" fmla="*/ 427971 w 693990"/>
                <a:gd name="connsiteY356" fmla="*/ 663606 h 677851"/>
                <a:gd name="connsiteX357" fmla="*/ 427971 w 693990"/>
                <a:gd name="connsiteY357" fmla="*/ 663606 h 677851"/>
                <a:gd name="connsiteX358" fmla="*/ 426357 w 693990"/>
                <a:gd name="connsiteY358" fmla="*/ 663606 h 677851"/>
                <a:gd name="connsiteX359" fmla="*/ 424744 w 693990"/>
                <a:gd name="connsiteY359" fmla="*/ 663606 h 677851"/>
                <a:gd name="connsiteX360" fmla="*/ 423130 w 693990"/>
                <a:gd name="connsiteY360" fmla="*/ 663606 h 677851"/>
                <a:gd name="connsiteX361" fmla="*/ 421516 w 693990"/>
                <a:gd name="connsiteY361" fmla="*/ 663606 h 677851"/>
                <a:gd name="connsiteX362" fmla="*/ 419902 w 693990"/>
                <a:gd name="connsiteY362" fmla="*/ 661992 h 677851"/>
                <a:gd name="connsiteX363" fmla="*/ 418288 w 693990"/>
                <a:gd name="connsiteY363" fmla="*/ 660378 h 677851"/>
                <a:gd name="connsiteX364" fmla="*/ 415060 w 693990"/>
                <a:gd name="connsiteY364" fmla="*/ 658764 h 677851"/>
                <a:gd name="connsiteX365" fmla="*/ 403763 w 693990"/>
                <a:gd name="connsiteY365" fmla="*/ 658764 h 677851"/>
                <a:gd name="connsiteX366" fmla="*/ 402148 w 693990"/>
                <a:gd name="connsiteY366" fmla="*/ 658764 h 677851"/>
                <a:gd name="connsiteX367" fmla="*/ 400535 w 693990"/>
                <a:gd name="connsiteY367" fmla="*/ 658764 h 677851"/>
                <a:gd name="connsiteX368" fmla="*/ 397307 w 693990"/>
                <a:gd name="connsiteY368" fmla="*/ 655536 h 677851"/>
                <a:gd name="connsiteX369" fmla="*/ 397307 w 693990"/>
                <a:gd name="connsiteY369" fmla="*/ 653922 h 677851"/>
                <a:gd name="connsiteX370" fmla="*/ 397307 w 693990"/>
                <a:gd name="connsiteY370" fmla="*/ 652308 h 677851"/>
                <a:gd name="connsiteX371" fmla="*/ 397307 w 693990"/>
                <a:gd name="connsiteY371" fmla="*/ 650694 h 677851"/>
                <a:gd name="connsiteX372" fmla="*/ 397307 w 693990"/>
                <a:gd name="connsiteY372" fmla="*/ 649080 h 677851"/>
                <a:gd name="connsiteX373" fmla="*/ 395693 w 693990"/>
                <a:gd name="connsiteY373" fmla="*/ 649080 h 677851"/>
                <a:gd name="connsiteX374" fmla="*/ 395693 w 693990"/>
                <a:gd name="connsiteY374" fmla="*/ 647466 h 677851"/>
                <a:gd name="connsiteX375" fmla="*/ 394079 w 693990"/>
                <a:gd name="connsiteY375" fmla="*/ 645852 h 677851"/>
                <a:gd name="connsiteX376" fmla="*/ 392465 w 693990"/>
                <a:gd name="connsiteY376" fmla="*/ 644238 h 677851"/>
                <a:gd name="connsiteX377" fmla="*/ 389237 w 693990"/>
                <a:gd name="connsiteY377" fmla="*/ 641011 h 677851"/>
                <a:gd name="connsiteX378" fmla="*/ 387623 w 693990"/>
                <a:gd name="connsiteY378" fmla="*/ 641011 h 677851"/>
                <a:gd name="connsiteX379" fmla="*/ 386009 w 693990"/>
                <a:gd name="connsiteY379" fmla="*/ 641011 h 677851"/>
                <a:gd name="connsiteX380" fmla="*/ 382781 w 693990"/>
                <a:gd name="connsiteY380" fmla="*/ 642625 h 677851"/>
                <a:gd name="connsiteX381" fmla="*/ 381167 w 693990"/>
                <a:gd name="connsiteY381" fmla="*/ 644238 h 677851"/>
                <a:gd name="connsiteX382" fmla="*/ 379554 w 693990"/>
                <a:gd name="connsiteY382" fmla="*/ 644238 h 677851"/>
                <a:gd name="connsiteX383" fmla="*/ 377939 w 693990"/>
                <a:gd name="connsiteY383" fmla="*/ 647466 h 677851"/>
                <a:gd name="connsiteX384" fmla="*/ 377939 w 693990"/>
                <a:gd name="connsiteY384" fmla="*/ 647466 h 677851"/>
                <a:gd name="connsiteX385" fmla="*/ 376326 w 693990"/>
                <a:gd name="connsiteY385" fmla="*/ 649080 h 677851"/>
                <a:gd name="connsiteX386" fmla="*/ 377939 w 693990"/>
                <a:gd name="connsiteY386" fmla="*/ 655536 h 677851"/>
                <a:gd name="connsiteX387" fmla="*/ 377939 w 693990"/>
                <a:gd name="connsiteY387" fmla="*/ 657150 h 677851"/>
                <a:gd name="connsiteX388" fmla="*/ 377939 w 693990"/>
                <a:gd name="connsiteY388" fmla="*/ 658764 h 677851"/>
                <a:gd name="connsiteX389" fmla="*/ 376326 w 693990"/>
                <a:gd name="connsiteY389" fmla="*/ 658764 h 677851"/>
                <a:gd name="connsiteX390" fmla="*/ 374712 w 693990"/>
                <a:gd name="connsiteY390" fmla="*/ 660378 h 677851"/>
                <a:gd name="connsiteX391" fmla="*/ 374712 w 693990"/>
                <a:gd name="connsiteY391" fmla="*/ 660378 h 677851"/>
                <a:gd name="connsiteX392" fmla="*/ 373098 w 693990"/>
                <a:gd name="connsiteY392" fmla="*/ 660378 h 677851"/>
                <a:gd name="connsiteX393" fmla="*/ 371484 w 693990"/>
                <a:gd name="connsiteY393" fmla="*/ 660378 h 677851"/>
                <a:gd name="connsiteX394" fmla="*/ 368256 w 693990"/>
                <a:gd name="connsiteY394" fmla="*/ 660378 h 677851"/>
                <a:gd name="connsiteX395" fmla="*/ 365028 w 693990"/>
                <a:gd name="connsiteY395" fmla="*/ 658764 h 677851"/>
                <a:gd name="connsiteX396" fmla="*/ 345661 w 693990"/>
                <a:gd name="connsiteY396" fmla="*/ 652308 h 677851"/>
                <a:gd name="connsiteX397" fmla="*/ 340819 w 693990"/>
                <a:gd name="connsiteY397" fmla="*/ 649080 h 677851"/>
                <a:gd name="connsiteX398" fmla="*/ 332749 w 693990"/>
                <a:gd name="connsiteY398" fmla="*/ 641011 h 677851"/>
                <a:gd name="connsiteX399" fmla="*/ 326294 w 693990"/>
                <a:gd name="connsiteY399" fmla="*/ 634555 h 677851"/>
                <a:gd name="connsiteX400" fmla="*/ 321452 w 693990"/>
                <a:gd name="connsiteY400" fmla="*/ 632941 h 677851"/>
                <a:gd name="connsiteX401" fmla="*/ 318224 w 693990"/>
                <a:gd name="connsiteY401" fmla="*/ 629713 h 677851"/>
                <a:gd name="connsiteX402" fmla="*/ 311768 w 693990"/>
                <a:gd name="connsiteY402" fmla="*/ 624871 h 677851"/>
                <a:gd name="connsiteX403" fmla="*/ 305313 w 693990"/>
                <a:gd name="connsiteY403" fmla="*/ 620029 h 677851"/>
                <a:gd name="connsiteX404" fmla="*/ 302085 w 693990"/>
                <a:gd name="connsiteY404" fmla="*/ 616802 h 677851"/>
                <a:gd name="connsiteX405" fmla="*/ 300471 w 693990"/>
                <a:gd name="connsiteY405" fmla="*/ 615188 h 677851"/>
                <a:gd name="connsiteX406" fmla="*/ 298857 w 693990"/>
                <a:gd name="connsiteY406" fmla="*/ 615188 h 677851"/>
                <a:gd name="connsiteX407" fmla="*/ 298857 w 693990"/>
                <a:gd name="connsiteY407" fmla="*/ 615188 h 677851"/>
                <a:gd name="connsiteX408" fmla="*/ 297243 w 693990"/>
                <a:gd name="connsiteY408" fmla="*/ 613574 h 677851"/>
                <a:gd name="connsiteX409" fmla="*/ 297243 w 693990"/>
                <a:gd name="connsiteY409" fmla="*/ 610346 h 677851"/>
                <a:gd name="connsiteX410" fmla="*/ 297243 w 693990"/>
                <a:gd name="connsiteY410" fmla="*/ 608732 h 677851"/>
                <a:gd name="connsiteX411" fmla="*/ 295629 w 693990"/>
                <a:gd name="connsiteY411" fmla="*/ 608732 h 677851"/>
                <a:gd name="connsiteX412" fmla="*/ 294015 w 693990"/>
                <a:gd name="connsiteY412" fmla="*/ 605504 h 677851"/>
                <a:gd name="connsiteX413" fmla="*/ 294015 w 693990"/>
                <a:gd name="connsiteY413" fmla="*/ 603890 h 677851"/>
                <a:gd name="connsiteX414" fmla="*/ 292401 w 693990"/>
                <a:gd name="connsiteY414" fmla="*/ 602276 h 677851"/>
                <a:gd name="connsiteX415" fmla="*/ 292401 w 693990"/>
                <a:gd name="connsiteY415" fmla="*/ 600662 h 677851"/>
                <a:gd name="connsiteX416" fmla="*/ 294015 w 693990"/>
                <a:gd name="connsiteY416" fmla="*/ 599048 h 677851"/>
                <a:gd name="connsiteX417" fmla="*/ 294015 w 693990"/>
                <a:gd name="connsiteY417" fmla="*/ 597434 h 677851"/>
                <a:gd name="connsiteX418" fmla="*/ 295629 w 693990"/>
                <a:gd name="connsiteY418" fmla="*/ 595820 h 677851"/>
                <a:gd name="connsiteX419" fmla="*/ 298857 w 693990"/>
                <a:gd name="connsiteY419" fmla="*/ 590979 h 677851"/>
                <a:gd name="connsiteX420" fmla="*/ 306927 w 693990"/>
                <a:gd name="connsiteY420" fmla="*/ 579681 h 677851"/>
                <a:gd name="connsiteX421" fmla="*/ 306927 w 693990"/>
                <a:gd name="connsiteY421" fmla="*/ 578067 h 677851"/>
                <a:gd name="connsiteX422" fmla="*/ 306927 w 693990"/>
                <a:gd name="connsiteY422" fmla="*/ 578067 h 677851"/>
                <a:gd name="connsiteX423" fmla="*/ 306927 w 693990"/>
                <a:gd name="connsiteY423" fmla="*/ 576453 h 677851"/>
                <a:gd name="connsiteX424" fmla="*/ 306927 w 693990"/>
                <a:gd name="connsiteY424" fmla="*/ 573225 h 677851"/>
                <a:gd name="connsiteX425" fmla="*/ 306927 w 693990"/>
                <a:gd name="connsiteY425" fmla="*/ 571611 h 677851"/>
                <a:gd name="connsiteX426" fmla="*/ 305313 w 693990"/>
                <a:gd name="connsiteY426" fmla="*/ 569998 h 677851"/>
                <a:gd name="connsiteX427" fmla="*/ 305313 w 693990"/>
                <a:gd name="connsiteY427" fmla="*/ 569998 h 677851"/>
                <a:gd name="connsiteX428" fmla="*/ 298857 w 693990"/>
                <a:gd name="connsiteY428" fmla="*/ 566770 h 677851"/>
                <a:gd name="connsiteX429" fmla="*/ 297243 w 693990"/>
                <a:gd name="connsiteY429" fmla="*/ 565156 h 677851"/>
                <a:gd name="connsiteX430" fmla="*/ 297243 w 693990"/>
                <a:gd name="connsiteY430" fmla="*/ 565156 h 677851"/>
                <a:gd name="connsiteX431" fmla="*/ 294015 w 693990"/>
                <a:gd name="connsiteY431" fmla="*/ 566770 h 677851"/>
                <a:gd name="connsiteX432" fmla="*/ 292401 w 693990"/>
                <a:gd name="connsiteY432" fmla="*/ 568384 h 677851"/>
                <a:gd name="connsiteX433" fmla="*/ 290787 w 693990"/>
                <a:gd name="connsiteY433" fmla="*/ 571611 h 677851"/>
                <a:gd name="connsiteX434" fmla="*/ 289173 w 693990"/>
                <a:gd name="connsiteY434" fmla="*/ 571611 h 677851"/>
                <a:gd name="connsiteX435" fmla="*/ 287559 w 693990"/>
                <a:gd name="connsiteY435" fmla="*/ 573225 h 677851"/>
                <a:gd name="connsiteX436" fmla="*/ 287559 w 693990"/>
                <a:gd name="connsiteY436" fmla="*/ 573225 h 677851"/>
                <a:gd name="connsiteX437" fmla="*/ 285945 w 693990"/>
                <a:gd name="connsiteY437" fmla="*/ 573225 h 677851"/>
                <a:gd name="connsiteX438" fmla="*/ 282718 w 693990"/>
                <a:gd name="connsiteY438" fmla="*/ 571611 h 677851"/>
                <a:gd name="connsiteX439" fmla="*/ 281104 w 693990"/>
                <a:gd name="connsiteY439" fmla="*/ 569998 h 677851"/>
                <a:gd name="connsiteX440" fmla="*/ 281104 w 693990"/>
                <a:gd name="connsiteY440" fmla="*/ 568384 h 677851"/>
                <a:gd name="connsiteX441" fmla="*/ 276262 w 693990"/>
                <a:gd name="connsiteY441" fmla="*/ 563542 h 677851"/>
                <a:gd name="connsiteX442" fmla="*/ 274648 w 693990"/>
                <a:gd name="connsiteY442" fmla="*/ 560314 h 677851"/>
                <a:gd name="connsiteX443" fmla="*/ 273034 w 693990"/>
                <a:gd name="connsiteY443" fmla="*/ 560314 h 677851"/>
                <a:gd name="connsiteX444" fmla="*/ 273034 w 693990"/>
                <a:gd name="connsiteY444" fmla="*/ 560314 h 677851"/>
                <a:gd name="connsiteX445" fmla="*/ 271420 w 693990"/>
                <a:gd name="connsiteY445" fmla="*/ 560314 h 677851"/>
                <a:gd name="connsiteX446" fmla="*/ 269806 w 693990"/>
                <a:gd name="connsiteY446" fmla="*/ 561928 h 677851"/>
                <a:gd name="connsiteX447" fmla="*/ 268192 w 693990"/>
                <a:gd name="connsiteY447" fmla="*/ 561928 h 677851"/>
                <a:gd name="connsiteX448" fmla="*/ 268192 w 693990"/>
                <a:gd name="connsiteY448" fmla="*/ 563542 h 677851"/>
                <a:gd name="connsiteX449" fmla="*/ 266578 w 693990"/>
                <a:gd name="connsiteY449" fmla="*/ 568384 h 677851"/>
                <a:gd name="connsiteX450" fmla="*/ 264964 w 693990"/>
                <a:gd name="connsiteY450" fmla="*/ 568384 h 677851"/>
                <a:gd name="connsiteX451" fmla="*/ 264964 w 693990"/>
                <a:gd name="connsiteY451" fmla="*/ 569998 h 677851"/>
                <a:gd name="connsiteX452" fmla="*/ 263350 w 693990"/>
                <a:gd name="connsiteY452" fmla="*/ 569998 h 677851"/>
                <a:gd name="connsiteX453" fmla="*/ 261736 w 693990"/>
                <a:gd name="connsiteY453" fmla="*/ 571611 h 677851"/>
                <a:gd name="connsiteX454" fmla="*/ 260122 w 693990"/>
                <a:gd name="connsiteY454" fmla="*/ 571611 h 677851"/>
                <a:gd name="connsiteX455" fmla="*/ 252053 w 693990"/>
                <a:gd name="connsiteY455" fmla="*/ 573225 h 677851"/>
                <a:gd name="connsiteX456" fmla="*/ 248825 w 693990"/>
                <a:gd name="connsiteY456" fmla="*/ 574839 h 677851"/>
                <a:gd name="connsiteX457" fmla="*/ 247211 w 693990"/>
                <a:gd name="connsiteY457" fmla="*/ 574839 h 677851"/>
                <a:gd name="connsiteX458" fmla="*/ 245597 w 693990"/>
                <a:gd name="connsiteY458" fmla="*/ 574839 h 677851"/>
                <a:gd name="connsiteX459" fmla="*/ 240755 w 693990"/>
                <a:gd name="connsiteY459" fmla="*/ 573225 h 677851"/>
                <a:gd name="connsiteX460" fmla="*/ 235914 w 693990"/>
                <a:gd name="connsiteY460" fmla="*/ 573225 h 677851"/>
                <a:gd name="connsiteX461" fmla="*/ 234300 w 693990"/>
                <a:gd name="connsiteY461" fmla="*/ 574839 h 677851"/>
                <a:gd name="connsiteX462" fmla="*/ 232686 w 693990"/>
                <a:gd name="connsiteY462" fmla="*/ 574839 h 677851"/>
                <a:gd name="connsiteX463" fmla="*/ 232686 w 693990"/>
                <a:gd name="connsiteY463" fmla="*/ 576453 h 677851"/>
                <a:gd name="connsiteX464" fmla="*/ 231072 w 693990"/>
                <a:gd name="connsiteY464" fmla="*/ 576453 h 677851"/>
                <a:gd name="connsiteX465" fmla="*/ 229458 w 693990"/>
                <a:gd name="connsiteY465" fmla="*/ 576453 h 677851"/>
                <a:gd name="connsiteX466" fmla="*/ 227844 w 693990"/>
                <a:gd name="connsiteY466" fmla="*/ 578067 h 677851"/>
                <a:gd name="connsiteX467" fmla="*/ 224616 w 693990"/>
                <a:gd name="connsiteY467" fmla="*/ 578067 h 677851"/>
                <a:gd name="connsiteX468" fmla="*/ 223002 w 693990"/>
                <a:gd name="connsiteY468" fmla="*/ 578067 h 677851"/>
                <a:gd name="connsiteX469" fmla="*/ 221388 w 693990"/>
                <a:gd name="connsiteY469" fmla="*/ 579681 h 677851"/>
                <a:gd name="connsiteX470" fmla="*/ 221388 w 693990"/>
                <a:gd name="connsiteY470" fmla="*/ 581295 h 677851"/>
                <a:gd name="connsiteX471" fmla="*/ 221388 w 693990"/>
                <a:gd name="connsiteY471" fmla="*/ 586137 h 677851"/>
                <a:gd name="connsiteX472" fmla="*/ 221388 w 693990"/>
                <a:gd name="connsiteY472" fmla="*/ 587751 h 677851"/>
                <a:gd name="connsiteX473" fmla="*/ 221388 w 693990"/>
                <a:gd name="connsiteY473" fmla="*/ 587751 h 677851"/>
                <a:gd name="connsiteX474" fmla="*/ 221388 w 693990"/>
                <a:gd name="connsiteY474" fmla="*/ 589365 h 677851"/>
                <a:gd name="connsiteX475" fmla="*/ 219774 w 693990"/>
                <a:gd name="connsiteY475" fmla="*/ 589365 h 677851"/>
                <a:gd name="connsiteX476" fmla="*/ 218160 w 693990"/>
                <a:gd name="connsiteY476" fmla="*/ 589365 h 677851"/>
                <a:gd name="connsiteX477" fmla="*/ 214932 w 693990"/>
                <a:gd name="connsiteY477" fmla="*/ 587751 h 677851"/>
                <a:gd name="connsiteX478" fmla="*/ 211705 w 693990"/>
                <a:gd name="connsiteY478" fmla="*/ 584523 h 677851"/>
                <a:gd name="connsiteX479" fmla="*/ 203635 w 693990"/>
                <a:gd name="connsiteY479" fmla="*/ 574839 h 677851"/>
                <a:gd name="connsiteX480" fmla="*/ 202021 w 693990"/>
                <a:gd name="connsiteY480" fmla="*/ 573225 h 677851"/>
                <a:gd name="connsiteX481" fmla="*/ 185882 w 693990"/>
                <a:gd name="connsiteY481" fmla="*/ 560314 h 677851"/>
                <a:gd name="connsiteX482" fmla="*/ 185882 w 693990"/>
                <a:gd name="connsiteY482" fmla="*/ 560314 h 677851"/>
                <a:gd name="connsiteX483" fmla="*/ 182654 w 693990"/>
                <a:gd name="connsiteY483" fmla="*/ 555472 h 677851"/>
                <a:gd name="connsiteX484" fmla="*/ 181040 w 693990"/>
                <a:gd name="connsiteY484" fmla="*/ 553858 h 677851"/>
                <a:gd name="connsiteX485" fmla="*/ 176198 w 693990"/>
                <a:gd name="connsiteY485" fmla="*/ 550630 h 677851"/>
                <a:gd name="connsiteX486" fmla="*/ 172970 w 693990"/>
                <a:gd name="connsiteY486" fmla="*/ 547402 h 677851"/>
                <a:gd name="connsiteX487" fmla="*/ 172970 w 693990"/>
                <a:gd name="connsiteY487" fmla="*/ 545789 h 677851"/>
                <a:gd name="connsiteX488" fmla="*/ 168128 w 693990"/>
                <a:gd name="connsiteY488" fmla="*/ 544175 h 677851"/>
                <a:gd name="connsiteX489" fmla="*/ 164900 w 693990"/>
                <a:gd name="connsiteY489" fmla="*/ 544175 h 677851"/>
                <a:gd name="connsiteX490" fmla="*/ 158445 w 693990"/>
                <a:gd name="connsiteY490" fmla="*/ 544175 h 677851"/>
                <a:gd name="connsiteX491" fmla="*/ 142305 w 693990"/>
                <a:gd name="connsiteY491" fmla="*/ 547402 h 677851"/>
                <a:gd name="connsiteX492" fmla="*/ 139078 w 693990"/>
                <a:gd name="connsiteY492" fmla="*/ 547402 h 677851"/>
                <a:gd name="connsiteX493" fmla="*/ 132622 w 693990"/>
                <a:gd name="connsiteY493" fmla="*/ 545789 h 677851"/>
                <a:gd name="connsiteX494" fmla="*/ 129394 w 693990"/>
                <a:gd name="connsiteY494" fmla="*/ 544175 h 677851"/>
                <a:gd name="connsiteX495" fmla="*/ 127780 w 693990"/>
                <a:gd name="connsiteY495" fmla="*/ 542561 h 677851"/>
                <a:gd name="connsiteX496" fmla="*/ 126166 w 693990"/>
                <a:gd name="connsiteY496" fmla="*/ 540947 h 677851"/>
                <a:gd name="connsiteX497" fmla="*/ 124552 w 693990"/>
                <a:gd name="connsiteY497" fmla="*/ 539333 h 677851"/>
                <a:gd name="connsiteX498" fmla="*/ 121324 w 693990"/>
                <a:gd name="connsiteY498" fmla="*/ 536105 h 677851"/>
                <a:gd name="connsiteX499" fmla="*/ 121324 w 693990"/>
                <a:gd name="connsiteY499" fmla="*/ 534491 h 677851"/>
                <a:gd name="connsiteX500" fmla="*/ 119710 w 693990"/>
                <a:gd name="connsiteY500" fmla="*/ 534491 h 677851"/>
                <a:gd name="connsiteX501" fmla="*/ 118096 w 693990"/>
                <a:gd name="connsiteY501" fmla="*/ 532877 h 677851"/>
                <a:gd name="connsiteX502" fmla="*/ 116482 w 693990"/>
                <a:gd name="connsiteY502" fmla="*/ 532877 h 677851"/>
                <a:gd name="connsiteX503" fmla="*/ 114869 w 693990"/>
                <a:gd name="connsiteY503" fmla="*/ 534491 h 677851"/>
                <a:gd name="connsiteX504" fmla="*/ 111641 w 693990"/>
                <a:gd name="connsiteY504" fmla="*/ 536105 h 677851"/>
                <a:gd name="connsiteX505" fmla="*/ 105185 w 693990"/>
                <a:gd name="connsiteY505" fmla="*/ 540947 h 677851"/>
                <a:gd name="connsiteX506" fmla="*/ 103571 w 693990"/>
                <a:gd name="connsiteY506" fmla="*/ 542561 h 677851"/>
                <a:gd name="connsiteX507" fmla="*/ 103571 w 693990"/>
                <a:gd name="connsiteY507" fmla="*/ 545789 h 677851"/>
                <a:gd name="connsiteX508" fmla="*/ 101957 w 693990"/>
                <a:gd name="connsiteY508" fmla="*/ 545789 h 677851"/>
                <a:gd name="connsiteX509" fmla="*/ 100343 w 693990"/>
                <a:gd name="connsiteY509" fmla="*/ 547402 h 677851"/>
                <a:gd name="connsiteX510" fmla="*/ 89046 w 693990"/>
                <a:gd name="connsiteY510" fmla="*/ 547402 h 677851"/>
                <a:gd name="connsiteX511" fmla="*/ 56767 w 693990"/>
                <a:gd name="connsiteY511" fmla="*/ 528035 h 677851"/>
                <a:gd name="connsiteX512" fmla="*/ 55153 w 693990"/>
                <a:gd name="connsiteY512" fmla="*/ 526421 h 677851"/>
                <a:gd name="connsiteX513" fmla="*/ 53539 w 693990"/>
                <a:gd name="connsiteY513" fmla="*/ 524807 h 677851"/>
                <a:gd name="connsiteX514" fmla="*/ 51925 w 693990"/>
                <a:gd name="connsiteY514" fmla="*/ 521580 h 677851"/>
                <a:gd name="connsiteX515" fmla="*/ 51925 w 693990"/>
                <a:gd name="connsiteY515" fmla="*/ 521580 h 677851"/>
                <a:gd name="connsiteX516" fmla="*/ 48697 w 693990"/>
                <a:gd name="connsiteY516" fmla="*/ 519966 h 677851"/>
                <a:gd name="connsiteX517" fmla="*/ 45469 w 693990"/>
                <a:gd name="connsiteY517" fmla="*/ 519966 h 677851"/>
                <a:gd name="connsiteX518" fmla="*/ 42242 w 693990"/>
                <a:gd name="connsiteY518" fmla="*/ 518352 h 677851"/>
                <a:gd name="connsiteX519" fmla="*/ 42242 w 693990"/>
                <a:gd name="connsiteY519" fmla="*/ 518352 h 677851"/>
                <a:gd name="connsiteX520" fmla="*/ 40628 w 693990"/>
                <a:gd name="connsiteY520" fmla="*/ 516738 h 677851"/>
                <a:gd name="connsiteX521" fmla="*/ 40628 w 693990"/>
                <a:gd name="connsiteY521" fmla="*/ 516738 h 677851"/>
                <a:gd name="connsiteX522" fmla="*/ 39014 w 693990"/>
                <a:gd name="connsiteY522" fmla="*/ 518352 h 677851"/>
                <a:gd name="connsiteX523" fmla="*/ 35786 w 693990"/>
                <a:gd name="connsiteY523" fmla="*/ 521580 h 677851"/>
                <a:gd name="connsiteX524" fmla="*/ 35786 w 693990"/>
                <a:gd name="connsiteY524" fmla="*/ 523193 h 677851"/>
                <a:gd name="connsiteX525" fmla="*/ 34172 w 693990"/>
                <a:gd name="connsiteY525" fmla="*/ 526421 h 677851"/>
                <a:gd name="connsiteX526" fmla="*/ 34172 w 693990"/>
                <a:gd name="connsiteY526" fmla="*/ 526421 h 677851"/>
                <a:gd name="connsiteX527" fmla="*/ 32558 w 693990"/>
                <a:gd name="connsiteY527" fmla="*/ 528035 h 677851"/>
                <a:gd name="connsiteX528" fmla="*/ 26102 w 693990"/>
                <a:gd name="connsiteY528" fmla="*/ 526421 h 677851"/>
                <a:gd name="connsiteX529" fmla="*/ 19647 w 693990"/>
                <a:gd name="connsiteY529" fmla="*/ 519966 h 677851"/>
                <a:gd name="connsiteX530" fmla="*/ 18033 w 693990"/>
                <a:gd name="connsiteY530" fmla="*/ 516738 h 677851"/>
                <a:gd name="connsiteX531" fmla="*/ 16419 w 693990"/>
                <a:gd name="connsiteY531" fmla="*/ 515124 h 677851"/>
                <a:gd name="connsiteX532" fmla="*/ 14805 w 693990"/>
                <a:gd name="connsiteY532" fmla="*/ 510282 h 677851"/>
                <a:gd name="connsiteX533" fmla="*/ 13191 w 693990"/>
                <a:gd name="connsiteY533" fmla="*/ 510282 h 677851"/>
                <a:gd name="connsiteX534" fmla="*/ 13191 w 693990"/>
                <a:gd name="connsiteY534" fmla="*/ 508668 h 677851"/>
                <a:gd name="connsiteX535" fmla="*/ 8349 w 693990"/>
                <a:gd name="connsiteY535" fmla="*/ 505440 h 677851"/>
                <a:gd name="connsiteX536" fmla="*/ 6735 w 693990"/>
                <a:gd name="connsiteY536" fmla="*/ 503826 h 677851"/>
                <a:gd name="connsiteX537" fmla="*/ 5121 w 693990"/>
                <a:gd name="connsiteY537" fmla="*/ 503826 h 677851"/>
                <a:gd name="connsiteX538" fmla="*/ 5121 w 693990"/>
                <a:gd name="connsiteY538" fmla="*/ 502212 h 677851"/>
                <a:gd name="connsiteX539" fmla="*/ 5121 w 693990"/>
                <a:gd name="connsiteY539" fmla="*/ 500598 h 677851"/>
                <a:gd name="connsiteX540" fmla="*/ 6735 w 693990"/>
                <a:gd name="connsiteY540" fmla="*/ 495757 h 677851"/>
                <a:gd name="connsiteX541" fmla="*/ 8349 w 693990"/>
                <a:gd name="connsiteY541" fmla="*/ 492529 h 677851"/>
                <a:gd name="connsiteX542" fmla="*/ 13191 w 693990"/>
                <a:gd name="connsiteY542" fmla="*/ 486073 h 677851"/>
                <a:gd name="connsiteX543" fmla="*/ 6735 w 693990"/>
                <a:gd name="connsiteY543" fmla="*/ 418288 h 677851"/>
                <a:gd name="connsiteX544" fmla="*/ 9963 w 693990"/>
                <a:gd name="connsiteY544" fmla="*/ 418288 h 677851"/>
                <a:gd name="connsiteX545" fmla="*/ 14805 w 693990"/>
                <a:gd name="connsiteY545" fmla="*/ 419902 h 677851"/>
                <a:gd name="connsiteX546" fmla="*/ 16419 w 693990"/>
                <a:gd name="connsiteY546" fmla="*/ 419902 h 677851"/>
                <a:gd name="connsiteX547" fmla="*/ 16419 w 693990"/>
                <a:gd name="connsiteY547" fmla="*/ 419902 h 677851"/>
                <a:gd name="connsiteX548" fmla="*/ 19647 w 693990"/>
                <a:gd name="connsiteY548" fmla="*/ 423130 h 677851"/>
                <a:gd name="connsiteX549" fmla="*/ 21260 w 693990"/>
                <a:gd name="connsiteY549" fmla="*/ 423130 h 677851"/>
                <a:gd name="connsiteX550" fmla="*/ 22874 w 693990"/>
                <a:gd name="connsiteY550" fmla="*/ 424744 h 677851"/>
                <a:gd name="connsiteX551" fmla="*/ 27716 w 693990"/>
                <a:gd name="connsiteY551" fmla="*/ 424744 h 677851"/>
                <a:gd name="connsiteX552" fmla="*/ 34172 w 693990"/>
                <a:gd name="connsiteY552" fmla="*/ 426357 h 677851"/>
                <a:gd name="connsiteX553" fmla="*/ 37400 w 693990"/>
                <a:gd name="connsiteY553" fmla="*/ 427972 h 677851"/>
                <a:gd name="connsiteX554" fmla="*/ 39014 w 693990"/>
                <a:gd name="connsiteY554" fmla="*/ 427972 h 677851"/>
                <a:gd name="connsiteX555" fmla="*/ 39014 w 693990"/>
                <a:gd name="connsiteY555" fmla="*/ 427972 h 677851"/>
                <a:gd name="connsiteX556" fmla="*/ 40628 w 693990"/>
                <a:gd name="connsiteY556" fmla="*/ 427972 h 677851"/>
                <a:gd name="connsiteX557" fmla="*/ 42242 w 693990"/>
                <a:gd name="connsiteY557" fmla="*/ 424744 h 677851"/>
                <a:gd name="connsiteX558" fmla="*/ 42242 w 693990"/>
                <a:gd name="connsiteY558" fmla="*/ 424744 h 677851"/>
                <a:gd name="connsiteX559" fmla="*/ 43856 w 693990"/>
                <a:gd name="connsiteY559" fmla="*/ 423130 h 677851"/>
                <a:gd name="connsiteX560" fmla="*/ 45469 w 693990"/>
                <a:gd name="connsiteY560" fmla="*/ 423130 h 677851"/>
                <a:gd name="connsiteX561" fmla="*/ 47083 w 693990"/>
                <a:gd name="connsiteY561" fmla="*/ 423130 h 677851"/>
                <a:gd name="connsiteX562" fmla="*/ 48697 w 693990"/>
                <a:gd name="connsiteY562" fmla="*/ 421516 h 677851"/>
                <a:gd name="connsiteX563" fmla="*/ 48697 w 693990"/>
                <a:gd name="connsiteY563" fmla="*/ 419902 h 677851"/>
                <a:gd name="connsiteX564" fmla="*/ 50311 w 693990"/>
                <a:gd name="connsiteY564" fmla="*/ 418288 h 677851"/>
                <a:gd name="connsiteX565" fmla="*/ 51925 w 693990"/>
                <a:gd name="connsiteY565" fmla="*/ 418288 h 677851"/>
                <a:gd name="connsiteX566" fmla="*/ 53539 w 693990"/>
                <a:gd name="connsiteY566" fmla="*/ 416674 h 677851"/>
                <a:gd name="connsiteX567" fmla="*/ 58381 w 693990"/>
                <a:gd name="connsiteY567" fmla="*/ 415060 h 677851"/>
                <a:gd name="connsiteX568" fmla="*/ 58381 w 693990"/>
                <a:gd name="connsiteY568" fmla="*/ 415060 h 677851"/>
                <a:gd name="connsiteX569" fmla="*/ 59995 w 693990"/>
                <a:gd name="connsiteY569" fmla="*/ 413446 h 677851"/>
                <a:gd name="connsiteX570" fmla="*/ 59995 w 693990"/>
                <a:gd name="connsiteY570" fmla="*/ 411832 h 677851"/>
                <a:gd name="connsiteX571" fmla="*/ 61609 w 693990"/>
                <a:gd name="connsiteY571" fmla="*/ 410218 h 677851"/>
                <a:gd name="connsiteX572" fmla="*/ 61609 w 693990"/>
                <a:gd name="connsiteY572" fmla="*/ 408604 h 677851"/>
                <a:gd name="connsiteX573" fmla="*/ 63223 w 693990"/>
                <a:gd name="connsiteY573" fmla="*/ 403763 h 677851"/>
                <a:gd name="connsiteX574" fmla="*/ 64837 w 693990"/>
                <a:gd name="connsiteY574" fmla="*/ 400535 h 677851"/>
                <a:gd name="connsiteX575" fmla="*/ 64837 w 693990"/>
                <a:gd name="connsiteY575" fmla="*/ 398921 h 677851"/>
                <a:gd name="connsiteX576" fmla="*/ 66451 w 693990"/>
                <a:gd name="connsiteY576" fmla="*/ 398921 h 677851"/>
                <a:gd name="connsiteX577" fmla="*/ 66451 w 693990"/>
                <a:gd name="connsiteY577" fmla="*/ 397307 h 677851"/>
                <a:gd name="connsiteX578" fmla="*/ 77748 w 693990"/>
                <a:gd name="connsiteY578" fmla="*/ 394079 h 677851"/>
                <a:gd name="connsiteX579" fmla="*/ 77748 w 693990"/>
                <a:gd name="connsiteY579" fmla="*/ 392465 h 677851"/>
                <a:gd name="connsiteX580" fmla="*/ 80976 w 693990"/>
                <a:gd name="connsiteY580" fmla="*/ 389237 h 677851"/>
                <a:gd name="connsiteX581" fmla="*/ 80976 w 693990"/>
                <a:gd name="connsiteY581" fmla="*/ 389237 h 677851"/>
                <a:gd name="connsiteX582" fmla="*/ 82590 w 693990"/>
                <a:gd name="connsiteY582" fmla="*/ 387623 h 677851"/>
                <a:gd name="connsiteX583" fmla="*/ 85818 w 693990"/>
                <a:gd name="connsiteY583" fmla="*/ 387623 h 677851"/>
                <a:gd name="connsiteX584" fmla="*/ 87432 w 693990"/>
                <a:gd name="connsiteY584" fmla="*/ 386009 h 677851"/>
                <a:gd name="connsiteX585" fmla="*/ 97115 w 693990"/>
                <a:gd name="connsiteY585" fmla="*/ 379554 h 677851"/>
                <a:gd name="connsiteX586" fmla="*/ 100343 w 693990"/>
                <a:gd name="connsiteY586" fmla="*/ 379554 h 677851"/>
                <a:gd name="connsiteX587" fmla="*/ 101957 w 693990"/>
                <a:gd name="connsiteY587" fmla="*/ 377940 h 677851"/>
                <a:gd name="connsiteX588" fmla="*/ 103571 w 693990"/>
                <a:gd name="connsiteY588" fmla="*/ 376326 h 677851"/>
                <a:gd name="connsiteX589" fmla="*/ 103571 w 693990"/>
                <a:gd name="connsiteY589" fmla="*/ 376326 h 677851"/>
                <a:gd name="connsiteX590" fmla="*/ 105185 w 693990"/>
                <a:gd name="connsiteY590" fmla="*/ 374712 h 677851"/>
                <a:gd name="connsiteX591" fmla="*/ 105185 w 693990"/>
                <a:gd name="connsiteY591" fmla="*/ 373098 h 677851"/>
                <a:gd name="connsiteX592" fmla="*/ 106799 w 693990"/>
                <a:gd name="connsiteY592" fmla="*/ 371484 h 677851"/>
                <a:gd name="connsiteX593" fmla="*/ 105185 w 693990"/>
                <a:gd name="connsiteY593" fmla="*/ 358572 h 677851"/>
                <a:gd name="connsiteX594" fmla="*/ 105185 w 693990"/>
                <a:gd name="connsiteY594" fmla="*/ 356958 h 677851"/>
                <a:gd name="connsiteX595" fmla="*/ 103571 w 693990"/>
                <a:gd name="connsiteY595" fmla="*/ 353731 h 677851"/>
                <a:gd name="connsiteX596" fmla="*/ 87432 w 693990"/>
                <a:gd name="connsiteY596" fmla="*/ 319838 h 677851"/>
                <a:gd name="connsiteX597" fmla="*/ 85818 w 693990"/>
                <a:gd name="connsiteY597" fmla="*/ 314996 h 677851"/>
                <a:gd name="connsiteX598" fmla="*/ 85818 w 693990"/>
                <a:gd name="connsiteY598" fmla="*/ 310154 h 677851"/>
                <a:gd name="connsiteX599" fmla="*/ 84204 w 693990"/>
                <a:gd name="connsiteY599" fmla="*/ 306927 h 677851"/>
                <a:gd name="connsiteX600" fmla="*/ 80976 w 693990"/>
                <a:gd name="connsiteY600" fmla="*/ 300471 h 677851"/>
                <a:gd name="connsiteX601" fmla="*/ 77748 w 693990"/>
                <a:gd name="connsiteY601" fmla="*/ 298857 h 677851"/>
                <a:gd name="connsiteX602" fmla="*/ 77748 w 693990"/>
                <a:gd name="connsiteY602" fmla="*/ 297243 h 677851"/>
                <a:gd name="connsiteX603" fmla="*/ 76134 w 693990"/>
                <a:gd name="connsiteY603" fmla="*/ 297243 h 677851"/>
                <a:gd name="connsiteX604" fmla="*/ 74520 w 693990"/>
                <a:gd name="connsiteY604" fmla="*/ 297243 h 677851"/>
                <a:gd name="connsiteX605" fmla="*/ 71292 w 693990"/>
                <a:gd name="connsiteY605" fmla="*/ 297243 h 677851"/>
                <a:gd name="connsiteX606" fmla="*/ 69678 w 693990"/>
                <a:gd name="connsiteY606" fmla="*/ 297243 h 677851"/>
                <a:gd name="connsiteX607" fmla="*/ 68065 w 693990"/>
                <a:gd name="connsiteY607" fmla="*/ 297243 h 677851"/>
                <a:gd name="connsiteX608" fmla="*/ 61609 w 693990"/>
                <a:gd name="connsiteY608" fmla="*/ 295629 h 677851"/>
                <a:gd name="connsiteX609" fmla="*/ 53539 w 693990"/>
                <a:gd name="connsiteY609" fmla="*/ 289173 h 677851"/>
                <a:gd name="connsiteX610" fmla="*/ 51925 w 693990"/>
                <a:gd name="connsiteY610" fmla="*/ 289173 h 677851"/>
                <a:gd name="connsiteX611" fmla="*/ 50311 w 693990"/>
                <a:gd name="connsiteY611" fmla="*/ 287559 h 677851"/>
                <a:gd name="connsiteX612" fmla="*/ 48697 w 693990"/>
                <a:gd name="connsiteY612" fmla="*/ 289173 h 677851"/>
                <a:gd name="connsiteX613" fmla="*/ 47083 w 693990"/>
                <a:gd name="connsiteY613" fmla="*/ 289173 h 677851"/>
                <a:gd name="connsiteX614" fmla="*/ 45469 w 693990"/>
                <a:gd name="connsiteY614" fmla="*/ 289173 h 677851"/>
                <a:gd name="connsiteX615" fmla="*/ 43856 w 693990"/>
                <a:gd name="connsiteY615" fmla="*/ 289173 h 677851"/>
                <a:gd name="connsiteX616" fmla="*/ 42242 w 693990"/>
                <a:gd name="connsiteY616" fmla="*/ 289173 h 677851"/>
                <a:gd name="connsiteX617" fmla="*/ 40628 w 693990"/>
                <a:gd name="connsiteY617" fmla="*/ 287559 h 677851"/>
                <a:gd name="connsiteX618" fmla="*/ 39014 w 693990"/>
                <a:gd name="connsiteY618" fmla="*/ 284331 h 677851"/>
                <a:gd name="connsiteX619" fmla="*/ 39014 w 693990"/>
                <a:gd name="connsiteY619" fmla="*/ 276262 h 677851"/>
                <a:gd name="connsiteX620" fmla="*/ 40628 w 693990"/>
                <a:gd name="connsiteY620" fmla="*/ 243983 h 677851"/>
                <a:gd name="connsiteX621" fmla="*/ 39014 w 693990"/>
                <a:gd name="connsiteY621" fmla="*/ 239141 h 677851"/>
                <a:gd name="connsiteX622" fmla="*/ 39014 w 693990"/>
                <a:gd name="connsiteY622" fmla="*/ 227844 h 677851"/>
                <a:gd name="connsiteX623" fmla="*/ 40628 w 693990"/>
                <a:gd name="connsiteY623" fmla="*/ 224616 h 677851"/>
                <a:gd name="connsiteX624" fmla="*/ 47083 w 693990"/>
                <a:gd name="connsiteY624" fmla="*/ 214932 h 677851"/>
                <a:gd name="connsiteX625" fmla="*/ 48697 w 693990"/>
                <a:gd name="connsiteY625" fmla="*/ 211705 h 677851"/>
                <a:gd name="connsiteX626" fmla="*/ 48697 w 693990"/>
                <a:gd name="connsiteY626" fmla="*/ 203635 h 677851"/>
                <a:gd name="connsiteX627" fmla="*/ 68065 w 693990"/>
                <a:gd name="connsiteY627" fmla="*/ 213318 h 677851"/>
                <a:gd name="connsiteX628" fmla="*/ 74520 w 693990"/>
                <a:gd name="connsiteY628" fmla="*/ 216546 h 677851"/>
                <a:gd name="connsiteX629" fmla="*/ 76134 w 693990"/>
                <a:gd name="connsiteY629" fmla="*/ 219774 h 677851"/>
                <a:gd name="connsiteX630" fmla="*/ 77748 w 693990"/>
                <a:gd name="connsiteY630" fmla="*/ 223002 h 677851"/>
                <a:gd name="connsiteX631" fmla="*/ 79362 w 693990"/>
                <a:gd name="connsiteY631" fmla="*/ 224616 h 677851"/>
                <a:gd name="connsiteX632" fmla="*/ 79362 w 693990"/>
                <a:gd name="connsiteY632" fmla="*/ 226230 h 677851"/>
                <a:gd name="connsiteX633" fmla="*/ 80976 w 693990"/>
                <a:gd name="connsiteY633" fmla="*/ 229458 h 677851"/>
                <a:gd name="connsiteX634" fmla="*/ 80976 w 693990"/>
                <a:gd name="connsiteY634" fmla="*/ 231072 h 677851"/>
                <a:gd name="connsiteX635" fmla="*/ 84204 w 693990"/>
                <a:gd name="connsiteY635" fmla="*/ 235913 h 677851"/>
                <a:gd name="connsiteX636" fmla="*/ 85818 w 693990"/>
                <a:gd name="connsiteY636" fmla="*/ 237527 h 677851"/>
                <a:gd name="connsiteX637" fmla="*/ 87432 w 693990"/>
                <a:gd name="connsiteY637" fmla="*/ 239141 h 677851"/>
                <a:gd name="connsiteX638" fmla="*/ 90660 w 693990"/>
                <a:gd name="connsiteY638" fmla="*/ 239141 h 677851"/>
                <a:gd name="connsiteX639" fmla="*/ 95501 w 693990"/>
                <a:gd name="connsiteY639" fmla="*/ 237527 h 677851"/>
                <a:gd name="connsiteX640" fmla="*/ 148761 w 693990"/>
                <a:gd name="connsiteY640" fmla="*/ 223002 h 677851"/>
                <a:gd name="connsiteX641" fmla="*/ 156831 w 693990"/>
                <a:gd name="connsiteY641" fmla="*/ 218160 h 677851"/>
                <a:gd name="connsiteX642" fmla="*/ 161673 w 693990"/>
                <a:gd name="connsiteY642" fmla="*/ 214932 h 677851"/>
                <a:gd name="connsiteX643" fmla="*/ 172970 w 693990"/>
                <a:gd name="connsiteY643" fmla="*/ 202021 h 677851"/>
                <a:gd name="connsiteX644" fmla="*/ 176198 w 693990"/>
                <a:gd name="connsiteY644" fmla="*/ 200407 h 677851"/>
                <a:gd name="connsiteX645" fmla="*/ 177812 w 693990"/>
                <a:gd name="connsiteY645" fmla="*/ 198793 h 677851"/>
                <a:gd name="connsiteX646" fmla="*/ 193951 w 693990"/>
                <a:gd name="connsiteY646" fmla="*/ 195565 h 677851"/>
                <a:gd name="connsiteX647" fmla="*/ 208477 w 693990"/>
                <a:gd name="connsiteY647" fmla="*/ 189109 h 677851"/>
                <a:gd name="connsiteX648" fmla="*/ 232686 w 693990"/>
                <a:gd name="connsiteY648" fmla="*/ 174584 h 677851"/>
                <a:gd name="connsiteX649" fmla="*/ 237527 w 693990"/>
                <a:gd name="connsiteY649" fmla="*/ 172970 h 677851"/>
                <a:gd name="connsiteX650" fmla="*/ 248825 w 693990"/>
                <a:gd name="connsiteY650" fmla="*/ 169742 h 677851"/>
                <a:gd name="connsiteX651" fmla="*/ 250439 w 693990"/>
                <a:gd name="connsiteY651" fmla="*/ 169742 h 677851"/>
                <a:gd name="connsiteX652" fmla="*/ 253667 w 693990"/>
                <a:gd name="connsiteY652" fmla="*/ 169742 h 677851"/>
                <a:gd name="connsiteX653" fmla="*/ 253667 w 693990"/>
                <a:gd name="connsiteY653" fmla="*/ 169742 h 677851"/>
                <a:gd name="connsiteX654" fmla="*/ 258509 w 693990"/>
                <a:gd name="connsiteY654" fmla="*/ 172970 h 677851"/>
                <a:gd name="connsiteX655" fmla="*/ 260122 w 693990"/>
                <a:gd name="connsiteY655" fmla="*/ 172970 h 677851"/>
                <a:gd name="connsiteX656" fmla="*/ 264964 w 693990"/>
                <a:gd name="connsiteY656" fmla="*/ 172970 h 677851"/>
                <a:gd name="connsiteX657" fmla="*/ 266578 w 693990"/>
                <a:gd name="connsiteY657" fmla="*/ 172970 h 677851"/>
                <a:gd name="connsiteX658" fmla="*/ 268192 w 693990"/>
                <a:gd name="connsiteY658" fmla="*/ 172970 h 677851"/>
                <a:gd name="connsiteX659" fmla="*/ 269806 w 693990"/>
                <a:gd name="connsiteY659" fmla="*/ 171356 h 677851"/>
                <a:gd name="connsiteX660" fmla="*/ 269806 w 693990"/>
                <a:gd name="connsiteY660" fmla="*/ 168128 h 677851"/>
                <a:gd name="connsiteX661" fmla="*/ 271420 w 693990"/>
                <a:gd name="connsiteY661" fmla="*/ 163287 h 677851"/>
                <a:gd name="connsiteX662" fmla="*/ 271420 w 693990"/>
                <a:gd name="connsiteY662" fmla="*/ 160059 h 677851"/>
                <a:gd name="connsiteX663" fmla="*/ 274648 w 693990"/>
                <a:gd name="connsiteY663" fmla="*/ 153603 h 677851"/>
                <a:gd name="connsiteX664" fmla="*/ 276262 w 693990"/>
                <a:gd name="connsiteY664" fmla="*/ 151989 h 677851"/>
                <a:gd name="connsiteX665" fmla="*/ 279490 w 693990"/>
                <a:gd name="connsiteY665" fmla="*/ 148761 h 677851"/>
                <a:gd name="connsiteX666" fmla="*/ 281104 w 693990"/>
                <a:gd name="connsiteY666" fmla="*/ 145533 h 677851"/>
                <a:gd name="connsiteX667" fmla="*/ 297243 w 693990"/>
                <a:gd name="connsiteY667" fmla="*/ 137464 h 677851"/>
                <a:gd name="connsiteX668" fmla="*/ 298857 w 693990"/>
                <a:gd name="connsiteY668" fmla="*/ 135850 h 677851"/>
                <a:gd name="connsiteX669" fmla="*/ 298857 w 693990"/>
                <a:gd name="connsiteY669" fmla="*/ 135850 h 677851"/>
                <a:gd name="connsiteX670" fmla="*/ 298857 w 693990"/>
                <a:gd name="connsiteY670" fmla="*/ 134236 h 677851"/>
                <a:gd name="connsiteX671" fmla="*/ 298857 w 693990"/>
                <a:gd name="connsiteY671" fmla="*/ 132622 h 677851"/>
                <a:gd name="connsiteX672" fmla="*/ 298857 w 693990"/>
                <a:gd name="connsiteY672" fmla="*/ 129394 h 677851"/>
                <a:gd name="connsiteX673" fmla="*/ 295629 w 693990"/>
                <a:gd name="connsiteY673" fmla="*/ 119710 h 677851"/>
                <a:gd name="connsiteX674" fmla="*/ 294015 w 693990"/>
                <a:gd name="connsiteY674" fmla="*/ 116482 h 677851"/>
                <a:gd name="connsiteX675" fmla="*/ 294015 w 693990"/>
                <a:gd name="connsiteY675" fmla="*/ 113255 h 677851"/>
                <a:gd name="connsiteX676" fmla="*/ 295629 w 693990"/>
                <a:gd name="connsiteY676" fmla="*/ 105185 h 677851"/>
                <a:gd name="connsiteX677" fmla="*/ 297243 w 693990"/>
                <a:gd name="connsiteY677" fmla="*/ 103571 h 677851"/>
                <a:gd name="connsiteX678" fmla="*/ 298857 w 693990"/>
                <a:gd name="connsiteY678" fmla="*/ 100343 h 677851"/>
                <a:gd name="connsiteX679" fmla="*/ 300471 w 693990"/>
                <a:gd name="connsiteY679" fmla="*/ 98729 h 677851"/>
                <a:gd name="connsiteX680" fmla="*/ 308540 w 693990"/>
                <a:gd name="connsiteY680" fmla="*/ 95501 h 677851"/>
                <a:gd name="connsiteX681" fmla="*/ 311768 w 693990"/>
                <a:gd name="connsiteY681" fmla="*/ 92274 h 677851"/>
                <a:gd name="connsiteX682" fmla="*/ 313382 w 693990"/>
                <a:gd name="connsiteY682" fmla="*/ 90660 h 677851"/>
                <a:gd name="connsiteX683" fmla="*/ 314996 w 693990"/>
                <a:gd name="connsiteY683" fmla="*/ 89046 h 677851"/>
                <a:gd name="connsiteX684" fmla="*/ 324680 w 693990"/>
                <a:gd name="connsiteY684" fmla="*/ 69678 h 677851"/>
                <a:gd name="connsiteX685" fmla="*/ 327908 w 693990"/>
                <a:gd name="connsiteY685" fmla="*/ 63223 h 677851"/>
                <a:gd name="connsiteX686" fmla="*/ 342433 w 693990"/>
                <a:gd name="connsiteY686" fmla="*/ 74520 h 677851"/>
                <a:gd name="connsiteX687" fmla="*/ 344047 w 693990"/>
                <a:gd name="connsiteY687" fmla="*/ 79362 h 677851"/>
                <a:gd name="connsiteX688" fmla="*/ 352117 w 693990"/>
                <a:gd name="connsiteY688" fmla="*/ 74520 h 677851"/>
                <a:gd name="connsiteX689" fmla="*/ 358572 w 693990"/>
                <a:gd name="connsiteY689" fmla="*/ 68065 h 677851"/>
                <a:gd name="connsiteX690" fmla="*/ 360186 w 693990"/>
                <a:gd name="connsiteY690" fmla="*/ 66451 h 677851"/>
                <a:gd name="connsiteX691" fmla="*/ 363414 w 693990"/>
                <a:gd name="connsiteY691" fmla="*/ 56767 h 677851"/>
                <a:gd name="connsiteX692" fmla="*/ 363414 w 693990"/>
                <a:gd name="connsiteY692" fmla="*/ 56767 h 677851"/>
                <a:gd name="connsiteX693" fmla="*/ 365028 w 693990"/>
                <a:gd name="connsiteY693" fmla="*/ 56767 h 677851"/>
                <a:gd name="connsiteX694" fmla="*/ 366642 w 693990"/>
                <a:gd name="connsiteY694" fmla="*/ 56767 h 677851"/>
                <a:gd name="connsiteX695" fmla="*/ 368256 w 693990"/>
                <a:gd name="connsiteY695" fmla="*/ 55153 h 677851"/>
                <a:gd name="connsiteX696" fmla="*/ 368256 w 693990"/>
                <a:gd name="connsiteY696" fmla="*/ 53539 h 677851"/>
                <a:gd name="connsiteX697" fmla="*/ 368256 w 693990"/>
                <a:gd name="connsiteY697" fmla="*/ 48697 h 677851"/>
                <a:gd name="connsiteX698" fmla="*/ 368256 w 693990"/>
                <a:gd name="connsiteY698" fmla="*/ 47083 h 677851"/>
                <a:gd name="connsiteX699" fmla="*/ 373098 w 693990"/>
                <a:gd name="connsiteY699" fmla="*/ 40628 h 677851"/>
                <a:gd name="connsiteX700" fmla="*/ 374712 w 693990"/>
                <a:gd name="connsiteY700" fmla="*/ 37400 h 677851"/>
                <a:gd name="connsiteX701" fmla="*/ 373098 w 693990"/>
                <a:gd name="connsiteY701" fmla="*/ 32558 h 677851"/>
                <a:gd name="connsiteX702" fmla="*/ 379554 w 693990"/>
                <a:gd name="connsiteY702" fmla="*/ 29330 h 677851"/>
                <a:gd name="connsiteX703" fmla="*/ 389237 w 693990"/>
                <a:gd name="connsiteY703" fmla="*/ 29330 h 677851"/>
                <a:gd name="connsiteX704" fmla="*/ 394079 w 693990"/>
                <a:gd name="connsiteY704" fmla="*/ 27716 h 677851"/>
                <a:gd name="connsiteX705" fmla="*/ 392465 w 693990"/>
                <a:gd name="connsiteY705" fmla="*/ 24488 h 677851"/>
                <a:gd name="connsiteX706" fmla="*/ 392465 w 693990"/>
                <a:gd name="connsiteY706" fmla="*/ 24488 h 677851"/>
                <a:gd name="connsiteX707" fmla="*/ 394079 w 693990"/>
                <a:gd name="connsiteY707" fmla="*/ 24488 h 677851"/>
                <a:gd name="connsiteX708" fmla="*/ 394079 w 693990"/>
                <a:gd name="connsiteY708" fmla="*/ 24488 h 677851"/>
                <a:gd name="connsiteX709" fmla="*/ 394079 w 693990"/>
                <a:gd name="connsiteY709" fmla="*/ 22874 h 677851"/>
                <a:gd name="connsiteX710" fmla="*/ 397307 w 693990"/>
                <a:gd name="connsiteY710" fmla="*/ 27716 h 677851"/>
                <a:gd name="connsiteX711" fmla="*/ 403763 w 693990"/>
                <a:gd name="connsiteY711" fmla="*/ 27716 h 677851"/>
                <a:gd name="connsiteX712" fmla="*/ 408604 w 693990"/>
                <a:gd name="connsiteY712" fmla="*/ 22874 h 677851"/>
                <a:gd name="connsiteX713" fmla="*/ 418288 w 693990"/>
                <a:gd name="connsiteY713" fmla="*/ 14805 h 677851"/>
                <a:gd name="connsiteX714" fmla="*/ 429585 w 693990"/>
                <a:gd name="connsiteY714" fmla="*/ 8349 h 677851"/>
                <a:gd name="connsiteX715" fmla="*/ 434427 w 693990"/>
                <a:gd name="connsiteY715" fmla="*/ 5121 h 67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</a:cxnLst>
              <a:rect l="l" t="t" r="r" b="b"/>
              <a:pathLst>
                <a:path w="693990" h="677851">
                  <a:moveTo>
                    <a:pt x="437655" y="6735"/>
                  </a:moveTo>
                  <a:lnTo>
                    <a:pt x="442497" y="14805"/>
                  </a:lnTo>
                  <a:lnTo>
                    <a:pt x="444111" y="14805"/>
                  </a:lnTo>
                  <a:lnTo>
                    <a:pt x="444111" y="16419"/>
                  </a:lnTo>
                  <a:lnTo>
                    <a:pt x="448953" y="19647"/>
                  </a:lnTo>
                  <a:lnTo>
                    <a:pt x="450566" y="21260"/>
                  </a:lnTo>
                  <a:lnTo>
                    <a:pt x="452180" y="21260"/>
                  </a:lnTo>
                  <a:lnTo>
                    <a:pt x="452180" y="22874"/>
                  </a:lnTo>
                  <a:lnTo>
                    <a:pt x="453794" y="24488"/>
                  </a:lnTo>
                  <a:lnTo>
                    <a:pt x="453794" y="26102"/>
                  </a:lnTo>
                  <a:lnTo>
                    <a:pt x="453794" y="27716"/>
                  </a:lnTo>
                  <a:lnTo>
                    <a:pt x="452180" y="32558"/>
                  </a:lnTo>
                  <a:lnTo>
                    <a:pt x="452180" y="34172"/>
                  </a:lnTo>
                  <a:lnTo>
                    <a:pt x="453794" y="35786"/>
                  </a:lnTo>
                  <a:lnTo>
                    <a:pt x="457022" y="37400"/>
                  </a:lnTo>
                  <a:lnTo>
                    <a:pt x="461864" y="39014"/>
                  </a:lnTo>
                  <a:lnTo>
                    <a:pt x="465092" y="40628"/>
                  </a:lnTo>
                  <a:lnTo>
                    <a:pt x="466706" y="42242"/>
                  </a:lnTo>
                  <a:lnTo>
                    <a:pt x="471548" y="48697"/>
                  </a:lnTo>
                  <a:lnTo>
                    <a:pt x="473162" y="48697"/>
                  </a:lnTo>
                  <a:lnTo>
                    <a:pt x="474775" y="50311"/>
                  </a:lnTo>
                  <a:lnTo>
                    <a:pt x="479617" y="48697"/>
                  </a:lnTo>
                  <a:lnTo>
                    <a:pt x="486073" y="45469"/>
                  </a:lnTo>
                  <a:lnTo>
                    <a:pt x="487687" y="43856"/>
                  </a:lnTo>
                  <a:lnTo>
                    <a:pt x="489301" y="43856"/>
                  </a:lnTo>
                  <a:lnTo>
                    <a:pt x="497371" y="43856"/>
                  </a:lnTo>
                  <a:lnTo>
                    <a:pt x="505440" y="40628"/>
                  </a:lnTo>
                  <a:lnTo>
                    <a:pt x="508668" y="40628"/>
                  </a:lnTo>
                  <a:lnTo>
                    <a:pt x="534491" y="45469"/>
                  </a:lnTo>
                  <a:lnTo>
                    <a:pt x="537719" y="45469"/>
                  </a:lnTo>
                  <a:lnTo>
                    <a:pt x="539333" y="45469"/>
                  </a:lnTo>
                  <a:lnTo>
                    <a:pt x="540947" y="43856"/>
                  </a:lnTo>
                  <a:lnTo>
                    <a:pt x="544175" y="40628"/>
                  </a:lnTo>
                  <a:lnTo>
                    <a:pt x="547402" y="40628"/>
                  </a:lnTo>
                  <a:lnTo>
                    <a:pt x="550630" y="40628"/>
                  </a:lnTo>
                  <a:lnTo>
                    <a:pt x="558700" y="43856"/>
                  </a:lnTo>
                  <a:lnTo>
                    <a:pt x="561928" y="43856"/>
                  </a:lnTo>
                  <a:lnTo>
                    <a:pt x="565156" y="43856"/>
                  </a:lnTo>
                  <a:lnTo>
                    <a:pt x="568384" y="42242"/>
                  </a:lnTo>
                  <a:lnTo>
                    <a:pt x="569997" y="42242"/>
                  </a:lnTo>
                  <a:lnTo>
                    <a:pt x="571611" y="42242"/>
                  </a:lnTo>
                  <a:lnTo>
                    <a:pt x="573225" y="40628"/>
                  </a:lnTo>
                  <a:lnTo>
                    <a:pt x="574839" y="40628"/>
                  </a:lnTo>
                  <a:lnTo>
                    <a:pt x="576453" y="40628"/>
                  </a:lnTo>
                  <a:lnTo>
                    <a:pt x="578067" y="40628"/>
                  </a:lnTo>
                  <a:lnTo>
                    <a:pt x="578067" y="43856"/>
                  </a:lnTo>
                  <a:lnTo>
                    <a:pt x="578067" y="47083"/>
                  </a:lnTo>
                  <a:lnTo>
                    <a:pt x="579681" y="48697"/>
                  </a:lnTo>
                  <a:lnTo>
                    <a:pt x="579681" y="50311"/>
                  </a:lnTo>
                  <a:lnTo>
                    <a:pt x="582909" y="55153"/>
                  </a:lnTo>
                  <a:lnTo>
                    <a:pt x="586137" y="58381"/>
                  </a:lnTo>
                  <a:lnTo>
                    <a:pt x="586137" y="59995"/>
                  </a:lnTo>
                  <a:lnTo>
                    <a:pt x="589365" y="59995"/>
                  </a:lnTo>
                  <a:lnTo>
                    <a:pt x="592593" y="61609"/>
                  </a:lnTo>
                  <a:lnTo>
                    <a:pt x="595820" y="61609"/>
                  </a:lnTo>
                  <a:lnTo>
                    <a:pt x="599048" y="61609"/>
                  </a:lnTo>
                  <a:lnTo>
                    <a:pt x="600662" y="63223"/>
                  </a:lnTo>
                  <a:lnTo>
                    <a:pt x="611960" y="71292"/>
                  </a:lnTo>
                  <a:lnTo>
                    <a:pt x="611960" y="84204"/>
                  </a:lnTo>
                  <a:lnTo>
                    <a:pt x="613574" y="93887"/>
                  </a:lnTo>
                  <a:lnTo>
                    <a:pt x="613574" y="105185"/>
                  </a:lnTo>
                  <a:lnTo>
                    <a:pt x="615188" y="108413"/>
                  </a:lnTo>
                  <a:lnTo>
                    <a:pt x="615188" y="108413"/>
                  </a:lnTo>
                  <a:lnTo>
                    <a:pt x="615188" y="110027"/>
                  </a:lnTo>
                  <a:lnTo>
                    <a:pt x="616802" y="110027"/>
                  </a:lnTo>
                  <a:lnTo>
                    <a:pt x="618416" y="113255"/>
                  </a:lnTo>
                  <a:lnTo>
                    <a:pt x="620029" y="114869"/>
                  </a:lnTo>
                  <a:lnTo>
                    <a:pt x="623257" y="119710"/>
                  </a:lnTo>
                  <a:lnTo>
                    <a:pt x="626485" y="121324"/>
                  </a:lnTo>
                  <a:lnTo>
                    <a:pt x="626485" y="122938"/>
                  </a:lnTo>
                  <a:lnTo>
                    <a:pt x="628099" y="122938"/>
                  </a:lnTo>
                  <a:lnTo>
                    <a:pt x="629713" y="122938"/>
                  </a:lnTo>
                  <a:lnTo>
                    <a:pt x="631327" y="122938"/>
                  </a:lnTo>
                  <a:lnTo>
                    <a:pt x="631327" y="122938"/>
                  </a:lnTo>
                  <a:lnTo>
                    <a:pt x="632941" y="122938"/>
                  </a:lnTo>
                  <a:lnTo>
                    <a:pt x="634555" y="122938"/>
                  </a:lnTo>
                  <a:lnTo>
                    <a:pt x="639396" y="122938"/>
                  </a:lnTo>
                  <a:lnTo>
                    <a:pt x="641011" y="122938"/>
                  </a:lnTo>
                  <a:lnTo>
                    <a:pt x="644238" y="122938"/>
                  </a:lnTo>
                  <a:lnTo>
                    <a:pt x="645852" y="122938"/>
                  </a:lnTo>
                  <a:lnTo>
                    <a:pt x="649080" y="121324"/>
                  </a:lnTo>
                  <a:lnTo>
                    <a:pt x="650694" y="121324"/>
                  </a:lnTo>
                  <a:lnTo>
                    <a:pt x="650694" y="121324"/>
                  </a:lnTo>
                  <a:lnTo>
                    <a:pt x="653922" y="121324"/>
                  </a:lnTo>
                  <a:lnTo>
                    <a:pt x="658764" y="121324"/>
                  </a:lnTo>
                  <a:lnTo>
                    <a:pt x="660378" y="121324"/>
                  </a:lnTo>
                  <a:lnTo>
                    <a:pt x="661992" y="121324"/>
                  </a:lnTo>
                  <a:lnTo>
                    <a:pt x="665220" y="122938"/>
                  </a:lnTo>
                  <a:lnTo>
                    <a:pt x="666834" y="124552"/>
                  </a:lnTo>
                  <a:lnTo>
                    <a:pt x="668447" y="124552"/>
                  </a:lnTo>
                  <a:lnTo>
                    <a:pt x="670061" y="124552"/>
                  </a:lnTo>
                  <a:lnTo>
                    <a:pt x="670061" y="126166"/>
                  </a:lnTo>
                  <a:lnTo>
                    <a:pt x="670061" y="127780"/>
                  </a:lnTo>
                  <a:lnTo>
                    <a:pt x="670061" y="129394"/>
                  </a:lnTo>
                  <a:lnTo>
                    <a:pt x="671675" y="131008"/>
                  </a:lnTo>
                  <a:lnTo>
                    <a:pt x="673289" y="131008"/>
                  </a:lnTo>
                  <a:lnTo>
                    <a:pt x="673289" y="131008"/>
                  </a:lnTo>
                  <a:lnTo>
                    <a:pt x="674903" y="132622"/>
                  </a:lnTo>
                  <a:lnTo>
                    <a:pt x="676517" y="134236"/>
                  </a:lnTo>
                  <a:lnTo>
                    <a:pt x="676517" y="135850"/>
                  </a:lnTo>
                  <a:lnTo>
                    <a:pt x="678131" y="137464"/>
                  </a:lnTo>
                  <a:lnTo>
                    <a:pt x="679745" y="137464"/>
                  </a:lnTo>
                  <a:lnTo>
                    <a:pt x="686201" y="135850"/>
                  </a:lnTo>
                  <a:lnTo>
                    <a:pt x="689428" y="135850"/>
                  </a:lnTo>
                  <a:lnTo>
                    <a:pt x="689428" y="137464"/>
                  </a:lnTo>
                  <a:lnTo>
                    <a:pt x="692656" y="137464"/>
                  </a:lnTo>
                  <a:lnTo>
                    <a:pt x="692656" y="139078"/>
                  </a:lnTo>
                  <a:lnTo>
                    <a:pt x="694270" y="140691"/>
                  </a:lnTo>
                  <a:lnTo>
                    <a:pt x="695884" y="142305"/>
                  </a:lnTo>
                  <a:lnTo>
                    <a:pt x="697498" y="147147"/>
                  </a:lnTo>
                  <a:lnTo>
                    <a:pt x="697498" y="150375"/>
                  </a:lnTo>
                  <a:lnTo>
                    <a:pt x="692656" y="153603"/>
                  </a:lnTo>
                  <a:lnTo>
                    <a:pt x="689428" y="156831"/>
                  </a:lnTo>
                  <a:lnTo>
                    <a:pt x="687814" y="156831"/>
                  </a:lnTo>
                  <a:lnTo>
                    <a:pt x="684587" y="155217"/>
                  </a:lnTo>
                  <a:lnTo>
                    <a:pt x="684587" y="155217"/>
                  </a:lnTo>
                  <a:lnTo>
                    <a:pt x="684587" y="153603"/>
                  </a:lnTo>
                  <a:lnTo>
                    <a:pt x="681359" y="153603"/>
                  </a:lnTo>
                  <a:lnTo>
                    <a:pt x="673289" y="169742"/>
                  </a:lnTo>
                  <a:lnTo>
                    <a:pt x="673289" y="171356"/>
                  </a:lnTo>
                  <a:lnTo>
                    <a:pt x="674903" y="174584"/>
                  </a:lnTo>
                  <a:lnTo>
                    <a:pt x="676517" y="176198"/>
                  </a:lnTo>
                  <a:lnTo>
                    <a:pt x="676517" y="176198"/>
                  </a:lnTo>
                  <a:lnTo>
                    <a:pt x="678131" y="177812"/>
                  </a:lnTo>
                  <a:lnTo>
                    <a:pt x="687814" y="179426"/>
                  </a:lnTo>
                  <a:lnTo>
                    <a:pt x="689428" y="179426"/>
                  </a:lnTo>
                  <a:lnTo>
                    <a:pt x="691043" y="181040"/>
                  </a:lnTo>
                  <a:lnTo>
                    <a:pt x="691043" y="181040"/>
                  </a:lnTo>
                  <a:lnTo>
                    <a:pt x="691043" y="182654"/>
                  </a:lnTo>
                  <a:lnTo>
                    <a:pt x="691043" y="184268"/>
                  </a:lnTo>
                  <a:lnTo>
                    <a:pt x="691043" y="185882"/>
                  </a:lnTo>
                  <a:lnTo>
                    <a:pt x="689428" y="187496"/>
                  </a:lnTo>
                  <a:lnTo>
                    <a:pt x="684587" y="189109"/>
                  </a:lnTo>
                  <a:lnTo>
                    <a:pt x="682973" y="189109"/>
                  </a:lnTo>
                  <a:lnTo>
                    <a:pt x="682973" y="190723"/>
                  </a:lnTo>
                  <a:lnTo>
                    <a:pt x="681359" y="192337"/>
                  </a:lnTo>
                  <a:lnTo>
                    <a:pt x="681359" y="202021"/>
                  </a:lnTo>
                  <a:lnTo>
                    <a:pt x="681359" y="203635"/>
                  </a:lnTo>
                  <a:lnTo>
                    <a:pt x="681359" y="205249"/>
                  </a:lnTo>
                  <a:lnTo>
                    <a:pt x="682973" y="208477"/>
                  </a:lnTo>
                  <a:lnTo>
                    <a:pt x="682973" y="208477"/>
                  </a:lnTo>
                  <a:lnTo>
                    <a:pt x="682973" y="211705"/>
                  </a:lnTo>
                  <a:lnTo>
                    <a:pt x="681359" y="218160"/>
                  </a:lnTo>
                  <a:lnTo>
                    <a:pt x="681359" y="221388"/>
                  </a:lnTo>
                  <a:lnTo>
                    <a:pt x="681359" y="223002"/>
                  </a:lnTo>
                  <a:lnTo>
                    <a:pt x="681359" y="224616"/>
                  </a:lnTo>
                  <a:lnTo>
                    <a:pt x="681359" y="224616"/>
                  </a:lnTo>
                  <a:lnTo>
                    <a:pt x="681359" y="224616"/>
                  </a:lnTo>
                  <a:lnTo>
                    <a:pt x="682973" y="237527"/>
                  </a:lnTo>
                  <a:lnTo>
                    <a:pt x="682973" y="239141"/>
                  </a:lnTo>
                  <a:lnTo>
                    <a:pt x="682973" y="240755"/>
                  </a:lnTo>
                  <a:lnTo>
                    <a:pt x="684587" y="240755"/>
                  </a:lnTo>
                  <a:lnTo>
                    <a:pt x="684587" y="242369"/>
                  </a:lnTo>
                  <a:lnTo>
                    <a:pt x="686201" y="242369"/>
                  </a:lnTo>
                  <a:lnTo>
                    <a:pt x="686201" y="243983"/>
                  </a:lnTo>
                  <a:lnTo>
                    <a:pt x="684587" y="247211"/>
                  </a:lnTo>
                  <a:lnTo>
                    <a:pt x="682973" y="248825"/>
                  </a:lnTo>
                  <a:lnTo>
                    <a:pt x="681359" y="250439"/>
                  </a:lnTo>
                  <a:lnTo>
                    <a:pt x="679745" y="250439"/>
                  </a:lnTo>
                  <a:lnTo>
                    <a:pt x="670061" y="253667"/>
                  </a:lnTo>
                  <a:lnTo>
                    <a:pt x="668447" y="253667"/>
                  </a:lnTo>
                  <a:lnTo>
                    <a:pt x="666834" y="253667"/>
                  </a:lnTo>
                  <a:lnTo>
                    <a:pt x="665220" y="252053"/>
                  </a:lnTo>
                  <a:lnTo>
                    <a:pt x="663605" y="250439"/>
                  </a:lnTo>
                  <a:lnTo>
                    <a:pt x="661992" y="250439"/>
                  </a:lnTo>
                  <a:lnTo>
                    <a:pt x="660378" y="250439"/>
                  </a:lnTo>
                  <a:lnTo>
                    <a:pt x="653922" y="253667"/>
                  </a:lnTo>
                  <a:lnTo>
                    <a:pt x="649080" y="256895"/>
                  </a:lnTo>
                  <a:lnTo>
                    <a:pt x="645852" y="258509"/>
                  </a:lnTo>
                  <a:lnTo>
                    <a:pt x="642625" y="258509"/>
                  </a:lnTo>
                  <a:lnTo>
                    <a:pt x="637783" y="260122"/>
                  </a:lnTo>
                  <a:lnTo>
                    <a:pt x="636169" y="261736"/>
                  </a:lnTo>
                  <a:lnTo>
                    <a:pt x="626485" y="271420"/>
                  </a:lnTo>
                  <a:lnTo>
                    <a:pt x="613574" y="287559"/>
                  </a:lnTo>
                  <a:lnTo>
                    <a:pt x="611960" y="290787"/>
                  </a:lnTo>
                  <a:lnTo>
                    <a:pt x="608732" y="292401"/>
                  </a:lnTo>
                  <a:lnTo>
                    <a:pt x="607118" y="294015"/>
                  </a:lnTo>
                  <a:lnTo>
                    <a:pt x="607118" y="295629"/>
                  </a:lnTo>
                  <a:lnTo>
                    <a:pt x="608732" y="300471"/>
                  </a:lnTo>
                  <a:lnTo>
                    <a:pt x="610346" y="302085"/>
                  </a:lnTo>
                  <a:lnTo>
                    <a:pt x="608732" y="303699"/>
                  </a:lnTo>
                  <a:lnTo>
                    <a:pt x="607118" y="306927"/>
                  </a:lnTo>
                  <a:lnTo>
                    <a:pt x="605504" y="310154"/>
                  </a:lnTo>
                  <a:lnTo>
                    <a:pt x="603890" y="311768"/>
                  </a:lnTo>
                  <a:lnTo>
                    <a:pt x="602276" y="316610"/>
                  </a:lnTo>
                  <a:lnTo>
                    <a:pt x="600662" y="323066"/>
                  </a:lnTo>
                  <a:lnTo>
                    <a:pt x="597434" y="327908"/>
                  </a:lnTo>
                  <a:lnTo>
                    <a:pt x="581295" y="340819"/>
                  </a:lnTo>
                  <a:lnTo>
                    <a:pt x="573225" y="344047"/>
                  </a:lnTo>
                  <a:lnTo>
                    <a:pt x="566770" y="345661"/>
                  </a:lnTo>
                  <a:lnTo>
                    <a:pt x="553858" y="345661"/>
                  </a:lnTo>
                  <a:lnTo>
                    <a:pt x="547402" y="345661"/>
                  </a:lnTo>
                  <a:lnTo>
                    <a:pt x="542561" y="345661"/>
                  </a:lnTo>
                  <a:lnTo>
                    <a:pt x="536105" y="342433"/>
                  </a:lnTo>
                  <a:lnTo>
                    <a:pt x="529649" y="339205"/>
                  </a:lnTo>
                  <a:lnTo>
                    <a:pt x="515124" y="334363"/>
                  </a:lnTo>
                  <a:lnTo>
                    <a:pt x="513510" y="334363"/>
                  </a:lnTo>
                  <a:lnTo>
                    <a:pt x="511896" y="334363"/>
                  </a:lnTo>
                  <a:lnTo>
                    <a:pt x="510282" y="335977"/>
                  </a:lnTo>
                  <a:lnTo>
                    <a:pt x="510282" y="335977"/>
                  </a:lnTo>
                  <a:lnTo>
                    <a:pt x="510282" y="337591"/>
                  </a:lnTo>
                  <a:lnTo>
                    <a:pt x="511896" y="339205"/>
                  </a:lnTo>
                  <a:lnTo>
                    <a:pt x="513510" y="340819"/>
                  </a:lnTo>
                  <a:lnTo>
                    <a:pt x="523193" y="345661"/>
                  </a:lnTo>
                  <a:lnTo>
                    <a:pt x="523193" y="345661"/>
                  </a:lnTo>
                  <a:lnTo>
                    <a:pt x="524807" y="347275"/>
                  </a:lnTo>
                  <a:lnTo>
                    <a:pt x="524807" y="350503"/>
                  </a:lnTo>
                  <a:lnTo>
                    <a:pt x="523193" y="353731"/>
                  </a:lnTo>
                  <a:lnTo>
                    <a:pt x="519966" y="360186"/>
                  </a:lnTo>
                  <a:lnTo>
                    <a:pt x="519966" y="361800"/>
                  </a:lnTo>
                  <a:lnTo>
                    <a:pt x="519966" y="365028"/>
                  </a:lnTo>
                  <a:lnTo>
                    <a:pt x="523193" y="371484"/>
                  </a:lnTo>
                  <a:lnTo>
                    <a:pt x="523193" y="373098"/>
                  </a:lnTo>
                  <a:lnTo>
                    <a:pt x="531263" y="386009"/>
                  </a:lnTo>
                  <a:lnTo>
                    <a:pt x="531263" y="387623"/>
                  </a:lnTo>
                  <a:lnTo>
                    <a:pt x="531263" y="389237"/>
                  </a:lnTo>
                  <a:lnTo>
                    <a:pt x="529649" y="392465"/>
                  </a:lnTo>
                  <a:lnTo>
                    <a:pt x="529649" y="394079"/>
                  </a:lnTo>
                  <a:lnTo>
                    <a:pt x="528035" y="395693"/>
                  </a:lnTo>
                  <a:lnTo>
                    <a:pt x="524807" y="395693"/>
                  </a:lnTo>
                  <a:lnTo>
                    <a:pt x="516738" y="397307"/>
                  </a:lnTo>
                  <a:lnTo>
                    <a:pt x="513510" y="398921"/>
                  </a:lnTo>
                  <a:lnTo>
                    <a:pt x="503826" y="397307"/>
                  </a:lnTo>
                  <a:lnTo>
                    <a:pt x="502212" y="397307"/>
                  </a:lnTo>
                  <a:lnTo>
                    <a:pt x="502212" y="397307"/>
                  </a:lnTo>
                  <a:lnTo>
                    <a:pt x="500598" y="395693"/>
                  </a:lnTo>
                  <a:lnTo>
                    <a:pt x="500598" y="395693"/>
                  </a:lnTo>
                  <a:lnTo>
                    <a:pt x="497371" y="389237"/>
                  </a:lnTo>
                  <a:lnTo>
                    <a:pt x="495757" y="389237"/>
                  </a:lnTo>
                  <a:lnTo>
                    <a:pt x="495757" y="387623"/>
                  </a:lnTo>
                  <a:lnTo>
                    <a:pt x="494143" y="387623"/>
                  </a:lnTo>
                  <a:lnTo>
                    <a:pt x="489301" y="386009"/>
                  </a:lnTo>
                  <a:lnTo>
                    <a:pt x="486073" y="384395"/>
                  </a:lnTo>
                  <a:lnTo>
                    <a:pt x="484459" y="382781"/>
                  </a:lnTo>
                  <a:lnTo>
                    <a:pt x="481231" y="381167"/>
                  </a:lnTo>
                  <a:lnTo>
                    <a:pt x="479617" y="379554"/>
                  </a:lnTo>
                  <a:lnTo>
                    <a:pt x="479617" y="381167"/>
                  </a:lnTo>
                  <a:lnTo>
                    <a:pt x="481231" y="386009"/>
                  </a:lnTo>
                  <a:lnTo>
                    <a:pt x="489301" y="411832"/>
                  </a:lnTo>
                  <a:lnTo>
                    <a:pt x="494143" y="418288"/>
                  </a:lnTo>
                  <a:lnTo>
                    <a:pt x="495757" y="419902"/>
                  </a:lnTo>
                  <a:lnTo>
                    <a:pt x="495757" y="419902"/>
                  </a:lnTo>
                  <a:lnTo>
                    <a:pt x="495757" y="431199"/>
                  </a:lnTo>
                  <a:lnTo>
                    <a:pt x="495757" y="434427"/>
                  </a:lnTo>
                  <a:lnTo>
                    <a:pt x="498984" y="444111"/>
                  </a:lnTo>
                  <a:lnTo>
                    <a:pt x="500598" y="448953"/>
                  </a:lnTo>
                  <a:lnTo>
                    <a:pt x="503826" y="452180"/>
                  </a:lnTo>
                  <a:lnTo>
                    <a:pt x="505440" y="457022"/>
                  </a:lnTo>
                  <a:lnTo>
                    <a:pt x="505440" y="458636"/>
                  </a:lnTo>
                  <a:lnTo>
                    <a:pt x="505440" y="461864"/>
                  </a:lnTo>
                  <a:lnTo>
                    <a:pt x="505440" y="466706"/>
                  </a:lnTo>
                  <a:lnTo>
                    <a:pt x="497371" y="489301"/>
                  </a:lnTo>
                  <a:lnTo>
                    <a:pt x="495757" y="489301"/>
                  </a:lnTo>
                  <a:lnTo>
                    <a:pt x="495757" y="490915"/>
                  </a:lnTo>
                  <a:lnTo>
                    <a:pt x="497371" y="495757"/>
                  </a:lnTo>
                  <a:lnTo>
                    <a:pt x="503826" y="513510"/>
                  </a:lnTo>
                  <a:lnTo>
                    <a:pt x="505440" y="518352"/>
                  </a:lnTo>
                  <a:lnTo>
                    <a:pt x="507054" y="521580"/>
                  </a:lnTo>
                  <a:lnTo>
                    <a:pt x="508668" y="523193"/>
                  </a:lnTo>
                  <a:lnTo>
                    <a:pt x="524807" y="536105"/>
                  </a:lnTo>
                  <a:lnTo>
                    <a:pt x="526421" y="539333"/>
                  </a:lnTo>
                  <a:lnTo>
                    <a:pt x="529649" y="544175"/>
                  </a:lnTo>
                  <a:lnTo>
                    <a:pt x="532877" y="552244"/>
                  </a:lnTo>
                  <a:lnTo>
                    <a:pt x="532877" y="555472"/>
                  </a:lnTo>
                  <a:lnTo>
                    <a:pt x="532877" y="557086"/>
                  </a:lnTo>
                  <a:lnTo>
                    <a:pt x="529649" y="565156"/>
                  </a:lnTo>
                  <a:lnTo>
                    <a:pt x="529649" y="566770"/>
                  </a:lnTo>
                  <a:lnTo>
                    <a:pt x="531263" y="568384"/>
                  </a:lnTo>
                  <a:lnTo>
                    <a:pt x="532877" y="571611"/>
                  </a:lnTo>
                  <a:lnTo>
                    <a:pt x="536105" y="574839"/>
                  </a:lnTo>
                  <a:lnTo>
                    <a:pt x="536105" y="574839"/>
                  </a:lnTo>
                  <a:lnTo>
                    <a:pt x="536105" y="576453"/>
                  </a:lnTo>
                  <a:lnTo>
                    <a:pt x="537719" y="578067"/>
                  </a:lnTo>
                  <a:lnTo>
                    <a:pt x="537719" y="579681"/>
                  </a:lnTo>
                  <a:lnTo>
                    <a:pt x="539333" y="594207"/>
                  </a:lnTo>
                  <a:lnTo>
                    <a:pt x="540947" y="597434"/>
                  </a:lnTo>
                  <a:lnTo>
                    <a:pt x="540947" y="599048"/>
                  </a:lnTo>
                  <a:lnTo>
                    <a:pt x="544175" y="600662"/>
                  </a:lnTo>
                  <a:lnTo>
                    <a:pt x="545788" y="600662"/>
                  </a:lnTo>
                  <a:lnTo>
                    <a:pt x="545788" y="602276"/>
                  </a:lnTo>
                  <a:lnTo>
                    <a:pt x="545788" y="603890"/>
                  </a:lnTo>
                  <a:lnTo>
                    <a:pt x="545788" y="605504"/>
                  </a:lnTo>
                  <a:lnTo>
                    <a:pt x="544175" y="610346"/>
                  </a:lnTo>
                  <a:lnTo>
                    <a:pt x="542561" y="615188"/>
                  </a:lnTo>
                  <a:lnTo>
                    <a:pt x="540947" y="615188"/>
                  </a:lnTo>
                  <a:lnTo>
                    <a:pt x="540947" y="616802"/>
                  </a:lnTo>
                  <a:lnTo>
                    <a:pt x="536105" y="626485"/>
                  </a:lnTo>
                  <a:lnTo>
                    <a:pt x="534491" y="631327"/>
                  </a:lnTo>
                  <a:lnTo>
                    <a:pt x="534491" y="637783"/>
                  </a:lnTo>
                  <a:lnTo>
                    <a:pt x="537719" y="655536"/>
                  </a:lnTo>
                  <a:lnTo>
                    <a:pt x="534491" y="657150"/>
                  </a:lnTo>
                  <a:lnTo>
                    <a:pt x="531263" y="661992"/>
                  </a:lnTo>
                  <a:lnTo>
                    <a:pt x="529649" y="661992"/>
                  </a:lnTo>
                  <a:lnTo>
                    <a:pt x="528035" y="663606"/>
                  </a:lnTo>
                  <a:lnTo>
                    <a:pt x="526421" y="663606"/>
                  </a:lnTo>
                  <a:lnTo>
                    <a:pt x="523193" y="665220"/>
                  </a:lnTo>
                  <a:lnTo>
                    <a:pt x="521579" y="665220"/>
                  </a:lnTo>
                  <a:lnTo>
                    <a:pt x="521579" y="665220"/>
                  </a:lnTo>
                  <a:lnTo>
                    <a:pt x="519966" y="665220"/>
                  </a:lnTo>
                  <a:lnTo>
                    <a:pt x="518352" y="665220"/>
                  </a:lnTo>
                  <a:lnTo>
                    <a:pt x="516738" y="666834"/>
                  </a:lnTo>
                  <a:lnTo>
                    <a:pt x="516738" y="666834"/>
                  </a:lnTo>
                  <a:lnTo>
                    <a:pt x="515124" y="668447"/>
                  </a:lnTo>
                  <a:lnTo>
                    <a:pt x="515124" y="670061"/>
                  </a:lnTo>
                  <a:lnTo>
                    <a:pt x="515124" y="671675"/>
                  </a:lnTo>
                  <a:lnTo>
                    <a:pt x="516738" y="673289"/>
                  </a:lnTo>
                  <a:lnTo>
                    <a:pt x="518352" y="673289"/>
                  </a:lnTo>
                  <a:lnTo>
                    <a:pt x="519966" y="673289"/>
                  </a:lnTo>
                  <a:lnTo>
                    <a:pt x="521579" y="674903"/>
                  </a:lnTo>
                  <a:lnTo>
                    <a:pt x="521579" y="676517"/>
                  </a:lnTo>
                  <a:lnTo>
                    <a:pt x="521579" y="676517"/>
                  </a:lnTo>
                  <a:lnTo>
                    <a:pt x="519966" y="678131"/>
                  </a:lnTo>
                  <a:lnTo>
                    <a:pt x="519966" y="678131"/>
                  </a:lnTo>
                  <a:lnTo>
                    <a:pt x="518352" y="678131"/>
                  </a:lnTo>
                  <a:lnTo>
                    <a:pt x="516738" y="678131"/>
                  </a:lnTo>
                  <a:lnTo>
                    <a:pt x="510282" y="679745"/>
                  </a:lnTo>
                  <a:lnTo>
                    <a:pt x="508668" y="679745"/>
                  </a:lnTo>
                  <a:lnTo>
                    <a:pt x="507054" y="679745"/>
                  </a:lnTo>
                  <a:lnTo>
                    <a:pt x="505440" y="678131"/>
                  </a:lnTo>
                  <a:lnTo>
                    <a:pt x="503826" y="676517"/>
                  </a:lnTo>
                  <a:lnTo>
                    <a:pt x="502212" y="674903"/>
                  </a:lnTo>
                  <a:lnTo>
                    <a:pt x="502212" y="673289"/>
                  </a:lnTo>
                  <a:lnTo>
                    <a:pt x="502212" y="671675"/>
                  </a:lnTo>
                  <a:lnTo>
                    <a:pt x="502212" y="668447"/>
                  </a:lnTo>
                  <a:lnTo>
                    <a:pt x="502212" y="663606"/>
                  </a:lnTo>
                  <a:lnTo>
                    <a:pt x="502212" y="661992"/>
                  </a:lnTo>
                  <a:lnTo>
                    <a:pt x="502212" y="660378"/>
                  </a:lnTo>
                  <a:lnTo>
                    <a:pt x="502212" y="660378"/>
                  </a:lnTo>
                  <a:lnTo>
                    <a:pt x="500598" y="658764"/>
                  </a:lnTo>
                  <a:lnTo>
                    <a:pt x="498984" y="657150"/>
                  </a:lnTo>
                  <a:lnTo>
                    <a:pt x="495757" y="657150"/>
                  </a:lnTo>
                  <a:lnTo>
                    <a:pt x="487687" y="658764"/>
                  </a:lnTo>
                  <a:lnTo>
                    <a:pt x="486073" y="658764"/>
                  </a:lnTo>
                  <a:lnTo>
                    <a:pt x="482845" y="657150"/>
                  </a:lnTo>
                  <a:lnTo>
                    <a:pt x="479617" y="655536"/>
                  </a:lnTo>
                  <a:lnTo>
                    <a:pt x="479617" y="655536"/>
                  </a:lnTo>
                  <a:lnTo>
                    <a:pt x="478003" y="653922"/>
                  </a:lnTo>
                  <a:lnTo>
                    <a:pt x="476389" y="653922"/>
                  </a:lnTo>
                  <a:lnTo>
                    <a:pt x="474775" y="652308"/>
                  </a:lnTo>
                  <a:lnTo>
                    <a:pt x="473162" y="652308"/>
                  </a:lnTo>
                  <a:lnTo>
                    <a:pt x="469934" y="653922"/>
                  </a:lnTo>
                  <a:lnTo>
                    <a:pt x="466706" y="655536"/>
                  </a:lnTo>
                  <a:lnTo>
                    <a:pt x="465092" y="657150"/>
                  </a:lnTo>
                  <a:lnTo>
                    <a:pt x="463478" y="657150"/>
                  </a:lnTo>
                  <a:lnTo>
                    <a:pt x="460250" y="655536"/>
                  </a:lnTo>
                  <a:lnTo>
                    <a:pt x="453794" y="653922"/>
                  </a:lnTo>
                  <a:lnTo>
                    <a:pt x="452180" y="652308"/>
                  </a:lnTo>
                  <a:lnTo>
                    <a:pt x="448953" y="652308"/>
                  </a:lnTo>
                  <a:lnTo>
                    <a:pt x="440883" y="655536"/>
                  </a:lnTo>
                  <a:lnTo>
                    <a:pt x="440883" y="655536"/>
                  </a:lnTo>
                  <a:lnTo>
                    <a:pt x="434427" y="655536"/>
                  </a:lnTo>
                  <a:lnTo>
                    <a:pt x="432813" y="657150"/>
                  </a:lnTo>
                  <a:lnTo>
                    <a:pt x="432813" y="657150"/>
                  </a:lnTo>
                  <a:lnTo>
                    <a:pt x="431199" y="658764"/>
                  </a:lnTo>
                  <a:lnTo>
                    <a:pt x="429585" y="660378"/>
                  </a:lnTo>
                  <a:lnTo>
                    <a:pt x="429585" y="661992"/>
                  </a:lnTo>
                  <a:lnTo>
                    <a:pt x="427971" y="663606"/>
                  </a:lnTo>
                  <a:lnTo>
                    <a:pt x="427971" y="663606"/>
                  </a:lnTo>
                  <a:lnTo>
                    <a:pt x="426357" y="663606"/>
                  </a:lnTo>
                  <a:lnTo>
                    <a:pt x="424744" y="663606"/>
                  </a:lnTo>
                  <a:lnTo>
                    <a:pt x="423130" y="663606"/>
                  </a:lnTo>
                  <a:lnTo>
                    <a:pt x="421516" y="663606"/>
                  </a:lnTo>
                  <a:lnTo>
                    <a:pt x="419902" y="661992"/>
                  </a:lnTo>
                  <a:lnTo>
                    <a:pt x="418288" y="660378"/>
                  </a:lnTo>
                  <a:lnTo>
                    <a:pt x="415060" y="658764"/>
                  </a:lnTo>
                  <a:lnTo>
                    <a:pt x="403763" y="658764"/>
                  </a:lnTo>
                  <a:lnTo>
                    <a:pt x="402148" y="658764"/>
                  </a:lnTo>
                  <a:lnTo>
                    <a:pt x="400535" y="658764"/>
                  </a:lnTo>
                  <a:lnTo>
                    <a:pt x="397307" y="655536"/>
                  </a:lnTo>
                  <a:lnTo>
                    <a:pt x="397307" y="653922"/>
                  </a:lnTo>
                  <a:lnTo>
                    <a:pt x="397307" y="652308"/>
                  </a:lnTo>
                  <a:lnTo>
                    <a:pt x="397307" y="650694"/>
                  </a:lnTo>
                  <a:lnTo>
                    <a:pt x="397307" y="649080"/>
                  </a:lnTo>
                  <a:lnTo>
                    <a:pt x="395693" y="649080"/>
                  </a:lnTo>
                  <a:lnTo>
                    <a:pt x="395693" y="647466"/>
                  </a:lnTo>
                  <a:lnTo>
                    <a:pt x="394079" y="645852"/>
                  </a:lnTo>
                  <a:lnTo>
                    <a:pt x="392465" y="644238"/>
                  </a:lnTo>
                  <a:lnTo>
                    <a:pt x="389237" y="641011"/>
                  </a:lnTo>
                  <a:lnTo>
                    <a:pt x="387623" y="641011"/>
                  </a:lnTo>
                  <a:lnTo>
                    <a:pt x="386009" y="641011"/>
                  </a:lnTo>
                  <a:lnTo>
                    <a:pt x="382781" y="642625"/>
                  </a:lnTo>
                  <a:lnTo>
                    <a:pt x="381167" y="644238"/>
                  </a:lnTo>
                  <a:lnTo>
                    <a:pt x="379554" y="644238"/>
                  </a:lnTo>
                  <a:lnTo>
                    <a:pt x="377939" y="647466"/>
                  </a:lnTo>
                  <a:lnTo>
                    <a:pt x="377939" y="647466"/>
                  </a:lnTo>
                  <a:lnTo>
                    <a:pt x="376326" y="649080"/>
                  </a:lnTo>
                  <a:lnTo>
                    <a:pt x="377939" y="655536"/>
                  </a:lnTo>
                  <a:lnTo>
                    <a:pt x="377939" y="657150"/>
                  </a:lnTo>
                  <a:lnTo>
                    <a:pt x="377939" y="658764"/>
                  </a:lnTo>
                  <a:lnTo>
                    <a:pt x="376326" y="658764"/>
                  </a:lnTo>
                  <a:lnTo>
                    <a:pt x="374712" y="660378"/>
                  </a:lnTo>
                  <a:lnTo>
                    <a:pt x="374712" y="660378"/>
                  </a:lnTo>
                  <a:lnTo>
                    <a:pt x="373098" y="660378"/>
                  </a:lnTo>
                  <a:lnTo>
                    <a:pt x="371484" y="660378"/>
                  </a:lnTo>
                  <a:lnTo>
                    <a:pt x="368256" y="660378"/>
                  </a:lnTo>
                  <a:lnTo>
                    <a:pt x="365028" y="658764"/>
                  </a:lnTo>
                  <a:lnTo>
                    <a:pt x="345661" y="652308"/>
                  </a:lnTo>
                  <a:lnTo>
                    <a:pt x="340819" y="649080"/>
                  </a:lnTo>
                  <a:lnTo>
                    <a:pt x="332749" y="641011"/>
                  </a:lnTo>
                  <a:lnTo>
                    <a:pt x="326294" y="634555"/>
                  </a:lnTo>
                  <a:lnTo>
                    <a:pt x="321452" y="632941"/>
                  </a:lnTo>
                  <a:lnTo>
                    <a:pt x="318224" y="629713"/>
                  </a:lnTo>
                  <a:lnTo>
                    <a:pt x="311768" y="624871"/>
                  </a:lnTo>
                  <a:lnTo>
                    <a:pt x="305313" y="620029"/>
                  </a:lnTo>
                  <a:lnTo>
                    <a:pt x="302085" y="616802"/>
                  </a:lnTo>
                  <a:lnTo>
                    <a:pt x="300471" y="615188"/>
                  </a:lnTo>
                  <a:lnTo>
                    <a:pt x="298857" y="615188"/>
                  </a:lnTo>
                  <a:lnTo>
                    <a:pt x="298857" y="615188"/>
                  </a:lnTo>
                  <a:lnTo>
                    <a:pt x="297243" y="613574"/>
                  </a:lnTo>
                  <a:lnTo>
                    <a:pt x="297243" y="610346"/>
                  </a:lnTo>
                  <a:lnTo>
                    <a:pt x="297243" y="608732"/>
                  </a:lnTo>
                  <a:lnTo>
                    <a:pt x="295629" y="608732"/>
                  </a:lnTo>
                  <a:lnTo>
                    <a:pt x="294015" y="605504"/>
                  </a:lnTo>
                  <a:lnTo>
                    <a:pt x="294015" y="603890"/>
                  </a:lnTo>
                  <a:lnTo>
                    <a:pt x="292401" y="602276"/>
                  </a:lnTo>
                  <a:lnTo>
                    <a:pt x="292401" y="600662"/>
                  </a:lnTo>
                  <a:lnTo>
                    <a:pt x="294015" y="599048"/>
                  </a:lnTo>
                  <a:lnTo>
                    <a:pt x="294015" y="597434"/>
                  </a:lnTo>
                  <a:lnTo>
                    <a:pt x="295629" y="595820"/>
                  </a:lnTo>
                  <a:lnTo>
                    <a:pt x="298857" y="590979"/>
                  </a:lnTo>
                  <a:lnTo>
                    <a:pt x="306927" y="579681"/>
                  </a:lnTo>
                  <a:lnTo>
                    <a:pt x="306927" y="578067"/>
                  </a:lnTo>
                  <a:lnTo>
                    <a:pt x="306927" y="578067"/>
                  </a:lnTo>
                  <a:lnTo>
                    <a:pt x="306927" y="576453"/>
                  </a:lnTo>
                  <a:lnTo>
                    <a:pt x="306927" y="573225"/>
                  </a:lnTo>
                  <a:lnTo>
                    <a:pt x="306927" y="571611"/>
                  </a:lnTo>
                  <a:lnTo>
                    <a:pt x="305313" y="569998"/>
                  </a:lnTo>
                  <a:lnTo>
                    <a:pt x="305313" y="569998"/>
                  </a:lnTo>
                  <a:lnTo>
                    <a:pt x="298857" y="566770"/>
                  </a:lnTo>
                  <a:lnTo>
                    <a:pt x="297243" y="565156"/>
                  </a:lnTo>
                  <a:lnTo>
                    <a:pt x="297243" y="565156"/>
                  </a:lnTo>
                  <a:lnTo>
                    <a:pt x="294015" y="566770"/>
                  </a:lnTo>
                  <a:lnTo>
                    <a:pt x="292401" y="568384"/>
                  </a:lnTo>
                  <a:lnTo>
                    <a:pt x="290787" y="571611"/>
                  </a:lnTo>
                  <a:lnTo>
                    <a:pt x="289173" y="571611"/>
                  </a:lnTo>
                  <a:lnTo>
                    <a:pt x="287559" y="573225"/>
                  </a:lnTo>
                  <a:lnTo>
                    <a:pt x="287559" y="573225"/>
                  </a:lnTo>
                  <a:lnTo>
                    <a:pt x="285945" y="573225"/>
                  </a:lnTo>
                  <a:lnTo>
                    <a:pt x="282718" y="571611"/>
                  </a:lnTo>
                  <a:lnTo>
                    <a:pt x="281104" y="569998"/>
                  </a:lnTo>
                  <a:lnTo>
                    <a:pt x="281104" y="568384"/>
                  </a:lnTo>
                  <a:lnTo>
                    <a:pt x="276262" y="563542"/>
                  </a:lnTo>
                  <a:lnTo>
                    <a:pt x="274648" y="560314"/>
                  </a:lnTo>
                  <a:lnTo>
                    <a:pt x="273034" y="560314"/>
                  </a:lnTo>
                  <a:lnTo>
                    <a:pt x="273034" y="560314"/>
                  </a:lnTo>
                  <a:lnTo>
                    <a:pt x="271420" y="560314"/>
                  </a:lnTo>
                  <a:lnTo>
                    <a:pt x="269806" y="561928"/>
                  </a:lnTo>
                  <a:lnTo>
                    <a:pt x="268192" y="561928"/>
                  </a:lnTo>
                  <a:lnTo>
                    <a:pt x="268192" y="563542"/>
                  </a:lnTo>
                  <a:lnTo>
                    <a:pt x="266578" y="568384"/>
                  </a:lnTo>
                  <a:lnTo>
                    <a:pt x="264964" y="568384"/>
                  </a:lnTo>
                  <a:lnTo>
                    <a:pt x="264964" y="569998"/>
                  </a:lnTo>
                  <a:lnTo>
                    <a:pt x="263350" y="569998"/>
                  </a:lnTo>
                  <a:lnTo>
                    <a:pt x="261736" y="571611"/>
                  </a:lnTo>
                  <a:lnTo>
                    <a:pt x="260122" y="571611"/>
                  </a:lnTo>
                  <a:lnTo>
                    <a:pt x="252053" y="573225"/>
                  </a:lnTo>
                  <a:lnTo>
                    <a:pt x="248825" y="574839"/>
                  </a:lnTo>
                  <a:lnTo>
                    <a:pt x="247211" y="574839"/>
                  </a:lnTo>
                  <a:lnTo>
                    <a:pt x="245597" y="574839"/>
                  </a:lnTo>
                  <a:lnTo>
                    <a:pt x="240755" y="573225"/>
                  </a:lnTo>
                  <a:lnTo>
                    <a:pt x="235914" y="573225"/>
                  </a:lnTo>
                  <a:lnTo>
                    <a:pt x="234300" y="574839"/>
                  </a:lnTo>
                  <a:lnTo>
                    <a:pt x="232686" y="574839"/>
                  </a:lnTo>
                  <a:lnTo>
                    <a:pt x="232686" y="576453"/>
                  </a:lnTo>
                  <a:lnTo>
                    <a:pt x="231072" y="576453"/>
                  </a:lnTo>
                  <a:lnTo>
                    <a:pt x="229458" y="576453"/>
                  </a:lnTo>
                  <a:lnTo>
                    <a:pt x="227844" y="578067"/>
                  </a:lnTo>
                  <a:lnTo>
                    <a:pt x="224616" y="578067"/>
                  </a:lnTo>
                  <a:lnTo>
                    <a:pt x="223002" y="578067"/>
                  </a:lnTo>
                  <a:lnTo>
                    <a:pt x="221388" y="579681"/>
                  </a:lnTo>
                  <a:lnTo>
                    <a:pt x="221388" y="581295"/>
                  </a:lnTo>
                  <a:lnTo>
                    <a:pt x="221388" y="586137"/>
                  </a:lnTo>
                  <a:lnTo>
                    <a:pt x="221388" y="587751"/>
                  </a:lnTo>
                  <a:lnTo>
                    <a:pt x="221388" y="587751"/>
                  </a:lnTo>
                  <a:lnTo>
                    <a:pt x="221388" y="589365"/>
                  </a:lnTo>
                  <a:lnTo>
                    <a:pt x="219774" y="589365"/>
                  </a:lnTo>
                  <a:lnTo>
                    <a:pt x="218160" y="589365"/>
                  </a:lnTo>
                  <a:lnTo>
                    <a:pt x="214932" y="587751"/>
                  </a:lnTo>
                  <a:lnTo>
                    <a:pt x="211705" y="584523"/>
                  </a:lnTo>
                  <a:lnTo>
                    <a:pt x="203635" y="574839"/>
                  </a:lnTo>
                  <a:lnTo>
                    <a:pt x="202021" y="573225"/>
                  </a:lnTo>
                  <a:lnTo>
                    <a:pt x="185882" y="560314"/>
                  </a:lnTo>
                  <a:lnTo>
                    <a:pt x="185882" y="560314"/>
                  </a:lnTo>
                  <a:lnTo>
                    <a:pt x="182654" y="555472"/>
                  </a:lnTo>
                  <a:lnTo>
                    <a:pt x="181040" y="553858"/>
                  </a:lnTo>
                  <a:lnTo>
                    <a:pt x="176198" y="550630"/>
                  </a:lnTo>
                  <a:lnTo>
                    <a:pt x="172970" y="547402"/>
                  </a:lnTo>
                  <a:lnTo>
                    <a:pt x="172970" y="545789"/>
                  </a:lnTo>
                  <a:lnTo>
                    <a:pt x="168128" y="544175"/>
                  </a:lnTo>
                  <a:lnTo>
                    <a:pt x="164900" y="544175"/>
                  </a:lnTo>
                  <a:lnTo>
                    <a:pt x="158445" y="544175"/>
                  </a:lnTo>
                  <a:lnTo>
                    <a:pt x="142305" y="547402"/>
                  </a:lnTo>
                  <a:lnTo>
                    <a:pt x="139078" y="547402"/>
                  </a:lnTo>
                  <a:lnTo>
                    <a:pt x="132622" y="545789"/>
                  </a:lnTo>
                  <a:lnTo>
                    <a:pt x="129394" y="544175"/>
                  </a:lnTo>
                  <a:lnTo>
                    <a:pt x="127780" y="542561"/>
                  </a:lnTo>
                  <a:lnTo>
                    <a:pt x="126166" y="540947"/>
                  </a:lnTo>
                  <a:lnTo>
                    <a:pt x="124552" y="539333"/>
                  </a:lnTo>
                  <a:lnTo>
                    <a:pt x="121324" y="536105"/>
                  </a:lnTo>
                  <a:lnTo>
                    <a:pt x="121324" y="534491"/>
                  </a:lnTo>
                  <a:lnTo>
                    <a:pt x="119710" y="534491"/>
                  </a:lnTo>
                  <a:lnTo>
                    <a:pt x="118096" y="532877"/>
                  </a:lnTo>
                  <a:lnTo>
                    <a:pt x="116482" y="532877"/>
                  </a:lnTo>
                  <a:lnTo>
                    <a:pt x="114869" y="534491"/>
                  </a:lnTo>
                  <a:lnTo>
                    <a:pt x="111641" y="536105"/>
                  </a:lnTo>
                  <a:lnTo>
                    <a:pt x="105185" y="540947"/>
                  </a:lnTo>
                  <a:lnTo>
                    <a:pt x="103571" y="542561"/>
                  </a:lnTo>
                  <a:lnTo>
                    <a:pt x="103571" y="545789"/>
                  </a:lnTo>
                  <a:lnTo>
                    <a:pt x="101957" y="545789"/>
                  </a:lnTo>
                  <a:lnTo>
                    <a:pt x="100343" y="547402"/>
                  </a:lnTo>
                  <a:lnTo>
                    <a:pt x="89046" y="547402"/>
                  </a:lnTo>
                  <a:lnTo>
                    <a:pt x="56767" y="528035"/>
                  </a:lnTo>
                  <a:lnTo>
                    <a:pt x="55153" y="526421"/>
                  </a:lnTo>
                  <a:lnTo>
                    <a:pt x="53539" y="524807"/>
                  </a:lnTo>
                  <a:lnTo>
                    <a:pt x="51925" y="521580"/>
                  </a:lnTo>
                  <a:lnTo>
                    <a:pt x="51925" y="521580"/>
                  </a:lnTo>
                  <a:lnTo>
                    <a:pt x="48697" y="519966"/>
                  </a:lnTo>
                  <a:lnTo>
                    <a:pt x="45469" y="519966"/>
                  </a:lnTo>
                  <a:lnTo>
                    <a:pt x="42242" y="518352"/>
                  </a:lnTo>
                  <a:lnTo>
                    <a:pt x="42242" y="518352"/>
                  </a:lnTo>
                  <a:lnTo>
                    <a:pt x="40628" y="516738"/>
                  </a:lnTo>
                  <a:lnTo>
                    <a:pt x="40628" y="516738"/>
                  </a:lnTo>
                  <a:lnTo>
                    <a:pt x="39014" y="518352"/>
                  </a:lnTo>
                  <a:lnTo>
                    <a:pt x="35786" y="521580"/>
                  </a:lnTo>
                  <a:lnTo>
                    <a:pt x="35786" y="523193"/>
                  </a:lnTo>
                  <a:lnTo>
                    <a:pt x="34172" y="526421"/>
                  </a:lnTo>
                  <a:lnTo>
                    <a:pt x="34172" y="526421"/>
                  </a:lnTo>
                  <a:lnTo>
                    <a:pt x="32558" y="528035"/>
                  </a:lnTo>
                  <a:lnTo>
                    <a:pt x="26102" y="526421"/>
                  </a:lnTo>
                  <a:lnTo>
                    <a:pt x="19647" y="519966"/>
                  </a:lnTo>
                  <a:lnTo>
                    <a:pt x="18033" y="516738"/>
                  </a:lnTo>
                  <a:lnTo>
                    <a:pt x="16419" y="515124"/>
                  </a:lnTo>
                  <a:lnTo>
                    <a:pt x="14805" y="510282"/>
                  </a:lnTo>
                  <a:lnTo>
                    <a:pt x="13191" y="510282"/>
                  </a:lnTo>
                  <a:lnTo>
                    <a:pt x="13191" y="508668"/>
                  </a:lnTo>
                  <a:lnTo>
                    <a:pt x="8349" y="505440"/>
                  </a:lnTo>
                  <a:lnTo>
                    <a:pt x="6735" y="503826"/>
                  </a:lnTo>
                  <a:lnTo>
                    <a:pt x="5121" y="503826"/>
                  </a:lnTo>
                  <a:lnTo>
                    <a:pt x="5121" y="502212"/>
                  </a:lnTo>
                  <a:lnTo>
                    <a:pt x="5121" y="500598"/>
                  </a:lnTo>
                  <a:lnTo>
                    <a:pt x="6735" y="495757"/>
                  </a:lnTo>
                  <a:lnTo>
                    <a:pt x="8349" y="492529"/>
                  </a:lnTo>
                  <a:lnTo>
                    <a:pt x="13191" y="486073"/>
                  </a:lnTo>
                  <a:lnTo>
                    <a:pt x="6735" y="418288"/>
                  </a:lnTo>
                  <a:lnTo>
                    <a:pt x="9963" y="418288"/>
                  </a:lnTo>
                  <a:lnTo>
                    <a:pt x="14805" y="419902"/>
                  </a:lnTo>
                  <a:lnTo>
                    <a:pt x="16419" y="419902"/>
                  </a:lnTo>
                  <a:lnTo>
                    <a:pt x="16419" y="419902"/>
                  </a:lnTo>
                  <a:lnTo>
                    <a:pt x="19647" y="423130"/>
                  </a:lnTo>
                  <a:lnTo>
                    <a:pt x="21260" y="423130"/>
                  </a:lnTo>
                  <a:lnTo>
                    <a:pt x="22874" y="424744"/>
                  </a:lnTo>
                  <a:lnTo>
                    <a:pt x="27716" y="424744"/>
                  </a:lnTo>
                  <a:lnTo>
                    <a:pt x="34172" y="426357"/>
                  </a:lnTo>
                  <a:lnTo>
                    <a:pt x="37400" y="427972"/>
                  </a:lnTo>
                  <a:lnTo>
                    <a:pt x="39014" y="427972"/>
                  </a:lnTo>
                  <a:lnTo>
                    <a:pt x="39014" y="427972"/>
                  </a:lnTo>
                  <a:lnTo>
                    <a:pt x="40628" y="427972"/>
                  </a:lnTo>
                  <a:lnTo>
                    <a:pt x="42242" y="424744"/>
                  </a:lnTo>
                  <a:lnTo>
                    <a:pt x="42242" y="424744"/>
                  </a:lnTo>
                  <a:lnTo>
                    <a:pt x="43856" y="423130"/>
                  </a:lnTo>
                  <a:lnTo>
                    <a:pt x="45469" y="423130"/>
                  </a:lnTo>
                  <a:lnTo>
                    <a:pt x="47083" y="423130"/>
                  </a:lnTo>
                  <a:lnTo>
                    <a:pt x="48697" y="421516"/>
                  </a:lnTo>
                  <a:lnTo>
                    <a:pt x="48697" y="419902"/>
                  </a:lnTo>
                  <a:lnTo>
                    <a:pt x="50311" y="418288"/>
                  </a:lnTo>
                  <a:lnTo>
                    <a:pt x="51925" y="418288"/>
                  </a:lnTo>
                  <a:lnTo>
                    <a:pt x="53539" y="416674"/>
                  </a:lnTo>
                  <a:lnTo>
                    <a:pt x="58381" y="415060"/>
                  </a:lnTo>
                  <a:lnTo>
                    <a:pt x="58381" y="415060"/>
                  </a:lnTo>
                  <a:lnTo>
                    <a:pt x="59995" y="413446"/>
                  </a:lnTo>
                  <a:lnTo>
                    <a:pt x="59995" y="411832"/>
                  </a:lnTo>
                  <a:lnTo>
                    <a:pt x="61609" y="410218"/>
                  </a:lnTo>
                  <a:lnTo>
                    <a:pt x="61609" y="408604"/>
                  </a:lnTo>
                  <a:lnTo>
                    <a:pt x="63223" y="403763"/>
                  </a:lnTo>
                  <a:lnTo>
                    <a:pt x="64837" y="400535"/>
                  </a:lnTo>
                  <a:lnTo>
                    <a:pt x="64837" y="398921"/>
                  </a:lnTo>
                  <a:lnTo>
                    <a:pt x="66451" y="398921"/>
                  </a:lnTo>
                  <a:lnTo>
                    <a:pt x="66451" y="397307"/>
                  </a:lnTo>
                  <a:lnTo>
                    <a:pt x="77748" y="394079"/>
                  </a:lnTo>
                  <a:lnTo>
                    <a:pt x="77748" y="392465"/>
                  </a:lnTo>
                  <a:lnTo>
                    <a:pt x="80976" y="389237"/>
                  </a:lnTo>
                  <a:lnTo>
                    <a:pt x="80976" y="389237"/>
                  </a:lnTo>
                  <a:lnTo>
                    <a:pt x="82590" y="387623"/>
                  </a:lnTo>
                  <a:lnTo>
                    <a:pt x="85818" y="387623"/>
                  </a:lnTo>
                  <a:lnTo>
                    <a:pt x="87432" y="386009"/>
                  </a:lnTo>
                  <a:lnTo>
                    <a:pt x="97115" y="379554"/>
                  </a:lnTo>
                  <a:lnTo>
                    <a:pt x="100343" y="379554"/>
                  </a:lnTo>
                  <a:lnTo>
                    <a:pt x="101957" y="377940"/>
                  </a:lnTo>
                  <a:lnTo>
                    <a:pt x="103571" y="376326"/>
                  </a:lnTo>
                  <a:lnTo>
                    <a:pt x="103571" y="376326"/>
                  </a:lnTo>
                  <a:lnTo>
                    <a:pt x="105185" y="374712"/>
                  </a:lnTo>
                  <a:lnTo>
                    <a:pt x="105185" y="373098"/>
                  </a:lnTo>
                  <a:lnTo>
                    <a:pt x="106799" y="371484"/>
                  </a:lnTo>
                  <a:lnTo>
                    <a:pt x="105185" y="358572"/>
                  </a:lnTo>
                  <a:lnTo>
                    <a:pt x="105185" y="356958"/>
                  </a:lnTo>
                  <a:lnTo>
                    <a:pt x="103571" y="353731"/>
                  </a:lnTo>
                  <a:lnTo>
                    <a:pt x="87432" y="319838"/>
                  </a:lnTo>
                  <a:lnTo>
                    <a:pt x="85818" y="314996"/>
                  </a:lnTo>
                  <a:lnTo>
                    <a:pt x="85818" y="310154"/>
                  </a:lnTo>
                  <a:lnTo>
                    <a:pt x="84204" y="306927"/>
                  </a:lnTo>
                  <a:lnTo>
                    <a:pt x="80976" y="300471"/>
                  </a:lnTo>
                  <a:lnTo>
                    <a:pt x="77748" y="298857"/>
                  </a:lnTo>
                  <a:lnTo>
                    <a:pt x="77748" y="297243"/>
                  </a:lnTo>
                  <a:lnTo>
                    <a:pt x="76134" y="297243"/>
                  </a:lnTo>
                  <a:lnTo>
                    <a:pt x="74520" y="297243"/>
                  </a:lnTo>
                  <a:lnTo>
                    <a:pt x="71292" y="297243"/>
                  </a:lnTo>
                  <a:lnTo>
                    <a:pt x="69678" y="297243"/>
                  </a:lnTo>
                  <a:lnTo>
                    <a:pt x="68065" y="297243"/>
                  </a:lnTo>
                  <a:lnTo>
                    <a:pt x="61609" y="295629"/>
                  </a:lnTo>
                  <a:lnTo>
                    <a:pt x="53539" y="289173"/>
                  </a:lnTo>
                  <a:lnTo>
                    <a:pt x="51925" y="289173"/>
                  </a:lnTo>
                  <a:lnTo>
                    <a:pt x="50311" y="287559"/>
                  </a:lnTo>
                  <a:lnTo>
                    <a:pt x="48697" y="289173"/>
                  </a:lnTo>
                  <a:lnTo>
                    <a:pt x="47083" y="289173"/>
                  </a:lnTo>
                  <a:lnTo>
                    <a:pt x="45469" y="289173"/>
                  </a:lnTo>
                  <a:lnTo>
                    <a:pt x="43856" y="289173"/>
                  </a:lnTo>
                  <a:lnTo>
                    <a:pt x="42242" y="289173"/>
                  </a:lnTo>
                  <a:lnTo>
                    <a:pt x="40628" y="287559"/>
                  </a:lnTo>
                  <a:lnTo>
                    <a:pt x="39014" y="284331"/>
                  </a:lnTo>
                  <a:lnTo>
                    <a:pt x="39014" y="276262"/>
                  </a:lnTo>
                  <a:lnTo>
                    <a:pt x="40628" y="243983"/>
                  </a:lnTo>
                  <a:lnTo>
                    <a:pt x="39014" y="239141"/>
                  </a:lnTo>
                  <a:lnTo>
                    <a:pt x="39014" y="227844"/>
                  </a:lnTo>
                  <a:lnTo>
                    <a:pt x="40628" y="224616"/>
                  </a:lnTo>
                  <a:lnTo>
                    <a:pt x="47083" y="214932"/>
                  </a:lnTo>
                  <a:lnTo>
                    <a:pt x="48697" y="211705"/>
                  </a:lnTo>
                  <a:lnTo>
                    <a:pt x="48697" y="203635"/>
                  </a:lnTo>
                  <a:lnTo>
                    <a:pt x="68065" y="213318"/>
                  </a:lnTo>
                  <a:lnTo>
                    <a:pt x="74520" y="216546"/>
                  </a:lnTo>
                  <a:lnTo>
                    <a:pt x="76134" y="219774"/>
                  </a:lnTo>
                  <a:lnTo>
                    <a:pt x="77748" y="223002"/>
                  </a:lnTo>
                  <a:lnTo>
                    <a:pt x="79362" y="224616"/>
                  </a:lnTo>
                  <a:lnTo>
                    <a:pt x="79362" y="226230"/>
                  </a:lnTo>
                  <a:lnTo>
                    <a:pt x="80976" y="229458"/>
                  </a:lnTo>
                  <a:lnTo>
                    <a:pt x="80976" y="231072"/>
                  </a:lnTo>
                  <a:lnTo>
                    <a:pt x="84204" y="235913"/>
                  </a:lnTo>
                  <a:lnTo>
                    <a:pt x="85818" y="237527"/>
                  </a:lnTo>
                  <a:lnTo>
                    <a:pt x="87432" y="239141"/>
                  </a:lnTo>
                  <a:lnTo>
                    <a:pt x="90660" y="239141"/>
                  </a:lnTo>
                  <a:lnTo>
                    <a:pt x="95501" y="237527"/>
                  </a:lnTo>
                  <a:lnTo>
                    <a:pt x="148761" y="223002"/>
                  </a:lnTo>
                  <a:lnTo>
                    <a:pt x="156831" y="218160"/>
                  </a:lnTo>
                  <a:lnTo>
                    <a:pt x="161673" y="214932"/>
                  </a:lnTo>
                  <a:lnTo>
                    <a:pt x="172970" y="202021"/>
                  </a:lnTo>
                  <a:lnTo>
                    <a:pt x="176198" y="200407"/>
                  </a:lnTo>
                  <a:lnTo>
                    <a:pt x="177812" y="198793"/>
                  </a:lnTo>
                  <a:lnTo>
                    <a:pt x="193951" y="195565"/>
                  </a:lnTo>
                  <a:lnTo>
                    <a:pt x="208477" y="189109"/>
                  </a:lnTo>
                  <a:lnTo>
                    <a:pt x="232686" y="174584"/>
                  </a:lnTo>
                  <a:lnTo>
                    <a:pt x="237527" y="172970"/>
                  </a:lnTo>
                  <a:lnTo>
                    <a:pt x="248825" y="169742"/>
                  </a:lnTo>
                  <a:lnTo>
                    <a:pt x="250439" y="169742"/>
                  </a:lnTo>
                  <a:lnTo>
                    <a:pt x="253667" y="169742"/>
                  </a:lnTo>
                  <a:lnTo>
                    <a:pt x="253667" y="169742"/>
                  </a:lnTo>
                  <a:lnTo>
                    <a:pt x="258509" y="172970"/>
                  </a:lnTo>
                  <a:lnTo>
                    <a:pt x="260122" y="172970"/>
                  </a:lnTo>
                  <a:lnTo>
                    <a:pt x="264964" y="172970"/>
                  </a:lnTo>
                  <a:lnTo>
                    <a:pt x="266578" y="172970"/>
                  </a:lnTo>
                  <a:lnTo>
                    <a:pt x="268192" y="172970"/>
                  </a:lnTo>
                  <a:lnTo>
                    <a:pt x="269806" y="171356"/>
                  </a:lnTo>
                  <a:lnTo>
                    <a:pt x="269806" y="168128"/>
                  </a:lnTo>
                  <a:lnTo>
                    <a:pt x="271420" y="163287"/>
                  </a:lnTo>
                  <a:lnTo>
                    <a:pt x="271420" y="160059"/>
                  </a:lnTo>
                  <a:lnTo>
                    <a:pt x="274648" y="153603"/>
                  </a:lnTo>
                  <a:lnTo>
                    <a:pt x="276262" y="151989"/>
                  </a:lnTo>
                  <a:lnTo>
                    <a:pt x="279490" y="148761"/>
                  </a:lnTo>
                  <a:lnTo>
                    <a:pt x="281104" y="145533"/>
                  </a:lnTo>
                  <a:lnTo>
                    <a:pt x="297243" y="137464"/>
                  </a:lnTo>
                  <a:lnTo>
                    <a:pt x="298857" y="135850"/>
                  </a:lnTo>
                  <a:lnTo>
                    <a:pt x="298857" y="135850"/>
                  </a:lnTo>
                  <a:lnTo>
                    <a:pt x="298857" y="134236"/>
                  </a:lnTo>
                  <a:lnTo>
                    <a:pt x="298857" y="132622"/>
                  </a:lnTo>
                  <a:lnTo>
                    <a:pt x="298857" y="129394"/>
                  </a:lnTo>
                  <a:lnTo>
                    <a:pt x="295629" y="119710"/>
                  </a:lnTo>
                  <a:lnTo>
                    <a:pt x="294015" y="116482"/>
                  </a:lnTo>
                  <a:lnTo>
                    <a:pt x="294015" y="113255"/>
                  </a:lnTo>
                  <a:lnTo>
                    <a:pt x="295629" y="105185"/>
                  </a:lnTo>
                  <a:lnTo>
                    <a:pt x="297243" y="103571"/>
                  </a:lnTo>
                  <a:lnTo>
                    <a:pt x="298857" y="100343"/>
                  </a:lnTo>
                  <a:lnTo>
                    <a:pt x="300471" y="98729"/>
                  </a:lnTo>
                  <a:lnTo>
                    <a:pt x="308540" y="95501"/>
                  </a:lnTo>
                  <a:lnTo>
                    <a:pt x="311768" y="92274"/>
                  </a:lnTo>
                  <a:lnTo>
                    <a:pt x="313382" y="90660"/>
                  </a:lnTo>
                  <a:lnTo>
                    <a:pt x="314996" y="89046"/>
                  </a:lnTo>
                  <a:lnTo>
                    <a:pt x="324680" y="69678"/>
                  </a:lnTo>
                  <a:lnTo>
                    <a:pt x="327908" y="63223"/>
                  </a:lnTo>
                  <a:lnTo>
                    <a:pt x="342433" y="74520"/>
                  </a:lnTo>
                  <a:lnTo>
                    <a:pt x="344047" y="79362"/>
                  </a:lnTo>
                  <a:lnTo>
                    <a:pt x="352117" y="74520"/>
                  </a:lnTo>
                  <a:lnTo>
                    <a:pt x="358572" y="68065"/>
                  </a:lnTo>
                  <a:lnTo>
                    <a:pt x="360186" y="66451"/>
                  </a:lnTo>
                  <a:lnTo>
                    <a:pt x="363414" y="56767"/>
                  </a:lnTo>
                  <a:lnTo>
                    <a:pt x="363414" y="56767"/>
                  </a:lnTo>
                  <a:lnTo>
                    <a:pt x="365028" y="56767"/>
                  </a:lnTo>
                  <a:lnTo>
                    <a:pt x="366642" y="56767"/>
                  </a:lnTo>
                  <a:lnTo>
                    <a:pt x="368256" y="55153"/>
                  </a:lnTo>
                  <a:lnTo>
                    <a:pt x="368256" y="53539"/>
                  </a:lnTo>
                  <a:lnTo>
                    <a:pt x="368256" y="48697"/>
                  </a:lnTo>
                  <a:lnTo>
                    <a:pt x="368256" y="47083"/>
                  </a:lnTo>
                  <a:lnTo>
                    <a:pt x="373098" y="40628"/>
                  </a:lnTo>
                  <a:lnTo>
                    <a:pt x="374712" y="37400"/>
                  </a:lnTo>
                  <a:lnTo>
                    <a:pt x="373098" y="32558"/>
                  </a:lnTo>
                  <a:lnTo>
                    <a:pt x="379554" y="29330"/>
                  </a:lnTo>
                  <a:lnTo>
                    <a:pt x="389237" y="29330"/>
                  </a:lnTo>
                  <a:lnTo>
                    <a:pt x="394079" y="27716"/>
                  </a:lnTo>
                  <a:lnTo>
                    <a:pt x="392465" y="24488"/>
                  </a:lnTo>
                  <a:lnTo>
                    <a:pt x="392465" y="24488"/>
                  </a:lnTo>
                  <a:lnTo>
                    <a:pt x="394079" y="24488"/>
                  </a:lnTo>
                  <a:lnTo>
                    <a:pt x="394079" y="24488"/>
                  </a:lnTo>
                  <a:lnTo>
                    <a:pt x="394079" y="22874"/>
                  </a:lnTo>
                  <a:lnTo>
                    <a:pt x="397307" y="27716"/>
                  </a:lnTo>
                  <a:lnTo>
                    <a:pt x="403763" y="27716"/>
                  </a:lnTo>
                  <a:lnTo>
                    <a:pt x="408604" y="22874"/>
                  </a:lnTo>
                  <a:lnTo>
                    <a:pt x="418288" y="14805"/>
                  </a:lnTo>
                  <a:lnTo>
                    <a:pt x="429585" y="8349"/>
                  </a:lnTo>
                  <a:lnTo>
                    <a:pt x="434427" y="5121"/>
                  </a:lnTo>
                  <a:close/>
                </a:path>
              </a:pathLst>
            </a:custGeom>
            <a:solidFill>
              <a:schemeClr val="accent6"/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A00F1DD0-F126-4C00-BBD6-9E4F4B5ED87F}"/>
                </a:ext>
              </a:extLst>
            </p:cNvPr>
            <p:cNvSpPr/>
            <p:nvPr/>
          </p:nvSpPr>
          <p:spPr>
            <a:xfrm>
              <a:off x="9597853" y="2198803"/>
              <a:ext cx="403483" cy="419622"/>
            </a:xfrm>
            <a:custGeom>
              <a:avLst/>
              <a:gdLst>
                <a:gd name="connsiteX0" fmla="*/ 405376 w 403483"/>
                <a:gd name="connsiteY0" fmla="*/ 63223 h 419622"/>
                <a:gd name="connsiteX1" fmla="*/ 395693 w 403483"/>
                <a:gd name="connsiteY1" fmla="*/ 89046 h 419622"/>
                <a:gd name="connsiteX2" fmla="*/ 394079 w 403483"/>
                <a:gd name="connsiteY2" fmla="*/ 89046 h 419622"/>
                <a:gd name="connsiteX3" fmla="*/ 394079 w 403483"/>
                <a:gd name="connsiteY3" fmla="*/ 90659 h 419622"/>
                <a:gd name="connsiteX4" fmla="*/ 392465 w 403483"/>
                <a:gd name="connsiteY4" fmla="*/ 90659 h 419622"/>
                <a:gd name="connsiteX5" fmla="*/ 390851 w 403483"/>
                <a:gd name="connsiteY5" fmla="*/ 90659 h 419622"/>
                <a:gd name="connsiteX6" fmla="*/ 389237 w 403483"/>
                <a:gd name="connsiteY6" fmla="*/ 92274 h 419622"/>
                <a:gd name="connsiteX7" fmla="*/ 387623 w 403483"/>
                <a:gd name="connsiteY7" fmla="*/ 92274 h 419622"/>
                <a:gd name="connsiteX8" fmla="*/ 382781 w 403483"/>
                <a:gd name="connsiteY8" fmla="*/ 90659 h 419622"/>
                <a:gd name="connsiteX9" fmla="*/ 381167 w 403483"/>
                <a:gd name="connsiteY9" fmla="*/ 90659 h 419622"/>
                <a:gd name="connsiteX10" fmla="*/ 381167 w 403483"/>
                <a:gd name="connsiteY10" fmla="*/ 92274 h 419622"/>
                <a:gd name="connsiteX11" fmla="*/ 379553 w 403483"/>
                <a:gd name="connsiteY11" fmla="*/ 92274 h 419622"/>
                <a:gd name="connsiteX12" fmla="*/ 376326 w 403483"/>
                <a:gd name="connsiteY12" fmla="*/ 95501 h 419622"/>
                <a:gd name="connsiteX13" fmla="*/ 374712 w 403483"/>
                <a:gd name="connsiteY13" fmla="*/ 98729 h 419622"/>
                <a:gd name="connsiteX14" fmla="*/ 368256 w 403483"/>
                <a:gd name="connsiteY14" fmla="*/ 105185 h 419622"/>
                <a:gd name="connsiteX15" fmla="*/ 368256 w 403483"/>
                <a:gd name="connsiteY15" fmla="*/ 106799 h 419622"/>
                <a:gd name="connsiteX16" fmla="*/ 365028 w 403483"/>
                <a:gd name="connsiteY16" fmla="*/ 114868 h 419622"/>
                <a:gd name="connsiteX17" fmla="*/ 363414 w 403483"/>
                <a:gd name="connsiteY17" fmla="*/ 118096 h 419622"/>
                <a:gd name="connsiteX18" fmla="*/ 358572 w 403483"/>
                <a:gd name="connsiteY18" fmla="*/ 124552 h 419622"/>
                <a:gd name="connsiteX19" fmla="*/ 356958 w 403483"/>
                <a:gd name="connsiteY19" fmla="*/ 126166 h 419622"/>
                <a:gd name="connsiteX20" fmla="*/ 355344 w 403483"/>
                <a:gd name="connsiteY20" fmla="*/ 127780 h 419622"/>
                <a:gd name="connsiteX21" fmla="*/ 355344 w 403483"/>
                <a:gd name="connsiteY21" fmla="*/ 127780 h 419622"/>
                <a:gd name="connsiteX22" fmla="*/ 350503 w 403483"/>
                <a:gd name="connsiteY22" fmla="*/ 127780 h 419622"/>
                <a:gd name="connsiteX23" fmla="*/ 348889 w 403483"/>
                <a:gd name="connsiteY23" fmla="*/ 129394 h 419622"/>
                <a:gd name="connsiteX24" fmla="*/ 347275 w 403483"/>
                <a:gd name="connsiteY24" fmla="*/ 129394 h 419622"/>
                <a:gd name="connsiteX25" fmla="*/ 345661 w 403483"/>
                <a:gd name="connsiteY25" fmla="*/ 131008 h 419622"/>
                <a:gd name="connsiteX26" fmla="*/ 345661 w 403483"/>
                <a:gd name="connsiteY26" fmla="*/ 132622 h 419622"/>
                <a:gd name="connsiteX27" fmla="*/ 344047 w 403483"/>
                <a:gd name="connsiteY27" fmla="*/ 132622 h 419622"/>
                <a:gd name="connsiteX28" fmla="*/ 339205 w 403483"/>
                <a:gd name="connsiteY28" fmla="*/ 135850 h 419622"/>
                <a:gd name="connsiteX29" fmla="*/ 337591 w 403483"/>
                <a:gd name="connsiteY29" fmla="*/ 135850 h 419622"/>
                <a:gd name="connsiteX30" fmla="*/ 334363 w 403483"/>
                <a:gd name="connsiteY30" fmla="*/ 139077 h 419622"/>
                <a:gd name="connsiteX31" fmla="*/ 332749 w 403483"/>
                <a:gd name="connsiteY31" fmla="*/ 142305 h 419622"/>
                <a:gd name="connsiteX32" fmla="*/ 331135 w 403483"/>
                <a:gd name="connsiteY32" fmla="*/ 142305 h 419622"/>
                <a:gd name="connsiteX33" fmla="*/ 327908 w 403483"/>
                <a:gd name="connsiteY33" fmla="*/ 145533 h 419622"/>
                <a:gd name="connsiteX34" fmla="*/ 326294 w 403483"/>
                <a:gd name="connsiteY34" fmla="*/ 147147 h 419622"/>
                <a:gd name="connsiteX35" fmla="*/ 326294 w 403483"/>
                <a:gd name="connsiteY35" fmla="*/ 147147 h 419622"/>
                <a:gd name="connsiteX36" fmla="*/ 318224 w 403483"/>
                <a:gd name="connsiteY36" fmla="*/ 148761 h 419622"/>
                <a:gd name="connsiteX37" fmla="*/ 316610 w 403483"/>
                <a:gd name="connsiteY37" fmla="*/ 148761 h 419622"/>
                <a:gd name="connsiteX38" fmla="*/ 316610 w 403483"/>
                <a:gd name="connsiteY38" fmla="*/ 150375 h 419622"/>
                <a:gd name="connsiteX39" fmla="*/ 313382 w 403483"/>
                <a:gd name="connsiteY39" fmla="*/ 151989 h 419622"/>
                <a:gd name="connsiteX40" fmla="*/ 311768 w 403483"/>
                <a:gd name="connsiteY40" fmla="*/ 153603 h 419622"/>
                <a:gd name="connsiteX41" fmla="*/ 310154 w 403483"/>
                <a:gd name="connsiteY41" fmla="*/ 155217 h 419622"/>
                <a:gd name="connsiteX42" fmla="*/ 308540 w 403483"/>
                <a:gd name="connsiteY42" fmla="*/ 156831 h 419622"/>
                <a:gd name="connsiteX43" fmla="*/ 308540 w 403483"/>
                <a:gd name="connsiteY43" fmla="*/ 158445 h 419622"/>
                <a:gd name="connsiteX44" fmla="*/ 308540 w 403483"/>
                <a:gd name="connsiteY44" fmla="*/ 161673 h 419622"/>
                <a:gd name="connsiteX45" fmla="*/ 310154 w 403483"/>
                <a:gd name="connsiteY45" fmla="*/ 164900 h 419622"/>
                <a:gd name="connsiteX46" fmla="*/ 311768 w 403483"/>
                <a:gd name="connsiteY46" fmla="*/ 168128 h 419622"/>
                <a:gd name="connsiteX47" fmla="*/ 314996 w 403483"/>
                <a:gd name="connsiteY47" fmla="*/ 172970 h 419622"/>
                <a:gd name="connsiteX48" fmla="*/ 314996 w 403483"/>
                <a:gd name="connsiteY48" fmla="*/ 174584 h 419622"/>
                <a:gd name="connsiteX49" fmla="*/ 314996 w 403483"/>
                <a:gd name="connsiteY49" fmla="*/ 176198 h 419622"/>
                <a:gd name="connsiteX50" fmla="*/ 314996 w 403483"/>
                <a:gd name="connsiteY50" fmla="*/ 177812 h 419622"/>
                <a:gd name="connsiteX51" fmla="*/ 313382 w 403483"/>
                <a:gd name="connsiteY51" fmla="*/ 187495 h 419622"/>
                <a:gd name="connsiteX52" fmla="*/ 313382 w 403483"/>
                <a:gd name="connsiteY52" fmla="*/ 193951 h 419622"/>
                <a:gd name="connsiteX53" fmla="*/ 313382 w 403483"/>
                <a:gd name="connsiteY53" fmla="*/ 195565 h 419622"/>
                <a:gd name="connsiteX54" fmla="*/ 311768 w 403483"/>
                <a:gd name="connsiteY54" fmla="*/ 197179 h 419622"/>
                <a:gd name="connsiteX55" fmla="*/ 311768 w 403483"/>
                <a:gd name="connsiteY55" fmla="*/ 197179 h 419622"/>
                <a:gd name="connsiteX56" fmla="*/ 310154 w 403483"/>
                <a:gd name="connsiteY56" fmla="*/ 198793 h 419622"/>
                <a:gd name="connsiteX57" fmla="*/ 310154 w 403483"/>
                <a:gd name="connsiteY57" fmla="*/ 198793 h 419622"/>
                <a:gd name="connsiteX58" fmla="*/ 308540 w 403483"/>
                <a:gd name="connsiteY58" fmla="*/ 198793 h 419622"/>
                <a:gd name="connsiteX59" fmla="*/ 306926 w 403483"/>
                <a:gd name="connsiteY59" fmla="*/ 198793 h 419622"/>
                <a:gd name="connsiteX60" fmla="*/ 305312 w 403483"/>
                <a:gd name="connsiteY60" fmla="*/ 198793 h 419622"/>
                <a:gd name="connsiteX61" fmla="*/ 298857 w 403483"/>
                <a:gd name="connsiteY61" fmla="*/ 198793 h 419622"/>
                <a:gd name="connsiteX62" fmla="*/ 295629 w 403483"/>
                <a:gd name="connsiteY62" fmla="*/ 197179 h 419622"/>
                <a:gd name="connsiteX63" fmla="*/ 289173 w 403483"/>
                <a:gd name="connsiteY63" fmla="*/ 197179 h 419622"/>
                <a:gd name="connsiteX64" fmla="*/ 285945 w 403483"/>
                <a:gd name="connsiteY64" fmla="*/ 197179 h 419622"/>
                <a:gd name="connsiteX65" fmla="*/ 281103 w 403483"/>
                <a:gd name="connsiteY65" fmla="*/ 198793 h 419622"/>
                <a:gd name="connsiteX66" fmla="*/ 279490 w 403483"/>
                <a:gd name="connsiteY66" fmla="*/ 200407 h 419622"/>
                <a:gd name="connsiteX67" fmla="*/ 277876 w 403483"/>
                <a:gd name="connsiteY67" fmla="*/ 200407 h 419622"/>
                <a:gd name="connsiteX68" fmla="*/ 277876 w 403483"/>
                <a:gd name="connsiteY68" fmla="*/ 203635 h 419622"/>
                <a:gd name="connsiteX69" fmla="*/ 277876 w 403483"/>
                <a:gd name="connsiteY69" fmla="*/ 206863 h 419622"/>
                <a:gd name="connsiteX70" fmla="*/ 277876 w 403483"/>
                <a:gd name="connsiteY70" fmla="*/ 216546 h 419622"/>
                <a:gd name="connsiteX71" fmla="*/ 277876 w 403483"/>
                <a:gd name="connsiteY71" fmla="*/ 219774 h 419622"/>
                <a:gd name="connsiteX72" fmla="*/ 277876 w 403483"/>
                <a:gd name="connsiteY72" fmla="*/ 223002 h 419622"/>
                <a:gd name="connsiteX73" fmla="*/ 276262 w 403483"/>
                <a:gd name="connsiteY73" fmla="*/ 223002 h 419622"/>
                <a:gd name="connsiteX74" fmla="*/ 274648 w 403483"/>
                <a:gd name="connsiteY74" fmla="*/ 226230 h 419622"/>
                <a:gd name="connsiteX75" fmla="*/ 276262 w 403483"/>
                <a:gd name="connsiteY75" fmla="*/ 231072 h 419622"/>
                <a:gd name="connsiteX76" fmla="*/ 277876 w 403483"/>
                <a:gd name="connsiteY76" fmla="*/ 235913 h 419622"/>
                <a:gd name="connsiteX77" fmla="*/ 282717 w 403483"/>
                <a:gd name="connsiteY77" fmla="*/ 239141 h 419622"/>
                <a:gd name="connsiteX78" fmla="*/ 285945 w 403483"/>
                <a:gd name="connsiteY78" fmla="*/ 243983 h 419622"/>
                <a:gd name="connsiteX79" fmla="*/ 281103 w 403483"/>
                <a:gd name="connsiteY79" fmla="*/ 245597 h 419622"/>
                <a:gd name="connsiteX80" fmla="*/ 277876 w 403483"/>
                <a:gd name="connsiteY80" fmla="*/ 248825 h 419622"/>
                <a:gd name="connsiteX81" fmla="*/ 276262 w 403483"/>
                <a:gd name="connsiteY81" fmla="*/ 252053 h 419622"/>
                <a:gd name="connsiteX82" fmla="*/ 277876 w 403483"/>
                <a:gd name="connsiteY82" fmla="*/ 253667 h 419622"/>
                <a:gd name="connsiteX83" fmla="*/ 277876 w 403483"/>
                <a:gd name="connsiteY83" fmla="*/ 256895 h 419622"/>
                <a:gd name="connsiteX84" fmla="*/ 274648 w 403483"/>
                <a:gd name="connsiteY84" fmla="*/ 258508 h 419622"/>
                <a:gd name="connsiteX85" fmla="*/ 273034 w 403483"/>
                <a:gd name="connsiteY85" fmla="*/ 261736 h 419622"/>
                <a:gd name="connsiteX86" fmla="*/ 273034 w 403483"/>
                <a:gd name="connsiteY86" fmla="*/ 266578 h 419622"/>
                <a:gd name="connsiteX87" fmla="*/ 274648 w 403483"/>
                <a:gd name="connsiteY87" fmla="*/ 269806 h 419622"/>
                <a:gd name="connsiteX88" fmla="*/ 282717 w 403483"/>
                <a:gd name="connsiteY88" fmla="*/ 268192 h 419622"/>
                <a:gd name="connsiteX89" fmla="*/ 292401 w 403483"/>
                <a:gd name="connsiteY89" fmla="*/ 266578 h 419622"/>
                <a:gd name="connsiteX90" fmla="*/ 298857 w 403483"/>
                <a:gd name="connsiteY90" fmla="*/ 261736 h 419622"/>
                <a:gd name="connsiteX91" fmla="*/ 298857 w 403483"/>
                <a:gd name="connsiteY91" fmla="*/ 252053 h 419622"/>
                <a:gd name="connsiteX92" fmla="*/ 313382 w 403483"/>
                <a:gd name="connsiteY92" fmla="*/ 260122 h 419622"/>
                <a:gd name="connsiteX93" fmla="*/ 321452 w 403483"/>
                <a:gd name="connsiteY93" fmla="*/ 274648 h 419622"/>
                <a:gd name="connsiteX94" fmla="*/ 323066 w 403483"/>
                <a:gd name="connsiteY94" fmla="*/ 290787 h 419622"/>
                <a:gd name="connsiteX95" fmla="*/ 319838 w 403483"/>
                <a:gd name="connsiteY95" fmla="*/ 308540 h 419622"/>
                <a:gd name="connsiteX96" fmla="*/ 321452 w 403483"/>
                <a:gd name="connsiteY96" fmla="*/ 308540 h 419622"/>
                <a:gd name="connsiteX97" fmla="*/ 326294 w 403483"/>
                <a:gd name="connsiteY97" fmla="*/ 305313 h 419622"/>
                <a:gd name="connsiteX98" fmla="*/ 329521 w 403483"/>
                <a:gd name="connsiteY98" fmla="*/ 308540 h 419622"/>
                <a:gd name="connsiteX99" fmla="*/ 334363 w 403483"/>
                <a:gd name="connsiteY99" fmla="*/ 313382 h 419622"/>
                <a:gd name="connsiteX100" fmla="*/ 344047 w 403483"/>
                <a:gd name="connsiteY100" fmla="*/ 337591 h 419622"/>
                <a:gd name="connsiteX101" fmla="*/ 350503 w 403483"/>
                <a:gd name="connsiteY101" fmla="*/ 345661 h 419622"/>
                <a:gd name="connsiteX102" fmla="*/ 345661 w 403483"/>
                <a:gd name="connsiteY102" fmla="*/ 348889 h 419622"/>
                <a:gd name="connsiteX103" fmla="*/ 337591 w 403483"/>
                <a:gd name="connsiteY103" fmla="*/ 350503 h 419622"/>
                <a:gd name="connsiteX104" fmla="*/ 327908 w 403483"/>
                <a:gd name="connsiteY104" fmla="*/ 355344 h 419622"/>
                <a:gd name="connsiteX105" fmla="*/ 324680 w 403483"/>
                <a:gd name="connsiteY105" fmla="*/ 356958 h 419622"/>
                <a:gd name="connsiteX106" fmla="*/ 319838 w 403483"/>
                <a:gd name="connsiteY106" fmla="*/ 361800 h 419622"/>
                <a:gd name="connsiteX107" fmla="*/ 314996 w 403483"/>
                <a:gd name="connsiteY107" fmla="*/ 365028 h 419622"/>
                <a:gd name="connsiteX108" fmla="*/ 311768 w 403483"/>
                <a:gd name="connsiteY108" fmla="*/ 368256 h 419622"/>
                <a:gd name="connsiteX109" fmla="*/ 308540 w 403483"/>
                <a:gd name="connsiteY109" fmla="*/ 371484 h 419622"/>
                <a:gd name="connsiteX110" fmla="*/ 306926 w 403483"/>
                <a:gd name="connsiteY110" fmla="*/ 373098 h 419622"/>
                <a:gd name="connsiteX111" fmla="*/ 303699 w 403483"/>
                <a:gd name="connsiteY111" fmla="*/ 373098 h 419622"/>
                <a:gd name="connsiteX112" fmla="*/ 302085 w 403483"/>
                <a:gd name="connsiteY112" fmla="*/ 373098 h 419622"/>
                <a:gd name="connsiteX113" fmla="*/ 300471 w 403483"/>
                <a:gd name="connsiteY113" fmla="*/ 374712 h 419622"/>
                <a:gd name="connsiteX114" fmla="*/ 298857 w 403483"/>
                <a:gd name="connsiteY114" fmla="*/ 379553 h 419622"/>
                <a:gd name="connsiteX115" fmla="*/ 294015 w 403483"/>
                <a:gd name="connsiteY115" fmla="*/ 384395 h 419622"/>
                <a:gd name="connsiteX116" fmla="*/ 292401 w 403483"/>
                <a:gd name="connsiteY116" fmla="*/ 389237 h 419622"/>
                <a:gd name="connsiteX117" fmla="*/ 289173 w 403483"/>
                <a:gd name="connsiteY117" fmla="*/ 394079 h 419622"/>
                <a:gd name="connsiteX118" fmla="*/ 281103 w 403483"/>
                <a:gd name="connsiteY118" fmla="*/ 398921 h 419622"/>
                <a:gd name="connsiteX119" fmla="*/ 268192 w 403483"/>
                <a:gd name="connsiteY119" fmla="*/ 416674 h 419622"/>
                <a:gd name="connsiteX120" fmla="*/ 264964 w 403483"/>
                <a:gd name="connsiteY120" fmla="*/ 423130 h 419622"/>
                <a:gd name="connsiteX121" fmla="*/ 261736 w 403483"/>
                <a:gd name="connsiteY121" fmla="*/ 419902 h 419622"/>
                <a:gd name="connsiteX122" fmla="*/ 261736 w 403483"/>
                <a:gd name="connsiteY122" fmla="*/ 415060 h 419622"/>
                <a:gd name="connsiteX123" fmla="*/ 256894 w 403483"/>
                <a:gd name="connsiteY123" fmla="*/ 418288 h 419622"/>
                <a:gd name="connsiteX124" fmla="*/ 250439 w 403483"/>
                <a:gd name="connsiteY124" fmla="*/ 418288 h 419622"/>
                <a:gd name="connsiteX125" fmla="*/ 247211 w 403483"/>
                <a:gd name="connsiteY125" fmla="*/ 416674 h 419622"/>
                <a:gd name="connsiteX126" fmla="*/ 248825 w 403483"/>
                <a:gd name="connsiteY126" fmla="*/ 410218 h 419622"/>
                <a:gd name="connsiteX127" fmla="*/ 242369 w 403483"/>
                <a:gd name="connsiteY127" fmla="*/ 411832 h 419622"/>
                <a:gd name="connsiteX128" fmla="*/ 239141 w 403483"/>
                <a:gd name="connsiteY128" fmla="*/ 411832 h 419622"/>
                <a:gd name="connsiteX129" fmla="*/ 237527 w 403483"/>
                <a:gd name="connsiteY129" fmla="*/ 410218 h 419622"/>
                <a:gd name="connsiteX130" fmla="*/ 232685 w 403483"/>
                <a:gd name="connsiteY130" fmla="*/ 408604 h 419622"/>
                <a:gd name="connsiteX131" fmla="*/ 232685 w 403483"/>
                <a:gd name="connsiteY131" fmla="*/ 405376 h 419622"/>
                <a:gd name="connsiteX132" fmla="*/ 231072 w 403483"/>
                <a:gd name="connsiteY132" fmla="*/ 400535 h 419622"/>
                <a:gd name="connsiteX133" fmla="*/ 231072 w 403483"/>
                <a:gd name="connsiteY133" fmla="*/ 400535 h 419622"/>
                <a:gd name="connsiteX134" fmla="*/ 227844 w 403483"/>
                <a:gd name="connsiteY134" fmla="*/ 398921 h 419622"/>
                <a:gd name="connsiteX135" fmla="*/ 226230 w 403483"/>
                <a:gd name="connsiteY135" fmla="*/ 400535 h 419622"/>
                <a:gd name="connsiteX136" fmla="*/ 224616 w 403483"/>
                <a:gd name="connsiteY136" fmla="*/ 402148 h 419622"/>
                <a:gd name="connsiteX137" fmla="*/ 223002 w 403483"/>
                <a:gd name="connsiteY137" fmla="*/ 402148 h 419622"/>
                <a:gd name="connsiteX138" fmla="*/ 213318 w 403483"/>
                <a:gd name="connsiteY138" fmla="*/ 402148 h 419622"/>
                <a:gd name="connsiteX139" fmla="*/ 205249 w 403483"/>
                <a:gd name="connsiteY139" fmla="*/ 405376 h 419622"/>
                <a:gd name="connsiteX140" fmla="*/ 202021 w 403483"/>
                <a:gd name="connsiteY140" fmla="*/ 408604 h 419622"/>
                <a:gd name="connsiteX141" fmla="*/ 200407 w 403483"/>
                <a:gd name="connsiteY141" fmla="*/ 408604 h 419622"/>
                <a:gd name="connsiteX142" fmla="*/ 195565 w 403483"/>
                <a:gd name="connsiteY142" fmla="*/ 410218 h 419622"/>
                <a:gd name="connsiteX143" fmla="*/ 190723 w 403483"/>
                <a:gd name="connsiteY143" fmla="*/ 411832 h 419622"/>
                <a:gd name="connsiteX144" fmla="*/ 134236 w 403483"/>
                <a:gd name="connsiteY144" fmla="*/ 406990 h 419622"/>
                <a:gd name="connsiteX145" fmla="*/ 121324 w 403483"/>
                <a:gd name="connsiteY145" fmla="*/ 402148 h 419622"/>
                <a:gd name="connsiteX146" fmla="*/ 118096 w 403483"/>
                <a:gd name="connsiteY146" fmla="*/ 402148 h 419622"/>
                <a:gd name="connsiteX147" fmla="*/ 116482 w 403483"/>
                <a:gd name="connsiteY147" fmla="*/ 402148 h 419622"/>
                <a:gd name="connsiteX148" fmla="*/ 110027 w 403483"/>
                <a:gd name="connsiteY148" fmla="*/ 402148 h 419622"/>
                <a:gd name="connsiteX149" fmla="*/ 108413 w 403483"/>
                <a:gd name="connsiteY149" fmla="*/ 402148 h 419622"/>
                <a:gd name="connsiteX150" fmla="*/ 106799 w 403483"/>
                <a:gd name="connsiteY150" fmla="*/ 403762 h 419622"/>
                <a:gd name="connsiteX151" fmla="*/ 105185 w 403483"/>
                <a:gd name="connsiteY151" fmla="*/ 403762 h 419622"/>
                <a:gd name="connsiteX152" fmla="*/ 98729 w 403483"/>
                <a:gd name="connsiteY152" fmla="*/ 410218 h 419622"/>
                <a:gd name="connsiteX153" fmla="*/ 97115 w 403483"/>
                <a:gd name="connsiteY153" fmla="*/ 411832 h 419622"/>
                <a:gd name="connsiteX154" fmla="*/ 95501 w 403483"/>
                <a:gd name="connsiteY154" fmla="*/ 411832 h 419622"/>
                <a:gd name="connsiteX155" fmla="*/ 90659 w 403483"/>
                <a:gd name="connsiteY155" fmla="*/ 413446 h 419622"/>
                <a:gd name="connsiteX156" fmla="*/ 89046 w 403483"/>
                <a:gd name="connsiteY156" fmla="*/ 413446 h 419622"/>
                <a:gd name="connsiteX157" fmla="*/ 87432 w 403483"/>
                <a:gd name="connsiteY157" fmla="*/ 413446 h 419622"/>
                <a:gd name="connsiteX158" fmla="*/ 80976 w 403483"/>
                <a:gd name="connsiteY158" fmla="*/ 411832 h 419622"/>
                <a:gd name="connsiteX159" fmla="*/ 69678 w 403483"/>
                <a:gd name="connsiteY159" fmla="*/ 408604 h 419622"/>
                <a:gd name="connsiteX160" fmla="*/ 66450 w 403483"/>
                <a:gd name="connsiteY160" fmla="*/ 408604 h 419622"/>
                <a:gd name="connsiteX161" fmla="*/ 64837 w 403483"/>
                <a:gd name="connsiteY161" fmla="*/ 408604 h 419622"/>
                <a:gd name="connsiteX162" fmla="*/ 63223 w 403483"/>
                <a:gd name="connsiteY162" fmla="*/ 408604 h 419622"/>
                <a:gd name="connsiteX163" fmla="*/ 58381 w 403483"/>
                <a:gd name="connsiteY163" fmla="*/ 411832 h 419622"/>
                <a:gd name="connsiteX164" fmla="*/ 50311 w 403483"/>
                <a:gd name="connsiteY164" fmla="*/ 416674 h 419622"/>
                <a:gd name="connsiteX165" fmla="*/ 56767 w 403483"/>
                <a:gd name="connsiteY165" fmla="*/ 390851 h 419622"/>
                <a:gd name="connsiteX166" fmla="*/ 59995 w 403483"/>
                <a:gd name="connsiteY166" fmla="*/ 387623 h 419622"/>
                <a:gd name="connsiteX167" fmla="*/ 59995 w 403483"/>
                <a:gd name="connsiteY167" fmla="*/ 387623 h 419622"/>
                <a:gd name="connsiteX168" fmla="*/ 59995 w 403483"/>
                <a:gd name="connsiteY168" fmla="*/ 386009 h 419622"/>
                <a:gd name="connsiteX169" fmla="*/ 59995 w 403483"/>
                <a:gd name="connsiteY169" fmla="*/ 382781 h 419622"/>
                <a:gd name="connsiteX170" fmla="*/ 58381 w 403483"/>
                <a:gd name="connsiteY170" fmla="*/ 379553 h 419622"/>
                <a:gd name="connsiteX171" fmla="*/ 58381 w 403483"/>
                <a:gd name="connsiteY171" fmla="*/ 377940 h 419622"/>
                <a:gd name="connsiteX172" fmla="*/ 56767 w 403483"/>
                <a:gd name="connsiteY172" fmla="*/ 376326 h 419622"/>
                <a:gd name="connsiteX173" fmla="*/ 55153 w 403483"/>
                <a:gd name="connsiteY173" fmla="*/ 376326 h 419622"/>
                <a:gd name="connsiteX174" fmla="*/ 53539 w 403483"/>
                <a:gd name="connsiteY174" fmla="*/ 374712 h 419622"/>
                <a:gd name="connsiteX175" fmla="*/ 51925 w 403483"/>
                <a:gd name="connsiteY175" fmla="*/ 374712 h 419622"/>
                <a:gd name="connsiteX176" fmla="*/ 48697 w 403483"/>
                <a:gd name="connsiteY176" fmla="*/ 374712 h 419622"/>
                <a:gd name="connsiteX177" fmla="*/ 45469 w 403483"/>
                <a:gd name="connsiteY177" fmla="*/ 374712 h 419622"/>
                <a:gd name="connsiteX178" fmla="*/ 43855 w 403483"/>
                <a:gd name="connsiteY178" fmla="*/ 374712 h 419622"/>
                <a:gd name="connsiteX179" fmla="*/ 42241 w 403483"/>
                <a:gd name="connsiteY179" fmla="*/ 374712 h 419622"/>
                <a:gd name="connsiteX180" fmla="*/ 39014 w 403483"/>
                <a:gd name="connsiteY180" fmla="*/ 377940 h 419622"/>
                <a:gd name="connsiteX181" fmla="*/ 37400 w 403483"/>
                <a:gd name="connsiteY181" fmla="*/ 377940 h 419622"/>
                <a:gd name="connsiteX182" fmla="*/ 37400 w 403483"/>
                <a:gd name="connsiteY182" fmla="*/ 377940 h 419622"/>
                <a:gd name="connsiteX183" fmla="*/ 35786 w 403483"/>
                <a:gd name="connsiteY183" fmla="*/ 376326 h 419622"/>
                <a:gd name="connsiteX184" fmla="*/ 30944 w 403483"/>
                <a:gd name="connsiteY184" fmla="*/ 371484 h 419622"/>
                <a:gd name="connsiteX185" fmla="*/ 30944 w 403483"/>
                <a:gd name="connsiteY185" fmla="*/ 371484 h 419622"/>
                <a:gd name="connsiteX186" fmla="*/ 27716 w 403483"/>
                <a:gd name="connsiteY186" fmla="*/ 369870 h 419622"/>
                <a:gd name="connsiteX187" fmla="*/ 26102 w 403483"/>
                <a:gd name="connsiteY187" fmla="*/ 369870 h 419622"/>
                <a:gd name="connsiteX188" fmla="*/ 22874 w 403483"/>
                <a:gd name="connsiteY188" fmla="*/ 369870 h 419622"/>
                <a:gd name="connsiteX189" fmla="*/ 21260 w 403483"/>
                <a:gd name="connsiteY189" fmla="*/ 368256 h 419622"/>
                <a:gd name="connsiteX190" fmla="*/ 16419 w 403483"/>
                <a:gd name="connsiteY190" fmla="*/ 365028 h 419622"/>
                <a:gd name="connsiteX191" fmla="*/ 14805 w 403483"/>
                <a:gd name="connsiteY191" fmla="*/ 363414 h 419622"/>
                <a:gd name="connsiteX192" fmla="*/ 14805 w 403483"/>
                <a:gd name="connsiteY192" fmla="*/ 361800 h 419622"/>
                <a:gd name="connsiteX193" fmla="*/ 13191 w 403483"/>
                <a:gd name="connsiteY193" fmla="*/ 361800 h 419622"/>
                <a:gd name="connsiteX194" fmla="*/ 13191 w 403483"/>
                <a:gd name="connsiteY194" fmla="*/ 360186 h 419622"/>
                <a:gd name="connsiteX195" fmla="*/ 13191 w 403483"/>
                <a:gd name="connsiteY195" fmla="*/ 358572 h 419622"/>
                <a:gd name="connsiteX196" fmla="*/ 13191 w 403483"/>
                <a:gd name="connsiteY196" fmla="*/ 356958 h 419622"/>
                <a:gd name="connsiteX197" fmla="*/ 13191 w 403483"/>
                <a:gd name="connsiteY197" fmla="*/ 355344 h 419622"/>
                <a:gd name="connsiteX198" fmla="*/ 11577 w 403483"/>
                <a:gd name="connsiteY198" fmla="*/ 353731 h 419622"/>
                <a:gd name="connsiteX199" fmla="*/ 11577 w 403483"/>
                <a:gd name="connsiteY199" fmla="*/ 352117 h 419622"/>
                <a:gd name="connsiteX200" fmla="*/ 9963 w 403483"/>
                <a:gd name="connsiteY200" fmla="*/ 352117 h 419622"/>
                <a:gd name="connsiteX201" fmla="*/ 8349 w 403483"/>
                <a:gd name="connsiteY201" fmla="*/ 352117 h 419622"/>
                <a:gd name="connsiteX202" fmla="*/ 8349 w 403483"/>
                <a:gd name="connsiteY202" fmla="*/ 350503 h 419622"/>
                <a:gd name="connsiteX203" fmla="*/ 6735 w 403483"/>
                <a:gd name="connsiteY203" fmla="*/ 350503 h 419622"/>
                <a:gd name="connsiteX204" fmla="*/ 5121 w 403483"/>
                <a:gd name="connsiteY204" fmla="*/ 350503 h 419622"/>
                <a:gd name="connsiteX205" fmla="*/ 5121 w 403483"/>
                <a:gd name="connsiteY205" fmla="*/ 348889 h 419622"/>
                <a:gd name="connsiteX206" fmla="*/ 5121 w 403483"/>
                <a:gd name="connsiteY206" fmla="*/ 347275 h 419622"/>
                <a:gd name="connsiteX207" fmla="*/ 5121 w 403483"/>
                <a:gd name="connsiteY207" fmla="*/ 345661 h 419622"/>
                <a:gd name="connsiteX208" fmla="*/ 8349 w 403483"/>
                <a:gd name="connsiteY208" fmla="*/ 340819 h 419622"/>
                <a:gd name="connsiteX209" fmla="*/ 9963 w 403483"/>
                <a:gd name="connsiteY209" fmla="*/ 339205 h 419622"/>
                <a:gd name="connsiteX210" fmla="*/ 11577 w 403483"/>
                <a:gd name="connsiteY210" fmla="*/ 337591 h 419622"/>
                <a:gd name="connsiteX211" fmla="*/ 21260 w 403483"/>
                <a:gd name="connsiteY211" fmla="*/ 314996 h 419622"/>
                <a:gd name="connsiteX212" fmla="*/ 22874 w 403483"/>
                <a:gd name="connsiteY212" fmla="*/ 311768 h 419622"/>
                <a:gd name="connsiteX213" fmla="*/ 26102 w 403483"/>
                <a:gd name="connsiteY213" fmla="*/ 308540 h 419622"/>
                <a:gd name="connsiteX214" fmla="*/ 30944 w 403483"/>
                <a:gd name="connsiteY214" fmla="*/ 305313 h 419622"/>
                <a:gd name="connsiteX215" fmla="*/ 32558 w 403483"/>
                <a:gd name="connsiteY215" fmla="*/ 305313 h 419622"/>
                <a:gd name="connsiteX216" fmla="*/ 35786 w 403483"/>
                <a:gd name="connsiteY216" fmla="*/ 305313 h 419622"/>
                <a:gd name="connsiteX217" fmla="*/ 39014 w 403483"/>
                <a:gd name="connsiteY217" fmla="*/ 305313 h 419622"/>
                <a:gd name="connsiteX218" fmla="*/ 42241 w 403483"/>
                <a:gd name="connsiteY218" fmla="*/ 305313 h 419622"/>
                <a:gd name="connsiteX219" fmla="*/ 48697 w 403483"/>
                <a:gd name="connsiteY219" fmla="*/ 306926 h 419622"/>
                <a:gd name="connsiteX220" fmla="*/ 51925 w 403483"/>
                <a:gd name="connsiteY220" fmla="*/ 306926 h 419622"/>
                <a:gd name="connsiteX221" fmla="*/ 53539 w 403483"/>
                <a:gd name="connsiteY221" fmla="*/ 306926 h 419622"/>
                <a:gd name="connsiteX222" fmla="*/ 55153 w 403483"/>
                <a:gd name="connsiteY222" fmla="*/ 305313 h 419622"/>
                <a:gd name="connsiteX223" fmla="*/ 56767 w 403483"/>
                <a:gd name="connsiteY223" fmla="*/ 305313 h 419622"/>
                <a:gd name="connsiteX224" fmla="*/ 56767 w 403483"/>
                <a:gd name="connsiteY224" fmla="*/ 303699 h 419622"/>
                <a:gd name="connsiteX225" fmla="*/ 58381 w 403483"/>
                <a:gd name="connsiteY225" fmla="*/ 300471 h 419622"/>
                <a:gd name="connsiteX226" fmla="*/ 69678 w 403483"/>
                <a:gd name="connsiteY226" fmla="*/ 243983 h 419622"/>
                <a:gd name="connsiteX227" fmla="*/ 74520 w 403483"/>
                <a:gd name="connsiteY227" fmla="*/ 231072 h 419622"/>
                <a:gd name="connsiteX228" fmla="*/ 74520 w 403483"/>
                <a:gd name="connsiteY228" fmla="*/ 229458 h 419622"/>
                <a:gd name="connsiteX229" fmla="*/ 79362 w 403483"/>
                <a:gd name="connsiteY229" fmla="*/ 224616 h 419622"/>
                <a:gd name="connsiteX230" fmla="*/ 79362 w 403483"/>
                <a:gd name="connsiteY230" fmla="*/ 223002 h 419622"/>
                <a:gd name="connsiteX231" fmla="*/ 79362 w 403483"/>
                <a:gd name="connsiteY231" fmla="*/ 221388 h 419622"/>
                <a:gd name="connsiteX232" fmla="*/ 79362 w 403483"/>
                <a:gd name="connsiteY232" fmla="*/ 218160 h 419622"/>
                <a:gd name="connsiteX233" fmla="*/ 79362 w 403483"/>
                <a:gd name="connsiteY233" fmla="*/ 213318 h 419622"/>
                <a:gd name="connsiteX234" fmla="*/ 74520 w 403483"/>
                <a:gd name="connsiteY234" fmla="*/ 198793 h 419622"/>
                <a:gd name="connsiteX235" fmla="*/ 74520 w 403483"/>
                <a:gd name="connsiteY235" fmla="*/ 174584 h 419622"/>
                <a:gd name="connsiteX236" fmla="*/ 74520 w 403483"/>
                <a:gd name="connsiteY236" fmla="*/ 171356 h 419622"/>
                <a:gd name="connsiteX237" fmla="*/ 71292 w 403483"/>
                <a:gd name="connsiteY237" fmla="*/ 166514 h 419622"/>
                <a:gd name="connsiteX238" fmla="*/ 69678 w 403483"/>
                <a:gd name="connsiteY238" fmla="*/ 164900 h 419622"/>
                <a:gd name="connsiteX239" fmla="*/ 69678 w 403483"/>
                <a:gd name="connsiteY239" fmla="*/ 161673 h 419622"/>
                <a:gd name="connsiteX240" fmla="*/ 69678 w 403483"/>
                <a:gd name="connsiteY240" fmla="*/ 160059 h 419622"/>
                <a:gd name="connsiteX241" fmla="*/ 69678 w 403483"/>
                <a:gd name="connsiteY241" fmla="*/ 150375 h 419622"/>
                <a:gd name="connsiteX242" fmla="*/ 72906 w 403483"/>
                <a:gd name="connsiteY242" fmla="*/ 139077 h 419622"/>
                <a:gd name="connsiteX243" fmla="*/ 90659 w 403483"/>
                <a:gd name="connsiteY243" fmla="*/ 108413 h 419622"/>
                <a:gd name="connsiteX244" fmla="*/ 93887 w 403483"/>
                <a:gd name="connsiteY244" fmla="*/ 106799 h 419622"/>
                <a:gd name="connsiteX245" fmla="*/ 100343 w 403483"/>
                <a:gd name="connsiteY245" fmla="*/ 105185 h 419622"/>
                <a:gd name="connsiteX246" fmla="*/ 103571 w 403483"/>
                <a:gd name="connsiteY246" fmla="*/ 103571 h 419622"/>
                <a:gd name="connsiteX247" fmla="*/ 106799 w 403483"/>
                <a:gd name="connsiteY247" fmla="*/ 110027 h 419622"/>
                <a:gd name="connsiteX248" fmla="*/ 114868 w 403483"/>
                <a:gd name="connsiteY248" fmla="*/ 111641 h 419622"/>
                <a:gd name="connsiteX249" fmla="*/ 121324 w 403483"/>
                <a:gd name="connsiteY249" fmla="*/ 110027 h 419622"/>
                <a:gd name="connsiteX250" fmla="*/ 121324 w 403483"/>
                <a:gd name="connsiteY250" fmla="*/ 103571 h 419622"/>
                <a:gd name="connsiteX251" fmla="*/ 126166 w 403483"/>
                <a:gd name="connsiteY251" fmla="*/ 105185 h 419622"/>
                <a:gd name="connsiteX252" fmla="*/ 129394 w 403483"/>
                <a:gd name="connsiteY252" fmla="*/ 108413 h 419622"/>
                <a:gd name="connsiteX253" fmla="*/ 131008 w 403483"/>
                <a:gd name="connsiteY253" fmla="*/ 111641 h 419622"/>
                <a:gd name="connsiteX254" fmla="*/ 132622 w 403483"/>
                <a:gd name="connsiteY254" fmla="*/ 113255 h 419622"/>
                <a:gd name="connsiteX255" fmla="*/ 137464 w 403483"/>
                <a:gd name="connsiteY255" fmla="*/ 114868 h 419622"/>
                <a:gd name="connsiteX256" fmla="*/ 140691 w 403483"/>
                <a:gd name="connsiteY256" fmla="*/ 113255 h 419622"/>
                <a:gd name="connsiteX257" fmla="*/ 142305 w 403483"/>
                <a:gd name="connsiteY257" fmla="*/ 111641 h 419622"/>
                <a:gd name="connsiteX258" fmla="*/ 145533 w 403483"/>
                <a:gd name="connsiteY258" fmla="*/ 113255 h 419622"/>
                <a:gd name="connsiteX259" fmla="*/ 147147 w 403483"/>
                <a:gd name="connsiteY259" fmla="*/ 111641 h 419622"/>
                <a:gd name="connsiteX260" fmla="*/ 145533 w 403483"/>
                <a:gd name="connsiteY260" fmla="*/ 110027 h 419622"/>
                <a:gd name="connsiteX261" fmla="*/ 143919 w 403483"/>
                <a:gd name="connsiteY261" fmla="*/ 106799 h 419622"/>
                <a:gd name="connsiteX262" fmla="*/ 142305 w 403483"/>
                <a:gd name="connsiteY262" fmla="*/ 105185 h 419622"/>
                <a:gd name="connsiteX263" fmla="*/ 142305 w 403483"/>
                <a:gd name="connsiteY263" fmla="*/ 103571 h 419622"/>
                <a:gd name="connsiteX264" fmla="*/ 148761 w 403483"/>
                <a:gd name="connsiteY264" fmla="*/ 103571 h 419622"/>
                <a:gd name="connsiteX265" fmla="*/ 151989 w 403483"/>
                <a:gd name="connsiteY265" fmla="*/ 105185 h 419622"/>
                <a:gd name="connsiteX266" fmla="*/ 155217 w 403483"/>
                <a:gd name="connsiteY266" fmla="*/ 105185 h 419622"/>
                <a:gd name="connsiteX267" fmla="*/ 155217 w 403483"/>
                <a:gd name="connsiteY267" fmla="*/ 100343 h 419622"/>
                <a:gd name="connsiteX268" fmla="*/ 158445 w 403483"/>
                <a:gd name="connsiteY268" fmla="*/ 100343 h 419622"/>
                <a:gd name="connsiteX269" fmla="*/ 161673 w 403483"/>
                <a:gd name="connsiteY269" fmla="*/ 101957 h 419622"/>
                <a:gd name="connsiteX270" fmla="*/ 168128 w 403483"/>
                <a:gd name="connsiteY270" fmla="*/ 103571 h 419622"/>
                <a:gd name="connsiteX271" fmla="*/ 168128 w 403483"/>
                <a:gd name="connsiteY271" fmla="*/ 100343 h 419622"/>
                <a:gd name="connsiteX272" fmla="*/ 169742 w 403483"/>
                <a:gd name="connsiteY272" fmla="*/ 93887 h 419622"/>
                <a:gd name="connsiteX273" fmla="*/ 171356 w 403483"/>
                <a:gd name="connsiteY273" fmla="*/ 92274 h 419622"/>
                <a:gd name="connsiteX274" fmla="*/ 171356 w 403483"/>
                <a:gd name="connsiteY274" fmla="*/ 92274 h 419622"/>
                <a:gd name="connsiteX275" fmla="*/ 172970 w 403483"/>
                <a:gd name="connsiteY275" fmla="*/ 89046 h 419622"/>
                <a:gd name="connsiteX276" fmla="*/ 174584 w 403483"/>
                <a:gd name="connsiteY276" fmla="*/ 89046 h 419622"/>
                <a:gd name="connsiteX277" fmla="*/ 174584 w 403483"/>
                <a:gd name="connsiteY277" fmla="*/ 87432 h 419622"/>
                <a:gd name="connsiteX278" fmla="*/ 174584 w 403483"/>
                <a:gd name="connsiteY278" fmla="*/ 85818 h 419622"/>
                <a:gd name="connsiteX279" fmla="*/ 176198 w 403483"/>
                <a:gd name="connsiteY279" fmla="*/ 74520 h 419622"/>
                <a:gd name="connsiteX280" fmla="*/ 176198 w 403483"/>
                <a:gd name="connsiteY280" fmla="*/ 71292 h 419622"/>
                <a:gd name="connsiteX281" fmla="*/ 176198 w 403483"/>
                <a:gd name="connsiteY281" fmla="*/ 69678 h 419622"/>
                <a:gd name="connsiteX282" fmla="*/ 176198 w 403483"/>
                <a:gd name="connsiteY282" fmla="*/ 69678 h 419622"/>
                <a:gd name="connsiteX283" fmla="*/ 176198 w 403483"/>
                <a:gd name="connsiteY283" fmla="*/ 68065 h 419622"/>
                <a:gd name="connsiteX284" fmla="*/ 174584 w 403483"/>
                <a:gd name="connsiteY284" fmla="*/ 66450 h 419622"/>
                <a:gd name="connsiteX285" fmla="*/ 168128 w 403483"/>
                <a:gd name="connsiteY285" fmla="*/ 61609 h 419622"/>
                <a:gd name="connsiteX286" fmla="*/ 166514 w 403483"/>
                <a:gd name="connsiteY286" fmla="*/ 61609 h 419622"/>
                <a:gd name="connsiteX287" fmla="*/ 166514 w 403483"/>
                <a:gd name="connsiteY287" fmla="*/ 59995 h 419622"/>
                <a:gd name="connsiteX288" fmla="*/ 166514 w 403483"/>
                <a:gd name="connsiteY288" fmla="*/ 58381 h 419622"/>
                <a:gd name="connsiteX289" fmla="*/ 166514 w 403483"/>
                <a:gd name="connsiteY289" fmla="*/ 56767 h 419622"/>
                <a:gd name="connsiteX290" fmla="*/ 166514 w 403483"/>
                <a:gd name="connsiteY290" fmla="*/ 55153 h 419622"/>
                <a:gd name="connsiteX291" fmla="*/ 166514 w 403483"/>
                <a:gd name="connsiteY291" fmla="*/ 53539 h 419622"/>
                <a:gd name="connsiteX292" fmla="*/ 164900 w 403483"/>
                <a:gd name="connsiteY292" fmla="*/ 53539 h 419622"/>
                <a:gd name="connsiteX293" fmla="*/ 164900 w 403483"/>
                <a:gd name="connsiteY293" fmla="*/ 51925 h 419622"/>
                <a:gd name="connsiteX294" fmla="*/ 163286 w 403483"/>
                <a:gd name="connsiteY294" fmla="*/ 50311 h 419622"/>
                <a:gd name="connsiteX295" fmla="*/ 163286 w 403483"/>
                <a:gd name="connsiteY295" fmla="*/ 48697 h 419622"/>
                <a:gd name="connsiteX296" fmla="*/ 160058 w 403483"/>
                <a:gd name="connsiteY296" fmla="*/ 45469 h 419622"/>
                <a:gd name="connsiteX297" fmla="*/ 160058 w 403483"/>
                <a:gd name="connsiteY297" fmla="*/ 43856 h 419622"/>
                <a:gd name="connsiteX298" fmla="*/ 158445 w 403483"/>
                <a:gd name="connsiteY298" fmla="*/ 42242 h 419622"/>
                <a:gd name="connsiteX299" fmla="*/ 160058 w 403483"/>
                <a:gd name="connsiteY299" fmla="*/ 40628 h 419622"/>
                <a:gd name="connsiteX300" fmla="*/ 160058 w 403483"/>
                <a:gd name="connsiteY300" fmla="*/ 39014 h 419622"/>
                <a:gd name="connsiteX301" fmla="*/ 161673 w 403483"/>
                <a:gd name="connsiteY301" fmla="*/ 39014 h 419622"/>
                <a:gd name="connsiteX302" fmla="*/ 163286 w 403483"/>
                <a:gd name="connsiteY302" fmla="*/ 37400 h 419622"/>
                <a:gd name="connsiteX303" fmla="*/ 197179 w 403483"/>
                <a:gd name="connsiteY303" fmla="*/ 11577 h 419622"/>
                <a:gd name="connsiteX304" fmla="*/ 202021 w 403483"/>
                <a:gd name="connsiteY304" fmla="*/ 8349 h 419622"/>
                <a:gd name="connsiteX305" fmla="*/ 205249 w 403483"/>
                <a:gd name="connsiteY305" fmla="*/ 6735 h 419622"/>
                <a:gd name="connsiteX306" fmla="*/ 206863 w 403483"/>
                <a:gd name="connsiteY306" fmla="*/ 6735 h 419622"/>
                <a:gd name="connsiteX307" fmla="*/ 213318 w 403483"/>
                <a:gd name="connsiteY307" fmla="*/ 6735 h 419622"/>
                <a:gd name="connsiteX308" fmla="*/ 214932 w 403483"/>
                <a:gd name="connsiteY308" fmla="*/ 6735 h 419622"/>
                <a:gd name="connsiteX309" fmla="*/ 218160 w 403483"/>
                <a:gd name="connsiteY309" fmla="*/ 6735 h 419622"/>
                <a:gd name="connsiteX310" fmla="*/ 221388 w 403483"/>
                <a:gd name="connsiteY310" fmla="*/ 6735 h 419622"/>
                <a:gd name="connsiteX311" fmla="*/ 223002 w 403483"/>
                <a:gd name="connsiteY311" fmla="*/ 6735 h 419622"/>
                <a:gd name="connsiteX312" fmla="*/ 223002 w 403483"/>
                <a:gd name="connsiteY312" fmla="*/ 6735 h 419622"/>
                <a:gd name="connsiteX313" fmla="*/ 229458 w 403483"/>
                <a:gd name="connsiteY313" fmla="*/ 11577 h 419622"/>
                <a:gd name="connsiteX314" fmla="*/ 229458 w 403483"/>
                <a:gd name="connsiteY314" fmla="*/ 11577 h 419622"/>
                <a:gd name="connsiteX315" fmla="*/ 231072 w 403483"/>
                <a:gd name="connsiteY315" fmla="*/ 11577 h 419622"/>
                <a:gd name="connsiteX316" fmla="*/ 232685 w 403483"/>
                <a:gd name="connsiteY316" fmla="*/ 11577 h 419622"/>
                <a:gd name="connsiteX317" fmla="*/ 235913 w 403483"/>
                <a:gd name="connsiteY317" fmla="*/ 11577 h 419622"/>
                <a:gd name="connsiteX318" fmla="*/ 237527 w 403483"/>
                <a:gd name="connsiteY318" fmla="*/ 13191 h 419622"/>
                <a:gd name="connsiteX319" fmla="*/ 239141 w 403483"/>
                <a:gd name="connsiteY319" fmla="*/ 13191 h 419622"/>
                <a:gd name="connsiteX320" fmla="*/ 239141 w 403483"/>
                <a:gd name="connsiteY320" fmla="*/ 14805 h 419622"/>
                <a:gd name="connsiteX321" fmla="*/ 240755 w 403483"/>
                <a:gd name="connsiteY321" fmla="*/ 14805 h 419622"/>
                <a:gd name="connsiteX322" fmla="*/ 240755 w 403483"/>
                <a:gd name="connsiteY322" fmla="*/ 16419 h 419622"/>
                <a:gd name="connsiteX323" fmla="*/ 242369 w 403483"/>
                <a:gd name="connsiteY323" fmla="*/ 16419 h 419622"/>
                <a:gd name="connsiteX324" fmla="*/ 243983 w 403483"/>
                <a:gd name="connsiteY324" fmla="*/ 16419 h 419622"/>
                <a:gd name="connsiteX325" fmla="*/ 245597 w 403483"/>
                <a:gd name="connsiteY325" fmla="*/ 16419 h 419622"/>
                <a:gd name="connsiteX326" fmla="*/ 252053 w 403483"/>
                <a:gd name="connsiteY326" fmla="*/ 16419 h 419622"/>
                <a:gd name="connsiteX327" fmla="*/ 253667 w 403483"/>
                <a:gd name="connsiteY327" fmla="*/ 16419 h 419622"/>
                <a:gd name="connsiteX328" fmla="*/ 256894 w 403483"/>
                <a:gd name="connsiteY328" fmla="*/ 18033 h 419622"/>
                <a:gd name="connsiteX329" fmla="*/ 260122 w 403483"/>
                <a:gd name="connsiteY329" fmla="*/ 18033 h 419622"/>
                <a:gd name="connsiteX330" fmla="*/ 261736 w 403483"/>
                <a:gd name="connsiteY330" fmla="*/ 18033 h 419622"/>
                <a:gd name="connsiteX331" fmla="*/ 268192 w 403483"/>
                <a:gd name="connsiteY331" fmla="*/ 16419 h 419622"/>
                <a:gd name="connsiteX332" fmla="*/ 271420 w 403483"/>
                <a:gd name="connsiteY332" fmla="*/ 16419 h 419622"/>
                <a:gd name="connsiteX333" fmla="*/ 274648 w 403483"/>
                <a:gd name="connsiteY333" fmla="*/ 16419 h 419622"/>
                <a:gd name="connsiteX334" fmla="*/ 277876 w 403483"/>
                <a:gd name="connsiteY334" fmla="*/ 16419 h 419622"/>
                <a:gd name="connsiteX335" fmla="*/ 285945 w 403483"/>
                <a:gd name="connsiteY335" fmla="*/ 16419 h 419622"/>
                <a:gd name="connsiteX336" fmla="*/ 285945 w 403483"/>
                <a:gd name="connsiteY336" fmla="*/ 18033 h 419622"/>
                <a:gd name="connsiteX337" fmla="*/ 285945 w 403483"/>
                <a:gd name="connsiteY337" fmla="*/ 18033 h 419622"/>
                <a:gd name="connsiteX338" fmla="*/ 287559 w 403483"/>
                <a:gd name="connsiteY338" fmla="*/ 32558 h 419622"/>
                <a:gd name="connsiteX339" fmla="*/ 289173 w 403483"/>
                <a:gd name="connsiteY339" fmla="*/ 32558 h 419622"/>
                <a:gd name="connsiteX340" fmla="*/ 290787 w 403483"/>
                <a:gd name="connsiteY340" fmla="*/ 34172 h 419622"/>
                <a:gd name="connsiteX341" fmla="*/ 294015 w 403483"/>
                <a:gd name="connsiteY341" fmla="*/ 35786 h 419622"/>
                <a:gd name="connsiteX342" fmla="*/ 295629 w 403483"/>
                <a:gd name="connsiteY342" fmla="*/ 34172 h 419622"/>
                <a:gd name="connsiteX343" fmla="*/ 323066 w 403483"/>
                <a:gd name="connsiteY343" fmla="*/ 21260 h 419622"/>
                <a:gd name="connsiteX344" fmla="*/ 331135 w 403483"/>
                <a:gd name="connsiteY344" fmla="*/ 16419 h 419622"/>
                <a:gd name="connsiteX345" fmla="*/ 332749 w 403483"/>
                <a:gd name="connsiteY345" fmla="*/ 16419 h 419622"/>
                <a:gd name="connsiteX346" fmla="*/ 334363 w 403483"/>
                <a:gd name="connsiteY346" fmla="*/ 14805 h 419622"/>
                <a:gd name="connsiteX347" fmla="*/ 335977 w 403483"/>
                <a:gd name="connsiteY347" fmla="*/ 14805 h 419622"/>
                <a:gd name="connsiteX348" fmla="*/ 337591 w 403483"/>
                <a:gd name="connsiteY348" fmla="*/ 16419 h 419622"/>
                <a:gd name="connsiteX349" fmla="*/ 339205 w 403483"/>
                <a:gd name="connsiteY349" fmla="*/ 16419 h 419622"/>
                <a:gd name="connsiteX350" fmla="*/ 339205 w 403483"/>
                <a:gd name="connsiteY350" fmla="*/ 16419 h 419622"/>
                <a:gd name="connsiteX351" fmla="*/ 342433 w 403483"/>
                <a:gd name="connsiteY351" fmla="*/ 19647 h 419622"/>
                <a:gd name="connsiteX352" fmla="*/ 344047 w 403483"/>
                <a:gd name="connsiteY352" fmla="*/ 19647 h 419622"/>
                <a:gd name="connsiteX353" fmla="*/ 345661 w 403483"/>
                <a:gd name="connsiteY353" fmla="*/ 19647 h 419622"/>
                <a:gd name="connsiteX354" fmla="*/ 350503 w 403483"/>
                <a:gd name="connsiteY354" fmla="*/ 18033 h 419622"/>
                <a:gd name="connsiteX355" fmla="*/ 355344 w 403483"/>
                <a:gd name="connsiteY355" fmla="*/ 18033 h 419622"/>
                <a:gd name="connsiteX356" fmla="*/ 356958 w 403483"/>
                <a:gd name="connsiteY356" fmla="*/ 19647 h 419622"/>
                <a:gd name="connsiteX357" fmla="*/ 363414 w 403483"/>
                <a:gd name="connsiteY357" fmla="*/ 19647 h 419622"/>
                <a:gd name="connsiteX358" fmla="*/ 365028 w 403483"/>
                <a:gd name="connsiteY358" fmla="*/ 19647 h 419622"/>
                <a:gd name="connsiteX359" fmla="*/ 368256 w 403483"/>
                <a:gd name="connsiteY359" fmla="*/ 18033 h 419622"/>
                <a:gd name="connsiteX360" fmla="*/ 369870 w 403483"/>
                <a:gd name="connsiteY360" fmla="*/ 18033 h 419622"/>
                <a:gd name="connsiteX361" fmla="*/ 371484 w 403483"/>
                <a:gd name="connsiteY361" fmla="*/ 16419 h 419622"/>
                <a:gd name="connsiteX362" fmla="*/ 376326 w 403483"/>
                <a:gd name="connsiteY362" fmla="*/ 14805 h 419622"/>
                <a:gd name="connsiteX363" fmla="*/ 377939 w 403483"/>
                <a:gd name="connsiteY363" fmla="*/ 14805 h 419622"/>
                <a:gd name="connsiteX364" fmla="*/ 379553 w 403483"/>
                <a:gd name="connsiteY364" fmla="*/ 13191 h 419622"/>
                <a:gd name="connsiteX365" fmla="*/ 379553 w 403483"/>
                <a:gd name="connsiteY365" fmla="*/ 13191 h 419622"/>
                <a:gd name="connsiteX366" fmla="*/ 381167 w 403483"/>
                <a:gd name="connsiteY366" fmla="*/ 11577 h 419622"/>
                <a:gd name="connsiteX367" fmla="*/ 381167 w 403483"/>
                <a:gd name="connsiteY367" fmla="*/ 8349 h 419622"/>
                <a:gd name="connsiteX368" fmla="*/ 382781 w 403483"/>
                <a:gd name="connsiteY368" fmla="*/ 6735 h 419622"/>
                <a:gd name="connsiteX369" fmla="*/ 382781 w 403483"/>
                <a:gd name="connsiteY369" fmla="*/ 5121 h 419622"/>
                <a:gd name="connsiteX370" fmla="*/ 384395 w 403483"/>
                <a:gd name="connsiteY370" fmla="*/ 5121 h 419622"/>
                <a:gd name="connsiteX371" fmla="*/ 386009 w 403483"/>
                <a:gd name="connsiteY371" fmla="*/ 5121 h 419622"/>
                <a:gd name="connsiteX372" fmla="*/ 387623 w 403483"/>
                <a:gd name="connsiteY372" fmla="*/ 6735 h 419622"/>
                <a:gd name="connsiteX373" fmla="*/ 389237 w 403483"/>
                <a:gd name="connsiteY373" fmla="*/ 11577 h 419622"/>
                <a:gd name="connsiteX374" fmla="*/ 392465 w 403483"/>
                <a:gd name="connsiteY374" fmla="*/ 29330 h 419622"/>
                <a:gd name="connsiteX375" fmla="*/ 392465 w 403483"/>
                <a:gd name="connsiteY375" fmla="*/ 35786 h 419622"/>
                <a:gd name="connsiteX376" fmla="*/ 395693 w 403483"/>
                <a:gd name="connsiteY376" fmla="*/ 51925 h 419622"/>
                <a:gd name="connsiteX377" fmla="*/ 395693 w 403483"/>
                <a:gd name="connsiteY377" fmla="*/ 53539 h 419622"/>
                <a:gd name="connsiteX378" fmla="*/ 395693 w 403483"/>
                <a:gd name="connsiteY378" fmla="*/ 56767 h 419622"/>
                <a:gd name="connsiteX379" fmla="*/ 395693 w 403483"/>
                <a:gd name="connsiteY379" fmla="*/ 58381 h 419622"/>
                <a:gd name="connsiteX380" fmla="*/ 395693 w 403483"/>
                <a:gd name="connsiteY380" fmla="*/ 59995 h 419622"/>
                <a:gd name="connsiteX381" fmla="*/ 397307 w 403483"/>
                <a:gd name="connsiteY381" fmla="*/ 61609 h 41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403483" h="419622">
                  <a:moveTo>
                    <a:pt x="405376" y="63223"/>
                  </a:moveTo>
                  <a:lnTo>
                    <a:pt x="395693" y="89046"/>
                  </a:lnTo>
                  <a:lnTo>
                    <a:pt x="394079" y="89046"/>
                  </a:lnTo>
                  <a:lnTo>
                    <a:pt x="394079" y="90659"/>
                  </a:lnTo>
                  <a:lnTo>
                    <a:pt x="392465" y="90659"/>
                  </a:lnTo>
                  <a:lnTo>
                    <a:pt x="390851" y="90659"/>
                  </a:lnTo>
                  <a:lnTo>
                    <a:pt x="389237" y="92274"/>
                  </a:lnTo>
                  <a:lnTo>
                    <a:pt x="387623" y="92274"/>
                  </a:lnTo>
                  <a:lnTo>
                    <a:pt x="382781" y="90659"/>
                  </a:lnTo>
                  <a:lnTo>
                    <a:pt x="381167" y="90659"/>
                  </a:lnTo>
                  <a:lnTo>
                    <a:pt x="381167" y="92274"/>
                  </a:lnTo>
                  <a:lnTo>
                    <a:pt x="379553" y="92274"/>
                  </a:lnTo>
                  <a:lnTo>
                    <a:pt x="376326" y="95501"/>
                  </a:lnTo>
                  <a:lnTo>
                    <a:pt x="374712" y="98729"/>
                  </a:lnTo>
                  <a:lnTo>
                    <a:pt x="368256" y="105185"/>
                  </a:lnTo>
                  <a:lnTo>
                    <a:pt x="368256" y="106799"/>
                  </a:lnTo>
                  <a:lnTo>
                    <a:pt x="365028" y="114868"/>
                  </a:lnTo>
                  <a:lnTo>
                    <a:pt x="363414" y="118096"/>
                  </a:lnTo>
                  <a:lnTo>
                    <a:pt x="358572" y="124552"/>
                  </a:lnTo>
                  <a:lnTo>
                    <a:pt x="356958" y="126166"/>
                  </a:lnTo>
                  <a:lnTo>
                    <a:pt x="355344" y="127780"/>
                  </a:lnTo>
                  <a:lnTo>
                    <a:pt x="355344" y="127780"/>
                  </a:lnTo>
                  <a:lnTo>
                    <a:pt x="350503" y="127780"/>
                  </a:lnTo>
                  <a:lnTo>
                    <a:pt x="348889" y="129394"/>
                  </a:lnTo>
                  <a:lnTo>
                    <a:pt x="347275" y="129394"/>
                  </a:lnTo>
                  <a:lnTo>
                    <a:pt x="345661" y="131008"/>
                  </a:lnTo>
                  <a:lnTo>
                    <a:pt x="345661" y="132622"/>
                  </a:lnTo>
                  <a:lnTo>
                    <a:pt x="344047" y="132622"/>
                  </a:lnTo>
                  <a:lnTo>
                    <a:pt x="339205" y="135850"/>
                  </a:lnTo>
                  <a:lnTo>
                    <a:pt x="337591" y="135850"/>
                  </a:lnTo>
                  <a:lnTo>
                    <a:pt x="334363" y="139077"/>
                  </a:lnTo>
                  <a:lnTo>
                    <a:pt x="332749" y="142305"/>
                  </a:lnTo>
                  <a:lnTo>
                    <a:pt x="331135" y="142305"/>
                  </a:lnTo>
                  <a:lnTo>
                    <a:pt x="327908" y="145533"/>
                  </a:lnTo>
                  <a:lnTo>
                    <a:pt x="326294" y="147147"/>
                  </a:lnTo>
                  <a:lnTo>
                    <a:pt x="326294" y="147147"/>
                  </a:lnTo>
                  <a:lnTo>
                    <a:pt x="318224" y="148761"/>
                  </a:lnTo>
                  <a:lnTo>
                    <a:pt x="316610" y="148761"/>
                  </a:lnTo>
                  <a:lnTo>
                    <a:pt x="316610" y="150375"/>
                  </a:lnTo>
                  <a:lnTo>
                    <a:pt x="313382" y="151989"/>
                  </a:lnTo>
                  <a:lnTo>
                    <a:pt x="311768" y="153603"/>
                  </a:lnTo>
                  <a:lnTo>
                    <a:pt x="310154" y="155217"/>
                  </a:lnTo>
                  <a:lnTo>
                    <a:pt x="308540" y="156831"/>
                  </a:lnTo>
                  <a:lnTo>
                    <a:pt x="308540" y="158445"/>
                  </a:lnTo>
                  <a:lnTo>
                    <a:pt x="308540" y="161673"/>
                  </a:lnTo>
                  <a:lnTo>
                    <a:pt x="310154" y="164900"/>
                  </a:lnTo>
                  <a:lnTo>
                    <a:pt x="311768" y="168128"/>
                  </a:lnTo>
                  <a:lnTo>
                    <a:pt x="314996" y="172970"/>
                  </a:lnTo>
                  <a:lnTo>
                    <a:pt x="314996" y="174584"/>
                  </a:lnTo>
                  <a:lnTo>
                    <a:pt x="314996" y="176198"/>
                  </a:lnTo>
                  <a:lnTo>
                    <a:pt x="314996" y="177812"/>
                  </a:lnTo>
                  <a:lnTo>
                    <a:pt x="313382" y="187495"/>
                  </a:lnTo>
                  <a:lnTo>
                    <a:pt x="313382" y="193951"/>
                  </a:lnTo>
                  <a:lnTo>
                    <a:pt x="313382" y="195565"/>
                  </a:lnTo>
                  <a:lnTo>
                    <a:pt x="311768" y="197179"/>
                  </a:lnTo>
                  <a:lnTo>
                    <a:pt x="311768" y="197179"/>
                  </a:lnTo>
                  <a:lnTo>
                    <a:pt x="310154" y="198793"/>
                  </a:lnTo>
                  <a:lnTo>
                    <a:pt x="310154" y="198793"/>
                  </a:lnTo>
                  <a:lnTo>
                    <a:pt x="308540" y="198793"/>
                  </a:lnTo>
                  <a:lnTo>
                    <a:pt x="306926" y="198793"/>
                  </a:lnTo>
                  <a:lnTo>
                    <a:pt x="305312" y="198793"/>
                  </a:lnTo>
                  <a:lnTo>
                    <a:pt x="298857" y="198793"/>
                  </a:lnTo>
                  <a:lnTo>
                    <a:pt x="295629" y="197179"/>
                  </a:lnTo>
                  <a:lnTo>
                    <a:pt x="289173" y="197179"/>
                  </a:lnTo>
                  <a:lnTo>
                    <a:pt x="285945" y="197179"/>
                  </a:lnTo>
                  <a:lnTo>
                    <a:pt x="281103" y="198793"/>
                  </a:lnTo>
                  <a:lnTo>
                    <a:pt x="279490" y="200407"/>
                  </a:lnTo>
                  <a:lnTo>
                    <a:pt x="277876" y="200407"/>
                  </a:lnTo>
                  <a:lnTo>
                    <a:pt x="277876" y="203635"/>
                  </a:lnTo>
                  <a:lnTo>
                    <a:pt x="277876" y="206863"/>
                  </a:lnTo>
                  <a:lnTo>
                    <a:pt x="277876" y="216546"/>
                  </a:lnTo>
                  <a:lnTo>
                    <a:pt x="277876" y="219774"/>
                  </a:lnTo>
                  <a:lnTo>
                    <a:pt x="277876" y="223002"/>
                  </a:lnTo>
                  <a:lnTo>
                    <a:pt x="276262" y="223002"/>
                  </a:lnTo>
                  <a:lnTo>
                    <a:pt x="274648" y="226230"/>
                  </a:lnTo>
                  <a:lnTo>
                    <a:pt x="276262" y="231072"/>
                  </a:lnTo>
                  <a:lnTo>
                    <a:pt x="277876" y="235913"/>
                  </a:lnTo>
                  <a:lnTo>
                    <a:pt x="282717" y="239141"/>
                  </a:lnTo>
                  <a:lnTo>
                    <a:pt x="285945" y="243983"/>
                  </a:lnTo>
                  <a:lnTo>
                    <a:pt x="281103" y="245597"/>
                  </a:lnTo>
                  <a:lnTo>
                    <a:pt x="277876" y="248825"/>
                  </a:lnTo>
                  <a:lnTo>
                    <a:pt x="276262" y="252053"/>
                  </a:lnTo>
                  <a:lnTo>
                    <a:pt x="277876" y="253667"/>
                  </a:lnTo>
                  <a:lnTo>
                    <a:pt x="277876" y="256895"/>
                  </a:lnTo>
                  <a:lnTo>
                    <a:pt x="274648" y="258508"/>
                  </a:lnTo>
                  <a:lnTo>
                    <a:pt x="273034" y="261736"/>
                  </a:lnTo>
                  <a:lnTo>
                    <a:pt x="273034" y="266578"/>
                  </a:lnTo>
                  <a:lnTo>
                    <a:pt x="274648" y="269806"/>
                  </a:lnTo>
                  <a:lnTo>
                    <a:pt x="282717" y="268192"/>
                  </a:lnTo>
                  <a:lnTo>
                    <a:pt x="292401" y="266578"/>
                  </a:lnTo>
                  <a:lnTo>
                    <a:pt x="298857" y="261736"/>
                  </a:lnTo>
                  <a:lnTo>
                    <a:pt x="298857" y="252053"/>
                  </a:lnTo>
                  <a:lnTo>
                    <a:pt x="313382" y="260122"/>
                  </a:lnTo>
                  <a:lnTo>
                    <a:pt x="321452" y="274648"/>
                  </a:lnTo>
                  <a:lnTo>
                    <a:pt x="323066" y="290787"/>
                  </a:lnTo>
                  <a:lnTo>
                    <a:pt x="319838" y="308540"/>
                  </a:lnTo>
                  <a:lnTo>
                    <a:pt x="321452" y="308540"/>
                  </a:lnTo>
                  <a:lnTo>
                    <a:pt x="326294" y="305313"/>
                  </a:lnTo>
                  <a:lnTo>
                    <a:pt x="329521" y="308540"/>
                  </a:lnTo>
                  <a:lnTo>
                    <a:pt x="334363" y="313382"/>
                  </a:lnTo>
                  <a:lnTo>
                    <a:pt x="344047" y="337591"/>
                  </a:lnTo>
                  <a:lnTo>
                    <a:pt x="350503" y="345661"/>
                  </a:lnTo>
                  <a:lnTo>
                    <a:pt x="345661" y="348889"/>
                  </a:lnTo>
                  <a:lnTo>
                    <a:pt x="337591" y="350503"/>
                  </a:lnTo>
                  <a:lnTo>
                    <a:pt x="327908" y="355344"/>
                  </a:lnTo>
                  <a:lnTo>
                    <a:pt x="324680" y="356958"/>
                  </a:lnTo>
                  <a:lnTo>
                    <a:pt x="319838" y="361800"/>
                  </a:lnTo>
                  <a:lnTo>
                    <a:pt x="314996" y="365028"/>
                  </a:lnTo>
                  <a:lnTo>
                    <a:pt x="311768" y="368256"/>
                  </a:lnTo>
                  <a:lnTo>
                    <a:pt x="308540" y="371484"/>
                  </a:lnTo>
                  <a:lnTo>
                    <a:pt x="306926" y="373098"/>
                  </a:lnTo>
                  <a:lnTo>
                    <a:pt x="303699" y="373098"/>
                  </a:lnTo>
                  <a:lnTo>
                    <a:pt x="302085" y="373098"/>
                  </a:lnTo>
                  <a:lnTo>
                    <a:pt x="300471" y="374712"/>
                  </a:lnTo>
                  <a:lnTo>
                    <a:pt x="298857" y="379553"/>
                  </a:lnTo>
                  <a:lnTo>
                    <a:pt x="294015" y="384395"/>
                  </a:lnTo>
                  <a:lnTo>
                    <a:pt x="292401" y="389237"/>
                  </a:lnTo>
                  <a:lnTo>
                    <a:pt x="289173" y="394079"/>
                  </a:lnTo>
                  <a:lnTo>
                    <a:pt x="281103" y="398921"/>
                  </a:lnTo>
                  <a:lnTo>
                    <a:pt x="268192" y="416674"/>
                  </a:lnTo>
                  <a:lnTo>
                    <a:pt x="264964" y="423130"/>
                  </a:lnTo>
                  <a:lnTo>
                    <a:pt x="261736" y="419902"/>
                  </a:lnTo>
                  <a:lnTo>
                    <a:pt x="261736" y="415060"/>
                  </a:lnTo>
                  <a:lnTo>
                    <a:pt x="256894" y="418288"/>
                  </a:lnTo>
                  <a:lnTo>
                    <a:pt x="250439" y="418288"/>
                  </a:lnTo>
                  <a:lnTo>
                    <a:pt x="247211" y="416674"/>
                  </a:lnTo>
                  <a:lnTo>
                    <a:pt x="248825" y="410218"/>
                  </a:lnTo>
                  <a:lnTo>
                    <a:pt x="242369" y="411832"/>
                  </a:lnTo>
                  <a:lnTo>
                    <a:pt x="239141" y="411832"/>
                  </a:lnTo>
                  <a:lnTo>
                    <a:pt x="237527" y="410218"/>
                  </a:lnTo>
                  <a:lnTo>
                    <a:pt x="232685" y="408604"/>
                  </a:lnTo>
                  <a:lnTo>
                    <a:pt x="232685" y="405376"/>
                  </a:lnTo>
                  <a:lnTo>
                    <a:pt x="231072" y="400535"/>
                  </a:lnTo>
                  <a:lnTo>
                    <a:pt x="231072" y="400535"/>
                  </a:lnTo>
                  <a:lnTo>
                    <a:pt x="227844" y="398921"/>
                  </a:lnTo>
                  <a:lnTo>
                    <a:pt x="226230" y="400535"/>
                  </a:lnTo>
                  <a:lnTo>
                    <a:pt x="224616" y="402148"/>
                  </a:lnTo>
                  <a:lnTo>
                    <a:pt x="223002" y="402148"/>
                  </a:lnTo>
                  <a:lnTo>
                    <a:pt x="213318" y="402148"/>
                  </a:lnTo>
                  <a:lnTo>
                    <a:pt x="205249" y="405376"/>
                  </a:lnTo>
                  <a:lnTo>
                    <a:pt x="202021" y="408604"/>
                  </a:lnTo>
                  <a:lnTo>
                    <a:pt x="200407" y="408604"/>
                  </a:lnTo>
                  <a:lnTo>
                    <a:pt x="195565" y="410218"/>
                  </a:lnTo>
                  <a:lnTo>
                    <a:pt x="190723" y="411832"/>
                  </a:lnTo>
                  <a:lnTo>
                    <a:pt x="134236" y="406990"/>
                  </a:lnTo>
                  <a:lnTo>
                    <a:pt x="121324" y="402148"/>
                  </a:lnTo>
                  <a:lnTo>
                    <a:pt x="118096" y="402148"/>
                  </a:lnTo>
                  <a:lnTo>
                    <a:pt x="116482" y="402148"/>
                  </a:lnTo>
                  <a:lnTo>
                    <a:pt x="110027" y="402148"/>
                  </a:lnTo>
                  <a:lnTo>
                    <a:pt x="108413" y="402148"/>
                  </a:lnTo>
                  <a:lnTo>
                    <a:pt x="106799" y="403762"/>
                  </a:lnTo>
                  <a:lnTo>
                    <a:pt x="105185" y="403762"/>
                  </a:lnTo>
                  <a:lnTo>
                    <a:pt x="98729" y="410218"/>
                  </a:lnTo>
                  <a:lnTo>
                    <a:pt x="97115" y="411832"/>
                  </a:lnTo>
                  <a:lnTo>
                    <a:pt x="95501" y="411832"/>
                  </a:lnTo>
                  <a:lnTo>
                    <a:pt x="90659" y="413446"/>
                  </a:lnTo>
                  <a:lnTo>
                    <a:pt x="89046" y="413446"/>
                  </a:lnTo>
                  <a:lnTo>
                    <a:pt x="87432" y="413446"/>
                  </a:lnTo>
                  <a:lnTo>
                    <a:pt x="80976" y="411832"/>
                  </a:lnTo>
                  <a:lnTo>
                    <a:pt x="69678" y="408604"/>
                  </a:lnTo>
                  <a:lnTo>
                    <a:pt x="66450" y="408604"/>
                  </a:lnTo>
                  <a:lnTo>
                    <a:pt x="64837" y="408604"/>
                  </a:lnTo>
                  <a:lnTo>
                    <a:pt x="63223" y="408604"/>
                  </a:lnTo>
                  <a:lnTo>
                    <a:pt x="58381" y="411832"/>
                  </a:lnTo>
                  <a:lnTo>
                    <a:pt x="50311" y="416674"/>
                  </a:lnTo>
                  <a:lnTo>
                    <a:pt x="56767" y="390851"/>
                  </a:lnTo>
                  <a:lnTo>
                    <a:pt x="59995" y="387623"/>
                  </a:lnTo>
                  <a:lnTo>
                    <a:pt x="59995" y="387623"/>
                  </a:lnTo>
                  <a:lnTo>
                    <a:pt x="59995" y="386009"/>
                  </a:lnTo>
                  <a:lnTo>
                    <a:pt x="59995" y="382781"/>
                  </a:lnTo>
                  <a:lnTo>
                    <a:pt x="58381" y="379553"/>
                  </a:lnTo>
                  <a:lnTo>
                    <a:pt x="58381" y="377940"/>
                  </a:lnTo>
                  <a:lnTo>
                    <a:pt x="56767" y="376326"/>
                  </a:lnTo>
                  <a:lnTo>
                    <a:pt x="55153" y="376326"/>
                  </a:lnTo>
                  <a:lnTo>
                    <a:pt x="53539" y="374712"/>
                  </a:lnTo>
                  <a:lnTo>
                    <a:pt x="51925" y="374712"/>
                  </a:lnTo>
                  <a:lnTo>
                    <a:pt x="48697" y="374712"/>
                  </a:lnTo>
                  <a:lnTo>
                    <a:pt x="45469" y="374712"/>
                  </a:lnTo>
                  <a:lnTo>
                    <a:pt x="43855" y="374712"/>
                  </a:lnTo>
                  <a:lnTo>
                    <a:pt x="42241" y="374712"/>
                  </a:lnTo>
                  <a:lnTo>
                    <a:pt x="39014" y="377940"/>
                  </a:lnTo>
                  <a:lnTo>
                    <a:pt x="37400" y="377940"/>
                  </a:lnTo>
                  <a:lnTo>
                    <a:pt x="37400" y="377940"/>
                  </a:lnTo>
                  <a:lnTo>
                    <a:pt x="35786" y="376326"/>
                  </a:lnTo>
                  <a:lnTo>
                    <a:pt x="30944" y="371484"/>
                  </a:lnTo>
                  <a:lnTo>
                    <a:pt x="30944" y="371484"/>
                  </a:lnTo>
                  <a:lnTo>
                    <a:pt x="27716" y="369870"/>
                  </a:lnTo>
                  <a:lnTo>
                    <a:pt x="26102" y="369870"/>
                  </a:lnTo>
                  <a:lnTo>
                    <a:pt x="22874" y="369870"/>
                  </a:lnTo>
                  <a:lnTo>
                    <a:pt x="21260" y="368256"/>
                  </a:lnTo>
                  <a:lnTo>
                    <a:pt x="16419" y="365028"/>
                  </a:lnTo>
                  <a:lnTo>
                    <a:pt x="14805" y="363414"/>
                  </a:lnTo>
                  <a:lnTo>
                    <a:pt x="14805" y="361800"/>
                  </a:lnTo>
                  <a:lnTo>
                    <a:pt x="13191" y="361800"/>
                  </a:lnTo>
                  <a:lnTo>
                    <a:pt x="13191" y="360186"/>
                  </a:lnTo>
                  <a:lnTo>
                    <a:pt x="13191" y="358572"/>
                  </a:lnTo>
                  <a:lnTo>
                    <a:pt x="13191" y="356958"/>
                  </a:lnTo>
                  <a:lnTo>
                    <a:pt x="13191" y="355344"/>
                  </a:lnTo>
                  <a:lnTo>
                    <a:pt x="11577" y="353731"/>
                  </a:lnTo>
                  <a:lnTo>
                    <a:pt x="11577" y="352117"/>
                  </a:lnTo>
                  <a:lnTo>
                    <a:pt x="9963" y="352117"/>
                  </a:lnTo>
                  <a:lnTo>
                    <a:pt x="8349" y="352117"/>
                  </a:lnTo>
                  <a:lnTo>
                    <a:pt x="8349" y="350503"/>
                  </a:lnTo>
                  <a:lnTo>
                    <a:pt x="6735" y="350503"/>
                  </a:lnTo>
                  <a:lnTo>
                    <a:pt x="5121" y="350503"/>
                  </a:lnTo>
                  <a:lnTo>
                    <a:pt x="5121" y="348889"/>
                  </a:lnTo>
                  <a:lnTo>
                    <a:pt x="5121" y="347275"/>
                  </a:lnTo>
                  <a:lnTo>
                    <a:pt x="5121" y="345661"/>
                  </a:lnTo>
                  <a:lnTo>
                    <a:pt x="8349" y="340819"/>
                  </a:lnTo>
                  <a:lnTo>
                    <a:pt x="9963" y="339205"/>
                  </a:lnTo>
                  <a:lnTo>
                    <a:pt x="11577" y="337591"/>
                  </a:lnTo>
                  <a:lnTo>
                    <a:pt x="21260" y="314996"/>
                  </a:lnTo>
                  <a:lnTo>
                    <a:pt x="22874" y="311768"/>
                  </a:lnTo>
                  <a:lnTo>
                    <a:pt x="26102" y="308540"/>
                  </a:lnTo>
                  <a:lnTo>
                    <a:pt x="30944" y="305313"/>
                  </a:lnTo>
                  <a:lnTo>
                    <a:pt x="32558" y="305313"/>
                  </a:lnTo>
                  <a:lnTo>
                    <a:pt x="35786" y="305313"/>
                  </a:lnTo>
                  <a:lnTo>
                    <a:pt x="39014" y="305313"/>
                  </a:lnTo>
                  <a:lnTo>
                    <a:pt x="42241" y="305313"/>
                  </a:lnTo>
                  <a:lnTo>
                    <a:pt x="48697" y="306926"/>
                  </a:lnTo>
                  <a:lnTo>
                    <a:pt x="51925" y="306926"/>
                  </a:lnTo>
                  <a:lnTo>
                    <a:pt x="53539" y="306926"/>
                  </a:lnTo>
                  <a:lnTo>
                    <a:pt x="55153" y="305313"/>
                  </a:lnTo>
                  <a:lnTo>
                    <a:pt x="56767" y="305313"/>
                  </a:lnTo>
                  <a:lnTo>
                    <a:pt x="56767" y="303699"/>
                  </a:lnTo>
                  <a:lnTo>
                    <a:pt x="58381" y="300471"/>
                  </a:lnTo>
                  <a:lnTo>
                    <a:pt x="69678" y="243983"/>
                  </a:lnTo>
                  <a:lnTo>
                    <a:pt x="74520" y="231072"/>
                  </a:lnTo>
                  <a:lnTo>
                    <a:pt x="74520" y="229458"/>
                  </a:lnTo>
                  <a:lnTo>
                    <a:pt x="79362" y="224616"/>
                  </a:lnTo>
                  <a:lnTo>
                    <a:pt x="79362" y="223002"/>
                  </a:lnTo>
                  <a:lnTo>
                    <a:pt x="79362" y="221388"/>
                  </a:lnTo>
                  <a:lnTo>
                    <a:pt x="79362" y="218160"/>
                  </a:lnTo>
                  <a:lnTo>
                    <a:pt x="79362" y="213318"/>
                  </a:lnTo>
                  <a:lnTo>
                    <a:pt x="74520" y="198793"/>
                  </a:lnTo>
                  <a:lnTo>
                    <a:pt x="74520" y="174584"/>
                  </a:lnTo>
                  <a:lnTo>
                    <a:pt x="74520" y="171356"/>
                  </a:lnTo>
                  <a:lnTo>
                    <a:pt x="71292" y="166514"/>
                  </a:lnTo>
                  <a:lnTo>
                    <a:pt x="69678" y="164900"/>
                  </a:lnTo>
                  <a:lnTo>
                    <a:pt x="69678" y="161673"/>
                  </a:lnTo>
                  <a:lnTo>
                    <a:pt x="69678" y="160059"/>
                  </a:lnTo>
                  <a:lnTo>
                    <a:pt x="69678" y="150375"/>
                  </a:lnTo>
                  <a:lnTo>
                    <a:pt x="72906" y="139077"/>
                  </a:lnTo>
                  <a:lnTo>
                    <a:pt x="90659" y="108413"/>
                  </a:lnTo>
                  <a:lnTo>
                    <a:pt x="93887" y="106799"/>
                  </a:lnTo>
                  <a:lnTo>
                    <a:pt x="100343" y="105185"/>
                  </a:lnTo>
                  <a:lnTo>
                    <a:pt x="103571" y="103571"/>
                  </a:lnTo>
                  <a:lnTo>
                    <a:pt x="106799" y="110027"/>
                  </a:lnTo>
                  <a:lnTo>
                    <a:pt x="114868" y="111641"/>
                  </a:lnTo>
                  <a:lnTo>
                    <a:pt x="121324" y="110027"/>
                  </a:lnTo>
                  <a:lnTo>
                    <a:pt x="121324" y="103571"/>
                  </a:lnTo>
                  <a:lnTo>
                    <a:pt x="126166" y="105185"/>
                  </a:lnTo>
                  <a:lnTo>
                    <a:pt x="129394" y="108413"/>
                  </a:lnTo>
                  <a:lnTo>
                    <a:pt x="131008" y="111641"/>
                  </a:lnTo>
                  <a:lnTo>
                    <a:pt x="132622" y="113255"/>
                  </a:lnTo>
                  <a:lnTo>
                    <a:pt x="137464" y="114868"/>
                  </a:lnTo>
                  <a:lnTo>
                    <a:pt x="140691" y="113255"/>
                  </a:lnTo>
                  <a:lnTo>
                    <a:pt x="142305" y="111641"/>
                  </a:lnTo>
                  <a:lnTo>
                    <a:pt x="145533" y="113255"/>
                  </a:lnTo>
                  <a:lnTo>
                    <a:pt x="147147" y="111641"/>
                  </a:lnTo>
                  <a:lnTo>
                    <a:pt x="145533" y="110027"/>
                  </a:lnTo>
                  <a:lnTo>
                    <a:pt x="143919" y="106799"/>
                  </a:lnTo>
                  <a:lnTo>
                    <a:pt x="142305" y="105185"/>
                  </a:lnTo>
                  <a:lnTo>
                    <a:pt x="142305" y="103571"/>
                  </a:lnTo>
                  <a:lnTo>
                    <a:pt x="148761" y="103571"/>
                  </a:lnTo>
                  <a:lnTo>
                    <a:pt x="151989" y="105185"/>
                  </a:lnTo>
                  <a:lnTo>
                    <a:pt x="155217" y="105185"/>
                  </a:lnTo>
                  <a:lnTo>
                    <a:pt x="155217" y="100343"/>
                  </a:lnTo>
                  <a:lnTo>
                    <a:pt x="158445" y="100343"/>
                  </a:lnTo>
                  <a:lnTo>
                    <a:pt x="161673" y="101957"/>
                  </a:lnTo>
                  <a:lnTo>
                    <a:pt x="168128" y="103571"/>
                  </a:lnTo>
                  <a:lnTo>
                    <a:pt x="168128" y="100343"/>
                  </a:lnTo>
                  <a:lnTo>
                    <a:pt x="169742" y="93887"/>
                  </a:lnTo>
                  <a:lnTo>
                    <a:pt x="171356" y="92274"/>
                  </a:lnTo>
                  <a:lnTo>
                    <a:pt x="171356" y="92274"/>
                  </a:lnTo>
                  <a:lnTo>
                    <a:pt x="172970" y="89046"/>
                  </a:lnTo>
                  <a:lnTo>
                    <a:pt x="174584" y="89046"/>
                  </a:lnTo>
                  <a:lnTo>
                    <a:pt x="174584" y="87432"/>
                  </a:lnTo>
                  <a:lnTo>
                    <a:pt x="174584" y="85818"/>
                  </a:lnTo>
                  <a:lnTo>
                    <a:pt x="176198" y="74520"/>
                  </a:lnTo>
                  <a:lnTo>
                    <a:pt x="176198" y="71292"/>
                  </a:lnTo>
                  <a:lnTo>
                    <a:pt x="176198" y="69678"/>
                  </a:lnTo>
                  <a:lnTo>
                    <a:pt x="176198" y="69678"/>
                  </a:lnTo>
                  <a:lnTo>
                    <a:pt x="176198" y="68065"/>
                  </a:lnTo>
                  <a:lnTo>
                    <a:pt x="174584" y="66450"/>
                  </a:lnTo>
                  <a:lnTo>
                    <a:pt x="168128" y="61609"/>
                  </a:lnTo>
                  <a:lnTo>
                    <a:pt x="166514" y="61609"/>
                  </a:lnTo>
                  <a:lnTo>
                    <a:pt x="166514" y="59995"/>
                  </a:lnTo>
                  <a:lnTo>
                    <a:pt x="166514" y="58381"/>
                  </a:lnTo>
                  <a:lnTo>
                    <a:pt x="166514" y="56767"/>
                  </a:lnTo>
                  <a:lnTo>
                    <a:pt x="166514" y="55153"/>
                  </a:lnTo>
                  <a:lnTo>
                    <a:pt x="166514" y="53539"/>
                  </a:lnTo>
                  <a:lnTo>
                    <a:pt x="164900" y="53539"/>
                  </a:lnTo>
                  <a:lnTo>
                    <a:pt x="164900" y="51925"/>
                  </a:lnTo>
                  <a:lnTo>
                    <a:pt x="163286" y="50311"/>
                  </a:lnTo>
                  <a:lnTo>
                    <a:pt x="163286" y="48697"/>
                  </a:lnTo>
                  <a:lnTo>
                    <a:pt x="160058" y="45469"/>
                  </a:lnTo>
                  <a:lnTo>
                    <a:pt x="160058" y="43856"/>
                  </a:lnTo>
                  <a:lnTo>
                    <a:pt x="158445" y="42242"/>
                  </a:lnTo>
                  <a:lnTo>
                    <a:pt x="160058" y="40628"/>
                  </a:lnTo>
                  <a:lnTo>
                    <a:pt x="160058" y="39014"/>
                  </a:lnTo>
                  <a:lnTo>
                    <a:pt x="161673" y="39014"/>
                  </a:lnTo>
                  <a:lnTo>
                    <a:pt x="163286" y="37400"/>
                  </a:lnTo>
                  <a:lnTo>
                    <a:pt x="197179" y="11577"/>
                  </a:lnTo>
                  <a:lnTo>
                    <a:pt x="202021" y="8349"/>
                  </a:lnTo>
                  <a:lnTo>
                    <a:pt x="205249" y="6735"/>
                  </a:lnTo>
                  <a:lnTo>
                    <a:pt x="206863" y="6735"/>
                  </a:lnTo>
                  <a:lnTo>
                    <a:pt x="213318" y="6735"/>
                  </a:lnTo>
                  <a:lnTo>
                    <a:pt x="214932" y="6735"/>
                  </a:lnTo>
                  <a:lnTo>
                    <a:pt x="218160" y="6735"/>
                  </a:lnTo>
                  <a:lnTo>
                    <a:pt x="221388" y="6735"/>
                  </a:lnTo>
                  <a:lnTo>
                    <a:pt x="223002" y="6735"/>
                  </a:lnTo>
                  <a:lnTo>
                    <a:pt x="223002" y="6735"/>
                  </a:lnTo>
                  <a:lnTo>
                    <a:pt x="229458" y="11577"/>
                  </a:lnTo>
                  <a:lnTo>
                    <a:pt x="229458" y="11577"/>
                  </a:lnTo>
                  <a:lnTo>
                    <a:pt x="231072" y="11577"/>
                  </a:lnTo>
                  <a:lnTo>
                    <a:pt x="232685" y="11577"/>
                  </a:lnTo>
                  <a:lnTo>
                    <a:pt x="235913" y="11577"/>
                  </a:lnTo>
                  <a:lnTo>
                    <a:pt x="237527" y="13191"/>
                  </a:lnTo>
                  <a:lnTo>
                    <a:pt x="239141" y="13191"/>
                  </a:lnTo>
                  <a:lnTo>
                    <a:pt x="239141" y="14805"/>
                  </a:lnTo>
                  <a:lnTo>
                    <a:pt x="240755" y="14805"/>
                  </a:lnTo>
                  <a:lnTo>
                    <a:pt x="240755" y="16419"/>
                  </a:lnTo>
                  <a:lnTo>
                    <a:pt x="242369" y="16419"/>
                  </a:lnTo>
                  <a:lnTo>
                    <a:pt x="243983" y="16419"/>
                  </a:lnTo>
                  <a:lnTo>
                    <a:pt x="245597" y="16419"/>
                  </a:lnTo>
                  <a:lnTo>
                    <a:pt x="252053" y="16419"/>
                  </a:lnTo>
                  <a:lnTo>
                    <a:pt x="253667" y="16419"/>
                  </a:lnTo>
                  <a:lnTo>
                    <a:pt x="256894" y="18033"/>
                  </a:lnTo>
                  <a:lnTo>
                    <a:pt x="260122" y="18033"/>
                  </a:lnTo>
                  <a:lnTo>
                    <a:pt x="261736" y="18033"/>
                  </a:lnTo>
                  <a:lnTo>
                    <a:pt x="268192" y="16419"/>
                  </a:lnTo>
                  <a:lnTo>
                    <a:pt x="271420" y="16419"/>
                  </a:lnTo>
                  <a:lnTo>
                    <a:pt x="274648" y="16419"/>
                  </a:lnTo>
                  <a:lnTo>
                    <a:pt x="277876" y="16419"/>
                  </a:lnTo>
                  <a:lnTo>
                    <a:pt x="285945" y="16419"/>
                  </a:lnTo>
                  <a:lnTo>
                    <a:pt x="285945" y="18033"/>
                  </a:lnTo>
                  <a:lnTo>
                    <a:pt x="285945" y="18033"/>
                  </a:lnTo>
                  <a:lnTo>
                    <a:pt x="287559" y="32558"/>
                  </a:lnTo>
                  <a:lnTo>
                    <a:pt x="289173" y="32558"/>
                  </a:lnTo>
                  <a:lnTo>
                    <a:pt x="290787" y="34172"/>
                  </a:lnTo>
                  <a:lnTo>
                    <a:pt x="294015" y="35786"/>
                  </a:lnTo>
                  <a:lnTo>
                    <a:pt x="295629" y="34172"/>
                  </a:lnTo>
                  <a:lnTo>
                    <a:pt x="323066" y="21260"/>
                  </a:lnTo>
                  <a:lnTo>
                    <a:pt x="331135" y="16419"/>
                  </a:lnTo>
                  <a:lnTo>
                    <a:pt x="332749" y="16419"/>
                  </a:lnTo>
                  <a:lnTo>
                    <a:pt x="334363" y="14805"/>
                  </a:lnTo>
                  <a:lnTo>
                    <a:pt x="335977" y="14805"/>
                  </a:lnTo>
                  <a:lnTo>
                    <a:pt x="337591" y="16419"/>
                  </a:lnTo>
                  <a:lnTo>
                    <a:pt x="339205" y="16419"/>
                  </a:lnTo>
                  <a:lnTo>
                    <a:pt x="339205" y="16419"/>
                  </a:lnTo>
                  <a:lnTo>
                    <a:pt x="342433" y="19647"/>
                  </a:lnTo>
                  <a:lnTo>
                    <a:pt x="344047" y="19647"/>
                  </a:lnTo>
                  <a:lnTo>
                    <a:pt x="345661" y="19647"/>
                  </a:lnTo>
                  <a:lnTo>
                    <a:pt x="350503" y="18033"/>
                  </a:lnTo>
                  <a:lnTo>
                    <a:pt x="355344" y="18033"/>
                  </a:lnTo>
                  <a:lnTo>
                    <a:pt x="356958" y="19647"/>
                  </a:lnTo>
                  <a:lnTo>
                    <a:pt x="363414" y="19647"/>
                  </a:lnTo>
                  <a:lnTo>
                    <a:pt x="365028" y="19647"/>
                  </a:lnTo>
                  <a:lnTo>
                    <a:pt x="368256" y="18033"/>
                  </a:lnTo>
                  <a:lnTo>
                    <a:pt x="369870" y="18033"/>
                  </a:lnTo>
                  <a:lnTo>
                    <a:pt x="371484" y="16419"/>
                  </a:lnTo>
                  <a:lnTo>
                    <a:pt x="376326" y="14805"/>
                  </a:lnTo>
                  <a:lnTo>
                    <a:pt x="377939" y="14805"/>
                  </a:lnTo>
                  <a:lnTo>
                    <a:pt x="379553" y="13191"/>
                  </a:lnTo>
                  <a:lnTo>
                    <a:pt x="379553" y="13191"/>
                  </a:lnTo>
                  <a:lnTo>
                    <a:pt x="381167" y="11577"/>
                  </a:lnTo>
                  <a:lnTo>
                    <a:pt x="381167" y="8349"/>
                  </a:lnTo>
                  <a:lnTo>
                    <a:pt x="382781" y="6735"/>
                  </a:lnTo>
                  <a:lnTo>
                    <a:pt x="382781" y="5121"/>
                  </a:lnTo>
                  <a:lnTo>
                    <a:pt x="384395" y="5121"/>
                  </a:lnTo>
                  <a:lnTo>
                    <a:pt x="386009" y="5121"/>
                  </a:lnTo>
                  <a:lnTo>
                    <a:pt x="387623" y="6735"/>
                  </a:lnTo>
                  <a:lnTo>
                    <a:pt x="389237" y="11577"/>
                  </a:lnTo>
                  <a:lnTo>
                    <a:pt x="392465" y="29330"/>
                  </a:lnTo>
                  <a:lnTo>
                    <a:pt x="392465" y="35786"/>
                  </a:lnTo>
                  <a:lnTo>
                    <a:pt x="395693" y="51925"/>
                  </a:lnTo>
                  <a:lnTo>
                    <a:pt x="395693" y="53539"/>
                  </a:lnTo>
                  <a:lnTo>
                    <a:pt x="395693" y="56767"/>
                  </a:lnTo>
                  <a:lnTo>
                    <a:pt x="395693" y="58381"/>
                  </a:lnTo>
                  <a:lnTo>
                    <a:pt x="395693" y="59995"/>
                  </a:lnTo>
                  <a:lnTo>
                    <a:pt x="397307" y="6160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1DB17C0-58AD-490C-8773-6E5743BB7221}"/>
                </a:ext>
              </a:extLst>
            </p:cNvPr>
            <p:cNvSpPr/>
            <p:nvPr/>
          </p:nvSpPr>
          <p:spPr>
            <a:xfrm>
              <a:off x="9523612" y="2587761"/>
              <a:ext cx="371204" cy="451901"/>
            </a:xfrm>
            <a:custGeom>
              <a:avLst/>
              <a:gdLst>
                <a:gd name="connsiteX0" fmla="*/ 97115 w 371204"/>
                <a:gd name="connsiteY0" fmla="*/ 37400 h 451901"/>
                <a:gd name="connsiteX1" fmla="*/ 103571 w 371204"/>
                <a:gd name="connsiteY1" fmla="*/ 35786 h 451901"/>
                <a:gd name="connsiteX2" fmla="*/ 124552 w 371204"/>
                <a:gd name="connsiteY2" fmla="*/ 27716 h 451901"/>
                <a:gd name="connsiteX3" fmla="*/ 132622 w 371204"/>
                <a:gd name="connsiteY3" fmla="*/ 22874 h 451901"/>
                <a:gd name="connsiteX4" fmla="*/ 137464 w 371204"/>
                <a:gd name="connsiteY4" fmla="*/ 19647 h 451901"/>
                <a:gd name="connsiteX5" fmla="*/ 139078 w 371204"/>
                <a:gd name="connsiteY5" fmla="*/ 19647 h 451901"/>
                <a:gd name="connsiteX6" fmla="*/ 140691 w 371204"/>
                <a:gd name="connsiteY6" fmla="*/ 19647 h 451901"/>
                <a:gd name="connsiteX7" fmla="*/ 143919 w 371204"/>
                <a:gd name="connsiteY7" fmla="*/ 19647 h 451901"/>
                <a:gd name="connsiteX8" fmla="*/ 155217 w 371204"/>
                <a:gd name="connsiteY8" fmla="*/ 22874 h 451901"/>
                <a:gd name="connsiteX9" fmla="*/ 161673 w 371204"/>
                <a:gd name="connsiteY9" fmla="*/ 24488 h 451901"/>
                <a:gd name="connsiteX10" fmla="*/ 163287 w 371204"/>
                <a:gd name="connsiteY10" fmla="*/ 24488 h 451901"/>
                <a:gd name="connsiteX11" fmla="*/ 164900 w 371204"/>
                <a:gd name="connsiteY11" fmla="*/ 24488 h 451901"/>
                <a:gd name="connsiteX12" fmla="*/ 169742 w 371204"/>
                <a:gd name="connsiteY12" fmla="*/ 22874 h 451901"/>
                <a:gd name="connsiteX13" fmla="*/ 171356 w 371204"/>
                <a:gd name="connsiteY13" fmla="*/ 22874 h 451901"/>
                <a:gd name="connsiteX14" fmla="*/ 172970 w 371204"/>
                <a:gd name="connsiteY14" fmla="*/ 21260 h 451901"/>
                <a:gd name="connsiteX15" fmla="*/ 179426 w 371204"/>
                <a:gd name="connsiteY15" fmla="*/ 14805 h 451901"/>
                <a:gd name="connsiteX16" fmla="*/ 181040 w 371204"/>
                <a:gd name="connsiteY16" fmla="*/ 14805 h 451901"/>
                <a:gd name="connsiteX17" fmla="*/ 182654 w 371204"/>
                <a:gd name="connsiteY17" fmla="*/ 13191 h 451901"/>
                <a:gd name="connsiteX18" fmla="*/ 184268 w 371204"/>
                <a:gd name="connsiteY18" fmla="*/ 13191 h 451901"/>
                <a:gd name="connsiteX19" fmla="*/ 190723 w 371204"/>
                <a:gd name="connsiteY19" fmla="*/ 13191 h 451901"/>
                <a:gd name="connsiteX20" fmla="*/ 192337 w 371204"/>
                <a:gd name="connsiteY20" fmla="*/ 13191 h 451901"/>
                <a:gd name="connsiteX21" fmla="*/ 195565 w 371204"/>
                <a:gd name="connsiteY21" fmla="*/ 13191 h 451901"/>
                <a:gd name="connsiteX22" fmla="*/ 208477 w 371204"/>
                <a:gd name="connsiteY22" fmla="*/ 18033 h 451901"/>
                <a:gd name="connsiteX23" fmla="*/ 264964 w 371204"/>
                <a:gd name="connsiteY23" fmla="*/ 22874 h 451901"/>
                <a:gd name="connsiteX24" fmla="*/ 269806 w 371204"/>
                <a:gd name="connsiteY24" fmla="*/ 21260 h 451901"/>
                <a:gd name="connsiteX25" fmla="*/ 274648 w 371204"/>
                <a:gd name="connsiteY25" fmla="*/ 19647 h 451901"/>
                <a:gd name="connsiteX26" fmla="*/ 276262 w 371204"/>
                <a:gd name="connsiteY26" fmla="*/ 19647 h 451901"/>
                <a:gd name="connsiteX27" fmla="*/ 279490 w 371204"/>
                <a:gd name="connsiteY27" fmla="*/ 16419 h 451901"/>
                <a:gd name="connsiteX28" fmla="*/ 287559 w 371204"/>
                <a:gd name="connsiteY28" fmla="*/ 13191 h 451901"/>
                <a:gd name="connsiteX29" fmla="*/ 297243 w 371204"/>
                <a:gd name="connsiteY29" fmla="*/ 13191 h 451901"/>
                <a:gd name="connsiteX30" fmla="*/ 298857 w 371204"/>
                <a:gd name="connsiteY30" fmla="*/ 13191 h 451901"/>
                <a:gd name="connsiteX31" fmla="*/ 300471 w 371204"/>
                <a:gd name="connsiteY31" fmla="*/ 11577 h 451901"/>
                <a:gd name="connsiteX32" fmla="*/ 302085 w 371204"/>
                <a:gd name="connsiteY32" fmla="*/ 9963 h 451901"/>
                <a:gd name="connsiteX33" fmla="*/ 305313 w 371204"/>
                <a:gd name="connsiteY33" fmla="*/ 11577 h 451901"/>
                <a:gd name="connsiteX34" fmla="*/ 305313 w 371204"/>
                <a:gd name="connsiteY34" fmla="*/ 11577 h 451901"/>
                <a:gd name="connsiteX35" fmla="*/ 306926 w 371204"/>
                <a:gd name="connsiteY35" fmla="*/ 16419 h 451901"/>
                <a:gd name="connsiteX36" fmla="*/ 306926 w 371204"/>
                <a:gd name="connsiteY36" fmla="*/ 19647 h 451901"/>
                <a:gd name="connsiteX37" fmla="*/ 311768 w 371204"/>
                <a:gd name="connsiteY37" fmla="*/ 21260 h 451901"/>
                <a:gd name="connsiteX38" fmla="*/ 313382 w 371204"/>
                <a:gd name="connsiteY38" fmla="*/ 22874 h 451901"/>
                <a:gd name="connsiteX39" fmla="*/ 316610 w 371204"/>
                <a:gd name="connsiteY39" fmla="*/ 22874 h 451901"/>
                <a:gd name="connsiteX40" fmla="*/ 323066 w 371204"/>
                <a:gd name="connsiteY40" fmla="*/ 21260 h 451901"/>
                <a:gd name="connsiteX41" fmla="*/ 321452 w 371204"/>
                <a:gd name="connsiteY41" fmla="*/ 27716 h 451901"/>
                <a:gd name="connsiteX42" fmla="*/ 324680 w 371204"/>
                <a:gd name="connsiteY42" fmla="*/ 29330 h 451901"/>
                <a:gd name="connsiteX43" fmla="*/ 331135 w 371204"/>
                <a:gd name="connsiteY43" fmla="*/ 29330 h 451901"/>
                <a:gd name="connsiteX44" fmla="*/ 335977 w 371204"/>
                <a:gd name="connsiteY44" fmla="*/ 26102 h 451901"/>
                <a:gd name="connsiteX45" fmla="*/ 335977 w 371204"/>
                <a:gd name="connsiteY45" fmla="*/ 30944 h 451901"/>
                <a:gd name="connsiteX46" fmla="*/ 339205 w 371204"/>
                <a:gd name="connsiteY46" fmla="*/ 34172 h 451901"/>
                <a:gd name="connsiteX47" fmla="*/ 345661 w 371204"/>
                <a:gd name="connsiteY47" fmla="*/ 34172 h 451901"/>
                <a:gd name="connsiteX48" fmla="*/ 358572 w 371204"/>
                <a:gd name="connsiteY48" fmla="*/ 34172 h 451901"/>
                <a:gd name="connsiteX49" fmla="*/ 363414 w 371204"/>
                <a:gd name="connsiteY49" fmla="*/ 35786 h 451901"/>
                <a:gd name="connsiteX50" fmla="*/ 368256 w 371204"/>
                <a:gd name="connsiteY50" fmla="*/ 37400 h 451901"/>
                <a:gd name="connsiteX51" fmla="*/ 369870 w 371204"/>
                <a:gd name="connsiteY51" fmla="*/ 42242 h 451901"/>
                <a:gd name="connsiteX52" fmla="*/ 371484 w 371204"/>
                <a:gd name="connsiteY52" fmla="*/ 47083 h 451901"/>
                <a:gd name="connsiteX53" fmla="*/ 374712 w 371204"/>
                <a:gd name="connsiteY53" fmla="*/ 51925 h 451901"/>
                <a:gd name="connsiteX54" fmla="*/ 374712 w 371204"/>
                <a:gd name="connsiteY54" fmla="*/ 56767 h 451901"/>
                <a:gd name="connsiteX55" fmla="*/ 373098 w 371204"/>
                <a:gd name="connsiteY55" fmla="*/ 58381 h 451901"/>
                <a:gd name="connsiteX56" fmla="*/ 371484 w 371204"/>
                <a:gd name="connsiteY56" fmla="*/ 59995 h 451901"/>
                <a:gd name="connsiteX57" fmla="*/ 369870 w 371204"/>
                <a:gd name="connsiteY57" fmla="*/ 61609 h 451901"/>
                <a:gd name="connsiteX58" fmla="*/ 369870 w 371204"/>
                <a:gd name="connsiteY58" fmla="*/ 61609 h 451901"/>
                <a:gd name="connsiteX59" fmla="*/ 363414 w 371204"/>
                <a:gd name="connsiteY59" fmla="*/ 64837 h 451901"/>
                <a:gd name="connsiteX60" fmla="*/ 361800 w 371204"/>
                <a:gd name="connsiteY60" fmla="*/ 64837 h 451901"/>
                <a:gd name="connsiteX61" fmla="*/ 360186 w 371204"/>
                <a:gd name="connsiteY61" fmla="*/ 66451 h 451901"/>
                <a:gd name="connsiteX62" fmla="*/ 356958 w 371204"/>
                <a:gd name="connsiteY62" fmla="*/ 68065 h 451901"/>
                <a:gd name="connsiteX63" fmla="*/ 356958 w 371204"/>
                <a:gd name="connsiteY63" fmla="*/ 69678 h 451901"/>
                <a:gd name="connsiteX64" fmla="*/ 356958 w 371204"/>
                <a:gd name="connsiteY64" fmla="*/ 71292 h 451901"/>
                <a:gd name="connsiteX65" fmla="*/ 355344 w 371204"/>
                <a:gd name="connsiteY65" fmla="*/ 72906 h 451901"/>
                <a:gd name="connsiteX66" fmla="*/ 355344 w 371204"/>
                <a:gd name="connsiteY66" fmla="*/ 74520 h 451901"/>
                <a:gd name="connsiteX67" fmla="*/ 353731 w 371204"/>
                <a:gd name="connsiteY67" fmla="*/ 74520 h 451901"/>
                <a:gd name="connsiteX68" fmla="*/ 352117 w 371204"/>
                <a:gd name="connsiteY68" fmla="*/ 76134 h 451901"/>
                <a:gd name="connsiteX69" fmla="*/ 352117 w 371204"/>
                <a:gd name="connsiteY69" fmla="*/ 76134 h 451901"/>
                <a:gd name="connsiteX70" fmla="*/ 350503 w 371204"/>
                <a:gd name="connsiteY70" fmla="*/ 77748 h 451901"/>
                <a:gd name="connsiteX71" fmla="*/ 350503 w 371204"/>
                <a:gd name="connsiteY71" fmla="*/ 80976 h 451901"/>
                <a:gd name="connsiteX72" fmla="*/ 348889 w 371204"/>
                <a:gd name="connsiteY72" fmla="*/ 82590 h 451901"/>
                <a:gd name="connsiteX73" fmla="*/ 347275 w 371204"/>
                <a:gd name="connsiteY73" fmla="*/ 84204 h 451901"/>
                <a:gd name="connsiteX74" fmla="*/ 345661 w 371204"/>
                <a:gd name="connsiteY74" fmla="*/ 85818 h 451901"/>
                <a:gd name="connsiteX75" fmla="*/ 345661 w 371204"/>
                <a:gd name="connsiteY75" fmla="*/ 85818 h 451901"/>
                <a:gd name="connsiteX76" fmla="*/ 345661 w 371204"/>
                <a:gd name="connsiteY76" fmla="*/ 85818 h 451901"/>
                <a:gd name="connsiteX77" fmla="*/ 344047 w 371204"/>
                <a:gd name="connsiteY77" fmla="*/ 87432 h 451901"/>
                <a:gd name="connsiteX78" fmla="*/ 344047 w 371204"/>
                <a:gd name="connsiteY78" fmla="*/ 89046 h 451901"/>
                <a:gd name="connsiteX79" fmla="*/ 342433 w 371204"/>
                <a:gd name="connsiteY79" fmla="*/ 89046 h 451901"/>
                <a:gd name="connsiteX80" fmla="*/ 340819 w 371204"/>
                <a:gd name="connsiteY80" fmla="*/ 90660 h 451901"/>
                <a:gd name="connsiteX81" fmla="*/ 340819 w 371204"/>
                <a:gd name="connsiteY81" fmla="*/ 90660 h 451901"/>
                <a:gd name="connsiteX82" fmla="*/ 339205 w 371204"/>
                <a:gd name="connsiteY82" fmla="*/ 90660 h 451901"/>
                <a:gd name="connsiteX83" fmla="*/ 337591 w 371204"/>
                <a:gd name="connsiteY83" fmla="*/ 90660 h 451901"/>
                <a:gd name="connsiteX84" fmla="*/ 337591 w 371204"/>
                <a:gd name="connsiteY84" fmla="*/ 92274 h 451901"/>
                <a:gd name="connsiteX85" fmla="*/ 337591 w 371204"/>
                <a:gd name="connsiteY85" fmla="*/ 93887 h 451901"/>
                <a:gd name="connsiteX86" fmla="*/ 337591 w 371204"/>
                <a:gd name="connsiteY86" fmla="*/ 97115 h 451901"/>
                <a:gd name="connsiteX87" fmla="*/ 339205 w 371204"/>
                <a:gd name="connsiteY87" fmla="*/ 98729 h 451901"/>
                <a:gd name="connsiteX88" fmla="*/ 340819 w 371204"/>
                <a:gd name="connsiteY88" fmla="*/ 98729 h 451901"/>
                <a:gd name="connsiteX89" fmla="*/ 340819 w 371204"/>
                <a:gd name="connsiteY89" fmla="*/ 100343 h 451901"/>
                <a:gd name="connsiteX90" fmla="*/ 340819 w 371204"/>
                <a:gd name="connsiteY90" fmla="*/ 103571 h 451901"/>
                <a:gd name="connsiteX91" fmla="*/ 340819 w 371204"/>
                <a:gd name="connsiteY91" fmla="*/ 108413 h 451901"/>
                <a:gd name="connsiteX92" fmla="*/ 339205 w 371204"/>
                <a:gd name="connsiteY92" fmla="*/ 110027 h 451901"/>
                <a:gd name="connsiteX93" fmla="*/ 337591 w 371204"/>
                <a:gd name="connsiteY93" fmla="*/ 111641 h 451901"/>
                <a:gd name="connsiteX94" fmla="*/ 337591 w 371204"/>
                <a:gd name="connsiteY94" fmla="*/ 113255 h 451901"/>
                <a:gd name="connsiteX95" fmla="*/ 335977 w 371204"/>
                <a:gd name="connsiteY95" fmla="*/ 114869 h 451901"/>
                <a:gd name="connsiteX96" fmla="*/ 335977 w 371204"/>
                <a:gd name="connsiteY96" fmla="*/ 121324 h 451901"/>
                <a:gd name="connsiteX97" fmla="*/ 335977 w 371204"/>
                <a:gd name="connsiteY97" fmla="*/ 122938 h 451901"/>
                <a:gd name="connsiteX98" fmla="*/ 334363 w 371204"/>
                <a:gd name="connsiteY98" fmla="*/ 126166 h 451901"/>
                <a:gd name="connsiteX99" fmla="*/ 334363 w 371204"/>
                <a:gd name="connsiteY99" fmla="*/ 127780 h 451901"/>
                <a:gd name="connsiteX100" fmla="*/ 334363 w 371204"/>
                <a:gd name="connsiteY100" fmla="*/ 131008 h 451901"/>
                <a:gd name="connsiteX101" fmla="*/ 335977 w 371204"/>
                <a:gd name="connsiteY101" fmla="*/ 134236 h 451901"/>
                <a:gd name="connsiteX102" fmla="*/ 337591 w 371204"/>
                <a:gd name="connsiteY102" fmla="*/ 135850 h 451901"/>
                <a:gd name="connsiteX103" fmla="*/ 339205 w 371204"/>
                <a:gd name="connsiteY103" fmla="*/ 135850 h 451901"/>
                <a:gd name="connsiteX104" fmla="*/ 340819 w 371204"/>
                <a:gd name="connsiteY104" fmla="*/ 137464 h 451901"/>
                <a:gd name="connsiteX105" fmla="*/ 342433 w 371204"/>
                <a:gd name="connsiteY105" fmla="*/ 140691 h 451901"/>
                <a:gd name="connsiteX106" fmla="*/ 344047 w 371204"/>
                <a:gd name="connsiteY106" fmla="*/ 145533 h 451901"/>
                <a:gd name="connsiteX107" fmla="*/ 345661 w 371204"/>
                <a:gd name="connsiteY107" fmla="*/ 158445 h 451901"/>
                <a:gd name="connsiteX108" fmla="*/ 347275 w 371204"/>
                <a:gd name="connsiteY108" fmla="*/ 166514 h 451901"/>
                <a:gd name="connsiteX109" fmla="*/ 350503 w 371204"/>
                <a:gd name="connsiteY109" fmla="*/ 169742 h 451901"/>
                <a:gd name="connsiteX110" fmla="*/ 352117 w 371204"/>
                <a:gd name="connsiteY110" fmla="*/ 171356 h 451901"/>
                <a:gd name="connsiteX111" fmla="*/ 352117 w 371204"/>
                <a:gd name="connsiteY111" fmla="*/ 174584 h 451901"/>
                <a:gd name="connsiteX112" fmla="*/ 352117 w 371204"/>
                <a:gd name="connsiteY112" fmla="*/ 179426 h 451901"/>
                <a:gd name="connsiteX113" fmla="*/ 350503 w 371204"/>
                <a:gd name="connsiteY113" fmla="*/ 184268 h 451901"/>
                <a:gd name="connsiteX114" fmla="*/ 350503 w 371204"/>
                <a:gd name="connsiteY114" fmla="*/ 187496 h 451901"/>
                <a:gd name="connsiteX115" fmla="*/ 348889 w 371204"/>
                <a:gd name="connsiteY115" fmla="*/ 189109 h 451901"/>
                <a:gd name="connsiteX116" fmla="*/ 347275 w 371204"/>
                <a:gd name="connsiteY116" fmla="*/ 189109 h 451901"/>
                <a:gd name="connsiteX117" fmla="*/ 345661 w 371204"/>
                <a:gd name="connsiteY117" fmla="*/ 190723 h 451901"/>
                <a:gd name="connsiteX118" fmla="*/ 345661 w 371204"/>
                <a:gd name="connsiteY118" fmla="*/ 192337 h 451901"/>
                <a:gd name="connsiteX119" fmla="*/ 345661 w 371204"/>
                <a:gd name="connsiteY119" fmla="*/ 192337 h 451901"/>
                <a:gd name="connsiteX120" fmla="*/ 344047 w 371204"/>
                <a:gd name="connsiteY120" fmla="*/ 197179 h 451901"/>
                <a:gd name="connsiteX121" fmla="*/ 344047 w 371204"/>
                <a:gd name="connsiteY121" fmla="*/ 198793 h 451901"/>
                <a:gd name="connsiteX122" fmla="*/ 344047 w 371204"/>
                <a:gd name="connsiteY122" fmla="*/ 200407 h 451901"/>
                <a:gd name="connsiteX123" fmla="*/ 342433 w 371204"/>
                <a:gd name="connsiteY123" fmla="*/ 200407 h 451901"/>
                <a:gd name="connsiteX124" fmla="*/ 337591 w 371204"/>
                <a:gd name="connsiteY124" fmla="*/ 203635 h 451901"/>
                <a:gd name="connsiteX125" fmla="*/ 337591 w 371204"/>
                <a:gd name="connsiteY125" fmla="*/ 205249 h 451901"/>
                <a:gd name="connsiteX126" fmla="*/ 335977 w 371204"/>
                <a:gd name="connsiteY126" fmla="*/ 206863 h 451901"/>
                <a:gd name="connsiteX127" fmla="*/ 335977 w 371204"/>
                <a:gd name="connsiteY127" fmla="*/ 206863 h 451901"/>
                <a:gd name="connsiteX128" fmla="*/ 335977 w 371204"/>
                <a:gd name="connsiteY128" fmla="*/ 210091 h 451901"/>
                <a:gd name="connsiteX129" fmla="*/ 334363 w 371204"/>
                <a:gd name="connsiteY129" fmla="*/ 213318 h 451901"/>
                <a:gd name="connsiteX130" fmla="*/ 327908 w 371204"/>
                <a:gd name="connsiteY130" fmla="*/ 219774 h 451901"/>
                <a:gd name="connsiteX131" fmla="*/ 323066 w 371204"/>
                <a:gd name="connsiteY131" fmla="*/ 226230 h 451901"/>
                <a:gd name="connsiteX132" fmla="*/ 321452 w 371204"/>
                <a:gd name="connsiteY132" fmla="*/ 231072 h 451901"/>
                <a:gd name="connsiteX133" fmla="*/ 321452 w 371204"/>
                <a:gd name="connsiteY133" fmla="*/ 232686 h 451901"/>
                <a:gd name="connsiteX134" fmla="*/ 319838 w 371204"/>
                <a:gd name="connsiteY134" fmla="*/ 234299 h 451901"/>
                <a:gd name="connsiteX135" fmla="*/ 316610 w 371204"/>
                <a:gd name="connsiteY135" fmla="*/ 243983 h 451901"/>
                <a:gd name="connsiteX136" fmla="*/ 316610 w 371204"/>
                <a:gd name="connsiteY136" fmla="*/ 247211 h 451901"/>
                <a:gd name="connsiteX137" fmla="*/ 314996 w 371204"/>
                <a:gd name="connsiteY137" fmla="*/ 248825 h 451901"/>
                <a:gd name="connsiteX138" fmla="*/ 313382 w 371204"/>
                <a:gd name="connsiteY138" fmla="*/ 250439 h 451901"/>
                <a:gd name="connsiteX139" fmla="*/ 313382 w 371204"/>
                <a:gd name="connsiteY139" fmla="*/ 252053 h 451901"/>
                <a:gd name="connsiteX140" fmla="*/ 313382 w 371204"/>
                <a:gd name="connsiteY140" fmla="*/ 253667 h 451901"/>
                <a:gd name="connsiteX141" fmla="*/ 316610 w 371204"/>
                <a:gd name="connsiteY141" fmla="*/ 256895 h 451901"/>
                <a:gd name="connsiteX142" fmla="*/ 316610 w 371204"/>
                <a:gd name="connsiteY142" fmla="*/ 258508 h 451901"/>
                <a:gd name="connsiteX143" fmla="*/ 318224 w 371204"/>
                <a:gd name="connsiteY143" fmla="*/ 260123 h 451901"/>
                <a:gd name="connsiteX144" fmla="*/ 331135 w 371204"/>
                <a:gd name="connsiteY144" fmla="*/ 268192 h 451901"/>
                <a:gd name="connsiteX145" fmla="*/ 334363 w 371204"/>
                <a:gd name="connsiteY145" fmla="*/ 268192 h 451901"/>
                <a:gd name="connsiteX146" fmla="*/ 337591 w 371204"/>
                <a:gd name="connsiteY146" fmla="*/ 268192 h 451901"/>
                <a:gd name="connsiteX147" fmla="*/ 339205 w 371204"/>
                <a:gd name="connsiteY147" fmla="*/ 269806 h 451901"/>
                <a:gd name="connsiteX148" fmla="*/ 342433 w 371204"/>
                <a:gd name="connsiteY148" fmla="*/ 269806 h 451901"/>
                <a:gd name="connsiteX149" fmla="*/ 344047 w 371204"/>
                <a:gd name="connsiteY149" fmla="*/ 269806 h 451901"/>
                <a:gd name="connsiteX150" fmla="*/ 344047 w 371204"/>
                <a:gd name="connsiteY150" fmla="*/ 271420 h 451901"/>
                <a:gd name="connsiteX151" fmla="*/ 345661 w 371204"/>
                <a:gd name="connsiteY151" fmla="*/ 271420 h 451901"/>
                <a:gd name="connsiteX152" fmla="*/ 347275 w 371204"/>
                <a:gd name="connsiteY152" fmla="*/ 276262 h 451901"/>
                <a:gd name="connsiteX153" fmla="*/ 348889 w 371204"/>
                <a:gd name="connsiteY153" fmla="*/ 279490 h 451901"/>
                <a:gd name="connsiteX154" fmla="*/ 347275 w 371204"/>
                <a:gd name="connsiteY154" fmla="*/ 298857 h 451901"/>
                <a:gd name="connsiteX155" fmla="*/ 348889 w 371204"/>
                <a:gd name="connsiteY155" fmla="*/ 300471 h 451901"/>
                <a:gd name="connsiteX156" fmla="*/ 350503 w 371204"/>
                <a:gd name="connsiteY156" fmla="*/ 305313 h 451901"/>
                <a:gd name="connsiteX157" fmla="*/ 366642 w 371204"/>
                <a:gd name="connsiteY157" fmla="*/ 326294 h 451901"/>
                <a:gd name="connsiteX158" fmla="*/ 368256 w 371204"/>
                <a:gd name="connsiteY158" fmla="*/ 327908 h 451901"/>
                <a:gd name="connsiteX159" fmla="*/ 368256 w 371204"/>
                <a:gd name="connsiteY159" fmla="*/ 329522 h 451901"/>
                <a:gd name="connsiteX160" fmla="*/ 368256 w 371204"/>
                <a:gd name="connsiteY160" fmla="*/ 342433 h 451901"/>
                <a:gd name="connsiteX161" fmla="*/ 365028 w 371204"/>
                <a:gd name="connsiteY161" fmla="*/ 365028 h 451901"/>
                <a:gd name="connsiteX162" fmla="*/ 363414 w 371204"/>
                <a:gd name="connsiteY162" fmla="*/ 369870 h 451901"/>
                <a:gd name="connsiteX163" fmla="*/ 361800 w 371204"/>
                <a:gd name="connsiteY163" fmla="*/ 373098 h 451901"/>
                <a:gd name="connsiteX164" fmla="*/ 363414 w 371204"/>
                <a:gd name="connsiteY164" fmla="*/ 377940 h 451901"/>
                <a:gd name="connsiteX165" fmla="*/ 363414 w 371204"/>
                <a:gd name="connsiteY165" fmla="*/ 387623 h 451901"/>
                <a:gd name="connsiteX166" fmla="*/ 366642 w 371204"/>
                <a:gd name="connsiteY166" fmla="*/ 395693 h 451901"/>
                <a:gd name="connsiteX167" fmla="*/ 366642 w 371204"/>
                <a:gd name="connsiteY167" fmla="*/ 397307 h 451901"/>
                <a:gd name="connsiteX168" fmla="*/ 366642 w 371204"/>
                <a:gd name="connsiteY168" fmla="*/ 398921 h 451901"/>
                <a:gd name="connsiteX169" fmla="*/ 368256 w 371204"/>
                <a:gd name="connsiteY169" fmla="*/ 408604 h 451901"/>
                <a:gd name="connsiteX170" fmla="*/ 361800 w 371204"/>
                <a:gd name="connsiteY170" fmla="*/ 445725 h 451901"/>
                <a:gd name="connsiteX171" fmla="*/ 361800 w 371204"/>
                <a:gd name="connsiteY171" fmla="*/ 445725 h 451901"/>
                <a:gd name="connsiteX172" fmla="*/ 361800 w 371204"/>
                <a:gd name="connsiteY172" fmla="*/ 447339 h 451901"/>
                <a:gd name="connsiteX173" fmla="*/ 358572 w 371204"/>
                <a:gd name="connsiteY173" fmla="*/ 448953 h 451901"/>
                <a:gd name="connsiteX174" fmla="*/ 345661 w 371204"/>
                <a:gd name="connsiteY174" fmla="*/ 450567 h 451901"/>
                <a:gd name="connsiteX175" fmla="*/ 335977 w 371204"/>
                <a:gd name="connsiteY175" fmla="*/ 442497 h 451901"/>
                <a:gd name="connsiteX176" fmla="*/ 314996 w 371204"/>
                <a:gd name="connsiteY176" fmla="*/ 444111 h 451901"/>
                <a:gd name="connsiteX177" fmla="*/ 311768 w 371204"/>
                <a:gd name="connsiteY177" fmla="*/ 447339 h 451901"/>
                <a:gd name="connsiteX178" fmla="*/ 310154 w 371204"/>
                <a:gd name="connsiteY178" fmla="*/ 450567 h 451901"/>
                <a:gd name="connsiteX179" fmla="*/ 308540 w 371204"/>
                <a:gd name="connsiteY179" fmla="*/ 452180 h 451901"/>
                <a:gd name="connsiteX180" fmla="*/ 302085 w 371204"/>
                <a:gd name="connsiteY180" fmla="*/ 453794 h 451901"/>
                <a:gd name="connsiteX181" fmla="*/ 295629 w 371204"/>
                <a:gd name="connsiteY181" fmla="*/ 452180 h 451901"/>
                <a:gd name="connsiteX182" fmla="*/ 292401 w 371204"/>
                <a:gd name="connsiteY182" fmla="*/ 448953 h 451901"/>
                <a:gd name="connsiteX183" fmla="*/ 287559 w 371204"/>
                <a:gd name="connsiteY183" fmla="*/ 447339 h 451901"/>
                <a:gd name="connsiteX184" fmla="*/ 284331 w 371204"/>
                <a:gd name="connsiteY184" fmla="*/ 444111 h 451901"/>
                <a:gd name="connsiteX185" fmla="*/ 277876 w 371204"/>
                <a:gd name="connsiteY185" fmla="*/ 442497 h 451901"/>
                <a:gd name="connsiteX186" fmla="*/ 274648 w 371204"/>
                <a:gd name="connsiteY186" fmla="*/ 442497 h 451901"/>
                <a:gd name="connsiteX187" fmla="*/ 273034 w 371204"/>
                <a:gd name="connsiteY187" fmla="*/ 442497 h 451901"/>
                <a:gd name="connsiteX188" fmla="*/ 266578 w 371204"/>
                <a:gd name="connsiteY188" fmla="*/ 444111 h 451901"/>
                <a:gd name="connsiteX189" fmla="*/ 260122 w 371204"/>
                <a:gd name="connsiteY189" fmla="*/ 442497 h 451901"/>
                <a:gd name="connsiteX190" fmla="*/ 237527 w 371204"/>
                <a:gd name="connsiteY190" fmla="*/ 437655 h 451901"/>
                <a:gd name="connsiteX191" fmla="*/ 224616 w 371204"/>
                <a:gd name="connsiteY191" fmla="*/ 436041 h 451901"/>
                <a:gd name="connsiteX192" fmla="*/ 221388 w 371204"/>
                <a:gd name="connsiteY192" fmla="*/ 434427 h 451901"/>
                <a:gd name="connsiteX193" fmla="*/ 221388 w 371204"/>
                <a:gd name="connsiteY193" fmla="*/ 431199 h 451901"/>
                <a:gd name="connsiteX194" fmla="*/ 221388 w 371204"/>
                <a:gd name="connsiteY194" fmla="*/ 421516 h 451901"/>
                <a:gd name="connsiteX195" fmla="*/ 221388 w 371204"/>
                <a:gd name="connsiteY195" fmla="*/ 418288 h 451901"/>
                <a:gd name="connsiteX196" fmla="*/ 218160 w 371204"/>
                <a:gd name="connsiteY196" fmla="*/ 415060 h 451901"/>
                <a:gd name="connsiteX197" fmla="*/ 214932 w 371204"/>
                <a:gd name="connsiteY197" fmla="*/ 413446 h 451901"/>
                <a:gd name="connsiteX198" fmla="*/ 211705 w 371204"/>
                <a:gd name="connsiteY198" fmla="*/ 411832 h 451901"/>
                <a:gd name="connsiteX199" fmla="*/ 208477 w 371204"/>
                <a:gd name="connsiteY199" fmla="*/ 413446 h 451901"/>
                <a:gd name="connsiteX200" fmla="*/ 203635 w 371204"/>
                <a:gd name="connsiteY200" fmla="*/ 415060 h 451901"/>
                <a:gd name="connsiteX201" fmla="*/ 203635 w 371204"/>
                <a:gd name="connsiteY201" fmla="*/ 418288 h 451901"/>
                <a:gd name="connsiteX202" fmla="*/ 202021 w 371204"/>
                <a:gd name="connsiteY202" fmla="*/ 421516 h 451901"/>
                <a:gd name="connsiteX203" fmla="*/ 200407 w 371204"/>
                <a:gd name="connsiteY203" fmla="*/ 424744 h 451901"/>
                <a:gd name="connsiteX204" fmla="*/ 192337 w 371204"/>
                <a:gd name="connsiteY204" fmla="*/ 427971 h 451901"/>
                <a:gd name="connsiteX205" fmla="*/ 187496 w 371204"/>
                <a:gd name="connsiteY205" fmla="*/ 426358 h 451901"/>
                <a:gd name="connsiteX206" fmla="*/ 181040 w 371204"/>
                <a:gd name="connsiteY206" fmla="*/ 423130 h 451901"/>
                <a:gd name="connsiteX207" fmla="*/ 174584 w 371204"/>
                <a:gd name="connsiteY207" fmla="*/ 421516 h 451901"/>
                <a:gd name="connsiteX208" fmla="*/ 168128 w 371204"/>
                <a:gd name="connsiteY208" fmla="*/ 423130 h 451901"/>
                <a:gd name="connsiteX209" fmla="*/ 153603 w 371204"/>
                <a:gd name="connsiteY209" fmla="*/ 429585 h 451901"/>
                <a:gd name="connsiteX210" fmla="*/ 139078 w 371204"/>
                <a:gd name="connsiteY210" fmla="*/ 439269 h 451901"/>
                <a:gd name="connsiteX211" fmla="*/ 137464 w 371204"/>
                <a:gd name="connsiteY211" fmla="*/ 440883 h 451901"/>
                <a:gd name="connsiteX212" fmla="*/ 132622 w 371204"/>
                <a:gd name="connsiteY212" fmla="*/ 440883 h 451901"/>
                <a:gd name="connsiteX213" fmla="*/ 129394 w 371204"/>
                <a:gd name="connsiteY213" fmla="*/ 439269 h 451901"/>
                <a:gd name="connsiteX214" fmla="*/ 127780 w 371204"/>
                <a:gd name="connsiteY214" fmla="*/ 436041 h 451901"/>
                <a:gd name="connsiteX215" fmla="*/ 126166 w 371204"/>
                <a:gd name="connsiteY215" fmla="*/ 436041 h 451901"/>
                <a:gd name="connsiteX216" fmla="*/ 121324 w 371204"/>
                <a:gd name="connsiteY216" fmla="*/ 437655 h 451901"/>
                <a:gd name="connsiteX217" fmla="*/ 110027 w 371204"/>
                <a:gd name="connsiteY217" fmla="*/ 445725 h 451901"/>
                <a:gd name="connsiteX218" fmla="*/ 103571 w 371204"/>
                <a:gd name="connsiteY218" fmla="*/ 447339 h 451901"/>
                <a:gd name="connsiteX219" fmla="*/ 95501 w 371204"/>
                <a:gd name="connsiteY219" fmla="*/ 448953 h 451901"/>
                <a:gd name="connsiteX220" fmla="*/ 69678 w 371204"/>
                <a:gd name="connsiteY220" fmla="*/ 448953 h 451901"/>
                <a:gd name="connsiteX221" fmla="*/ 58381 w 371204"/>
                <a:gd name="connsiteY221" fmla="*/ 452180 h 451901"/>
                <a:gd name="connsiteX222" fmla="*/ 58381 w 371204"/>
                <a:gd name="connsiteY222" fmla="*/ 452180 h 451901"/>
                <a:gd name="connsiteX223" fmla="*/ 56767 w 371204"/>
                <a:gd name="connsiteY223" fmla="*/ 444111 h 451901"/>
                <a:gd name="connsiteX224" fmla="*/ 58381 w 371204"/>
                <a:gd name="connsiteY224" fmla="*/ 440883 h 451901"/>
                <a:gd name="connsiteX225" fmla="*/ 58381 w 371204"/>
                <a:gd name="connsiteY225" fmla="*/ 439269 h 451901"/>
                <a:gd name="connsiteX226" fmla="*/ 59995 w 371204"/>
                <a:gd name="connsiteY226" fmla="*/ 434427 h 451901"/>
                <a:gd name="connsiteX227" fmla="*/ 59995 w 371204"/>
                <a:gd name="connsiteY227" fmla="*/ 431199 h 451901"/>
                <a:gd name="connsiteX228" fmla="*/ 58381 w 371204"/>
                <a:gd name="connsiteY228" fmla="*/ 427971 h 451901"/>
                <a:gd name="connsiteX229" fmla="*/ 58381 w 371204"/>
                <a:gd name="connsiteY229" fmla="*/ 426358 h 451901"/>
                <a:gd name="connsiteX230" fmla="*/ 59995 w 371204"/>
                <a:gd name="connsiteY230" fmla="*/ 423130 h 451901"/>
                <a:gd name="connsiteX231" fmla="*/ 59995 w 371204"/>
                <a:gd name="connsiteY231" fmla="*/ 421516 h 451901"/>
                <a:gd name="connsiteX232" fmla="*/ 63223 w 371204"/>
                <a:gd name="connsiteY232" fmla="*/ 415060 h 451901"/>
                <a:gd name="connsiteX233" fmla="*/ 63223 w 371204"/>
                <a:gd name="connsiteY233" fmla="*/ 413446 h 451901"/>
                <a:gd name="connsiteX234" fmla="*/ 63223 w 371204"/>
                <a:gd name="connsiteY234" fmla="*/ 410218 h 451901"/>
                <a:gd name="connsiteX235" fmla="*/ 63223 w 371204"/>
                <a:gd name="connsiteY235" fmla="*/ 408604 h 451901"/>
                <a:gd name="connsiteX236" fmla="*/ 59995 w 371204"/>
                <a:gd name="connsiteY236" fmla="*/ 398921 h 451901"/>
                <a:gd name="connsiteX237" fmla="*/ 56767 w 371204"/>
                <a:gd name="connsiteY237" fmla="*/ 390851 h 451901"/>
                <a:gd name="connsiteX238" fmla="*/ 53539 w 371204"/>
                <a:gd name="connsiteY238" fmla="*/ 377940 h 451901"/>
                <a:gd name="connsiteX239" fmla="*/ 53539 w 371204"/>
                <a:gd name="connsiteY239" fmla="*/ 373098 h 451901"/>
                <a:gd name="connsiteX240" fmla="*/ 55153 w 371204"/>
                <a:gd name="connsiteY240" fmla="*/ 368256 h 451901"/>
                <a:gd name="connsiteX241" fmla="*/ 53539 w 371204"/>
                <a:gd name="connsiteY241" fmla="*/ 358572 h 451901"/>
                <a:gd name="connsiteX242" fmla="*/ 55153 w 371204"/>
                <a:gd name="connsiteY242" fmla="*/ 355344 h 451901"/>
                <a:gd name="connsiteX243" fmla="*/ 55153 w 371204"/>
                <a:gd name="connsiteY243" fmla="*/ 352117 h 451901"/>
                <a:gd name="connsiteX244" fmla="*/ 55153 w 371204"/>
                <a:gd name="connsiteY244" fmla="*/ 350503 h 451901"/>
                <a:gd name="connsiteX245" fmla="*/ 59995 w 371204"/>
                <a:gd name="connsiteY245" fmla="*/ 347275 h 451901"/>
                <a:gd name="connsiteX246" fmla="*/ 59995 w 371204"/>
                <a:gd name="connsiteY246" fmla="*/ 347275 h 451901"/>
                <a:gd name="connsiteX247" fmla="*/ 59995 w 371204"/>
                <a:gd name="connsiteY247" fmla="*/ 345661 h 451901"/>
                <a:gd name="connsiteX248" fmla="*/ 61609 w 371204"/>
                <a:gd name="connsiteY248" fmla="*/ 344047 h 451901"/>
                <a:gd name="connsiteX249" fmla="*/ 63223 w 371204"/>
                <a:gd name="connsiteY249" fmla="*/ 335977 h 451901"/>
                <a:gd name="connsiteX250" fmla="*/ 63223 w 371204"/>
                <a:gd name="connsiteY250" fmla="*/ 335977 h 451901"/>
                <a:gd name="connsiteX251" fmla="*/ 68064 w 371204"/>
                <a:gd name="connsiteY251" fmla="*/ 326294 h 451901"/>
                <a:gd name="connsiteX252" fmla="*/ 69678 w 371204"/>
                <a:gd name="connsiteY252" fmla="*/ 321452 h 451901"/>
                <a:gd name="connsiteX253" fmla="*/ 74520 w 371204"/>
                <a:gd name="connsiteY253" fmla="*/ 303699 h 451901"/>
                <a:gd name="connsiteX254" fmla="*/ 76134 w 371204"/>
                <a:gd name="connsiteY254" fmla="*/ 297243 h 451901"/>
                <a:gd name="connsiteX255" fmla="*/ 74520 w 371204"/>
                <a:gd name="connsiteY255" fmla="*/ 289173 h 451901"/>
                <a:gd name="connsiteX256" fmla="*/ 74520 w 371204"/>
                <a:gd name="connsiteY256" fmla="*/ 285945 h 451901"/>
                <a:gd name="connsiteX257" fmla="*/ 76134 w 371204"/>
                <a:gd name="connsiteY257" fmla="*/ 284332 h 451901"/>
                <a:gd name="connsiteX258" fmla="*/ 77748 w 371204"/>
                <a:gd name="connsiteY258" fmla="*/ 282717 h 451901"/>
                <a:gd name="connsiteX259" fmla="*/ 79362 w 371204"/>
                <a:gd name="connsiteY259" fmla="*/ 281104 h 451901"/>
                <a:gd name="connsiteX260" fmla="*/ 80976 w 371204"/>
                <a:gd name="connsiteY260" fmla="*/ 277876 h 451901"/>
                <a:gd name="connsiteX261" fmla="*/ 82590 w 371204"/>
                <a:gd name="connsiteY261" fmla="*/ 274648 h 451901"/>
                <a:gd name="connsiteX262" fmla="*/ 84204 w 371204"/>
                <a:gd name="connsiteY262" fmla="*/ 273034 h 451901"/>
                <a:gd name="connsiteX263" fmla="*/ 85818 w 371204"/>
                <a:gd name="connsiteY263" fmla="*/ 271420 h 451901"/>
                <a:gd name="connsiteX264" fmla="*/ 87432 w 371204"/>
                <a:gd name="connsiteY264" fmla="*/ 269806 h 451901"/>
                <a:gd name="connsiteX265" fmla="*/ 89046 w 371204"/>
                <a:gd name="connsiteY265" fmla="*/ 269806 h 451901"/>
                <a:gd name="connsiteX266" fmla="*/ 90660 w 371204"/>
                <a:gd name="connsiteY266" fmla="*/ 268192 h 451901"/>
                <a:gd name="connsiteX267" fmla="*/ 95501 w 371204"/>
                <a:gd name="connsiteY267" fmla="*/ 263350 h 451901"/>
                <a:gd name="connsiteX268" fmla="*/ 95501 w 371204"/>
                <a:gd name="connsiteY268" fmla="*/ 261736 h 451901"/>
                <a:gd name="connsiteX269" fmla="*/ 103571 w 371204"/>
                <a:gd name="connsiteY269" fmla="*/ 258508 h 451901"/>
                <a:gd name="connsiteX270" fmla="*/ 105185 w 371204"/>
                <a:gd name="connsiteY270" fmla="*/ 256895 h 451901"/>
                <a:gd name="connsiteX271" fmla="*/ 110027 w 371204"/>
                <a:gd name="connsiteY271" fmla="*/ 252053 h 451901"/>
                <a:gd name="connsiteX272" fmla="*/ 114869 w 371204"/>
                <a:gd name="connsiteY272" fmla="*/ 248825 h 451901"/>
                <a:gd name="connsiteX273" fmla="*/ 116482 w 371204"/>
                <a:gd name="connsiteY273" fmla="*/ 247211 h 451901"/>
                <a:gd name="connsiteX274" fmla="*/ 116482 w 371204"/>
                <a:gd name="connsiteY274" fmla="*/ 245597 h 451901"/>
                <a:gd name="connsiteX275" fmla="*/ 119710 w 371204"/>
                <a:gd name="connsiteY275" fmla="*/ 242369 h 451901"/>
                <a:gd name="connsiteX276" fmla="*/ 124552 w 371204"/>
                <a:gd name="connsiteY276" fmla="*/ 231072 h 451901"/>
                <a:gd name="connsiteX277" fmla="*/ 126166 w 371204"/>
                <a:gd name="connsiteY277" fmla="*/ 229458 h 451901"/>
                <a:gd name="connsiteX278" fmla="*/ 127780 w 371204"/>
                <a:gd name="connsiteY278" fmla="*/ 227844 h 451901"/>
                <a:gd name="connsiteX279" fmla="*/ 129394 w 371204"/>
                <a:gd name="connsiteY279" fmla="*/ 227844 h 451901"/>
                <a:gd name="connsiteX280" fmla="*/ 131008 w 371204"/>
                <a:gd name="connsiteY280" fmla="*/ 226230 h 451901"/>
                <a:gd name="connsiteX281" fmla="*/ 134236 w 371204"/>
                <a:gd name="connsiteY281" fmla="*/ 223002 h 451901"/>
                <a:gd name="connsiteX282" fmla="*/ 134236 w 371204"/>
                <a:gd name="connsiteY282" fmla="*/ 221388 h 451901"/>
                <a:gd name="connsiteX283" fmla="*/ 134236 w 371204"/>
                <a:gd name="connsiteY283" fmla="*/ 219774 h 451901"/>
                <a:gd name="connsiteX284" fmla="*/ 134236 w 371204"/>
                <a:gd name="connsiteY284" fmla="*/ 214932 h 451901"/>
                <a:gd name="connsiteX285" fmla="*/ 134236 w 371204"/>
                <a:gd name="connsiteY285" fmla="*/ 205249 h 451901"/>
                <a:gd name="connsiteX286" fmla="*/ 132622 w 371204"/>
                <a:gd name="connsiteY286" fmla="*/ 198793 h 451901"/>
                <a:gd name="connsiteX287" fmla="*/ 132622 w 371204"/>
                <a:gd name="connsiteY287" fmla="*/ 195565 h 451901"/>
                <a:gd name="connsiteX288" fmla="*/ 132622 w 371204"/>
                <a:gd name="connsiteY288" fmla="*/ 193951 h 451901"/>
                <a:gd name="connsiteX289" fmla="*/ 134236 w 371204"/>
                <a:gd name="connsiteY289" fmla="*/ 192337 h 451901"/>
                <a:gd name="connsiteX290" fmla="*/ 134236 w 371204"/>
                <a:gd name="connsiteY290" fmla="*/ 190723 h 451901"/>
                <a:gd name="connsiteX291" fmla="*/ 135850 w 371204"/>
                <a:gd name="connsiteY291" fmla="*/ 190723 h 451901"/>
                <a:gd name="connsiteX292" fmla="*/ 135850 w 371204"/>
                <a:gd name="connsiteY292" fmla="*/ 189109 h 451901"/>
                <a:gd name="connsiteX293" fmla="*/ 139078 w 371204"/>
                <a:gd name="connsiteY293" fmla="*/ 187496 h 451901"/>
                <a:gd name="connsiteX294" fmla="*/ 142305 w 371204"/>
                <a:gd name="connsiteY294" fmla="*/ 185882 h 451901"/>
                <a:gd name="connsiteX295" fmla="*/ 142305 w 371204"/>
                <a:gd name="connsiteY295" fmla="*/ 184268 h 451901"/>
                <a:gd name="connsiteX296" fmla="*/ 142305 w 371204"/>
                <a:gd name="connsiteY296" fmla="*/ 182654 h 451901"/>
                <a:gd name="connsiteX297" fmla="*/ 142305 w 371204"/>
                <a:gd name="connsiteY297" fmla="*/ 181040 h 451901"/>
                <a:gd name="connsiteX298" fmla="*/ 142305 w 371204"/>
                <a:gd name="connsiteY298" fmla="*/ 179426 h 451901"/>
                <a:gd name="connsiteX299" fmla="*/ 142305 w 371204"/>
                <a:gd name="connsiteY299" fmla="*/ 177812 h 451901"/>
                <a:gd name="connsiteX300" fmla="*/ 140691 w 371204"/>
                <a:gd name="connsiteY300" fmla="*/ 176198 h 451901"/>
                <a:gd name="connsiteX301" fmla="*/ 139078 w 371204"/>
                <a:gd name="connsiteY301" fmla="*/ 174584 h 451901"/>
                <a:gd name="connsiteX302" fmla="*/ 139078 w 371204"/>
                <a:gd name="connsiteY302" fmla="*/ 172970 h 451901"/>
                <a:gd name="connsiteX303" fmla="*/ 137464 w 371204"/>
                <a:gd name="connsiteY303" fmla="*/ 171356 h 451901"/>
                <a:gd name="connsiteX304" fmla="*/ 137464 w 371204"/>
                <a:gd name="connsiteY304" fmla="*/ 169742 h 451901"/>
                <a:gd name="connsiteX305" fmla="*/ 139078 w 371204"/>
                <a:gd name="connsiteY305" fmla="*/ 166514 h 451901"/>
                <a:gd name="connsiteX306" fmla="*/ 140691 w 371204"/>
                <a:gd name="connsiteY306" fmla="*/ 164900 h 451901"/>
                <a:gd name="connsiteX307" fmla="*/ 140691 w 371204"/>
                <a:gd name="connsiteY307" fmla="*/ 163287 h 451901"/>
                <a:gd name="connsiteX308" fmla="*/ 140691 w 371204"/>
                <a:gd name="connsiteY308" fmla="*/ 161673 h 451901"/>
                <a:gd name="connsiteX309" fmla="*/ 140691 w 371204"/>
                <a:gd name="connsiteY309" fmla="*/ 160059 h 451901"/>
                <a:gd name="connsiteX310" fmla="*/ 139078 w 371204"/>
                <a:gd name="connsiteY310" fmla="*/ 158445 h 451901"/>
                <a:gd name="connsiteX311" fmla="*/ 137464 w 371204"/>
                <a:gd name="connsiteY311" fmla="*/ 156831 h 451901"/>
                <a:gd name="connsiteX312" fmla="*/ 137464 w 371204"/>
                <a:gd name="connsiteY312" fmla="*/ 155217 h 451901"/>
                <a:gd name="connsiteX313" fmla="*/ 137464 w 371204"/>
                <a:gd name="connsiteY313" fmla="*/ 153603 h 451901"/>
                <a:gd name="connsiteX314" fmla="*/ 137464 w 371204"/>
                <a:gd name="connsiteY314" fmla="*/ 151989 h 451901"/>
                <a:gd name="connsiteX315" fmla="*/ 137464 w 371204"/>
                <a:gd name="connsiteY315" fmla="*/ 145533 h 451901"/>
                <a:gd name="connsiteX316" fmla="*/ 135850 w 371204"/>
                <a:gd name="connsiteY316" fmla="*/ 135850 h 451901"/>
                <a:gd name="connsiteX317" fmla="*/ 135850 w 371204"/>
                <a:gd name="connsiteY317" fmla="*/ 131008 h 451901"/>
                <a:gd name="connsiteX318" fmla="*/ 134236 w 371204"/>
                <a:gd name="connsiteY318" fmla="*/ 121324 h 451901"/>
                <a:gd name="connsiteX319" fmla="*/ 135850 w 371204"/>
                <a:gd name="connsiteY319" fmla="*/ 118096 h 451901"/>
                <a:gd name="connsiteX320" fmla="*/ 139078 w 371204"/>
                <a:gd name="connsiteY320" fmla="*/ 106799 h 451901"/>
                <a:gd name="connsiteX321" fmla="*/ 142305 w 371204"/>
                <a:gd name="connsiteY321" fmla="*/ 101957 h 451901"/>
                <a:gd name="connsiteX322" fmla="*/ 143919 w 371204"/>
                <a:gd name="connsiteY322" fmla="*/ 100343 h 451901"/>
                <a:gd name="connsiteX323" fmla="*/ 147147 w 371204"/>
                <a:gd name="connsiteY323" fmla="*/ 98729 h 451901"/>
                <a:gd name="connsiteX324" fmla="*/ 148761 w 371204"/>
                <a:gd name="connsiteY324" fmla="*/ 97115 h 451901"/>
                <a:gd name="connsiteX325" fmla="*/ 148761 w 371204"/>
                <a:gd name="connsiteY325" fmla="*/ 97115 h 451901"/>
                <a:gd name="connsiteX326" fmla="*/ 150375 w 371204"/>
                <a:gd name="connsiteY326" fmla="*/ 92274 h 451901"/>
                <a:gd name="connsiteX327" fmla="*/ 151989 w 371204"/>
                <a:gd name="connsiteY327" fmla="*/ 89046 h 451901"/>
                <a:gd name="connsiteX328" fmla="*/ 155217 w 371204"/>
                <a:gd name="connsiteY328" fmla="*/ 82590 h 451901"/>
                <a:gd name="connsiteX329" fmla="*/ 155217 w 371204"/>
                <a:gd name="connsiteY329" fmla="*/ 77748 h 451901"/>
                <a:gd name="connsiteX330" fmla="*/ 155217 w 371204"/>
                <a:gd name="connsiteY330" fmla="*/ 76134 h 451901"/>
                <a:gd name="connsiteX331" fmla="*/ 155217 w 371204"/>
                <a:gd name="connsiteY331" fmla="*/ 76134 h 451901"/>
                <a:gd name="connsiteX332" fmla="*/ 155217 w 371204"/>
                <a:gd name="connsiteY332" fmla="*/ 74520 h 451901"/>
                <a:gd name="connsiteX333" fmla="*/ 155217 w 371204"/>
                <a:gd name="connsiteY333" fmla="*/ 72906 h 451901"/>
                <a:gd name="connsiteX334" fmla="*/ 151989 w 371204"/>
                <a:gd name="connsiteY334" fmla="*/ 71292 h 451901"/>
                <a:gd name="connsiteX335" fmla="*/ 150375 w 371204"/>
                <a:gd name="connsiteY335" fmla="*/ 71292 h 451901"/>
                <a:gd name="connsiteX336" fmla="*/ 148761 w 371204"/>
                <a:gd name="connsiteY336" fmla="*/ 71292 h 451901"/>
                <a:gd name="connsiteX337" fmla="*/ 147147 w 371204"/>
                <a:gd name="connsiteY337" fmla="*/ 69678 h 451901"/>
                <a:gd name="connsiteX338" fmla="*/ 143919 w 371204"/>
                <a:gd name="connsiteY338" fmla="*/ 64837 h 451901"/>
                <a:gd name="connsiteX339" fmla="*/ 143919 w 371204"/>
                <a:gd name="connsiteY339" fmla="*/ 64837 h 451901"/>
                <a:gd name="connsiteX340" fmla="*/ 139078 w 371204"/>
                <a:gd name="connsiteY340" fmla="*/ 61609 h 451901"/>
                <a:gd name="connsiteX341" fmla="*/ 131008 w 371204"/>
                <a:gd name="connsiteY341" fmla="*/ 59995 h 451901"/>
                <a:gd name="connsiteX342" fmla="*/ 131008 w 371204"/>
                <a:gd name="connsiteY342" fmla="*/ 61609 h 451901"/>
                <a:gd name="connsiteX343" fmla="*/ 134236 w 371204"/>
                <a:gd name="connsiteY343" fmla="*/ 61609 h 451901"/>
                <a:gd name="connsiteX344" fmla="*/ 129394 w 371204"/>
                <a:gd name="connsiteY344" fmla="*/ 68065 h 451901"/>
                <a:gd name="connsiteX345" fmla="*/ 122938 w 371204"/>
                <a:gd name="connsiteY345" fmla="*/ 68065 h 451901"/>
                <a:gd name="connsiteX346" fmla="*/ 119710 w 371204"/>
                <a:gd name="connsiteY346" fmla="*/ 64837 h 451901"/>
                <a:gd name="connsiteX347" fmla="*/ 122938 w 371204"/>
                <a:gd name="connsiteY347" fmla="*/ 61609 h 451901"/>
                <a:gd name="connsiteX348" fmla="*/ 122938 w 371204"/>
                <a:gd name="connsiteY348" fmla="*/ 61609 h 451901"/>
                <a:gd name="connsiteX349" fmla="*/ 121324 w 371204"/>
                <a:gd name="connsiteY349" fmla="*/ 61609 h 451901"/>
                <a:gd name="connsiteX350" fmla="*/ 121324 w 371204"/>
                <a:gd name="connsiteY350" fmla="*/ 61609 h 451901"/>
                <a:gd name="connsiteX351" fmla="*/ 121324 w 371204"/>
                <a:gd name="connsiteY351" fmla="*/ 59995 h 451901"/>
                <a:gd name="connsiteX352" fmla="*/ 118096 w 371204"/>
                <a:gd name="connsiteY352" fmla="*/ 59995 h 451901"/>
                <a:gd name="connsiteX353" fmla="*/ 114869 w 371204"/>
                <a:gd name="connsiteY353" fmla="*/ 61609 h 451901"/>
                <a:gd name="connsiteX354" fmla="*/ 111641 w 371204"/>
                <a:gd name="connsiteY354" fmla="*/ 59995 h 451901"/>
                <a:gd name="connsiteX355" fmla="*/ 108413 w 371204"/>
                <a:gd name="connsiteY355" fmla="*/ 58381 h 451901"/>
                <a:gd name="connsiteX356" fmla="*/ 105185 w 371204"/>
                <a:gd name="connsiteY356" fmla="*/ 56767 h 451901"/>
                <a:gd name="connsiteX357" fmla="*/ 100343 w 371204"/>
                <a:gd name="connsiteY357" fmla="*/ 58381 h 451901"/>
                <a:gd name="connsiteX358" fmla="*/ 92273 w 371204"/>
                <a:gd name="connsiteY358" fmla="*/ 63223 h 451901"/>
                <a:gd name="connsiteX359" fmla="*/ 89046 w 371204"/>
                <a:gd name="connsiteY359" fmla="*/ 64837 h 451901"/>
                <a:gd name="connsiteX360" fmla="*/ 85818 w 371204"/>
                <a:gd name="connsiteY360" fmla="*/ 66451 h 451901"/>
                <a:gd name="connsiteX361" fmla="*/ 80976 w 371204"/>
                <a:gd name="connsiteY361" fmla="*/ 71292 h 451901"/>
                <a:gd name="connsiteX362" fmla="*/ 77748 w 371204"/>
                <a:gd name="connsiteY362" fmla="*/ 72906 h 451901"/>
                <a:gd name="connsiteX363" fmla="*/ 74520 w 371204"/>
                <a:gd name="connsiteY363" fmla="*/ 71292 h 451901"/>
                <a:gd name="connsiteX364" fmla="*/ 72906 w 371204"/>
                <a:gd name="connsiteY364" fmla="*/ 69678 h 451901"/>
                <a:gd name="connsiteX365" fmla="*/ 68064 w 371204"/>
                <a:gd name="connsiteY365" fmla="*/ 68065 h 451901"/>
                <a:gd name="connsiteX366" fmla="*/ 63223 w 371204"/>
                <a:gd name="connsiteY366" fmla="*/ 72906 h 451901"/>
                <a:gd name="connsiteX367" fmla="*/ 61609 w 371204"/>
                <a:gd name="connsiteY367" fmla="*/ 68065 h 451901"/>
                <a:gd name="connsiteX368" fmla="*/ 55153 w 371204"/>
                <a:gd name="connsiteY368" fmla="*/ 64837 h 451901"/>
                <a:gd name="connsiteX369" fmla="*/ 53539 w 371204"/>
                <a:gd name="connsiteY369" fmla="*/ 59995 h 451901"/>
                <a:gd name="connsiteX370" fmla="*/ 50311 w 371204"/>
                <a:gd name="connsiteY370" fmla="*/ 59995 h 451901"/>
                <a:gd name="connsiteX371" fmla="*/ 47083 w 371204"/>
                <a:gd name="connsiteY371" fmla="*/ 59995 h 451901"/>
                <a:gd name="connsiteX372" fmla="*/ 43855 w 371204"/>
                <a:gd name="connsiteY372" fmla="*/ 55153 h 451901"/>
                <a:gd name="connsiteX373" fmla="*/ 39014 w 371204"/>
                <a:gd name="connsiteY373" fmla="*/ 48697 h 451901"/>
                <a:gd name="connsiteX374" fmla="*/ 29330 w 371204"/>
                <a:gd name="connsiteY374" fmla="*/ 51925 h 451901"/>
                <a:gd name="connsiteX375" fmla="*/ 27716 w 371204"/>
                <a:gd name="connsiteY375" fmla="*/ 45469 h 451901"/>
                <a:gd name="connsiteX376" fmla="*/ 22874 w 371204"/>
                <a:gd name="connsiteY376" fmla="*/ 35786 h 451901"/>
                <a:gd name="connsiteX377" fmla="*/ 22874 w 371204"/>
                <a:gd name="connsiteY377" fmla="*/ 29330 h 451901"/>
                <a:gd name="connsiteX378" fmla="*/ 19646 w 371204"/>
                <a:gd name="connsiteY378" fmla="*/ 29330 h 451901"/>
                <a:gd name="connsiteX379" fmla="*/ 19646 w 371204"/>
                <a:gd name="connsiteY379" fmla="*/ 32558 h 451901"/>
                <a:gd name="connsiteX380" fmla="*/ 16419 w 371204"/>
                <a:gd name="connsiteY380" fmla="*/ 32558 h 451901"/>
                <a:gd name="connsiteX381" fmla="*/ 16419 w 371204"/>
                <a:gd name="connsiteY381" fmla="*/ 29330 h 451901"/>
                <a:gd name="connsiteX382" fmla="*/ 16419 w 371204"/>
                <a:gd name="connsiteY382" fmla="*/ 30944 h 451901"/>
                <a:gd name="connsiteX383" fmla="*/ 11577 w 371204"/>
                <a:gd name="connsiteY383" fmla="*/ 32558 h 451901"/>
                <a:gd name="connsiteX384" fmla="*/ 8349 w 371204"/>
                <a:gd name="connsiteY384" fmla="*/ 29330 h 451901"/>
                <a:gd name="connsiteX385" fmla="*/ 5121 w 371204"/>
                <a:gd name="connsiteY385" fmla="*/ 26102 h 451901"/>
                <a:gd name="connsiteX386" fmla="*/ 5121 w 371204"/>
                <a:gd name="connsiteY386" fmla="*/ 22874 h 451901"/>
                <a:gd name="connsiteX387" fmla="*/ 6735 w 371204"/>
                <a:gd name="connsiteY387" fmla="*/ 19647 h 451901"/>
                <a:gd name="connsiteX388" fmla="*/ 8349 w 371204"/>
                <a:gd name="connsiteY388" fmla="*/ 18033 h 451901"/>
                <a:gd name="connsiteX389" fmla="*/ 9963 w 371204"/>
                <a:gd name="connsiteY389" fmla="*/ 5121 h 451901"/>
                <a:gd name="connsiteX390" fmla="*/ 53539 w 371204"/>
                <a:gd name="connsiteY390" fmla="*/ 18033 h 451901"/>
                <a:gd name="connsiteX391" fmla="*/ 55153 w 371204"/>
                <a:gd name="connsiteY391" fmla="*/ 19647 h 451901"/>
                <a:gd name="connsiteX392" fmla="*/ 56767 w 371204"/>
                <a:gd name="connsiteY392" fmla="*/ 19647 h 451901"/>
                <a:gd name="connsiteX393" fmla="*/ 58381 w 371204"/>
                <a:gd name="connsiteY393" fmla="*/ 21260 h 451901"/>
                <a:gd name="connsiteX394" fmla="*/ 68064 w 371204"/>
                <a:gd name="connsiteY394" fmla="*/ 24488 h 451901"/>
                <a:gd name="connsiteX395" fmla="*/ 71292 w 371204"/>
                <a:gd name="connsiteY395" fmla="*/ 26102 h 451901"/>
                <a:gd name="connsiteX396" fmla="*/ 72906 w 371204"/>
                <a:gd name="connsiteY396" fmla="*/ 27716 h 451901"/>
                <a:gd name="connsiteX397" fmla="*/ 72906 w 371204"/>
                <a:gd name="connsiteY397" fmla="*/ 27716 h 451901"/>
                <a:gd name="connsiteX398" fmla="*/ 74520 w 371204"/>
                <a:gd name="connsiteY398" fmla="*/ 29330 h 451901"/>
                <a:gd name="connsiteX399" fmla="*/ 76134 w 371204"/>
                <a:gd name="connsiteY399" fmla="*/ 29330 h 451901"/>
                <a:gd name="connsiteX400" fmla="*/ 90660 w 371204"/>
                <a:gd name="connsiteY400" fmla="*/ 34172 h 45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</a:cxnLst>
              <a:rect l="l" t="t" r="r" b="b"/>
              <a:pathLst>
                <a:path w="371204" h="451901">
                  <a:moveTo>
                    <a:pt x="97115" y="37400"/>
                  </a:moveTo>
                  <a:lnTo>
                    <a:pt x="103571" y="35786"/>
                  </a:lnTo>
                  <a:lnTo>
                    <a:pt x="124552" y="27716"/>
                  </a:lnTo>
                  <a:lnTo>
                    <a:pt x="132622" y="22874"/>
                  </a:lnTo>
                  <a:lnTo>
                    <a:pt x="137464" y="19647"/>
                  </a:lnTo>
                  <a:lnTo>
                    <a:pt x="139078" y="19647"/>
                  </a:lnTo>
                  <a:lnTo>
                    <a:pt x="140691" y="19647"/>
                  </a:lnTo>
                  <a:lnTo>
                    <a:pt x="143919" y="19647"/>
                  </a:lnTo>
                  <a:lnTo>
                    <a:pt x="155217" y="22874"/>
                  </a:lnTo>
                  <a:lnTo>
                    <a:pt x="161673" y="24488"/>
                  </a:lnTo>
                  <a:lnTo>
                    <a:pt x="163287" y="24488"/>
                  </a:lnTo>
                  <a:lnTo>
                    <a:pt x="164900" y="24488"/>
                  </a:lnTo>
                  <a:lnTo>
                    <a:pt x="169742" y="22874"/>
                  </a:lnTo>
                  <a:lnTo>
                    <a:pt x="171356" y="22874"/>
                  </a:lnTo>
                  <a:lnTo>
                    <a:pt x="172970" y="21260"/>
                  </a:lnTo>
                  <a:lnTo>
                    <a:pt x="179426" y="14805"/>
                  </a:lnTo>
                  <a:lnTo>
                    <a:pt x="181040" y="14805"/>
                  </a:lnTo>
                  <a:lnTo>
                    <a:pt x="182654" y="13191"/>
                  </a:lnTo>
                  <a:lnTo>
                    <a:pt x="184268" y="13191"/>
                  </a:lnTo>
                  <a:lnTo>
                    <a:pt x="190723" y="13191"/>
                  </a:lnTo>
                  <a:lnTo>
                    <a:pt x="192337" y="13191"/>
                  </a:lnTo>
                  <a:lnTo>
                    <a:pt x="195565" y="13191"/>
                  </a:lnTo>
                  <a:lnTo>
                    <a:pt x="208477" y="18033"/>
                  </a:lnTo>
                  <a:lnTo>
                    <a:pt x="264964" y="22874"/>
                  </a:lnTo>
                  <a:lnTo>
                    <a:pt x="269806" y="21260"/>
                  </a:lnTo>
                  <a:lnTo>
                    <a:pt x="274648" y="19647"/>
                  </a:lnTo>
                  <a:lnTo>
                    <a:pt x="276262" y="19647"/>
                  </a:lnTo>
                  <a:lnTo>
                    <a:pt x="279490" y="16419"/>
                  </a:lnTo>
                  <a:lnTo>
                    <a:pt x="287559" y="13191"/>
                  </a:lnTo>
                  <a:lnTo>
                    <a:pt x="297243" y="13191"/>
                  </a:lnTo>
                  <a:lnTo>
                    <a:pt x="298857" y="13191"/>
                  </a:lnTo>
                  <a:lnTo>
                    <a:pt x="300471" y="11577"/>
                  </a:lnTo>
                  <a:lnTo>
                    <a:pt x="302085" y="9963"/>
                  </a:lnTo>
                  <a:lnTo>
                    <a:pt x="305313" y="11577"/>
                  </a:lnTo>
                  <a:lnTo>
                    <a:pt x="305313" y="11577"/>
                  </a:lnTo>
                  <a:lnTo>
                    <a:pt x="306926" y="16419"/>
                  </a:lnTo>
                  <a:lnTo>
                    <a:pt x="306926" y="19647"/>
                  </a:lnTo>
                  <a:lnTo>
                    <a:pt x="311768" y="21260"/>
                  </a:lnTo>
                  <a:lnTo>
                    <a:pt x="313382" y="22874"/>
                  </a:lnTo>
                  <a:lnTo>
                    <a:pt x="316610" y="22874"/>
                  </a:lnTo>
                  <a:lnTo>
                    <a:pt x="323066" y="21260"/>
                  </a:lnTo>
                  <a:lnTo>
                    <a:pt x="321452" y="27716"/>
                  </a:lnTo>
                  <a:lnTo>
                    <a:pt x="324680" y="29330"/>
                  </a:lnTo>
                  <a:lnTo>
                    <a:pt x="331135" y="29330"/>
                  </a:lnTo>
                  <a:lnTo>
                    <a:pt x="335977" y="26102"/>
                  </a:lnTo>
                  <a:lnTo>
                    <a:pt x="335977" y="30944"/>
                  </a:lnTo>
                  <a:lnTo>
                    <a:pt x="339205" y="34172"/>
                  </a:lnTo>
                  <a:lnTo>
                    <a:pt x="345661" y="34172"/>
                  </a:lnTo>
                  <a:lnTo>
                    <a:pt x="358572" y="34172"/>
                  </a:lnTo>
                  <a:lnTo>
                    <a:pt x="363414" y="35786"/>
                  </a:lnTo>
                  <a:lnTo>
                    <a:pt x="368256" y="37400"/>
                  </a:lnTo>
                  <a:lnTo>
                    <a:pt x="369870" y="42242"/>
                  </a:lnTo>
                  <a:lnTo>
                    <a:pt x="371484" y="47083"/>
                  </a:lnTo>
                  <a:lnTo>
                    <a:pt x="374712" y="51925"/>
                  </a:lnTo>
                  <a:lnTo>
                    <a:pt x="374712" y="56767"/>
                  </a:lnTo>
                  <a:lnTo>
                    <a:pt x="373098" y="58381"/>
                  </a:lnTo>
                  <a:lnTo>
                    <a:pt x="371484" y="59995"/>
                  </a:lnTo>
                  <a:lnTo>
                    <a:pt x="369870" y="61609"/>
                  </a:lnTo>
                  <a:lnTo>
                    <a:pt x="369870" y="61609"/>
                  </a:lnTo>
                  <a:lnTo>
                    <a:pt x="363414" y="64837"/>
                  </a:lnTo>
                  <a:lnTo>
                    <a:pt x="361800" y="64837"/>
                  </a:lnTo>
                  <a:lnTo>
                    <a:pt x="360186" y="66451"/>
                  </a:lnTo>
                  <a:lnTo>
                    <a:pt x="356958" y="68065"/>
                  </a:lnTo>
                  <a:lnTo>
                    <a:pt x="356958" y="69678"/>
                  </a:lnTo>
                  <a:lnTo>
                    <a:pt x="356958" y="71292"/>
                  </a:lnTo>
                  <a:lnTo>
                    <a:pt x="355344" y="72906"/>
                  </a:lnTo>
                  <a:lnTo>
                    <a:pt x="355344" y="74520"/>
                  </a:lnTo>
                  <a:lnTo>
                    <a:pt x="353731" y="74520"/>
                  </a:lnTo>
                  <a:lnTo>
                    <a:pt x="352117" y="76134"/>
                  </a:lnTo>
                  <a:lnTo>
                    <a:pt x="352117" y="76134"/>
                  </a:lnTo>
                  <a:lnTo>
                    <a:pt x="350503" y="77748"/>
                  </a:lnTo>
                  <a:lnTo>
                    <a:pt x="350503" y="80976"/>
                  </a:lnTo>
                  <a:lnTo>
                    <a:pt x="348889" y="82590"/>
                  </a:lnTo>
                  <a:lnTo>
                    <a:pt x="347275" y="84204"/>
                  </a:lnTo>
                  <a:lnTo>
                    <a:pt x="345661" y="85818"/>
                  </a:lnTo>
                  <a:lnTo>
                    <a:pt x="345661" y="85818"/>
                  </a:lnTo>
                  <a:lnTo>
                    <a:pt x="345661" y="85818"/>
                  </a:lnTo>
                  <a:lnTo>
                    <a:pt x="344047" y="87432"/>
                  </a:lnTo>
                  <a:lnTo>
                    <a:pt x="344047" y="89046"/>
                  </a:lnTo>
                  <a:lnTo>
                    <a:pt x="342433" y="89046"/>
                  </a:lnTo>
                  <a:lnTo>
                    <a:pt x="340819" y="90660"/>
                  </a:lnTo>
                  <a:lnTo>
                    <a:pt x="340819" y="90660"/>
                  </a:lnTo>
                  <a:lnTo>
                    <a:pt x="339205" y="90660"/>
                  </a:lnTo>
                  <a:lnTo>
                    <a:pt x="337591" y="90660"/>
                  </a:lnTo>
                  <a:lnTo>
                    <a:pt x="337591" y="92274"/>
                  </a:lnTo>
                  <a:lnTo>
                    <a:pt x="337591" y="93887"/>
                  </a:lnTo>
                  <a:lnTo>
                    <a:pt x="337591" y="97115"/>
                  </a:lnTo>
                  <a:lnTo>
                    <a:pt x="339205" y="98729"/>
                  </a:lnTo>
                  <a:lnTo>
                    <a:pt x="340819" y="98729"/>
                  </a:lnTo>
                  <a:lnTo>
                    <a:pt x="340819" y="100343"/>
                  </a:lnTo>
                  <a:lnTo>
                    <a:pt x="340819" y="103571"/>
                  </a:lnTo>
                  <a:lnTo>
                    <a:pt x="340819" y="108413"/>
                  </a:lnTo>
                  <a:lnTo>
                    <a:pt x="339205" y="110027"/>
                  </a:lnTo>
                  <a:lnTo>
                    <a:pt x="337591" y="111641"/>
                  </a:lnTo>
                  <a:lnTo>
                    <a:pt x="337591" y="113255"/>
                  </a:lnTo>
                  <a:lnTo>
                    <a:pt x="335977" y="114869"/>
                  </a:lnTo>
                  <a:lnTo>
                    <a:pt x="335977" y="121324"/>
                  </a:lnTo>
                  <a:lnTo>
                    <a:pt x="335977" y="122938"/>
                  </a:lnTo>
                  <a:lnTo>
                    <a:pt x="334363" y="126166"/>
                  </a:lnTo>
                  <a:lnTo>
                    <a:pt x="334363" y="127780"/>
                  </a:lnTo>
                  <a:lnTo>
                    <a:pt x="334363" y="131008"/>
                  </a:lnTo>
                  <a:lnTo>
                    <a:pt x="335977" y="134236"/>
                  </a:lnTo>
                  <a:lnTo>
                    <a:pt x="337591" y="135850"/>
                  </a:lnTo>
                  <a:lnTo>
                    <a:pt x="339205" y="135850"/>
                  </a:lnTo>
                  <a:lnTo>
                    <a:pt x="340819" y="137464"/>
                  </a:lnTo>
                  <a:lnTo>
                    <a:pt x="342433" y="140691"/>
                  </a:lnTo>
                  <a:lnTo>
                    <a:pt x="344047" y="145533"/>
                  </a:lnTo>
                  <a:lnTo>
                    <a:pt x="345661" y="158445"/>
                  </a:lnTo>
                  <a:lnTo>
                    <a:pt x="347275" y="166514"/>
                  </a:lnTo>
                  <a:lnTo>
                    <a:pt x="350503" y="169742"/>
                  </a:lnTo>
                  <a:lnTo>
                    <a:pt x="352117" y="171356"/>
                  </a:lnTo>
                  <a:lnTo>
                    <a:pt x="352117" y="174584"/>
                  </a:lnTo>
                  <a:lnTo>
                    <a:pt x="352117" y="179426"/>
                  </a:lnTo>
                  <a:lnTo>
                    <a:pt x="350503" y="184268"/>
                  </a:lnTo>
                  <a:lnTo>
                    <a:pt x="350503" y="187496"/>
                  </a:lnTo>
                  <a:lnTo>
                    <a:pt x="348889" y="189109"/>
                  </a:lnTo>
                  <a:lnTo>
                    <a:pt x="347275" y="189109"/>
                  </a:lnTo>
                  <a:lnTo>
                    <a:pt x="345661" y="190723"/>
                  </a:lnTo>
                  <a:lnTo>
                    <a:pt x="345661" y="192337"/>
                  </a:lnTo>
                  <a:lnTo>
                    <a:pt x="345661" y="192337"/>
                  </a:lnTo>
                  <a:lnTo>
                    <a:pt x="344047" y="197179"/>
                  </a:lnTo>
                  <a:lnTo>
                    <a:pt x="344047" y="198793"/>
                  </a:lnTo>
                  <a:lnTo>
                    <a:pt x="344047" y="200407"/>
                  </a:lnTo>
                  <a:lnTo>
                    <a:pt x="342433" y="200407"/>
                  </a:lnTo>
                  <a:lnTo>
                    <a:pt x="337591" y="203635"/>
                  </a:lnTo>
                  <a:lnTo>
                    <a:pt x="337591" y="205249"/>
                  </a:lnTo>
                  <a:lnTo>
                    <a:pt x="335977" y="206863"/>
                  </a:lnTo>
                  <a:lnTo>
                    <a:pt x="335977" y="206863"/>
                  </a:lnTo>
                  <a:lnTo>
                    <a:pt x="335977" y="210091"/>
                  </a:lnTo>
                  <a:lnTo>
                    <a:pt x="334363" y="213318"/>
                  </a:lnTo>
                  <a:lnTo>
                    <a:pt x="327908" y="219774"/>
                  </a:lnTo>
                  <a:lnTo>
                    <a:pt x="323066" y="226230"/>
                  </a:lnTo>
                  <a:lnTo>
                    <a:pt x="321452" y="231072"/>
                  </a:lnTo>
                  <a:lnTo>
                    <a:pt x="321452" y="232686"/>
                  </a:lnTo>
                  <a:lnTo>
                    <a:pt x="319838" y="234299"/>
                  </a:lnTo>
                  <a:lnTo>
                    <a:pt x="316610" y="243983"/>
                  </a:lnTo>
                  <a:lnTo>
                    <a:pt x="316610" y="247211"/>
                  </a:lnTo>
                  <a:lnTo>
                    <a:pt x="314996" y="248825"/>
                  </a:lnTo>
                  <a:lnTo>
                    <a:pt x="313382" y="250439"/>
                  </a:lnTo>
                  <a:lnTo>
                    <a:pt x="313382" y="252053"/>
                  </a:lnTo>
                  <a:lnTo>
                    <a:pt x="313382" y="253667"/>
                  </a:lnTo>
                  <a:lnTo>
                    <a:pt x="316610" y="256895"/>
                  </a:lnTo>
                  <a:lnTo>
                    <a:pt x="316610" y="258508"/>
                  </a:lnTo>
                  <a:lnTo>
                    <a:pt x="318224" y="260123"/>
                  </a:lnTo>
                  <a:lnTo>
                    <a:pt x="331135" y="268192"/>
                  </a:lnTo>
                  <a:lnTo>
                    <a:pt x="334363" y="268192"/>
                  </a:lnTo>
                  <a:lnTo>
                    <a:pt x="337591" y="268192"/>
                  </a:lnTo>
                  <a:lnTo>
                    <a:pt x="339205" y="269806"/>
                  </a:lnTo>
                  <a:lnTo>
                    <a:pt x="342433" y="269806"/>
                  </a:lnTo>
                  <a:lnTo>
                    <a:pt x="344047" y="269806"/>
                  </a:lnTo>
                  <a:lnTo>
                    <a:pt x="344047" y="271420"/>
                  </a:lnTo>
                  <a:lnTo>
                    <a:pt x="345661" y="271420"/>
                  </a:lnTo>
                  <a:lnTo>
                    <a:pt x="347275" y="276262"/>
                  </a:lnTo>
                  <a:lnTo>
                    <a:pt x="348889" y="279490"/>
                  </a:lnTo>
                  <a:lnTo>
                    <a:pt x="347275" y="298857"/>
                  </a:lnTo>
                  <a:lnTo>
                    <a:pt x="348889" y="300471"/>
                  </a:lnTo>
                  <a:lnTo>
                    <a:pt x="350503" y="305313"/>
                  </a:lnTo>
                  <a:lnTo>
                    <a:pt x="366642" y="326294"/>
                  </a:lnTo>
                  <a:lnTo>
                    <a:pt x="368256" y="327908"/>
                  </a:lnTo>
                  <a:lnTo>
                    <a:pt x="368256" y="329522"/>
                  </a:lnTo>
                  <a:lnTo>
                    <a:pt x="368256" y="342433"/>
                  </a:lnTo>
                  <a:lnTo>
                    <a:pt x="365028" y="365028"/>
                  </a:lnTo>
                  <a:lnTo>
                    <a:pt x="363414" y="369870"/>
                  </a:lnTo>
                  <a:lnTo>
                    <a:pt x="361800" y="373098"/>
                  </a:lnTo>
                  <a:lnTo>
                    <a:pt x="363414" y="377940"/>
                  </a:lnTo>
                  <a:lnTo>
                    <a:pt x="363414" y="387623"/>
                  </a:lnTo>
                  <a:lnTo>
                    <a:pt x="366642" y="395693"/>
                  </a:lnTo>
                  <a:lnTo>
                    <a:pt x="366642" y="397307"/>
                  </a:lnTo>
                  <a:lnTo>
                    <a:pt x="366642" y="398921"/>
                  </a:lnTo>
                  <a:lnTo>
                    <a:pt x="368256" y="408604"/>
                  </a:lnTo>
                  <a:lnTo>
                    <a:pt x="361800" y="445725"/>
                  </a:lnTo>
                  <a:lnTo>
                    <a:pt x="361800" y="445725"/>
                  </a:lnTo>
                  <a:lnTo>
                    <a:pt x="361800" y="447339"/>
                  </a:lnTo>
                  <a:lnTo>
                    <a:pt x="358572" y="448953"/>
                  </a:lnTo>
                  <a:lnTo>
                    <a:pt x="345661" y="450567"/>
                  </a:lnTo>
                  <a:lnTo>
                    <a:pt x="335977" y="442497"/>
                  </a:lnTo>
                  <a:lnTo>
                    <a:pt x="314996" y="444111"/>
                  </a:lnTo>
                  <a:lnTo>
                    <a:pt x="311768" y="447339"/>
                  </a:lnTo>
                  <a:lnTo>
                    <a:pt x="310154" y="450567"/>
                  </a:lnTo>
                  <a:lnTo>
                    <a:pt x="308540" y="452180"/>
                  </a:lnTo>
                  <a:lnTo>
                    <a:pt x="302085" y="453794"/>
                  </a:lnTo>
                  <a:lnTo>
                    <a:pt x="295629" y="452180"/>
                  </a:lnTo>
                  <a:lnTo>
                    <a:pt x="292401" y="448953"/>
                  </a:lnTo>
                  <a:lnTo>
                    <a:pt x="287559" y="447339"/>
                  </a:lnTo>
                  <a:lnTo>
                    <a:pt x="284331" y="444111"/>
                  </a:lnTo>
                  <a:lnTo>
                    <a:pt x="277876" y="442497"/>
                  </a:lnTo>
                  <a:lnTo>
                    <a:pt x="274648" y="442497"/>
                  </a:lnTo>
                  <a:lnTo>
                    <a:pt x="273034" y="442497"/>
                  </a:lnTo>
                  <a:lnTo>
                    <a:pt x="266578" y="444111"/>
                  </a:lnTo>
                  <a:lnTo>
                    <a:pt x="260122" y="442497"/>
                  </a:lnTo>
                  <a:lnTo>
                    <a:pt x="237527" y="437655"/>
                  </a:lnTo>
                  <a:lnTo>
                    <a:pt x="224616" y="436041"/>
                  </a:lnTo>
                  <a:lnTo>
                    <a:pt x="221388" y="434427"/>
                  </a:lnTo>
                  <a:lnTo>
                    <a:pt x="221388" y="431199"/>
                  </a:lnTo>
                  <a:lnTo>
                    <a:pt x="221388" y="421516"/>
                  </a:lnTo>
                  <a:lnTo>
                    <a:pt x="221388" y="418288"/>
                  </a:lnTo>
                  <a:lnTo>
                    <a:pt x="218160" y="415060"/>
                  </a:lnTo>
                  <a:lnTo>
                    <a:pt x="214932" y="413446"/>
                  </a:lnTo>
                  <a:lnTo>
                    <a:pt x="211705" y="411832"/>
                  </a:lnTo>
                  <a:lnTo>
                    <a:pt x="208477" y="413446"/>
                  </a:lnTo>
                  <a:lnTo>
                    <a:pt x="203635" y="415060"/>
                  </a:lnTo>
                  <a:lnTo>
                    <a:pt x="203635" y="418288"/>
                  </a:lnTo>
                  <a:lnTo>
                    <a:pt x="202021" y="421516"/>
                  </a:lnTo>
                  <a:lnTo>
                    <a:pt x="200407" y="424744"/>
                  </a:lnTo>
                  <a:lnTo>
                    <a:pt x="192337" y="427971"/>
                  </a:lnTo>
                  <a:lnTo>
                    <a:pt x="187496" y="426358"/>
                  </a:lnTo>
                  <a:lnTo>
                    <a:pt x="181040" y="423130"/>
                  </a:lnTo>
                  <a:lnTo>
                    <a:pt x="174584" y="421516"/>
                  </a:lnTo>
                  <a:lnTo>
                    <a:pt x="168128" y="423130"/>
                  </a:lnTo>
                  <a:lnTo>
                    <a:pt x="153603" y="429585"/>
                  </a:lnTo>
                  <a:lnTo>
                    <a:pt x="139078" y="439269"/>
                  </a:lnTo>
                  <a:lnTo>
                    <a:pt x="137464" y="440883"/>
                  </a:lnTo>
                  <a:lnTo>
                    <a:pt x="132622" y="440883"/>
                  </a:lnTo>
                  <a:lnTo>
                    <a:pt x="129394" y="439269"/>
                  </a:lnTo>
                  <a:lnTo>
                    <a:pt x="127780" y="436041"/>
                  </a:lnTo>
                  <a:lnTo>
                    <a:pt x="126166" y="436041"/>
                  </a:lnTo>
                  <a:lnTo>
                    <a:pt x="121324" y="437655"/>
                  </a:lnTo>
                  <a:lnTo>
                    <a:pt x="110027" y="445725"/>
                  </a:lnTo>
                  <a:lnTo>
                    <a:pt x="103571" y="447339"/>
                  </a:lnTo>
                  <a:lnTo>
                    <a:pt x="95501" y="448953"/>
                  </a:lnTo>
                  <a:lnTo>
                    <a:pt x="69678" y="448953"/>
                  </a:lnTo>
                  <a:lnTo>
                    <a:pt x="58381" y="452180"/>
                  </a:lnTo>
                  <a:lnTo>
                    <a:pt x="58381" y="452180"/>
                  </a:lnTo>
                  <a:lnTo>
                    <a:pt x="56767" y="444111"/>
                  </a:lnTo>
                  <a:lnTo>
                    <a:pt x="58381" y="440883"/>
                  </a:lnTo>
                  <a:lnTo>
                    <a:pt x="58381" y="439269"/>
                  </a:lnTo>
                  <a:lnTo>
                    <a:pt x="59995" y="434427"/>
                  </a:lnTo>
                  <a:lnTo>
                    <a:pt x="59995" y="431199"/>
                  </a:lnTo>
                  <a:lnTo>
                    <a:pt x="58381" y="427971"/>
                  </a:lnTo>
                  <a:lnTo>
                    <a:pt x="58381" y="426358"/>
                  </a:lnTo>
                  <a:lnTo>
                    <a:pt x="59995" y="423130"/>
                  </a:lnTo>
                  <a:lnTo>
                    <a:pt x="59995" y="421516"/>
                  </a:lnTo>
                  <a:lnTo>
                    <a:pt x="63223" y="415060"/>
                  </a:lnTo>
                  <a:lnTo>
                    <a:pt x="63223" y="413446"/>
                  </a:lnTo>
                  <a:lnTo>
                    <a:pt x="63223" y="410218"/>
                  </a:lnTo>
                  <a:lnTo>
                    <a:pt x="63223" y="408604"/>
                  </a:lnTo>
                  <a:lnTo>
                    <a:pt x="59995" y="398921"/>
                  </a:lnTo>
                  <a:lnTo>
                    <a:pt x="56767" y="390851"/>
                  </a:lnTo>
                  <a:lnTo>
                    <a:pt x="53539" y="377940"/>
                  </a:lnTo>
                  <a:lnTo>
                    <a:pt x="53539" y="373098"/>
                  </a:lnTo>
                  <a:lnTo>
                    <a:pt x="55153" y="368256"/>
                  </a:lnTo>
                  <a:lnTo>
                    <a:pt x="53539" y="358572"/>
                  </a:lnTo>
                  <a:lnTo>
                    <a:pt x="55153" y="355344"/>
                  </a:lnTo>
                  <a:lnTo>
                    <a:pt x="55153" y="352117"/>
                  </a:lnTo>
                  <a:lnTo>
                    <a:pt x="55153" y="350503"/>
                  </a:lnTo>
                  <a:lnTo>
                    <a:pt x="59995" y="347275"/>
                  </a:lnTo>
                  <a:lnTo>
                    <a:pt x="59995" y="347275"/>
                  </a:lnTo>
                  <a:lnTo>
                    <a:pt x="59995" y="345661"/>
                  </a:lnTo>
                  <a:lnTo>
                    <a:pt x="61609" y="344047"/>
                  </a:lnTo>
                  <a:lnTo>
                    <a:pt x="63223" y="335977"/>
                  </a:lnTo>
                  <a:lnTo>
                    <a:pt x="63223" y="335977"/>
                  </a:lnTo>
                  <a:lnTo>
                    <a:pt x="68064" y="326294"/>
                  </a:lnTo>
                  <a:lnTo>
                    <a:pt x="69678" y="321452"/>
                  </a:lnTo>
                  <a:lnTo>
                    <a:pt x="74520" y="303699"/>
                  </a:lnTo>
                  <a:lnTo>
                    <a:pt x="76134" y="297243"/>
                  </a:lnTo>
                  <a:lnTo>
                    <a:pt x="74520" y="289173"/>
                  </a:lnTo>
                  <a:lnTo>
                    <a:pt x="74520" y="285945"/>
                  </a:lnTo>
                  <a:lnTo>
                    <a:pt x="76134" y="284332"/>
                  </a:lnTo>
                  <a:lnTo>
                    <a:pt x="77748" y="282717"/>
                  </a:lnTo>
                  <a:lnTo>
                    <a:pt x="79362" y="281104"/>
                  </a:lnTo>
                  <a:lnTo>
                    <a:pt x="80976" y="277876"/>
                  </a:lnTo>
                  <a:lnTo>
                    <a:pt x="82590" y="274648"/>
                  </a:lnTo>
                  <a:lnTo>
                    <a:pt x="84204" y="273034"/>
                  </a:lnTo>
                  <a:lnTo>
                    <a:pt x="85818" y="271420"/>
                  </a:lnTo>
                  <a:lnTo>
                    <a:pt x="87432" y="269806"/>
                  </a:lnTo>
                  <a:lnTo>
                    <a:pt x="89046" y="269806"/>
                  </a:lnTo>
                  <a:lnTo>
                    <a:pt x="90660" y="268192"/>
                  </a:lnTo>
                  <a:lnTo>
                    <a:pt x="95501" y="263350"/>
                  </a:lnTo>
                  <a:lnTo>
                    <a:pt x="95501" y="261736"/>
                  </a:lnTo>
                  <a:lnTo>
                    <a:pt x="103571" y="258508"/>
                  </a:lnTo>
                  <a:lnTo>
                    <a:pt x="105185" y="256895"/>
                  </a:lnTo>
                  <a:lnTo>
                    <a:pt x="110027" y="252053"/>
                  </a:lnTo>
                  <a:lnTo>
                    <a:pt x="114869" y="248825"/>
                  </a:lnTo>
                  <a:lnTo>
                    <a:pt x="116482" y="247211"/>
                  </a:lnTo>
                  <a:lnTo>
                    <a:pt x="116482" y="245597"/>
                  </a:lnTo>
                  <a:lnTo>
                    <a:pt x="119710" y="242369"/>
                  </a:lnTo>
                  <a:lnTo>
                    <a:pt x="124552" y="231072"/>
                  </a:lnTo>
                  <a:lnTo>
                    <a:pt x="126166" y="229458"/>
                  </a:lnTo>
                  <a:lnTo>
                    <a:pt x="127780" y="227844"/>
                  </a:lnTo>
                  <a:lnTo>
                    <a:pt x="129394" y="227844"/>
                  </a:lnTo>
                  <a:lnTo>
                    <a:pt x="131008" y="226230"/>
                  </a:lnTo>
                  <a:lnTo>
                    <a:pt x="134236" y="223002"/>
                  </a:lnTo>
                  <a:lnTo>
                    <a:pt x="134236" y="221388"/>
                  </a:lnTo>
                  <a:lnTo>
                    <a:pt x="134236" y="219774"/>
                  </a:lnTo>
                  <a:lnTo>
                    <a:pt x="134236" y="214932"/>
                  </a:lnTo>
                  <a:lnTo>
                    <a:pt x="134236" y="205249"/>
                  </a:lnTo>
                  <a:lnTo>
                    <a:pt x="132622" y="198793"/>
                  </a:lnTo>
                  <a:lnTo>
                    <a:pt x="132622" y="195565"/>
                  </a:lnTo>
                  <a:lnTo>
                    <a:pt x="132622" y="193951"/>
                  </a:lnTo>
                  <a:lnTo>
                    <a:pt x="134236" y="192337"/>
                  </a:lnTo>
                  <a:lnTo>
                    <a:pt x="134236" y="190723"/>
                  </a:lnTo>
                  <a:lnTo>
                    <a:pt x="135850" y="190723"/>
                  </a:lnTo>
                  <a:lnTo>
                    <a:pt x="135850" y="189109"/>
                  </a:lnTo>
                  <a:lnTo>
                    <a:pt x="139078" y="187496"/>
                  </a:lnTo>
                  <a:lnTo>
                    <a:pt x="142305" y="185882"/>
                  </a:lnTo>
                  <a:lnTo>
                    <a:pt x="142305" y="184268"/>
                  </a:lnTo>
                  <a:lnTo>
                    <a:pt x="142305" y="182654"/>
                  </a:lnTo>
                  <a:lnTo>
                    <a:pt x="142305" y="181040"/>
                  </a:lnTo>
                  <a:lnTo>
                    <a:pt x="142305" y="179426"/>
                  </a:lnTo>
                  <a:lnTo>
                    <a:pt x="142305" y="177812"/>
                  </a:lnTo>
                  <a:lnTo>
                    <a:pt x="140691" y="176198"/>
                  </a:lnTo>
                  <a:lnTo>
                    <a:pt x="139078" y="174584"/>
                  </a:lnTo>
                  <a:lnTo>
                    <a:pt x="139078" y="172970"/>
                  </a:lnTo>
                  <a:lnTo>
                    <a:pt x="137464" y="171356"/>
                  </a:lnTo>
                  <a:lnTo>
                    <a:pt x="137464" y="169742"/>
                  </a:lnTo>
                  <a:lnTo>
                    <a:pt x="139078" y="166514"/>
                  </a:lnTo>
                  <a:lnTo>
                    <a:pt x="140691" y="164900"/>
                  </a:lnTo>
                  <a:lnTo>
                    <a:pt x="140691" y="163287"/>
                  </a:lnTo>
                  <a:lnTo>
                    <a:pt x="140691" y="161673"/>
                  </a:lnTo>
                  <a:lnTo>
                    <a:pt x="140691" y="160059"/>
                  </a:lnTo>
                  <a:lnTo>
                    <a:pt x="139078" y="158445"/>
                  </a:lnTo>
                  <a:lnTo>
                    <a:pt x="137464" y="156831"/>
                  </a:lnTo>
                  <a:lnTo>
                    <a:pt x="137464" y="155217"/>
                  </a:lnTo>
                  <a:lnTo>
                    <a:pt x="137464" y="153603"/>
                  </a:lnTo>
                  <a:lnTo>
                    <a:pt x="137464" y="151989"/>
                  </a:lnTo>
                  <a:lnTo>
                    <a:pt x="137464" y="145533"/>
                  </a:lnTo>
                  <a:lnTo>
                    <a:pt x="135850" y="135850"/>
                  </a:lnTo>
                  <a:lnTo>
                    <a:pt x="135850" y="131008"/>
                  </a:lnTo>
                  <a:lnTo>
                    <a:pt x="134236" y="121324"/>
                  </a:lnTo>
                  <a:lnTo>
                    <a:pt x="135850" y="118096"/>
                  </a:lnTo>
                  <a:lnTo>
                    <a:pt x="139078" y="106799"/>
                  </a:lnTo>
                  <a:lnTo>
                    <a:pt x="142305" y="101957"/>
                  </a:lnTo>
                  <a:lnTo>
                    <a:pt x="143919" y="100343"/>
                  </a:lnTo>
                  <a:lnTo>
                    <a:pt x="147147" y="98729"/>
                  </a:lnTo>
                  <a:lnTo>
                    <a:pt x="148761" y="97115"/>
                  </a:lnTo>
                  <a:lnTo>
                    <a:pt x="148761" y="97115"/>
                  </a:lnTo>
                  <a:lnTo>
                    <a:pt x="150375" y="92274"/>
                  </a:lnTo>
                  <a:lnTo>
                    <a:pt x="151989" y="89046"/>
                  </a:lnTo>
                  <a:lnTo>
                    <a:pt x="155217" y="82590"/>
                  </a:lnTo>
                  <a:lnTo>
                    <a:pt x="155217" y="77748"/>
                  </a:lnTo>
                  <a:lnTo>
                    <a:pt x="155217" y="76134"/>
                  </a:lnTo>
                  <a:lnTo>
                    <a:pt x="155217" y="76134"/>
                  </a:lnTo>
                  <a:lnTo>
                    <a:pt x="155217" y="74520"/>
                  </a:lnTo>
                  <a:lnTo>
                    <a:pt x="155217" y="72906"/>
                  </a:lnTo>
                  <a:lnTo>
                    <a:pt x="151989" y="71292"/>
                  </a:lnTo>
                  <a:lnTo>
                    <a:pt x="150375" y="71292"/>
                  </a:lnTo>
                  <a:lnTo>
                    <a:pt x="148761" y="71292"/>
                  </a:lnTo>
                  <a:lnTo>
                    <a:pt x="147147" y="69678"/>
                  </a:lnTo>
                  <a:lnTo>
                    <a:pt x="143919" y="64837"/>
                  </a:lnTo>
                  <a:lnTo>
                    <a:pt x="143919" y="64837"/>
                  </a:lnTo>
                  <a:lnTo>
                    <a:pt x="139078" y="61609"/>
                  </a:lnTo>
                  <a:lnTo>
                    <a:pt x="131008" y="59995"/>
                  </a:lnTo>
                  <a:lnTo>
                    <a:pt x="131008" y="61609"/>
                  </a:lnTo>
                  <a:lnTo>
                    <a:pt x="134236" y="61609"/>
                  </a:lnTo>
                  <a:lnTo>
                    <a:pt x="129394" y="68065"/>
                  </a:lnTo>
                  <a:lnTo>
                    <a:pt x="122938" y="68065"/>
                  </a:lnTo>
                  <a:lnTo>
                    <a:pt x="119710" y="64837"/>
                  </a:lnTo>
                  <a:lnTo>
                    <a:pt x="122938" y="61609"/>
                  </a:lnTo>
                  <a:lnTo>
                    <a:pt x="122938" y="61609"/>
                  </a:lnTo>
                  <a:lnTo>
                    <a:pt x="121324" y="61609"/>
                  </a:lnTo>
                  <a:lnTo>
                    <a:pt x="121324" y="61609"/>
                  </a:lnTo>
                  <a:lnTo>
                    <a:pt x="121324" y="59995"/>
                  </a:lnTo>
                  <a:lnTo>
                    <a:pt x="118096" y="59995"/>
                  </a:lnTo>
                  <a:lnTo>
                    <a:pt x="114869" y="61609"/>
                  </a:lnTo>
                  <a:lnTo>
                    <a:pt x="111641" y="59995"/>
                  </a:lnTo>
                  <a:lnTo>
                    <a:pt x="108413" y="58381"/>
                  </a:lnTo>
                  <a:lnTo>
                    <a:pt x="105185" y="56767"/>
                  </a:lnTo>
                  <a:lnTo>
                    <a:pt x="100343" y="58381"/>
                  </a:lnTo>
                  <a:lnTo>
                    <a:pt x="92273" y="63223"/>
                  </a:lnTo>
                  <a:lnTo>
                    <a:pt x="89046" y="64837"/>
                  </a:lnTo>
                  <a:lnTo>
                    <a:pt x="85818" y="66451"/>
                  </a:lnTo>
                  <a:lnTo>
                    <a:pt x="80976" y="71292"/>
                  </a:lnTo>
                  <a:lnTo>
                    <a:pt x="77748" y="72906"/>
                  </a:lnTo>
                  <a:lnTo>
                    <a:pt x="74520" y="71292"/>
                  </a:lnTo>
                  <a:lnTo>
                    <a:pt x="72906" y="69678"/>
                  </a:lnTo>
                  <a:lnTo>
                    <a:pt x="68064" y="68065"/>
                  </a:lnTo>
                  <a:lnTo>
                    <a:pt x="63223" y="72906"/>
                  </a:lnTo>
                  <a:lnTo>
                    <a:pt x="61609" y="68065"/>
                  </a:lnTo>
                  <a:lnTo>
                    <a:pt x="55153" y="64837"/>
                  </a:lnTo>
                  <a:lnTo>
                    <a:pt x="53539" y="59995"/>
                  </a:lnTo>
                  <a:lnTo>
                    <a:pt x="50311" y="59995"/>
                  </a:lnTo>
                  <a:lnTo>
                    <a:pt x="47083" y="59995"/>
                  </a:lnTo>
                  <a:lnTo>
                    <a:pt x="43855" y="55153"/>
                  </a:lnTo>
                  <a:lnTo>
                    <a:pt x="39014" y="48697"/>
                  </a:lnTo>
                  <a:lnTo>
                    <a:pt x="29330" y="51925"/>
                  </a:lnTo>
                  <a:lnTo>
                    <a:pt x="27716" y="45469"/>
                  </a:lnTo>
                  <a:lnTo>
                    <a:pt x="22874" y="35786"/>
                  </a:lnTo>
                  <a:lnTo>
                    <a:pt x="22874" y="29330"/>
                  </a:lnTo>
                  <a:lnTo>
                    <a:pt x="19646" y="29330"/>
                  </a:lnTo>
                  <a:lnTo>
                    <a:pt x="19646" y="32558"/>
                  </a:lnTo>
                  <a:lnTo>
                    <a:pt x="16419" y="32558"/>
                  </a:lnTo>
                  <a:lnTo>
                    <a:pt x="16419" y="29330"/>
                  </a:lnTo>
                  <a:lnTo>
                    <a:pt x="16419" y="30944"/>
                  </a:lnTo>
                  <a:lnTo>
                    <a:pt x="11577" y="32558"/>
                  </a:lnTo>
                  <a:lnTo>
                    <a:pt x="8349" y="29330"/>
                  </a:lnTo>
                  <a:lnTo>
                    <a:pt x="5121" y="26102"/>
                  </a:lnTo>
                  <a:lnTo>
                    <a:pt x="5121" y="22874"/>
                  </a:lnTo>
                  <a:lnTo>
                    <a:pt x="6735" y="19647"/>
                  </a:lnTo>
                  <a:lnTo>
                    <a:pt x="8349" y="18033"/>
                  </a:lnTo>
                  <a:lnTo>
                    <a:pt x="9963" y="5121"/>
                  </a:lnTo>
                  <a:lnTo>
                    <a:pt x="53539" y="18033"/>
                  </a:lnTo>
                  <a:lnTo>
                    <a:pt x="55153" y="19647"/>
                  </a:lnTo>
                  <a:lnTo>
                    <a:pt x="56767" y="19647"/>
                  </a:lnTo>
                  <a:lnTo>
                    <a:pt x="58381" y="21260"/>
                  </a:lnTo>
                  <a:lnTo>
                    <a:pt x="68064" y="24488"/>
                  </a:lnTo>
                  <a:lnTo>
                    <a:pt x="71292" y="26102"/>
                  </a:lnTo>
                  <a:lnTo>
                    <a:pt x="72906" y="27716"/>
                  </a:lnTo>
                  <a:lnTo>
                    <a:pt x="72906" y="27716"/>
                  </a:lnTo>
                  <a:lnTo>
                    <a:pt x="74520" y="29330"/>
                  </a:lnTo>
                  <a:lnTo>
                    <a:pt x="76134" y="29330"/>
                  </a:lnTo>
                  <a:lnTo>
                    <a:pt x="90660" y="341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FE9A045A-4E74-48F4-ABA6-1C270BA3693E}"/>
                </a:ext>
              </a:extLst>
            </p:cNvPr>
            <p:cNvSpPr/>
            <p:nvPr/>
          </p:nvSpPr>
          <p:spPr>
            <a:xfrm>
              <a:off x="8684368" y="1508040"/>
              <a:ext cx="484180" cy="581016"/>
            </a:xfrm>
            <a:custGeom>
              <a:avLst/>
              <a:gdLst>
                <a:gd name="connsiteX0" fmla="*/ 468320 w 484179"/>
                <a:gd name="connsiteY0" fmla="*/ 5121 h 581015"/>
                <a:gd name="connsiteX1" fmla="*/ 468320 w 484179"/>
                <a:gd name="connsiteY1" fmla="*/ 6735 h 581015"/>
                <a:gd name="connsiteX2" fmla="*/ 468320 w 484179"/>
                <a:gd name="connsiteY2" fmla="*/ 18033 h 581015"/>
                <a:gd name="connsiteX3" fmla="*/ 466706 w 484179"/>
                <a:gd name="connsiteY3" fmla="*/ 19647 h 581015"/>
                <a:gd name="connsiteX4" fmla="*/ 466706 w 484179"/>
                <a:gd name="connsiteY4" fmla="*/ 22874 h 581015"/>
                <a:gd name="connsiteX5" fmla="*/ 463478 w 484179"/>
                <a:gd name="connsiteY5" fmla="*/ 26102 h 581015"/>
                <a:gd name="connsiteX6" fmla="*/ 460250 w 484179"/>
                <a:gd name="connsiteY6" fmla="*/ 27716 h 581015"/>
                <a:gd name="connsiteX7" fmla="*/ 457022 w 484179"/>
                <a:gd name="connsiteY7" fmla="*/ 29330 h 581015"/>
                <a:gd name="connsiteX8" fmla="*/ 453794 w 484179"/>
                <a:gd name="connsiteY8" fmla="*/ 34172 h 581015"/>
                <a:gd name="connsiteX9" fmla="*/ 448953 w 484179"/>
                <a:gd name="connsiteY9" fmla="*/ 55153 h 581015"/>
                <a:gd name="connsiteX10" fmla="*/ 448953 w 484179"/>
                <a:gd name="connsiteY10" fmla="*/ 69678 h 581015"/>
                <a:gd name="connsiteX11" fmla="*/ 447339 w 484179"/>
                <a:gd name="connsiteY11" fmla="*/ 71292 h 581015"/>
                <a:gd name="connsiteX12" fmla="*/ 447339 w 484179"/>
                <a:gd name="connsiteY12" fmla="*/ 74520 h 581015"/>
                <a:gd name="connsiteX13" fmla="*/ 442497 w 484179"/>
                <a:gd name="connsiteY13" fmla="*/ 82590 h 581015"/>
                <a:gd name="connsiteX14" fmla="*/ 442497 w 484179"/>
                <a:gd name="connsiteY14" fmla="*/ 87432 h 581015"/>
                <a:gd name="connsiteX15" fmla="*/ 442497 w 484179"/>
                <a:gd name="connsiteY15" fmla="*/ 92274 h 581015"/>
                <a:gd name="connsiteX16" fmla="*/ 440883 w 484179"/>
                <a:gd name="connsiteY16" fmla="*/ 95501 h 581015"/>
                <a:gd name="connsiteX17" fmla="*/ 439269 w 484179"/>
                <a:gd name="connsiteY17" fmla="*/ 95501 h 581015"/>
                <a:gd name="connsiteX18" fmla="*/ 437655 w 484179"/>
                <a:gd name="connsiteY18" fmla="*/ 97115 h 581015"/>
                <a:gd name="connsiteX19" fmla="*/ 436041 w 484179"/>
                <a:gd name="connsiteY19" fmla="*/ 97115 h 581015"/>
                <a:gd name="connsiteX20" fmla="*/ 436041 w 484179"/>
                <a:gd name="connsiteY20" fmla="*/ 98729 h 581015"/>
                <a:gd name="connsiteX21" fmla="*/ 436041 w 484179"/>
                <a:gd name="connsiteY21" fmla="*/ 100343 h 581015"/>
                <a:gd name="connsiteX22" fmla="*/ 437655 w 484179"/>
                <a:gd name="connsiteY22" fmla="*/ 103571 h 581015"/>
                <a:gd name="connsiteX23" fmla="*/ 437655 w 484179"/>
                <a:gd name="connsiteY23" fmla="*/ 111641 h 581015"/>
                <a:gd name="connsiteX24" fmla="*/ 440883 w 484179"/>
                <a:gd name="connsiteY24" fmla="*/ 126166 h 581015"/>
                <a:gd name="connsiteX25" fmla="*/ 440883 w 484179"/>
                <a:gd name="connsiteY25" fmla="*/ 134236 h 581015"/>
                <a:gd name="connsiteX26" fmla="*/ 442497 w 484179"/>
                <a:gd name="connsiteY26" fmla="*/ 135850 h 581015"/>
                <a:gd name="connsiteX27" fmla="*/ 444111 w 484179"/>
                <a:gd name="connsiteY27" fmla="*/ 137464 h 581015"/>
                <a:gd name="connsiteX28" fmla="*/ 444111 w 484179"/>
                <a:gd name="connsiteY28" fmla="*/ 139078 h 581015"/>
                <a:gd name="connsiteX29" fmla="*/ 445725 w 484179"/>
                <a:gd name="connsiteY29" fmla="*/ 143919 h 581015"/>
                <a:gd name="connsiteX30" fmla="*/ 447339 w 484179"/>
                <a:gd name="connsiteY30" fmla="*/ 155217 h 581015"/>
                <a:gd name="connsiteX31" fmla="*/ 447339 w 484179"/>
                <a:gd name="connsiteY31" fmla="*/ 158445 h 581015"/>
                <a:gd name="connsiteX32" fmla="*/ 447339 w 484179"/>
                <a:gd name="connsiteY32" fmla="*/ 160059 h 581015"/>
                <a:gd name="connsiteX33" fmla="*/ 444111 w 484179"/>
                <a:gd name="connsiteY33" fmla="*/ 168128 h 581015"/>
                <a:gd name="connsiteX34" fmla="*/ 444111 w 484179"/>
                <a:gd name="connsiteY34" fmla="*/ 171356 h 581015"/>
                <a:gd name="connsiteX35" fmla="*/ 444111 w 484179"/>
                <a:gd name="connsiteY35" fmla="*/ 174584 h 581015"/>
                <a:gd name="connsiteX36" fmla="*/ 444111 w 484179"/>
                <a:gd name="connsiteY36" fmla="*/ 176198 h 581015"/>
                <a:gd name="connsiteX37" fmla="*/ 444111 w 484179"/>
                <a:gd name="connsiteY37" fmla="*/ 177812 h 581015"/>
                <a:gd name="connsiteX38" fmla="*/ 440883 w 484179"/>
                <a:gd name="connsiteY38" fmla="*/ 177812 h 581015"/>
                <a:gd name="connsiteX39" fmla="*/ 440883 w 484179"/>
                <a:gd name="connsiteY39" fmla="*/ 179426 h 581015"/>
                <a:gd name="connsiteX40" fmla="*/ 439269 w 484179"/>
                <a:gd name="connsiteY40" fmla="*/ 181040 h 581015"/>
                <a:gd name="connsiteX41" fmla="*/ 437655 w 484179"/>
                <a:gd name="connsiteY41" fmla="*/ 190723 h 581015"/>
                <a:gd name="connsiteX42" fmla="*/ 436041 w 484179"/>
                <a:gd name="connsiteY42" fmla="*/ 193951 h 581015"/>
                <a:gd name="connsiteX43" fmla="*/ 436041 w 484179"/>
                <a:gd name="connsiteY43" fmla="*/ 195565 h 581015"/>
                <a:gd name="connsiteX44" fmla="*/ 440883 w 484179"/>
                <a:gd name="connsiteY44" fmla="*/ 219774 h 581015"/>
                <a:gd name="connsiteX45" fmla="*/ 442497 w 484179"/>
                <a:gd name="connsiteY45" fmla="*/ 223002 h 581015"/>
                <a:gd name="connsiteX46" fmla="*/ 442497 w 484179"/>
                <a:gd name="connsiteY46" fmla="*/ 224616 h 581015"/>
                <a:gd name="connsiteX47" fmla="*/ 444111 w 484179"/>
                <a:gd name="connsiteY47" fmla="*/ 226230 h 581015"/>
                <a:gd name="connsiteX48" fmla="*/ 445725 w 484179"/>
                <a:gd name="connsiteY48" fmla="*/ 226230 h 581015"/>
                <a:gd name="connsiteX49" fmla="*/ 445725 w 484179"/>
                <a:gd name="connsiteY49" fmla="*/ 226230 h 581015"/>
                <a:gd name="connsiteX50" fmla="*/ 447339 w 484179"/>
                <a:gd name="connsiteY50" fmla="*/ 226230 h 581015"/>
                <a:gd name="connsiteX51" fmla="*/ 448953 w 484179"/>
                <a:gd name="connsiteY51" fmla="*/ 224616 h 581015"/>
                <a:gd name="connsiteX52" fmla="*/ 448953 w 484179"/>
                <a:gd name="connsiteY52" fmla="*/ 223002 h 581015"/>
                <a:gd name="connsiteX53" fmla="*/ 448953 w 484179"/>
                <a:gd name="connsiteY53" fmla="*/ 221388 h 581015"/>
                <a:gd name="connsiteX54" fmla="*/ 448953 w 484179"/>
                <a:gd name="connsiteY54" fmla="*/ 219774 h 581015"/>
                <a:gd name="connsiteX55" fmla="*/ 450566 w 484179"/>
                <a:gd name="connsiteY55" fmla="*/ 218160 h 581015"/>
                <a:gd name="connsiteX56" fmla="*/ 450566 w 484179"/>
                <a:gd name="connsiteY56" fmla="*/ 216546 h 581015"/>
                <a:gd name="connsiteX57" fmla="*/ 452180 w 484179"/>
                <a:gd name="connsiteY57" fmla="*/ 214932 h 581015"/>
                <a:gd name="connsiteX58" fmla="*/ 452180 w 484179"/>
                <a:gd name="connsiteY58" fmla="*/ 213318 h 581015"/>
                <a:gd name="connsiteX59" fmla="*/ 452180 w 484179"/>
                <a:gd name="connsiteY59" fmla="*/ 213318 h 581015"/>
                <a:gd name="connsiteX60" fmla="*/ 453794 w 484179"/>
                <a:gd name="connsiteY60" fmla="*/ 214932 h 581015"/>
                <a:gd name="connsiteX61" fmla="*/ 455408 w 484179"/>
                <a:gd name="connsiteY61" fmla="*/ 218160 h 581015"/>
                <a:gd name="connsiteX62" fmla="*/ 458636 w 484179"/>
                <a:gd name="connsiteY62" fmla="*/ 234300 h 581015"/>
                <a:gd name="connsiteX63" fmla="*/ 460250 w 484179"/>
                <a:gd name="connsiteY63" fmla="*/ 235914 h 581015"/>
                <a:gd name="connsiteX64" fmla="*/ 461864 w 484179"/>
                <a:gd name="connsiteY64" fmla="*/ 237527 h 581015"/>
                <a:gd name="connsiteX65" fmla="*/ 461864 w 484179"/>
                <a:gd name="connsiteY65" fmla="*/ 240755 h 581015"/>
                <a:gd name="connsiteX66" fmla="*/ 461864 w 484179"/>
                <a:gd name="connsiteY66" fmla="*/ 240755 h 581015"/>
                <a:gd name="connsiteX67" fmla="*/ 463478 w 484179"/>
                <a:gd name="connsiteY67" fmla="*/ 242369 h 581015"/>
                <a:gd name="connsiteX68" fmla="*/ 465092 w 484179"/>
                <a:gd name="connsiteY68" fmla="*/ 243983 h 581015"/>
                <a:gd name="connsiteX69" fmla="*/ 466706 w 484179"/>
                <a:gd name="connsiteY69" fmla="*/ 245597 h 581015"/>
                <a:gd name="connsiteX70" fmla="*/ 468320 w 484179"/>
                <a:gd name="connsiteY70" fmla="*/ 245597 h 581015"/>
                <a:gd name="connsiteX71" fmla="*/ 468320 w 484179"/>
                <a:gd name="connsiteY71" fmla="*/ 247211 h 581015"/>
                <a:gd name="connsiteX72" fmla="*/ 469934 w 484179"/>
                <a:gd name="connsiteY72" fmla="*/ 250439 h 581015"/>
                <a:gd name="connsiteX73" fmla="*/ 471548 w 484179"/>
                <a:gd name="connsiteY73" fmla="*/ 252053 h 581015"/>
                <a:gd name="connsiteX74" fmla="*/ 473162 w 484179"/>
                <a:gd name="connsiteY74" fmla="*/ 255281 h 581015"/>
                <a:gd name="connsiteX75" fmla="*/ 481231 w 484179"/>
                <a:gd name="connsiteY75" fmla="*/ 277876 h 581015"/>
                <a:gd name="connsiteX76" fmla="*/ 481231 w 484179"/>
                <a:gd name="connsiteY76" fmla="*/ 285945 h 581015"/>
                <a:gd name="connsiteX77" fmla="*/ 478003 w 484179"/>
                <a:gd name="connsiteY77" fmla="*/ 289173 h 581015"/>
                <a:gd name="connsiteX78" fmla="*/ 474775 w 484179"/>
                <a:gd name="connsiteY78" fmla="*/ 295629 h 581015"/>
                <a:gd name="connsiteX79" fmla="*/ 473162 w 484179"/>
                <a:gd name="connsiteY79" fmla="*/ 297243 h 581015"/>
                <a:gd name="connsiteX80" fmla="*/ 469934 w 484179"/>
                <a:gd name="connsiteY80" fmla="*/ 298857 h 581015"/>
                <a:gd name="connsiteX81" fmla="*/ 463478 w 484179"/>
                <a:gd name="connsiteY81" fmla="*/ 303699 h 581015"/>
                <a:gd name="connsiteX82" fmla="*/ 455408 w 484179"/>
                <a:gd name="connsiteY82" fmla="*/ 308540 h 581015"/>
                <a:gd name="connsiteX83" fmla="*/ 453794 w 484179"/>
                <a:gd name="connsiteY83" fmla="*/ 308540 h 581015"/>
                <a:gd name="connsiteX84" fmla="*/ 450566 w 484179"/>
                <a:gd name="connsiteY84" fmla="*/ 308540 h 581015"/>
                <a:gd name="connsiteX85" fmla="*/ 447339 w 484179"/>
                <a:gd name="connsiteY85" fmla="*/ 308540 h 581015"/>
                <a:gd name="connsiteX86" fmla="*/ 444111 w 484179"/>
                <a:gd name="connsiteY86" fmla="*/ 308540 h 581015"/>
                <a:gd name="connsiteX87" fmla="*/ 440883 w 484179"/>
                <a:gd name="connsiteY87" fmla="*/ 308540 h 581015"/>
                <a:gd name="connsiteX88" fmla="*/ 437655 w 484179"/>
                <a:gd name="connsiteY88" fmla="*/ 308540 h 581015"/>
                <a:gd name="connsiteX89" fmla="*/ 429585 w 484179"/>
                <a:gd name="connsiteY89" fmla="*/ 308540 h 581015"/>
                <a:gd name="connsiteX90" fmla="*/ 424744 w 484179"/>
                <a:gd name="connsiteY90" fmla="*/ 308540 h 581015"/>
                <a:gd name="connsiteX91" fmla="*/ 423130 w 484179"/>
                <a:gd name="connsiteY91" fmla="*/ 310154 h 581015"/>
                <a:gd name="connsiteX92" fmla="*/ 421516 w 484179"/>
                <a:gd name="connsiteY92" fmla="*/ 311768 h 581015"/>
                <a:gd name="connsiteX93" fmla="*/ 421516 w 484179"/>
                <a:gd name="connsiteY93" fmla="*/ 313382 h 581015"/>
                <a:gd name="connsiteX94" fmla="*/ 421516 w 484179"/>
                <a:gd name="connsiteY94" fmla="*/ 314996 h 581015"/>
                <a:gd name="connsiteX95" fmla="*/ 421516 w 484179"/>
                <a:gd name="connsiteY95" fmla="*/ 316610 h 581015"/>
                <a:gd name="connsiteX96" fmla="*/ 421516 w 484179"/>
                <a:gd name="connsiteY96" fmla="*/ 318224 h 581015"/>
                <a:gd name="connsiteX97" fmla="*/ 421516 w 484179"/>
                <a:gd name="connsiteY97" fmla="*/ 321452 h 581015"/>
                <a:gd name="connsiteX98" fmla="*/ 423130 w 484179"/>
                <a:gd name="connsiteY98" fmla="*/ 324680 h 581015"/>
                <a:gd name="connsiteX99" fmla="*/ 423130 w 484179"/>
                <a:gd name="connsiteY99" fmla="*/ 326294 h 581015"/>
                <a:gd name="connsiteX100" fmla="*/ 426357 w 484179"/>
                <a:gd name="connsiteY100" fmla="*/ 331136 h 581015"/>
                <a:gd name="connsiteX101" fmla="*/ 426357 w 484179"/>
                <a:gd name="connsiteY101" fmla="*/ 331136 h 581015"/>
                <a:gd name="connsiteX102" fmla="*/ 432813 w 484179"/>
                <a:gd name="connsiteY102" fmla="*/ 337591 h 581015"/>
                <a:gd name="connsiteX103" fmla="*/ 434427 w 484179"/>
                <a:gd name="connsiteY103" fmla="*/ 339205 h 581015"/>
                <a:gd name="connsiteX104" fmla="*/ 434427 w 484179"/>
                <a:gd name="connsiteY104" fmla="*/ 340819 h 581015"/>
                <a:gd name="connsiteX105" fmla="*/ 436041 w 484179"/>
                <a:gd name="connsiteY105" fmla="*/ 342433 h 581015"/>
                <a:gd name="connsiteX106" fmla="*/ 436041 w 484179"/>
                <a:gd name="connsiteY106" fmla="*/ 342433 h 581015"/>
                <a:gd name="connsiteX107" fmla="*/ 436041 w 484179"/>
                <a:gd name="connsiteY107" fmla="*/ 344047 h 581015"/>
                <a:gd name="connsiteX108" fmla="*/ 434427 w 484179"/>
                <a:gd name="connsiteY108" fmla="*/ 348889 h 581015"/>
                <a:gd name="connsiteX109" fmla="*/ 434427 w 484179"/>
                <a:gd name="connsiteY109" fmla="*/ 350503 h 581015"/>
                <a:gd name="connsiteX110" fmla="*/ 434427 w 484179"/>
                <a:gd name="connsiteY110" fmla="*/ 352117 h 581015"/>
                <a:gd name="connsiteX111" fmla="*/ 436041 w 484179"/>
                <a:gd name="connsiteY111" fmla="*/ 355345 h 581015"/>
                <a:gd name="connsiteX112" fmla="*/ 436041 w 484179"/>
                <a:gd name="connsiteY112" fmla="*/ 356958 h 581015"/>
                <a:gd name="connsiteX113" fmla="*/ 436041 w 484179"/>
                <a:gd name="connsiteY113" fmla="*/ 358572 h 581015"/>
                <a:gd name="connsiteX114" fmla="*/ 436041 w 484179"/>
                <a:gd name="connsiteY114" fmla="*/ 360186 h 581015"/>
                <a:gd name="connsiteX115" fmla="*/ 434427 w 484179"/>
                <a:gd name="connsiteY115" fmla="*/ 361800 h 581015"/>
                <a:gd name="connsiteX116" fmla="*/ 432813 w 484179"/>
                <a:gd name="connsiteY116" fmla="*/ 363414 h 581015"/>
                <a:gd name="connsiteX117" fmla="*/ 431199 w 484179"/>
                <a:gd name="connsiteY117" fmla="*/ 366642 h 581015"/>
                <a:gd name="connsiteX118" fmla="*/ 423130 w 484179"/>
                <a:gd name="connsiteY118" fmla="*/ 373098 h 581015"/>
                <a:gd name="connsiteX119" fmla="*/ 421516 w 484179"/>
                <a:gd name="connsiteY119" fmla="*/ 376326 h 581015"/>
                <a:gd name="connsiteX120" fmla="*/ 419902 w 484179"/>
                <a:gd name="connsiteY120" fmla="*/ 377940 h 581015"/>
                <a:gd name="connsiteX121" fmla="*/ 419902 w 484179"/>
                <a:gd name="connsiteY121" fmla="*/ 379554 h 581015"/>
                <a:gd name="connsiteX122" fmla="*/ 419902 w 484179"/>
                <a:gd name="connsiteY122" fmla="*/ 381167 h 581015"/>
                <a:gd name="connsiteX123" fmla="*/ 419902 w 484179"/>
                <a:gd name="connsiteY123" fmla="*/ 389237 h 581015"/>
                <a:gd name="connsiteX124" fmla="*/ 419902 w 484179"/>
                <a:gd name="connsiteY124" fmla="*/ 390851 h 581015"/>
                <a:gd name="connsiteX125" fmla="*/ 418288 w 484179"/>
                <a:gd name="connsiteY125" fmla="*/ 392465 h 581015"/>
                <a:gd name="connsiteX126" fmla="*/ 418288 w 484179"/>
                <a:gd name="connsiteY126" fmla="*/ 392465 h 581015"/>
                <a:gd name="connsiteX127" fmla="*/ 415060 w 484179"/>
                <a:gd name="connsiteY127" fmla="*/ 394079 h 581015"/>
                <a:gd name="connsiteX128" fmla="*/ 408604 w 484179"/>
                <a:gd name="connsiteY128" fmla="*/ 403763 h 581015"/>
                <a:gd name="connsiteX129" fmla="*/ 406990 w 484179"/>
                <a:gd name="connsiteY129" fmla="*/ 405376 h 581015"/>
                <a:gd name="connsiteX130" fmla="*/ 406990 w 484179"/>
                <a:gd name="connsiteY130" fmla="*/ 408604 h 581015"/>
                <a:gd name="connsiteX131" fmla="*/ 410218 w 484179"/>
                <a:gd name="connsiteY131" fmla="*/ 418288 h 581015"/>
                <a:gd name="connsiteX132" fmla="*/ 411832 w 484179"/>
                <a:gd name="connsiteY132" fmla="*/ 419902 h 581015"/>
                <a:gd name="connsiteX133" fmla="*/ 418288 w 484179"/>
                <a:gd name="connsiteY133" fmla="*/ 429585 h 581015"/>
                <a:gd name="connsiteX134" fmla="*/ 423130 w 484179"/>
                <a:gd name="connsiteY134" fmla="*/ 431199 h 581015"/>
                <a:gd name="connsiteX135" fmla="*/ 424744 w 484179"/>
                <a:gd name="connsiteY135" fmla="*/ 431199 h 581015"/>
                <a:gd name="connsiteX136" fmla="*/ 429585 w 484179"/>
                <a:gd name="connsiteY136" fmla="*/ 432813 h 581015"/>
                <a:gd name="connsiteX137" fmla="*/ 432813 w 484179"/>
                <a:gd name="connsiteY137" fmla="*/ 434427 h 581015"/>
                <a:gd name="connsiteX138" fmla="*/ 437655 w 484179"/>
                <a:gd name="connsiteY138" fmla="*/ 437655 h 581015"/>
                <a:gd name="connsiteX139" fmla="*/ 439269 w 484179"/>
                <a:gd name="connsiteY139" fmla="*/ 437655 h 581015"/>
                <a:gd name="connsiteX140" fmla="*/ 440883 w 484179"/>
                <a:gd name="connsiteY140" fmla="*/ 439269 h 581015"/>
                <a:gd name="connsiteX141" fmla="*/ 445725 w 484179"/>
                <a:gd name="connsiteY141" fmla="*/ 439269 h 581015"/>
                <a:gd name="connsiteX142" fmla="*/ 447339 w 484179"/>
                <a:gd name="connsiteY142" fmla="*/ 440883 h 581015"/>
                <a:gd name="connsiteX143" fmla="*/ 450566 w 484179"/>
                <a:gd name="connsiteY143" fmla="*/ 442497 h 581015"/>
                <a:gd name="connsiteX144" fmla="*/ 453794 w 484179"/>
                <a:gd name="connsiteY144" fmla="*/ 444111 h 581015"/>
                <a:gd name="connsiteX145" fmla="*/ 455408 w 484179"/>
                <a:gd name="connsiteY145" fmla="*/ 444111 h 581015"/>
                <a:gd name="connsiteX146" fmla="*/ 458636 w 484179"/>
                <a:gd name="connsiteY146" fmla="*/ 444111 h 581015"/>
                <a:gd name="connsiteX147" fmla="*/ 460250 w 484179"/>
                <a:gd name="connsiteY147" fmla="*/ 445725 h 581015"/>
                <a:gd name="connsiteX148" fmla="*/ 461864 w 484179"/>
                <a:gd name="connsiteY148" fmla="*/ 445725 h 581015"/>
                <a:gd name="connsiteX149" fmla="*/ 463478 w 484179"/>
                <a:gd name="connsiteY149" fmla="*/ 448953 h 581015"/>
                <a:gd name="connsiteX150" fmla="*/ 466706 w 484179"/>
                <a:gd name="connsiteY150" fmla="*/ 452180 h 581015"/>
                <a:gd name="connsiteX151" fmla="*/ 466706 w 484179"/>
                <a:gd name="connsiteY151" fmla="*/ 457022 h 581015"/>
                <a:gd name="connsiteX152" fmla="*/ 468320 w 484179"/>
                <a:gd name="connsiteY152" fmla="*/ 461864 h 581015"/>
                <a:gd name="connsiteX153" fmla="*/ 469934 w 484179"/>
                <a:gd name="connsiteY153" fmla="*/ 463478 h 581015"/>
                <a:gd name="connsiteX154" fmla="*/ 469934 w 484179"/>
                <a:gd name="connsiteY154" fmla="*/ 465092 h 581015"/>
                <a:gd name="connsiteX155" fmla="*/ 473162 w 484179"/>
                <a:gd name="connsiteY155" fmla="*/ 466706 h 581015"/>
                <a:gd name="connsiteX156" fmla="*/ 474775 w 484179"/>
                <a:gd name="connsiteY156" fmla="*/ 468320 h 581015"/>
                <a:gd name="connsiteX157" fmla="*/ 474775 w 484179"/>
                <a:gd name="connsiteY157" fmla="*/ 468320 h 581015"/>
                <a:gd name="connsiteX158" fmla="*/ 476389 w 484179"/>
                <a:gd name="connsiteY158" fmla="*/ 469934 h 581015"/>
                <a:gd name="connsiteX159" fmla="*/ 476389 w 484179"/>
                <a:gd name="connsiteY159" fmla="*/ 471548 h 581015"/>
                <a:gd name="connsiteX160" fmla="*/ 476389 w 484179"/>
                <a:gd name="connsiteY160" fmla="*/ 473162 h 581015"/>
                <a:gd name="connsiteX161" fmla="*/ 478003 w 484179"/>
                <a:gd name="connsiteY161" fmla="*/ 473162 h 581015"/>
                <a:gd name="connsiteX162" fmla="*/ 481231 w 484179"/>
                <a:gd name="connsiteY162" fmla="*/ 476389 h 581015"/>
                <a:gd name="connsiteX163" fmla="*/ 482845 w 484179"/>
                <a:gd name="connsiteY163" fmla="*/ 476389 h 581015"/>
                <a:gd name="connsiteX164" fmla="*/ 484459 w 484179"/>
                <a:gd name="connsiteY164" fmla="*/ 478003 h 581015"/>
                <a:gd name="connsiteX165" fmla="*/ 484459 w 484179"/>
                <a:gd name="connsiteY165" fmla="*/ 479617 h 581015"/>
                <a:gd name="connsiteX166" fmla="*/ 484459 w 484179"/>
                <a:gd name="connsiteY166" fmla="*/ 479617 h 581015"/>
                <a:gd name="connsiteX167" fmla="*/ 482845 w 484179"/>
                <a:gd name="connsiteY167" fmla="*/ 481231 h 581015"/>
                <a:gd name="connsiteX168" fmla="*/ 471548 w 484179"/>
                <a:gd name="connsiteY168" fmla="*/ 486073 h 581015"/>
                <a:gd name="connsiteX169" fmla="*/ 468320 w 484179"/>
                <a:gd name="connsiteY169" fmla="*/ 487687 h 581015"/>
                <a:gd name="connsiteX170" fmla="*/ 463478 w 484179"/>
                <a:gd name="connsiteY170" fmla="*/ 494143 h 581015"/>
                <a:gd name="connsiteX171" fmla="*/ 460250 w 484179"/>
                <a:gd name="connsiteY171" fmla="*/ 495757 h 581015"/>
                <a:gd name="connsiteX172" fmla="*/ 460250 w 484179"/>
                <a:gd name="connsiteY172" fmla="*/ 495757 h 581015"/>
                <a:gd name="connsiteX173" fmla="*/ 457022 w 484179"/>
                <a:gd name="connsiteY173" fmla="*/ 497371 h 581015"/>
                <a:gd name="connsiteX174" fmla="*/ 444111 w 484179"/>
                <a:gd name="connsiteY174" fmla="*/ 502212 h 581015"/>
                <a:gd name="connsiteX175" fmla="*/ 442497 w 484179"/>
                <a:gd name="connsiteY175" fmla="*/ 502212 h 581015"/>
                <a:gd name="connsiteX176" fmla="*/ 442497 w 484179"/>
                <a:gd name="connsiteY176" fmla="*/ 503826 h 581015"/>
                <a:gd name="connsiteX177" fmla="*/ 440883 w 484179"/>
                <a:gd name="connsiteY177" fmla="*/ 505440 h 581015"/>
                <a:gd name="connsiteX178" fmla="*/ 440883 w 484179"/>
                <a:gd name="connsiteY178" fmla="*/ 507054 h 581015"/>
                <a:gd name="connsiteX179" fmla="*/ 440883 w 484179"/>
                <a:gd name="connsiteY179" fmla="*/ 508668 h 581015"/>
                <a:gd name="connsiteX180" fmla="*/ 447339 w 484179"/>
                <a:gd name="connsiteY180" fmla="*/ 521580 h 581015"/>
                <a:gd name="connsiteX181" fmla="*/ 448953 w 484179"/>
                <a:gd name="connsiteY181" fmla="*/ 523193 h 581015"/>
                <a:gd name="connsiteX182" fmla="*/ 452180 w 484179"/>
                <a:gd name="connsiteY182" fmla="*/ 528035 h 581015"/>
                <a:gd name="connsiteX183" fmla="*/ 452180 w 484179"/>
                <a:gd name="connsiteY183" fmla="*/ 529649 h 581015"/>
                <a:gd name="connsiteX184" fmla="*/ 453794 w 484179"/>
                <a:gd name="connsiteY184" fmla="*/ 532877 h 581015"/>
                <a:gd name="connsiteX185" fmla="*/ 447339 w 484179"/>
                <a:gd name="connsiteY185" fmla="*/ 537719 h 581015"/>
                <a:gd name="connsiteX186" fmla="*/ 447339 w 484179"/>
                <a:gd name="connsiteY186" fmla="*/ 539333 h 581015"/>
                <a:gd name="connsiteX187" fmla="*/ 444111 w 484179"/>
                <a:gd name="connsiteY187" fmla="*/ 539333 h 581015"/>
                <a:gd name="connsiteX188" fmla="*/ 442497 w 484179"/>
                <a:gd name="connsiteY188" fmla="*/ 540947 h 581015"/>
                <a:gd name="connsiteX189" fmla="*/ 437655 w 484179"/>
                <a:gd name="connsiteY189" fmla="*/ 540947 h 581015"/>
                <a:gd name="connsiteX190" fmla="*/ 434427 w 484179"/>
                <a:gd name="connsiteY190" fmla="*/ 542561 h 581015"/>
                <a:gd name="connsiteX191" fmla="*/ 431199 w 484179"/>
                <a:gd name="connsiteY191" fmla="*/ 542561 h 581015"/>
                <a:gd name="connsiteX192" fmla="*/ 426357 w 484179"/>
                <a:gd name="connsiteY192" fmla="*/ 547402 h 581015"/>
                <a:gd name="connsiteX193" fmla="*/ 423130 w 484179"/>
                <a:gd name="connsiteY193" fmla="*/ 549016 h 581015"/>
                <a:gd name="connsiteX194" fmla="*/ 421516 w 484179"/>
                <a:gd name="connsiteY194" fmla="*/ 549016 h 581015"/>
                <a:gd name="connsiteX195" fmla="*/ 418288 w 484179"/>
                <a:gd name="connsiteY195" fmla="*/ 549016 h 581015"/>
                <a:gd name="connsiteX196" fmla="*/ 415060 w 484179"/>
                <a:gd name="connsiteY196" fmla="*/ 547402 h 581015"/>
                <a:gd name="connsiteX197" fmla="*/ 413446 w 484179"/>
                <a:gd name="connsiteY197" fmla="*/ 547402 h 581015"/>
                <a:gd name="connsiteX198" fmla="*/ 411832 w 484179"/>
                <a:gd name="connsiteY198" fmla="*/ 547402 h 581015"/>
                <a:gd name="connsiteX199" fmla="*/ 410218 w 484179"/>
                <a:gd name="connsiteY199" fmla="*/ 547402 h 581015"/>
                <a:gd name="connsiteX200" fmla="*/ 402148 w 484179"/>
                <a:gd name="connsiteY200" fmla="*/ 552244 h 581015"/>
                <a:gd name="connsiteX201" fmla="*/ 377939 w 484179"/>
                <a:gd name="connsiteY201" fmla="*/ 568384 h 581015"/>
                <a:gd name="connsiteX202" fmla="*/ 347275 w 484179"/>
                <a:gd name="connsiteY202" fmla="*/ 579681 h 581015"/>
                <a:gd name="connsiteX203" fmla="*/ 331135 w 484179"/>
                <a:gd name="connsiteY203" fmla="*/ 582909 h 581015"/>
                <a:gd name="connsiteX204" fmla="*/ 326294 w 484179"/>
                <a:gd name="connsiteY204" fmla="*/ 582909 h 581015"/>
                <a:gd name="connsiteX205" fmla="*/ 324680 w 484179"/>
                <a:gd name="connsiteY205" fmla="*/ 581295 h 581015"/>
                <a:gd name="connsiteX206" fmla="*/ 323066 w 484179"/>
                <a:gd name="connsiteY206" fmla="*/ 581295 h 581015"/>
                <a:gd name="connsiteX207" fmla="*/ 321452 w 484179"/>
                <a:gd name="connsiteY207" fmla="*/ 579681 h 581015"/>
                <a:gd name="connsiteX208" fmla="*/ 321452 w 484179"/>
                <a:gd name="connsiteY208" fmla="*/ 578067 h 581015"/>
                <a:gd name="connsiteX209" fmla="*/ 321452 w 484179"/>
                <a:gd name="connsiteY209" fmla="*/ 576453 h 581015"/>
                <a:gd name="connsiteX210" fmla="*/ 321452 w 484179"/>
                <a:gd name="connsiteY210" fmla="*/ 574839 h 581015"/>
                <a:gd name="connsiteX211" fmla="*/ 321452 w 484179"/>
                <a:gd name="connsiteY211" fmla="*/ 571611 h 581015"/>
                <a:gd name="connsiteX212" fmla="*/ 323066 w 484179"/>
                <a:gd name="connsiteY212" fmla="*/ 566770 h 581015"/>
                <a:gd name="connsiteX213" fmla="*/ 323066 w 484179"/>
                <a:gd name="connsiteY213" fmla="*/ 563542 h 581015"/>
                <a:gd name="connsiteX214" fmla="*/ 323066 w 484179"/>
                <a:gd name="connsiteY214" fmla="*/ 561928 h 581015"/>
                <a:gd name="connsiteX215" fmla="*/ 319838 w 484179"/>
                <a:gd name="connsiteY215" fmla="*/ 553858 h 581015"/>
                <a:gd name="connsiteX216" fmla="*/ 319838 w 484179"/>
                <a:gd name="connsiteY216" fmla="*/ 553858 h 581015"/>
                <a:gd name="connsiteX217" fmla="*/ 321452 w 484179"/>
                <a:gd name="connsiteY217" fmla="*/ 531263 h 581015"/>
                <a:gd name="connsiteX218" fmla="*/ 319838 w 484179"/>
                <a:gd name="connsiteY218" fmla="*/ 524807 h 581015"/>
                <a:gd name="connsiteX219" fmla="*/ 318224 w 484179"/>
                <a:gd name="connsiteY219" fmla="*/ 518352 h 581015"/>
                <a:gd name="connsiteX220" fmla="*/ 316610 w 484179"/>
                <a:gd name="connsiteY220" fmla="*/ 513510 h 581015"/>
                <a:gd name="connsiteX221" fmla="*/ 314996 w 484179"/>
                <a:gd name="connsiteY221" fmla="*/ 511896 h 581015"/>
                <a:gd name="connsiteX222" fmla="*/ 308540 w 484179"/>
                <a:gd name="connsiteY222" fmla="*/ 505440 h 581015"/>
                <a:gd name="connsiteX223" fmla="*/ 306926 w 484179"/>
                <a:gd name="connsiteY223" fmla="*/ 502212 h 581015"/>
                <a:gd name="connsiteX224" fmla="*/ 295629 w 484179"/>
                <a:gd name="connsiteY224" fmla="*/ 478003 h 581015"/>
                <a:gd name="connsiteX225" fmla="*/ 294015 w 484179"/>
                <a:gd name="connsiteY225" fmla="*/ 469934 h 581015"/>
                <a:gd name="connsiteX226" fmla="*/ 292401 w 484179"/>
                <a:gd name="connsiteY226" fmla="*/ 468320 h 581015"/>
                <a:gd name="connsiteX227" fmla="*/ 290787 w 484179"/>
                <a:gd name="connsiteY227" fmla="*/ 468320 h 581015"/>
                <a:gd name="connsiteX228" fmla="*/ 289173 w 484179"/>
                <a:gd name="connsiteY228" fmla="*/ 468320 h 581015"/>
                <a:gd name="connsiteX229" fmla="*/ 287559 w 484179"/>
                <a:gd name="connsiteY229" fmla="*/ 469934 h 581015"/>
                <a:gd name="connsiteX230" fmla="*/ 285945 w 484179"/>
                <a:gd name="connsiteY230" fmla="*/ 469934 h 581015"/>
                <a:gd name="connsiteX231" fmla="*/ 284331 w 484179"/>
                <a:gd name="connsiteY231" fmla="*/ 471548 h 581015"/>
                <a:gd name="connsiteX232" fmla="*/ 281104 w 484179"/>
                <a:gd name="connsiteY232" fmla="*/ 476389 h 581015"/>
                <a:gd name="connsiteX233" fmla="*/ 281104 w 484179"/>
                <a:gd name="connsiteY233" fmla="*/ 478003 h 581015"/>
                <a:gd name="connsiteX234" fmla="*/ 279490 w 484179"/>
                <a:gd name="connsiteY234" fmla="*/ 481231 h 581015"/>
                <a:gd name="connsiteX235" fmla="*/ 279490 w 484179"/>
                <a:gd name="connsiteY235" fmla="*/ 482845 h 581015"/>
                <a:gd name="connsiteX236" fmla="*/ 277876 w 484179"/>
                <a:gd name="connsiteY236" fmla="*/ 482845 h 581015"/>
                <a:gd name="connsiteX237" fmla="*/ 277876 w 484179"/>
                <a:gd name="connsiteY237" fmla="*/ 484459 h 581015"/>
                <a:gd name="connsiteX238" fmla="*/ 276262 w 484179"/>
                <a:gd name="connsiteY238" fmla="*/ 484459 h 581015"/>
                <a:gd name="connsiteX239" fmla="*/ 276262 w 484179"/>
                <a:gd name="connsiteY239" fmla="*/ 486073 h 581015"/>
                <a:gd name="connsiteX240" fmla="*/ 269806 w 484179"/>
                <a:gd name="connsiteY240" fmla="*/ 487687 h 581015"/>
                <a:gd name="connsiteX241" fmla="*/ 269806 w 484179"/>
                <a:gd name="connsiteY241" fmla="*/ 489301 h 581015"/>
                <a:gd name="connsiteX242" fmla="*/ 266578 w 484179"/>
                <a:gd name="connsiteY242" fmla="*/ 489301 h 581015"/>
                <a:gd name="connsiteX243" fmla="*/ 263350 w 484179"/>
                <a:gd name="connsiteY243" fmla="*/ 489301 h 581015"/>
                <a:gd name="connsiteX244" fmla="*/ 261736 w 484179"/>
                <a:gd name="connsiteY244" fmla="*/ 489301 h 581015"/>
                <a:gd name="connsiteX245" fmla="*/ 258508 w 484179"/>
                <a:gd name="connsiteY245" fmla="*/ 489301 h 581015"/>
                <a:gd name="connsiteX246" fmla="*/ 253667 w 484179"/>
                <a:gd name="connsiteY246" fmla="*/ 487687 h 581015"/>
                <a:gd name="connsiteX247" fmla="*/ 253667 w 484179"/>
                <a:gd name="connsiteY247" fmla="*/ 486073 h 581015"/>
                <a:gd name="connsiteX248" fmla="*/ 247211 w 484179"/>
                <a:gd name="connsiteY248" fmla="*/ 469934 h 581015"/>
                <a:gd name="connsiteX249" fmla="*/ 245597 w 484179"/>
                <a:gd name="connsiteY249" fmla="*/ 468320 h 581015"/>
                <a:gd name="connsiteX250" fmla="*/ 243983 w 484179"/>
                <a:gd name="connsiteY250" fmla="*/ 468320 h 581015"/>
                <a:gd name="connsiteX251" fmla="*/ 239141 w 484179"/>
                <a:gd name="connsiteY251" fmla="*/ 466706 h 581015"/>
                <a:gd name="connsiteX252" fmla="*/ 237527 w 484179"/>
                <a:gd name="connsiteY252" fmla="*/ 465092 h 581015"/>
                <a:gd name="connsiteX253" fmla="*/ 226230 w 484179"/>
                <a:gd name="connsiteY253" fmla="*/ 458636 h 581015"/>
                <a:gd name="connsiteX254" fmla="*/ 223002 w 484179"/>
                <a:gd name="connsiteY254" fmla="*/ 457022 h 581015"/>
                <a:gd name="connsiteX255" fmla="*/ 219774 w 484179"/>
                <a:gd name="connsiteY255" fmla="*/ 457022 h 581015"/>
                <a:gd name="connsiteX256" fmla="*/ 219774 w 484179"/>
                <a:gd name="connsiteY256" fmla="*/ 457022 h 581015"/>
                <a:gd name="connsiteX257" fmla="*/ 213318 w 484179"/>
                <a:gd name="connsiteY257" fmla="*/ 460250 h 581015"/>
                <a:gd name="connsiteX258" fmla="*/ 211705 w 484179"/>
                <a:gd name="connsiteY258" fmla="*/ 460250 h 581015"/>
                <a:gd name="connsiteX259" fmla="*/ 210090 w 484179"/>
                <a:gd name="connsiteY259" fmla="*/ 460250 h 581015"/>
                <a:gd name="connsiteX260" fmla="*/ 206863 w 484179"/>
                <a:gd name="connsiteY260" fmla="*/ 460250 h 581015"/>
                <a:gd name="connsiteX261" fmla="*/ 203635 w 484179"/>
                <a:gd name="connsiteY261" fmla="*/ 457022 h 581015"/>
                <a:gd name="connsiteX262" fmla="*/ 202021 w 484179"/>
                <a:gd name="connsiteY262" fmla="*/ 457022 h 581015"/>
                <a:gd name="connsiteX263" fmla="*/ 198793 w 484179"/>
                <a:gd name="connsiteY263" fmla="*/ 457022 h 581015"/>
                <a:gd name="connsiteX264" fmla="*/ 198793 w 484179"/>
                <a:gd name="connsiteY264" fmla="*/ 457022 h 581015"/>
                <a:gd name="connsiteX265" fmla="*/ 197179 w 484179"/>
                <a:gd name="connsiteY265" fmla="*/ 458636 h 581015"/>
                <a:gd name="connsiteX266" fmla="*/ 195565 w 484179"/>
                <a:gd name="connsiteY266" fmla="*/ 458636 h 581015"/>
                <a:gd name="connsiteX267" fmla="*/ 195565 w 484179"/>
                <a:gd name="connsiteY267" fmla="*/ 458636 h 581015"/>
                <a:gd name="connsiteX268" fmla="*/ 192337 w 484179"/>
                <a:gd name="connsiteY268" fmla="*/ 458636 h 581015"/>
                <a:gd name="connsiteX269" fmla="*/ 185882 w 484179"/>
                <a:gd name="connsiteY269" fmla="*/ 457022 h 581015"/>
                <a:gd name="connsiteX270" fmla="*/ 184268 w 484179"/>
                <a:gd name="connsiteY270" fmla="*/ 457022 h 581015"/>
                <a:gd name="connsiteX271" fmla="*/ 182654 w 484179"/>
                <a:gd name="connsiteY271" fmla="*/ 457022 h 581015"/>
                <a:gd name="connsiteX272" fmla="*/ 179426 w 484179"/>
                <a:gd name="connsiteY272" fmla="*/ 458636 h 581015"/>
                <a:gd name="connsiteX273" fmla="*/ 176198 w 484179"/>
                <a:gd name="connsiteY273" fmla="*/ 458636 h 581015"/>
                <a:gd name="connsiteX274" fmla="*/ 172970 w 484179"/>
                <a:gd name="connsiteY274" fmla="*/ 460250 h 581015"/>
                <a:gd name="connsiteX275" fmla="*/ 169742 w 484179"/>
                <a:gd name="connsiteY275" fmla="*/ 461864 h 581015"/>
                <a:gd name="connsiteX276" fmla="*/ 168128 w 484179"/>
                <a:gd name="connsiteY276" fmla="*/ 460250 h 581015"/>
                <a:gd name="connsiteX277" fmla="*/ 166514 w 484179"/>
                <a:gd name="connsiteY277" fmla="*/ 458636 h 581015"/>
                <a:gd name="connsiteX278" fmla="*/ 164900 w 484179"/>
                <a:gd name="connsiteY278" fmla="*/ 457022 h 581015"/>
                <a:gd name="connsiteX279" fmla="*/ 163287 w 484179"/>
                <a:gd name="connsiteY279" fmla="*/ 455408 h 581015"/>
                <a:gd name="connsiteX280" fmla="*/ 151989 w 484179"/>
                <a:gd name="connsiteY280" fmla="*/ 452180 h 581015"/>
                <a:gd name="connsiteX281" fmla="*/ 137464 w 484179"/>
                <a:gd name="connsiteY281" fmla="*/ 444111 h 581015"/>
                <a:gd name="connsiteX282" fmla="*/ 127780 w 484179"/>
                <a:gd name="connsiteY282" fmla="*/ 440883 h 581015"/>
                <a:gd name="connsiteX283" fmla="*/ 124552 w 484179"/>
                <a:gd name="connsiteY283" fmla="*/ 442497 h 581015"/>
                <a:gd name="connsiteX284" fmla="*/ 122938 w 484179"/>
                <a:gd name="connsiteY284" fmla="*/ 442497 h 581015"/>
                <a:gd name="connsiteX285" fmla="*/ 121324 w 484179"/>
                <a:gd name="connsiteY285" fmla="*/ 444111 h 581015"/>
                <a:gd name="connsiteX286" fmla="*/ 121324 w 484179"/>
                <a:gd name="connsiteY286" fmla="*/ 445725 h 581015"/>
                <a:gd name="connsiteX287" fmla="*/ 121324 w 484179"/>
                <a:gd name="connsiteY287" fmla="*/ 447339 h 581015"/>
                <a:gd name="connsiteX288" fmla="*/ 122938 w 484179"/>
                <a:gd name="connsiteY288" fmla="*/ 450566 h 581015"/>
                <a:gd name="connsiteX289" fmla="*/ 122938 w 484179"/>
                <a:gd name="connsiteY289" fmla="*/ 450566 h 581015"/>
                <a:gd name="connsiteX290" fmla="*/ 121324 w 484179"/>
                <a:gd name="connsiteY290" fmla="*/ 453794 h 581015"/>
                <a:gd name="connsiteX291" fmla="*/ 121324 w 484179"/>
                <a:gd name="connsiteY291" fmla="*/ 457022 h 581015"/>
                <a:gd name="connsiteX292" fmla="*/ 119710 w 484179"/>
                <a:gd name="connsiteY292" fmla="*/ 458636 h 581015"/>
                <a:gd name="connsiteX293" fmla="*/ 118096 w 484179"/>
                <a:gd name="connsiteY293" fmla="*/ 461864 h 581015"/>
                <a:gd name="connsiteX294" fmla="*/ 114869 w 484179"/>
                <a:gd name="connsiteY294" fmla="*/ 465092 h 581015"/>
                <a:gd name="connsiteX295" fmla="*/ 114869 w 484179"/>
                <a:gd name="connsiteY295" fmla="*/ 466706 h 581015"/>
                <a:gd name="connsiteX296" fmla="*/ 113255 w 484179"/>
                <a:gd name="connsiteY296" fmla="*/ 468320 h 581015"/>
                <a:gd name="connsiteX297" fmla="*/ 111641 w 484179"/>
                <a:gd name="connsiteY297" fmla="*/ 469934 h 581015"/>
                <a:gd name="connsiteX298" fmla="*/ 111641 w 484179"/>
                <a:gd name="connsiteY298" fmla="*/ 469934 h 581015"/>
                <a:gd name="connsiteX299" fmla="*/ 108413 w 484179"/>
                <a:gd name="connsiteY299" fmla="*/ 471548 h 581015"/>
                <a:gd name="connsiteX300" fmla="*/ 105185 w 484179"/>
                <a:gd name="connsiteY300" fmla="*/ 471548 h 581015"/>
                <a:gd name="connsiteX301" fmla="*/ 101957 w 484179"/>
                <a:gd name="connsiteY301" fmla="*/ 471548 h 581015"/>
                <a:gd name="connsiteX302" fmla="*/ 100343 w 484179"/>
                <a:gd name="connsiteY302" fmla="*/ 471548 h 581015"/>
                <a:gd name="connsiteX303" fmla="*/ 98729 w 484179"/>
                <a:gd name="connsiteY303" fmla="*/ 471548 h 581015"/>
                <a:gd name="connsiteX304" fmla="*/ 98729 w 484179"/>
                <a:gd name="connsiteY304" fmla="*/ 473162 h 581015"/>
                <a:gd name="connsiteX305" fmla="*/ 97115 w 484179"/>
                <a:gd name="connsiteY305" fmla="*/ 473162 h 581015"/>
                <a:gd name="connsiteX306" fmla="*/ 97115 w 484179"/>
                <a:gd name="connsiteY306" fmla="*/ 474775 h 581015"/>
                <a:gd name="connsiteX307" fmla="*/ 95501 w 484179"/>
                <a:gd name="connsiteY307" fmla="*/ 478003 h 581015"/>
                <a:gd name="connsiteX308" fmla="*/ 95501 w 484179"/>
                <a:gd name="connsiteY308" fmla="*/ 479617 h 581015"/>
                <a:gd name="connsiteX309" fmla="*/ 95501 w 484179"/>
                <a:gd name="connsiteY309" fmla="*/ 481231 h 581015"/>
                <a:gd name="connsiteX310" fmla="*/ 95501 w 484179"/>
                <a:gd name="connsiteY310" fmla="*/ 482845 h 581015"/>
                <a:gd name="connsiteX311" fmla="*/ 98729 w 484179"/>
                <a:gd name="connsiteY311" fmla="*/ 487687 h 581015"/>
                <a:gd name="connsiteX312" fmla="*/ 98729 w 484179"/>
                <a:gd name="connsiteY312" fmla="*/ 487687 h 581015"/>
                <a:gd name="connsiteX313" fmla="*/ 98729 w 484179"/>
                <a:gd name="connsiteY313" fmla="*/ 489301 h 581015"/>
                <a:gd name="connsiteX314" fmla="*/ 98729 w 484179"/>
                <a:gd name="connsiteY314" fmla="*/ 490915 h 581015"/>
                <a:gd name="connsiteX315" fmla="*/ 97115 w 484179"/>
                <a:gd name="connsiteY315" fmla="*/ 497371 h 581015"/>
                <a:gd name="connsiteX316" fmla="*/ 95501 w 484179"/>
                <a:gd name="connsiteY316" fmla="*/ 500598 h 581015"/>
                <a:gd name="connsiteX317" fmla="*/ 95501 w 484179"/>
                <a:gd name="connsiteY317" fmla="*/ 503826 h 581015"/>
                <a:gd name="connsiteX318" fmla="*/ 95501 w 484179"/>
                <a:gd name="connsiteY318" fmla="*/ 505440 h 581015"/>
                <a:gd name="connsiteX319" fmla="*/ 95501 w 484179"/>
                <a:gd name="connsiteY319" fmla="*/ 511896 h 581015"/>
                <a:gd name="connsiteX320" fmla="*/ 95501 w 484179"/>
                <a:gd name="connsiteY320" fmla="*/ 513510 h 581015"/>
                <a:gd name="connsiteX321" fmla="*/ 95501 w 484179"/>
                <a:gd name="connsiteY321" fmla="*/ 515124 h 581015"/>
                <a:gd name="connsiteX322" fmla="*/ 93887 w 484179"/>
                <a:gd name="connsiteY322" fmla="*/ 515124 h 581015"/>
                <a:gd name="connsiteX323" fmla="*/ 92274 w 484179"/>
                <a:gd name="connsiteY323" fmla="*/ 516738 h 581015"/>
                <a:gd name="connsiteX324" fmla="*/ 90660 w 484179"/>
                <a:gd name="connsiteY324" fmla="*/ 516738 h 581015"/>
                <a:gd name="connsiteX325" fmla="*/ 89046 w 484179"/>
                <a:gd name="connsiteY325" fmla="*/ 518352 h 581015"/>
                <a:gd name="connsiteX326" fmla="*/ 89046 w 484179"/>
                <a:gd name="connsiteY326" fmla="*/ 518352 h 581015"/>
                <a:gd name="connsiteX327" fmla="*/ 89046 w 484179"/>
                <a:gd name="connsiteY327" fmla="*/ 519966 h 581015"/>
                <a:gd name="connsiteX328" fmla="*/ 87432 w 484179"/>
                <a:gd name="connsiteY328" fmla="*/ 521580 h 581015"/>
                <a:gd name="connsiteX329" fmla="*/ 85818 w 484179"/>
                <a:gd name="connsiteY329" fmla="*/ 523193 h 581015"/>
                <a:gd name="connsiteX330" fmla="*/ 72906 w 484179"/>
                <a:gd name="connsiteY330" fmla="*/ 524807 h 581015"/>
                <a:gd name="connsiteX331" fmla="*/ 72906 w 484179"/>
                <a:gd name="connsiteY331" fmla="*/ 518352 h 581015"/>
                <a:gd name="connsiteX332" fmla="*/ 71292 w 484179"/>
                <a:gd name="connsiteY332" fmla="*/ 515124 h 581015"/>
                <a:gd name="connsiteX333" fmla="*/ 69678 w 484179"/>
                <a:gd name="connsiteY333" fmla="*/ 515124 h 581015"/>
                <a:gd name="connsiteX334" fmla="*/ 64837 w 484179"/>
                <a:gd name="connsiteY334" fmla="*/ 513510 h 581015"/>
                <a:gd name="connsiteX335" fmla="*/ 59995 w 484179"/>
                <a:gd name="connsiteY335" fmla="*/ 510282 h 581015"/>
                <a:gd name="connsiteX336" fmla="*/ 59995 w 484179"/>
                <a:gd name="connsiteY336" fmla="*/ 508668 h 581015"/>
                <a:gd name="connsiteX337" fmla="*/ 58381 w 484179"/>
                <a:gd name="connsiteY337" fmla="*/ 507054 h 581015"/>
                <a:gd name="connsiteX338" fmla="*/ 59995 w 484179"/>
                <a:gd name="connsiteY338" fmla="*/ 505440 h 581015"/>
                <a:gd name="connsiteX339" fmla="*/ 61609 w 484179"/>
                <a:gd name="connsiteY339" fmla="*/ 505440 h 581015"/>
                <a:gd name="connsiteX340" fmla="*/ 61609 w 484179"/>
                <a:gd name="connsiteY340" fmla="*/ 503826 h 581015"/>
                <a:gd name="connsiteX341" fmla="*/ 63223 w 484179"/>
                <a:gd name="connsiteY341" fmla="*/ 502212 h 581015"/>
                <a:gd name="connsiteX342" fmla="*/ 63223 w 484179"/>
                <a:gd name="connsiteY342" fmla="*/ 498984 h 581015"/>
                <a:gd name="connsiteX343" fmla="*/ 63223 w 484179"/>
                <a:gd name="connsiteY343" fmla="*/ 495757 h 581015"/>
                <a:gd name="connsiteX344" fmla="*/ 61609 w 484179"/>
                <a:gd name="connsiteY344" fmla="*/ 494143 h 581015"/>
                <a:gd name="connsiteX345" fmla="*/ 58381 w 484179"/>
                <a:gd name="connsiteY345" fmla="*/ 490915 h 581015"/>
                <a:gd name="connsiteX346" fmla="*/ 58381 w 484179"/>
                <a:gd name="connsiteY346" fmla="*/ 487687 h 581015"/>
                <a:gd name="connsiteX347" fmla="*/ 58381 w 484179"/>
                <a:gd name="connsiteY347" fmla="*/ 487687 h 581015"/>
                <a:gd name="connsiteX348" fmla="*/ 58381 w 484179"/>
                <a:gd name="connsiteY348" fmla="*/ 487687 h 581015"/>
                <a:gd name="connsiteX349" fmla="*/ 58381 w 484179"/>
                <a:gd name="connsiteY349" fmla="*/ 486073 h 581015"/>
                <a:gd name="connsiteX350" fmla="*/ 59995 w 484179"/>
                <a:gd name="connsiteY350" fmla="*/ 486073 h 581015"/>
                <a:gd name="connsiteX351" fmla="*/ 59995 w 484179"/>
                <a:gd name="connsiteY351" fmla="*/ 484459 h 581015"/>
                <a:gd name="connsiteX352" fmla="*/ 63223 w 484179"/>
                <a:gd name="connsiteY352" fmla="*/ 479617 h 581015"/>
                <a:gd name="connsiteX353" fmla="*/ 63223 w 484179"/>
                <a:gd name="connsiteY353" fmla="*/ 478003 h 581015"/>
                <a:gd name="connsiteX354" fmla="*/ 64837 w 484179"/>
                <a:gd name="connsiteY354" fmla="*/ 474775 h 581015"/>
                <a:gd name="connsiteX355" fmla="*/ 64837 w 484179"/>
                <a:gd name="connsiteY355" fmla="*/ 461864 h 581015"/>
                <a:gd name="connsiteX356" fmla="*/ 64837 w 484179"/>
                <a:gd name="connsiteY356" fmla="*/ 458636 h 581015"/>
                <a:gd name="connsiteX357" fmla="*/ 66451 w 484179"/>
                <a:gd name="connsiteY357" fmla="*/ 455408 h 581015"/>
                <a:gd name="connsiteX358" fmla="*/ 71292 w 484179"/>
                <a:gd name="connsiteY358" fmla="*/ 444111 h 581015"/>
                <a:gd name="connsiteX359" fmla="*/ 74520 w 484179"/>
                <a:gd name="connsiteY359" fmla="*/ 421516 h 581015"/>
                <a:gd name="connsiteX360" fmla="*/ 76134 w 484179"/>
                <a:gd name="connsiteY360" fmla="*/ 418288 h 581015"/>
                <a:gd name="connsiteX361" fmla="*/ 76134 w 484179"/>
                <a:gd name="connsiteY361" fmla="*/ 415060 h 581015"/>
                <a:gd name="connsiteX362" fmla="*/ 80976 w 484179"/>
                <a:gd name="connsiteY362" fmla="*/ 410218 h 581015"/>
                <a:gd name="connsiteX363" fmla="*/ 82590 w 484179"/>
                <a:gd name="connsiteY363" fmla="*/ 408604 h 581015"/>
                <a:gd name="connsiteX364" fmla="*/ 84204 w 484179"/>
                <a:gd name="connsiteY364" fmla="*/ 402148 h 581015"/>
                <a:gd name="connsiteX365" fmla="*/ 84204 w 484179"/>
                <a:gd name="connsiteY365" fmla="*/ 398921 h 581015"/>
                <a:gd name="connsiteX366" fmla="*/ 84204 w 484179"/>
                <a:gd name="connsiteY366" fmla="*/ 397307 h 581015"/>
                <a:gd name="connsiteX367" fmla="*/ 84204 w 484179"/>
                <a:gd name="connsiteY367" fmla="*/ 395693 h 581015"/>
                <a:gd name="connsiteX368" fmla="*/ 77748 w 484179"/>
                <a:gd name="connsiteY368" fmla="*/ 387623 h 581015"/>
                <a:gd name="connsiteX369" fmla="*/ 76134 w 484179"/>
                <a:gd name="connsiteY369" fmla="*/ 384395 h 581015"/>
                <a:gd name="connsiteX370" fmla="*/ 76134 w 484179"/>
                <a:gd name="connsiteY370" fmla="*/ 382781 h 581015"/>
                <a:gd name="connsiteX371" fmla="*/ 74520 w 484179"/>
                <a:gd name="connsiteY371" fmla="*/ 381167 h 581015"/>
                <a:gd name="connsiteX372" fmla="*/ 72906 w 484179"/>
                <a:gd name="connsiteY372" fmla="*/ 381167 h 581015"/>
                <a:gd name="connsiteX373" fmla="*/ 72906 w 484179"/>
                <a:gd name="connsiteY373" fmla="*/ 379554 h 581015"/>
                <a:gd name="connsiteX374" fmla="*/ 71292 w 484179"/>
                <a:gd name="connsiteY374" fmla="*/ 379554 h 581015"/>
                <a:gd name="connsiteX375" fmla="*/ 68065 w 484179"/>
                <a:gd name="connsiteY375" fmla="*/ 379554 h 581015"/>
                <a:gd name="connsiteX376" fmla="*/ 66451 w 484179"/>
                <a:gd name="connsiteY376" fmla="*/ 379554 h 581015"/>
                <a:gd name="connsiteX377" fmla="*/ 64837 w 484179"/>
                <a:gd name="connsiteY377" fmla="*/ 379554 h 581015"/>
                <a:gd name="connsiteX378" fmla="*/ 63223 w 484179"/>
                <a:gd name="connsiteY378" fmla="*/ 377940 h 581015"/>
                <a:gd name="connsiteX379" fmla="*/ 61609 w 484179"/>
                <a:gd name="connsiteY379" fmla="*/ 377940 h 581015"/>
                <a:gd name="connsiteX380" fmla="*/ 61609 w 484179"/>
                <a:gd name="connsiteY380" fmla="*/ 376326 h 581015"/>
                <a:gd name="connsiteX381" fmla="*/ 58381 w 484179"/>
                <a:gd name="connsiteY381" fmla="*/ 371484 h 581015"/>
                <a:gd name="connsiteX382" fmla="*/ 56767 w 484179"/>
                <a:gd name="connsiteY382" fmla="*/ 369870 h 581015"/>
                <a:gd name="connsiteX383" fmla="*/ 56767 w 484179"/>
                <a:gd name="connsiteY383" fmla="*/ 368256 h 581015"/>
                <a:gd name="connsiteX384" fmla="*/ 55153 w 484179"/>
                <a:gd name="connsiteY384" fmla="*/ 368256 h 581015"/>
                <a:gd name="connsiteX385" fmla="*/ 53539 w 484179"/>
                <a:gd name="connsiteY385" fmla="*/ 368256 h 581015"/>
                <a:gd name="connsiteX386" fmla="*/ 51925 w 484179"/>
                <a:gd name="connsiteY386" fmla="*/ 366642 h 581015"/>
                <a:gd name="connsiteX387" fmla="*/ 50311 w 484179"/>
                <a:gd name="connsiteY387" fmla="*/ 366642 h 581015"/>
                <a:gd name="connsiteX388" fmla="*/ 47083 w 484179"/>
                <a:gd name="connsiteY388" fmla="*/ 360186 h 581015"/>
                <a:gd name="connsiteX389" fmla="*/ 45469 w 484179"/>
                <a:gd name="connsiteY389" fmla="*/ 358572 h 581015"/>
                <a:gd name="connsiteX390" fmla="*/ 43856 w 484179"/>
                <a:gd name="connsiteY390" fmla="*/ 356958 h 581015"/>
                <a:gd name="connsiteX391" fmla="*/ 42242 w 484179"/>
                <a:gd name="connsiteY391" fmla="*/ 356958 h 581015"/>
                <a:gd name="connsiteX392" fmla="*/ 40628 w 484179"/>
                <a:gd name="connsiteY392" fmla="*/ 356958 h 581015"/>
                <a:gd name="connsiteX393" fmla="*/ 39014 w 484179"/>
                <a:gd name="connsiteY393" fmla="*/ 356958 h 581015"/>
                <a:gd name="connsiteX394" fmla="*/ 34172 w 484179"/>
                <a:gd name="connsiteY394" fmla="*/ 356958 h 581015"/>
                <a:gd name="connsiteX395" fmla="*/ 32558 w 484179"/>
                <a:gd name="connsiteY395" fmla="*/ 356958 h 581015"/>
                <a:gd name="connsiteX396" fmla="*/ 30944 w 484179"/>
                <a:gd name="connsiteY396" fmla="*/ 356958 h 581015"/>
                <a:gd name="connsiteX397" fmla="*/ 29330 w 484179"/>
                <a:gd name="connsiteY397" fmla="*/ 356958 h 581015"/>
                <a:gd name="connsiteX398" fmla="*/ 26102 w 484179"/>
                <a:gd name="connsiteY398" fmla="*/ 355345 h 581015"/>
                <a:gd name="connsiteX399" fmla="*/ 24488 w 484179"/>
                <a:gd name="connsiteY399" fmla="*/ 355345 h 581015"/>
                <a:gd name="connsiteX400" fmla="*/ 22874 w 484179"/>
                <a:gd name="connsiteY400" fmla="*/ 355345 h 581015"/>
                <a:gd name="connsiteX401" fmla="*/ 21260 w 484179"/>
                <a:gd name="connsiteY401" fmla="*/ 356958 h 581015"/>
                <a:gd name="connsiteX402" fmla="*/ 19647 w 484179"/>
                <a:gd name="connsiteY402" fmla="*/ 356958 h 581015"/>
                <a:gd name="connsiteX403" fmla="*/ 18033 w 484179"/>
                <a:gd name="connsiteY403" fmla="*/ 356958 h 581015"/>
                <a:gd name="connsiteX404" fmla="*/ 16419 w 484179"/>
                <a:gd name="connsiteY404" fmla="*/ 355345 h 581015"/>
                <a:gd name="connsiteX405" fmla="*/ 13191 w 484179"/>
                <a:gd name="connsiteY405" fmla="*/ 353731 h 581015"/>
                <a:gd name="connsiteX406" fmla="*/ 11577 w 484179"/>
                <a:gd name="connsiteY406" fmla="*/ 350503 h 581015"/>
                <a:gd name="connsiteX407" fmla="*/ 11577 w 484179"/>
                <a:gd name="connsiteY407" fmla="*/ 348889 h 581015"/>
                <a:gd name="connsiteX408" fmla="*/ 11577 w 484179"/>
                <a:gd name="connsiteY408" fmla="*/ 345661 h 581015"/>
                <a:gd name="connsiteX409" fmla="*/ 11577 w 484179"/>
                <a:gd name="connsiteY409" fmla="*/ 342433 h 581015"/>
                <a:gd name="connsiteX410" fmla="*/ 11577 w 484179"/>
                <a:gd name="connsiteY410" fmla="*/ 339205 h 581015"/>
                <a:gd name="connsiteX411" fmla="*/ 14805 w 484179"/>
                <a:gd name="connsiteY411" fmla="*/ 334363 h 581015"/>
                <a:gd name="connsiteX412" fmla="*/ 14805 w 484179"/>
                <a:gd name="connsiteY412" fmla="*/ 331136 h 581015"/>
                <a:gd name="connsiteX413" fmla="*/ 11577 w 484179"/>
                <a:gd name="connsiteY413" fmla="*/ 314996 h 581015"/>
                <a:gd name="connsiteX414" fmla="*/ 9963 w 484179"/>
                <a:gd name="connsiteY414" fmla="*/ 311768 h 581015"/>
                <a:gd name="connsiteX415" fmla="*/ 9963 w 484179"/>
                <a:gd name="connsiteY415" fmla="*/ 310154 h 581015"/>
                <a:gd name="connsiteX416" fmla="*/ 6735 w 484179"/>
                <a:gd name="connsiteY416" fmla="*/ 308540 h 581015"/>
                <a:gd name="connsiteX417" fmla="*/ 5121 w 484179"/>
                <a:gd name="connsiteY417" fmla="*/ 305313 h 581015"/>
                <a:gd name="connsiteX418" fmla="*/ 5121 w 484179"/>
                <a:gd name="connsiteY418" fmla="*/ 303699 h 581015"/>
                <a:gd name="connsiteX419" fmla="*/ 5121 w 484179"/>
                <a:gd name="connsiteY419" fmla="*/ 302085 h 581015"/>
                <a:gd name="connsiteX420" fmla="*/ 5121 w 484179"/>
                <a:gd name="connsiteY420" fmla="*/ 300471 h 581015"/>
                <a:gd name="connsiteX421" fmla="*/ 5121 w 484179"/>
                <a:gd name="connsiteY421" fmla="*/ 300471 h 581015"/>
                <a:gd name="connsiteX422" fmla="*/ 11577 w 484179"/>
                <a:gd name="connsiteY422" fmla="*/ 294015 h 581015"/>
                <a:gd name="connsiteX423" fmla="*/ 11577 w 484179"/>
                <a:gd name="connsiteY423" fmla="*/ 292401 h 581015"/>
                <a:gd name="connsiteX424" fmla="*/ 11577 w 484179"/>
                <a:gd name="connsiteY424" fmla="*/ 290787 h 581015"/>
                <a:gd name="connsiteX425" fmla="*/ 11577 w 484179"/>
                <a:gd name="connsiteY425" fmla="*/ 284332 h 581015"/>
                <a:gd name="connsiteX426" fmla="*/ 13191 w 484179"/>
                <a:gd name="connsiteY426" fmla="*/ 282718 h 581015"/>
                <a:gd name="connsiteX427" fmla="*/ 13191 w 484179"/>
                <a:gd name="connsiteY427" fmla="*/ 281104 h 581015"/>
                <a:gd name="connsiteX428" fmla="*/ 13191 w 484179"/>
                <a:gd name="connsiteY428" fmla="*/ 279490 h 581015"/>
                <a:gd name="connsiteX429" fmla="*/ 16419 w 484179"/>
                <a:gd name="connsiteY429" fmla="*/ 277876 h 581015"/>
                <a:gd name="connsiteX430" fmla="*/ 19647 w 484179"/>
                <a:gd name="connsiteY430" fmla="*/ 276262 h 581015"/>
                <a:gd name="connsiteX431" fmla="*/ 19647 w 484179"/>
                <a:gd name="connsiteY431" fmla="*/ 276262 h 581015"/>
                <a:gd name="connsiteX432" fmla="*/ 21260 w 484179"/>
                <a:gd name="connsiteY432" fmla="*/ 274648 h 581015"/>
                <a:gd name="connsiteX433" fmla="*/ 21260 w 484179"/>
                <a:gd name="connsiteY433" fmla="*/ 273034 h 581015"/>
                <a:gd name="connsiteX434" fmla="*/ 22874 w 484179"/>
                <a:gd name="connsiteY434" fmla="*/ 271420 h 581015"/>
                <a:gd name="connsiteX435" fmla="*/ 24488 w 484179"/>
                <a:gd name="connsiteY435" fmla="*/ 266578 h 581015"/>
                <a:gd name="connsiteX436" fmla="*/ 42242 w 484179"/>
                <a:gd name="connsiteY436" fmla="*/ 269806 h 581015"/>
                <a:gd name="connsiteX437" fmla="*/ 48697 w 484179"/>
                <a:gd name="connsiteY437" fmla="*/ 273034 h 581015"/>
                <a:gd name="connsiteX438" fmla="*/ 56767 w 484179"/>
                <a:gd name="connsiteY438" fmla="*/ 277876 h 581015"/>
                <a:gd name="connsiteX439" fmla="*/ 61609 w 484179"/>
                <a:gd name="connsiteY439" fmla="*/ 284332 h 581015"/>
                <a:gd name="connsiteX440" fmla="*/ 68065 w 484179"/>
                <a:gd name="connsiteY440" fmla="*/ 290787 h 581015"/>
                <a:gd name="connsiteX441" fmla="*/ 74520 w 484179"/>
                <a:gd name="connsiteY441" fmla="*/ 292401 h 581015"/>
                <a:gd name="connsiteX442" fmla="*/ 85818 w 484179"/>
                <a:gd name="connsiteY442" fmla="*/ 298857 h 581015"/>
                <a:gd name="connsiteX443" fmla="*/ 95501 w 484179"/>
                <a:gd name="connsiteY443" fmla="*/ 303699 h 581015"/>
                <a:gd name="connsiteX444" fmla="*/ 97115 w 484179"/>
                <a:gd name="connsiteY444" fmla="*/ 303699 h 581015"/>
                <a:gd name="connsiteX445" fmla="*/ 98729 w 484179"/>
                <a:gd name="connsiteY445" fmla="*/ 303699 h 581015"/>
                <a:gd name="connsiteX446" fmla="*/ 101957 w 484179"/>
                <a:gd name="connsiteY446" fmla="*/ 302085 h 581015"/>
                <a:gd name="connsiteX447" fmla="*/ 105185 w 484179"/>
                <a:gd name="connsiteY447" fmla="*/ 300471 h 581015"/>
                <a:gd name="connsiteX448" fmla="*/ 111641 w 484179"/>
                <a:gd name="connsiteY448" fmla="*/ 290787 h 581015"/>
                <a:gd name="connsiteX449" fmla="*/ 111641 w 484179"/>
                <a:gd name="connsiteY449" fmla="*/ 290787 h 581015"/>
                <a:gd name="connsiteX450" fmla="*/ 111641 w 484179"/>
                <a:gd name="connsiteY450" fmla="*/ 284332 h 581015"/>
                <a:gd name="connsiteX451" fmla="*/ 116482 w 484179"/>
                <a:gd name="connsiteY451" fmla="*/ 282718 h 581015"/>
                <a:gd name="connsiteX452" fmla="*/ 121324 w 484179"/>
                <a:gd name="connsiteY452" fmla="*/ 281104 h 581015"/>
                <a:gd name="connsiteX453" fmla="*/ 124552 w 484179"/>
                <a:gd name="connsiteY453" fmla="*/ 279490 h 581015"/>
                <a:gd name="connsiteX454" fmla="*/ 127780 w 484179"/>
                <a:gd name="connsiteY454" fmla="*/ 276262 h 581015"/>
                <a:gd name="connsiteX455" fmla="*/ 135850 w 484179"/>
                <a:gd name="connsiteY455" fmla="*/ 261736 h 581015"/>
                <a:gd name="connsiteX456" fmla="*/ 142305 w 484179"/>
                <a:gd name="connsiteY456" fmla="*/ 252053 h 581015"/>
                <a:gd name="connsiteX457" fmla="*/ 184268 w 484179"/>
                <a:gd name="connsiteY457" fmla="*/ 218160 h 581015"/>
                <a:gd name="connsiteX458" fmla="*/ 189109 w 484179"/>
                <a:gd name="connsiteY458" fmla="*/ 216546 h 581015"/>
                <a:gd name="connsiteX459" fmla="*/ 192337 w 484179"/>
                <a:gd name="connsiteY459" fmla="*/ 216546 h 581015"/>
                <a:gd name="connsiteX460" fmla="*/ 193951 w 484179"/>
                <a:gd name="connsiteY460" fmla="*/ 214932 h 581015"/>
                <a:gd name="connsiteX461" fmla="*/ 200407 w 484179"/>
                <a:gd name="connsiteY461" fmla="*/ 206863 h 581015"/>
                <a:gd name="connsiteX462" fmla="*/ 202021 w 484179"/>
                <a:gd name="connsiteY462" fmla="*/ 205249 h 581015"/>
                <a:gd name="connsiteX463" fmla="*/ 202021 w 484179"/>
                <a:gd name="connsiteY463" fmla="*/ 203635 h 581015"/>
                <a:gd name="connsiteX464" fmla="*/ 200407 w 484179"/>
                <a:gd name="connsiteY464" fmla="*/ 202021 h 581015"/>
                <a:gd name="connsiteX465" fmla="*/ 195565 w 484179"/>
                <a:gd name="connsiteY465" fmla="*/ 202021 h 581015"/>
                <a:gd name="connsiteX466" fmla="*/ 193951 w 484179"/>
                <a:gd name="connsiteY466" fmla="*/ 200407 h 581015"/>
                <a:gd name="connsiteX467" fmla="*/ 195565 w 484179"/>
                <a:gd name="connsiteY467" fmla="*/ 197179 h 581015"/>
                <a:gd name="connsiteX468" fmla="*/ 200407 w 484179"/>
                <a:gd name="connsiteY468" fmla="*/ 195565 h 581015"/>
                <a:gd name="connsiteX469" fmla="*/ 206863 w 484179"/>
                <a:gd name="connsiteY469" fmla="*/ 197179 h 581015"/>
                <a:gd name="connsiteX470" fmla="*/ 211705 w 484179"/>
                <a:gd name="connsiteY470" fmla="*/ 195565 h 581015"/>
                <a:gd name="connsiteX471" fmla="*/ 216546 w 484179"/>
                <a:gd name="connsiteY471" fmla="*/ 190723 h 581015"/>
                <a:gd name="connsiteX472" fmla="*/ 219774 w 484179"/>
                <a:gd name="connsiteY472" fmla="*/ 189109 h 581015"/>
                <a:gd name="connsiteX473" fmla="*/ 219774 w 484179"/>
                <a:gd name="connsiteY473" fmla="*/ 189109 h 581015"/>
                <a:gd name="connsiteX474" fmla="*/ 221388 w 484179"/>
                <a:gd name="connsiteY474" fmla="*/ 189109 h 581015"/>
                <a:gd name="connsiteX475" fmla="*/ 221388 w 484179"/>
                <a:gd name="connsiteY475" fmla="*/ 190723 h 581015"/>
                <a:gd name="connsiteX476" fmla="*/ 223002 w 484179"/>
                <a:gd name="connsiteY476" fmla="*/ 193951 h 581015"/>
                <a:gd name="connsiteX477" fmla="*/ 226230 w 484179"/>
                <a:gd name="connsiteY477" fmla="*/ 202021 h 581015"/>
                <a:gd name="connsiteX478" fmla="*/ 226230 w 484179"/>
                <a:gd name="connsiteY478" fmla="*/ 200407 h 581015"/>
                <a:gd name="connsiteX479" fmla="*/ 227844 w 484179"/>
                <a:gd name="connsiteY479" fmla="*/ 197179 h 581015"/>
                <a:gd name="connsiteX480" fmla="*/ 229458 w 484179"/>
                <a:gd name="connsiteY480" fmla="*/ 193951 h 581015"/>
                <a:gd name="connsiteX481" fmla="*/ 231072 w 484179"/>
                <a:gd name="connsiteY481" fmla="*/ 190723 h 581015"/>
                <a:gd name="connsiteX482" fmla="*/ 239141 w 484179"/>
                <a:gd name="connsiteY482" fmla="*/ 182654 h 581015"/>
                <a:gd name="connsiteX483" fmla="*/ 252053 w 484179"/>
                <a:gd name="connsiteY483" fmla="*/ 177812 h 581015"/>
                <a:gd name="connsiteX484" fmla="*/ 260122 w 484179"/>
                <a:gd name="connsiteY484" fmla="*/ 172970 h 581015"/>
                <a:gd name="connsiteX485" fmla="*/ 250439 w 484179"/>
                <a:gd name="connsiteY485" fmla="*/ 166514 h 581015"/>
                <a:gd name="connsiteX486" fmla="*/ 255281 w 484179"/>
                <a:gd name="connsiteY486" fmla="*/ 164900 h 581015"/>
                <a:gd name="connsiteX487" fmla="*/ 261736 w 484179"/>
                <a:gd name="connsiteY487" fmla="*/ 161673 h 581015"/>
                <a:gd name="connsiteX488" fmla="*/ 264964 w 484179"/>
                <a:gd name="connsiteY488" fmla="*/ 158445 h 581015"/>
                <a:gd name="connsiteX489" fmla="*/ 266578 w 484179"/>
                <a:gd name="connsiteY489" fmla="*/ 153603 h 581015"/>
                <a:gd name="connsiteX490" fmla="*/ 268192 w 484179"/>
                <a:gd name="connsiteY490" fmla="*/ 148761 h 581015"/>
                <a:gd name="connsiteX491" fmla="*/ 268192 w 484179"/>
                <a:gd name="connsiteY491" fmla="*/ 142305 h 581015"/>
                <a:gd name="connsiteX492" fmla="*/ 276262 w 484179"/>
                <a:gd name="connsiteY492" fmla="*/ 148761 h 581015"/>
                <a:gd name="connsiteX493" fmla="*/ 279490 w 484179"/>
                <a:gd name="connsiteY493" fmla="*/ 143919 h 581015"/>
                <a:gd name="connsiteX494" fmla="*/ 282717 w 484179"/>
                <a:gd name="connsiteY494" fmla="*/ 135850 h 581015"/>
                <a:gd name="connsiteX495" fmla="*/ 289173 w 484179"/>
                <a:gd name="connsiteY495" fmla="*/ 132622 h 581015"/>
                <a:gd name="connsiteX496" fmla="*/ 324680 w 484179"/>
                <a:gd name="connsiteY496" fmla="*/ 124552 h 581015"/>
                <a:gd name="connsiteX497" fmla="*/ 326294 w 484179"/>
                <a:gd name="connsiteY497" fmla="*/ 116482 h 581015"/>
                <a:gd name="connsiteX498" fmla="*/ 335977 w 484179"/>
                <a:gd name="connsiteY498" fmla="*/ 90660 h 581015"/>
                <a:gd name="connsiteX499" fmla="*/ 339205 w 484179"/>
                <a:gd name="connsiteY499" fmla="*/ 74520 h 581015"/>
                <a:gd name="connsiteX500" fmla="*/ 342433 w 484179"/>
                <a:gd name="connsiteY500" fmla="*/ 66451 h 581015"/>
                <a:gd name="connsiteX501" fmla="*/ 347275 w 484179"/>
                <a:gd name="connsiteY501" fmla="*/ 61609 h 581015"/>
                <a:gd name="connsiteX502" fmla="*/ 350503 w 484179"/>
                <a:gd name="connsiteY502" fmla="*/ 61609 h 581015"/>
                <a:gd name="connsiteX503" fmla="*/ 353731 w 484179"/>
                <a:gd name="connsiteY503" fmla="*/ 64837 h 581015"/>
                <a:gd name="connsiteX504" fmla="*/ 368256 w 484179"/>
                <a:gd name="connsiteY504" fmla="*/ 69678 h 581015"/>
                <a:gd name="connsiteX505" fmla="*/ 382781 w 484179"/>
                <a:gd name="connsiteY505" fmla="*/ 77748 h 581015"/>
                <a:gd name="connsiteX506" fmla="*/ 390851 w 484179"/>
                <a:gd name="connsiteY506" fmla="*/ 74520 h 581015"/>
                <a:gd name="connsiteX507" fmla="*/ 448953 w 484179"/>
                <a:gd name="connsiteY507" fmla="*/ 13191 h 581015"/>
                <a:gd name="connsiteX508" fmla="*/ 453794 w 484179"/>
                <a:gd name="connsiteY508" fmla="*/ 6735 h 581015"/>
                <a:gd name="connsiteX509" fmla="*/ 457022 w 484179"/>
                <a:gd name="connsiteY509" fmla="*/ 5121 h 58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</a:cxnLst>
              <a:rect l="l" t="t" r="r" b="b"/>
              <a:pathLst>
                <a:path w="484179" h="581015">
                  <a:moveTo>
                    <a:pt x="468320" y="5121"/>
                  </a:moveTo>
                  <a:lnTo>
                    <a:pt x="468320" y="6735"/>
                  </a:lnTo>
                  <a:lnTo>
                    <a:pt x="468320" y="18033"/>
                  </a:lnTo>
                  <a:lnTo>
                    <a:pt x="466706" y="19647"/>
                  </a:lnTo>
                  <a:lnTo>
                    <a:pt x="466706" y="22874"/>
                  </a:lnTo>
                  <a:lnTo>
                    <a:pt x="463478" y="26102"/>
                  </a:lnTo>
                  <a:lnTo>
                    <a:pt x="460250" y="27716"/>
                  </a:lnTo>
                  <a:lnTo>
                    <a:pt x="457022" y="29330"/>
                  </a:lnTo>
                  <a:lnTo>
                    <a:pt x="453794" y="34172"/>
                  </a:lnTo>
                  <a:lnTo>
                    <a:pt x="448953" y="55153"/>
                  </a:lnTo>
                  <a:lnTo>
                    <a:pt x="448953" y="69678"/>
                  </a:lnTo>
                  <a:lnTo>
                    <a:pt x="447339" y="71292"/>
                  </a:lnTo>
                  <a:lnTo>
                    <a:pt x="447339" y="74520"/>
                  </a:lnTo>
                  <a:lnTo>
                    <a:pt x="442497" y="82590"/>
                  </a:lnTo>
                  <a:lnTo>
                    <a:pt x="442497" y="87432"/>
                  </a:lnTo>
                  <a:lnTo>
                    <a:pt x="442497" y="92274"/>
                  </a:lnTo>
                  <a:lnTo>
                    <a:pt x="440883" y="95501"/>
                  </a:lnTo>
                  <a:lnTo>
                    <a:pt x="439269" y="95501"/>
                  </a:lnTo>
                  <a:lnTo>
                    <a:pt x="437655" y="97115"/>
                  </a:lnTo>
                  <a:lnTo>
                    <a:pt x="436041" y="97115"/>
                  </a:lnTo>
                  <a:lnTo>
                    <a:pt x="436041" y="98729"/>
                  </a:lnTo>
                  <a:lnTo>
                    <a:pt x="436041" y="100343"/>
                  </a:lnTo>
                  <a:lnTo>
                    <a:pt x="437655" y="103571"/>
                  </a:lnTo>
                  <a:lnTo>
                    <a:pt x="437655" y="111641"/>
                  </a:lnTo>
                  <a:lnTo>
                    <a:pt x="440883" y="126166"/>
                  </a:lnTo>
                  <a:lnTo>
                    <a:pt x="440883" y="134236"/>
                  </a:lnTo>
                  <a:lnTo>
                    <a:pt x="442497" y="135850"/>
                  </a:lnTo>
                  <a:lnTo>
                    <a:pt x="444111" y="137464"/>
                  </a:lnTo>
                  <a:lnTo>
                    <a:pt x="444111" y="139078"/>
                  </a:lnTo>
                  <a:lnTo>
                    <a:pt x="445725" y="143919"/>
                  </a:lnTo>
                  <a:lnTo>
                    <a:pt x="447339" y="155217"/>
                  </a:lnTo>
                  <a:lnTo>
                    <a:pt x="447339" y="158445"/>
                  </a:lnTo>
                  <a:lnTo>
                    <a:pt x="447339" y="160059"/>
                  </a:lnTo>
                  <a:lnTo>
                    <a:pt x="444111" y="168128"/>
                  </a:lnTo>
                  <a:lnTo>
                    <a:pt x="444111" y="171356"/>
                  </a:lnTo>
                  <a:lnTo>
                    <a:pt x="444111" y="174584"/>
                  </a:lnTo>
                  <a:lnTo>
                    <a:pt x="444111" y="176198"/>
                  </a:lnTo>
                  <a:lnTo>
                    <a:pt x="444111" y="177812"/>
                  </a:lnTo>
                  <a:lnTo>
                    <a:pt x="440883" y="177812"/>
                  </a:lnTo>
                  <a:lnTo>
                    <a:pt x="440883" y="179426"/>
                  </a:lnTo>
                  <a:lnTo>
                    <a:pt x="439269" y="181040"/>
                  </a:lnTo>
                  <a:lnTo>
                    <a:pt x="437655" y="190723"/>
                  </a:lnTo>
                  <a:lnTo>
                    <a:pt x="436041" y="193951"/>
                  </a:lnTo>
                  <a:lnTo>
                    <a:pt x="436041" y="195565"/>
                  </a:lnTo>
                  <a:lnTo>
                    <a:pt x="440883" y="219774"/>
                  </a:lnTo>
                  <a:lnTo>
                    <a:pt x="442497" y="223002"/>
                  </a:lnTo>
                  <a:lnTo>
                    <a:pt x="442497" y="224616"/>
                  </a:lnTo>
                  <a:lnTo>
                    <a:pt x="444111" y="226230"/>
                  </a:lnTo>
                  <a:lnTo>
                    <a:pt x="445725" y="226230"/>
                  </a:lnTo>
                  <a:lnTo>
                    <a:pt x="445725" y="226230"/>
                  </a:lnTo>
                  <a:lnTo>
                    <a:pt x="447339" y="226230"/>
                  </a:lnTo>
                  <a:lnTo>
                    <a:pt x="448953" y="224616"/>
                  </a:lnTo>
                  <a:lnTo>
                    <a:pt x="448953" y="223002"/>
                  </a:lnTo>
                  <a:lnTo>
                    <a:pt x="448953" y="221388"/>
                  </a:lnTo>
                  <a:lnTo>
                    <a:pt x="448953" y="219774"/>
                  </a:lnTo>
                  <a:lnTo>
                    <a:pt x="450566" y="218160"/>
                  </a:lnTo>
                  <a:lnTo>
                    <a:pt x="450566" y="216546"/>
                  </a:lnTo>
                  <a:lnTo>
                    <a:pt x="452180" y="214932"/>
                  </a:lnTo>
                  <a:lnTo>
                    <a:pt x="452180" y="213318"/>
                  </a:lnTo>
                  <a:lnTo>
                    <a:pt x="452180" y="213318"/>
                  </a:lnTo>
                  <a:lnTo>
                    <a:pt x="453794" y="214932"/>
                  </a:lnTo>
                  <a:lnTo>
                    <a:pt x="455408" y="218160"/>
                  </a:lnTo>
                  <a:lnTo>
                    <a:pt x="458636" y="234300"/>
                  </a:lnTo>
                  <a:lnTo>
                    <a:pt x="460250" y="235914"/>
                  </a:lnTo>
                  <a:lnTo>
                    <a:pt x="461864" y="237527"/>
                  </a:lnTo>
                  <a:lnTo>
                    <a:pt x="461864" y="240755"/>
                  </a:lnTo>
                  <a:lnTo>
                    <a:pt x="461864" y="240755"/>
                  </a:lnTo>
                  <a:lnTo>
                    <a:pt x="463478" y="242369"/>
                  </a:lnTo>
                  <a:lnTo>
                    <a:pt x="465092" y="243983"/>
                  </a:lnTo>
                  <a:lnTo>
                    <a:pt x="466706" y="245597"/>
                  </a:lnTo>
                  <a:lnTo>
                    <a:pt x="468320" y="245597"/>
                  </a:lnTo>
                  <a:lnTo>
                    <a:pt x="468320" y="247211"/>
                  </a:lnTo>
                  <a:lnTo>
                    <a:pt x="469934" y="250439"/>
                  </a:lnTo>
                  <a:lnTo>
                    <a:pt x="471548" y="252053"/>
                  </a:lnTo>
                  <a:lnTo>
                    <a:pt x="473162" y="255281"/>
                  </a:lnTo>
                  <a:lnTo>
                    <a:pt x="481231" y="277876"/>
                  </a:lnTo>
                  <a:lnTo>
                    <a:pt x="481231" y="285945"/>
                  </a:lnTo>
                  <a:lnTo>
                    <a:pt x="478003" y="289173"/>
                  </a:lnTo>
                  <a:lnTo>
                    <a:pt x="474775" y="295629"/>
                  </a:lnTo>
                  <a:lnTo>
                    <a:pt x="473162" y="297243"/>
                  </a:lnTo>
                  <a:lnTo>
                    <a:pt x="469934" y="298857"/>
                  </a:lnTo>
                  <a:lnTo>
                    <a:pt x="463478" y="303699"/>
                  </a:lnTo>
                  <a:lnTo>
                    <a:pt x="455408" y="308540"/>
                  </a:lnTo>
                  <a:lnTo>
                    <a:pt x="453794" y="308540"/>
                  </a:lnTo>
                  <a:lnTo>
                    <a:pt x="450566" y="308540"/>
                  </a:lnTo>
                  <a:lnTo>
                    <a:pt x="447339" y="308540"/>
                  </a:lnTo>
                  <a:lnTo>
                    <a:pt x="444111" y="308540"/>
                  </a:lnTo>
                  <a:lnTo>
                    <a:pt x="440883" y="308540"/>
                  </a:lnTo>
                  <a:lnTo>
                    <a:pt x="437655" y="308540"/>
                  </a:lnTo>
                  <a:lnTo>
                    <a:pt x="429585" y="308540"/>
                  </a:lnTo>
                  <a:lnTo>
                    <a:pt x="424744" y="308540"/>
                  </a:lnTo>
                  <a:lnTo>
                    <a:pt x="423130" y="310154"/>
                  </a:lnTo>
                  <a:lnTo>
                    <a:pt x="421516" y="311768"/>
                  </a:lnTo>
                  <a:lnTo>
                    <a:pt x="421516" y="313382"/>
                  </a:lnTo>
                  <a:lnTo>
                    <a:pt x="421516" y="314996"/>
                  </a:lnTo>
                  <a:lnTo>
                    <a:pt x="421516" y="316610"/>
                  </a:lnTo>
                  <a:lnTo>
                    <a:pt x="421516" y="318224"/>
                  </a:lnTo>
                  <a:lnTo>
                    <a:pt x="421516" y="321452"/>
                  </a:lnTo>
                  <a:lnTo>
                    <a:pt x="423130" y="324680"/>
                  </a:lnTo>
                  <a:lnTo>
                    <a:pt x="423130" y="326294"/>
                  </a:lnTo>
                  <a:lnTo>
                    <a:pt x="426357" y="331136"/>
                  </a:lnTo>
                  <a:lnTo>
                    <a:pt x="426357" y="331136"/>
                  </a:lnTo>
                  <a:lnTo>
                    <a:pt x="432813" y="337591"/>
                  </a:lnTo>
                  <a:lnTo>
                    <a:pt x="434427" y="339205"/>
                  </a:lnTo>
                  <a:lnTo>
                    <a:pt x="434427" y="340819"/>
                  </a:lnTo>
                  <a:lnTo>
                    <a:pt x="436041" y="342433"/>
                  </a:lnTo>
                  <a:lnTo>
                    <a:pt x="436041" y="342433"/>
                  </a:lnTo>
                  <a:lnTo>
                    <a:pt x="436041" y="344047"/>
                  </a:lnTo>
                  <a:lnTo>
                    <a:pt x="434427" y="348889"/>
                  </a:lnTo>
                  <a:lnTo>
                    <a:pt x="434427" y="350503"/>
                  </a:lnTo>
                  <a:lnTo>
                    <a:pt x="434427" y="352117"/>
                  </a:lnTo>
                  <a:lnTo>
                    <a:pt x="436041" y="355345"/>
                  </a:lnTo>
                  <a:lnTo>
                    <a:pt x="436041" y="356958"/>
                  </a:lnTo>
                  <a:lnTo>
                    <a:pt x="436041" y="358572"/>
                  </a:lnTo>
                  <a:lnTo>
                    <a:pt x="436041" y="360186"/>
                  </a:lnTo>
                  <a:lnTo>
                    <a:pt x="434427" y="361800"/>
                  </a:lnTo>
                  <a:lnTo>
                    <a:pt x="432813" y="363414"/>
                  </a:lnTo>
                  <a:lnTo>
                    <a:pt x="431199" y="366642"/>
                  </a:lnTo>
                  <a:lnTo>
                    <a:pt x="423130" y="373098"/>
                  </a:lnTo>
                  <a:lnTo>
                    <a:pt x="421516" y="376326"/>
                  </a:lnTo>
                  <a:lnTo>
                    <a:pt x="419902" y="377940"/>
                  </a:lnTo>
                  <a:lnTo>
                    <a:pt x="419902" y="379554"/>
                  </a:lnTo>
                  <a:lnTo>
                    <a:pt x="419902" y="381167"/>
                  </a:lnTo>
                  <a:lnTo>
                    <a:pt x="419902" y="389237"/>
                  </a:lnTo>
                  <a:lnTo>
                    <a:pt x="419902" y="390851"/>
                  </a:lnTo>
                  <a:lnTo>
                    <a:pt x="418288" y="392465"/>
                  </a:lnTo>
                  <a:lnTo>
                    <a:pt x="418288" y="392465"/>
                  </a:lnTo>
                  <a:lnTo>
                    <a:pt x="415060" y="394079"/>
                  </a:lnTo>
                  <a:lnTo>
                    <a:pt x="408604" y="403763"/>
                  </a:lnTo>
                  <a:lnTo>
                    <a:pt x="406990" y="405376"/>
                  </a:lnTo>
                  <a:lnTo>
                    <a:pt x="406990" y="408604"/>
                  </a:lnTo>
                  <a:lnTo>
                    <a:pt x="410218" y="418288"/>
                  </a:lnTo>
                  <a:lnTo>
                    <a:pt x="411832" y="419902"/>
                  </a:lnTo>
                  <a:lnTo>
                    <a:pt x="418288" y="429585"/>
                  </a:lnTo>
                  <a:lnTo>
                    <a:pt x="423130" y="431199"/>
                  </a:lnTo>
                  <a:lnTo>
                    <a:pt x="424744" y="431199"/>
                  </a:lnTo>
                  <a:lnTo>
                    <a:pt x="429585" y="432813"/>
                  </a:lnTo>
                  <a:lnTo>
                    <a:pt x="432813" y="434427"/>
                  </a:lnTo>
                  <a:lnTo>
                    <a:pt x="437655" y="437655"/>
                  </a:lnTo>
                  <a:lnTo>
                    <a:pt x="439269" y="437655"/>
                  </a:lnTo>
                  <a:lnTo>
                    <a:pt x="440883" y="439269"/>
                  </a:lnTo>
                  <a:lnTo>
                    <a:pt x="445725" y="439269"/>
                  </a:lnTo>
                  <a:lnTo>
                    <a:pt x="447339" y="440883"/>
                  </a:lnTo>
                  <a:lnTo>
                    <a:pt x="450566" y="442497"/>
                  </a:lnTo>
                  <a:lnTo>
                    <a:pt x="453794" y="444111"/>
                  </a:lnTo>
                  <a:lnTo>
                    <a:pt x="455408" y="444111"/>
                  </a:lnTo>
                  <a:lnTo>
                    <a:pt x="458636" y="444111"/>
                  </a:lnTo>
                  <a:lnTo>
                    <a:pt x="460250" y="445725"/>
                  </a:lnTo>
                  <a:lnTo>
                    <a:pt x="461864" y="445725"/>
                  </a:lnTo>
                  <a:lnTo>
                    <a:pt x="463478" y="448953"/>
                  </a:lnTo>
                  <a:lnTo>
                    <a:pt x="466706" y="452180"/>
                  </a:lnTo>
                  <a:lnTo>
                    <a:pt x="466706" y="457022"/>
                  </a:lnTo>
                  <a:lnTo>
                    <a:pt x="468320" y="461864"/>
                  </a:lnTo>
                  <a:lnTo>
                    <a:pt x="469934" y="463478"/>
                  </a:lnTo>
                  <a:lnTo>
                    <a:pt x="469934" y="465092"/>
                  </a:lnTo>
                  <a:lnTo>
                    <a:pt x="473162" y="466706"/>
                  </a:lnTo>
                  <a:lnTo>
                    <a:pt x="474775" y="468320"/>
                  </a:lnTo>
                  <a:lnTo>
                    <a:pt x="474775" y="468320"/>
                  </a:lnTo>
                  <a:lnTo>
                    <a:pt x="476389" y="469934"/>
                  </a:lnTo>
                  <a:lnTo>
                    <a:pt x="476389" y="471548"/>
                  </a:lnTo>
                  <a:lnTo>
                    <a:pt x="476389" y="473162"/>
                  </a:lnTo>
                  <a:lnTo>
                    <a:pt x="478003" y="473162"/>
                  </a:lnTo>
                  <a:lnTo>
                    <a:pt x="481231" y="476389"/>
                  </a:lnTo>
                  <a:lnTo>
                    <a:pt x="482845" y="476389"/>
                  </a:lnTo>
                  <a:lnTo>
                    <a:pt x="484459" y="478003"/>
                  </a:lnTo>
                  <a:lnTo>
                    <a:pt x="484459" y="479617"/>
                  </a:lnTo>
                  <a:lnTo>
                    <a:pt x="484459" y="479617"/>
                  </a:lnTo>
                  <a:lnTo>
                    <a:pt x="482845" y="481231"/>
                  </a:lnTo>
                  <a:lnTo>
                    <a:pt x="471548" y="486073"/>
                  </a:lnTo>
                  <a:lnTo>
                    <a:pt x="468320" y="487687"/>
                  </a:lnTo>
                  <a:lnTo>
                    <a:pt x="463478" y="494143"/>
                  </a:lnTo>
                  <a:lnTo>
                    <a:pt x="460250" y="495757"/>
                  </a:lnTo>
                  <a:lnTo>
                    <a:pt x="460250" y="495757"/>
                  </a:lnTo>
                  <a:lnTo>
                    <a:pt x="457022" y="497371"/>
                  </a:lnTo>
                  <a:lnTo>
                    <a:pt x="444111" y="502212"/>
                  </a:lnTo>
                  <a:lnTo>
                    <a:pt x="442497" y="502212"/>
                  </a:lnTo>
                  <a:lnTo>
                    <a:pt x="442497" y="503826"/>
                  </a:lnTo>
                  <a:lnTo>
                    <a:pt x="440883" y="505440"/>
                  </a:lnTo>
                  <a:lnTo>
                    <a:pt x="440883" y="507054"/>
                  </a:lnTo>
                  <a:lnTo>
                    <a:pt x="440883" y="508668"/>
                  </a:lnTo>
                  <a:lnTo>
                    <a:pt x="447339" y="521580"/>
                  </a:lnTo>
                  <a:lnTo>
                    <a:pt x="448953" y="523193"/>
                  </a:lnTo>
                  <a:lnTo>
                    <a:pt x="452180" y="528035"/>
                  </a:lnTo>
                  <a:lnTo>
                    <a:pt x="452180" y="529649"/>
                  </a:lnTo>
                  <a:lnTo>
                    <a:pt x="453794" y="532877"/>
                  </a:lnTo>
                  <a:lnTo>
                    <a:pt x="447339" y="537719"/>
                  </a:lnTo>
                  <a:lnTo>
                    <a:pt x="447339" y="539333"/>
                  </a:lnTo>
                  <a:lnTo>
                    <a:pt x="444111" y="539333"/>
                  </a:lnTo>
                  <a:lnTo>
                    <a:pt x="442497" y="540947"/>
                  </a:lnTo>
                  <a:lnTo>
                    <a:pt x="437655" y="540947"/>
                  </a:lnTo>
                  <a:lnTo>
                    <a:pt x="434427" y="542561"/>
                  </a:lnTo>
                  <a:lnTo>
                    <a:pt x="431199" y="542561"/>
                  </a:lnTo>
                  <a:lnTo>
                    <a:pt x="426357" y="547402"/>
                  </a:lnTo>
                  <a:lnTo>
                    <a:pt x="423130" y="549016"/>
                  </a:lnTo>
                  <a:lnTo>
                    <a:pt x="421516" y="549016"/>
                  </a:lnTo>
                  <a:lnTo>
                    <a:pt x="418288" y="549016"/>
                  </a:lnTo>
                  <a:lnTo>
                    <a:pt x="415060" y="547402"/>
                  </a:lnTo>
                  <a:lnTo>
                    <a:pt x="413446" y="547402"/>
                  </a:lnTo>
                  <a:lnTo>
                    <a:pt x="411832" y="547402"/>
                  </a:lnTo>
                  <a:lnTo>
                    <a:pt x="410218" y="547402"/>
                  </a:lnTo>
                  <a:lnTo>
                    <a:pt x="402148" y="552244"/>
                  </a:lnTo>
                  <a:lnTo>
                    <a:pt x="377939" y="568384"/>
                  </a:lnTo>
                  <a:lnTo>
                    <a:pt x="347275" y="579681"/>
                  </a:lnTo>
                  <a:lnTo>
                    <a:pt x="331135" y="582909"/>
                  </a:lnTo>
                  <a:lnTo>
                    <a:pt x="326294" y="582909"/>
                  </a:lnTo>
                  <a:lnTo>
                    <a:pt x="324680" y="581295"/>
                  </a:lnTo>
                  <a:lnTo>
                    <a:pt x="323066" y="581295"/>
                  </a:lnTo>
                  <a:lnTo>
                    <a:pt x="321452" y="579681"/>
                  </a:lnTo>
                  <a:lnTo>
                    <a:pt x="321452" y="578067"/>
                  </a:lnTo>
                  <a:lnTo>
                    <a:pt x="321452" y="576453"/>
                  </a:lnTo>
                  <a:lnTo>
                    <a:pt x="321452" y="574839"/>
                  </a:lnTo>
                  <a:lnTo>
                    <a:pt x="321452" y="571611"/>
                  </a:lnTo>
                  <a:lnTo>
                    <a:pt x="323066" y="566770"/>
                  </a:lnTo>
                  <a:lnTo>
                    <a:pt x="323066" y="563542"/>
                  </a:lnTo>
                  <a:lnTo>
                    <a:pt x="323066" y="561928"/>
                  </a:lnTo>
                  <a:lnTo>
                    <a:pt x="319838" y="553858"/>
                  </a:lnTo>
                  <a:lnTo>
                    <a:pt x="319838" y="553858"/>
                  </a:lnTo>
                  <a:lnTo>
                    <a:pt x="321452" y="531263"/>
                  </a:lnTo>
                  <a:lnTo>
                    <a:pt x="319838" y="524807"/>
                  </a:lnTo>
                  <a:lnTo>
                    <a:pt x="318224" y="518352"/>
                  </a:lnTo>
                  <a:lnTo>
                    <a:pt x="316610" y="513510"/>
                  </a:lnTo>
                  <a:lnTo>
                    <a:pt x="314996" y="511896"/>
                  </a:lnTo>
                  <a:lnTo>
                    <a:pt x="308540" y="505440"/>
                  </a:lnTo>
                  <a:lnTo>
                    <a:pt x="306926" y="502212"/>
                  </a:lnTo>
                  <a:lnTo>
                    <a:pt x="295629" y="478003"/>
                  </a:lnTo>
                  <a:lnTo>
                    <a:pt x="294015" y="469934"/>
                  </a:lnTo>
                  <a:lnTo>
                    <a:pt x="292401" y="468320"/>
                  </a:lnTo>
                  <a:lnTo>
                    <a:pt x="290787" y="468320"/>
                  </a:lnTo>
                  <a:lnTo>
                    <a:pt x="289173" y="468320"/>
                  </a:lnTo>
                  <a:lnTo>
                    <a:pt x="287559" y="469934"/>
                  </a:lnTo>
                  <a:lnTo>
                    <a:pt x="285945" y="469934"/>
                  </a:lnTo>
                  <a:lnTo>
                    <a:pt x="284331" y="471548"/>
                  </a:lnTo>
                  <a:lnTo>
                    <a:pt x="281104" y="476389"/>
                  </a:lnTo>
                  <a:lnTo>
                    <a:pt x="281104" y="478003"/>
                  </a:lnTo>
                  <a:lnTo>
                    <a:pt x="279490" y="481231"/>
                  </a:lnTo>
                  <a:lnTo>
                    <a:pt x="279490" y="482845"/>
                  </a:lnTo>
                  <a:lnTo>
                    <a:pt x="277876" y="482845"/>
                  </a:lnTo>
                  <a:lnTo>
                    <a:pt x="277876" y="484459"/>
                  </a:lnTo>
                  <a:lnTo>
                    <a:pt x="276262" y="484459"/>
                  </a:lnTo>
                  <a:lnTo>
                    <a:pt x="276262" y="486073"/>
                  </a:lnTo>
                  <a:lnTo>
                    <a:pt x="269806" y="487687"/>
                  </a:lnTo>
                  <a:lnTo>
                    <a:pt x="269806" y="489301"/>
                  </a:lnTo>
                  <a:lnTo>
                    <a:pt x="266578" y="489301"/>
                  </a:lnTo>
                  <a:lnTo>
                    <a:pt x="263350" y="489301"/>
                  </a:lnTo>
                  <a:lnTo>
                    <a:pt x="261736" y="489301"/>
                  </a:lnTo>
                  <a:lnTo>
                    <a:pt x="258508" y="489301"/>
                  </a:lnTo>
                  <a:lnTo>
                    <a:pt x="253667" y="487687"/>
                  </a:lnTo>
                  <a:lnTo>
                    <a:pt x="253667" y="486073"/>
                  </a:lnTo>
                  <a:lnTo>
                    <a:pt x="247211" y="469934"/>
                  </a:lnTo>
                  <a:lnTo>
                    <a:pt x="245597" y="468320"/>
                  </a:lnTo>
                  <a:lnTo>
                    <a:pt x="243983" y="468320"/>
                  </a:lnTo>
                  <a:lnTo>
                    <a:pt x="239141" y="466706"/>
                  </a:lnTo>
                  <a:lnTo>
                    <a:pt x="237527" y="465092"/>
                  </a:lnTo>
                  <a:lnTo>
                    <a:pt x="226230" y="458636"/>
                  </a:lnTo>
                  <a:lnTo>
                    <a:pt x="223002" y="457022"/>
                  </a:lnTo>
                  <a:lnTo>
                    <a:pt x="219774" y="457022"/>
                  </a:lnTo>
                  <a:lnTo>
                    <a:pt x="219774" y="457022"/>
                  </a:lnTo>
                  <a:lnTo>
                    <a:pt x="213318" y="460250"/>
                  </a:lnTo>
                  <a:lnTo>
                    <a:pt x="211705" y="460250"/>
                  </a:lnTo>
                  <a:lnTo>
                    <a:pt x="210090" y="460250"/>
                  </a:lnTo>
                  <a:lnTo>
                    <a:pt x="206863" y="460250"/>
                  </a:lnTo>
                  <a:lnTo>
                    <a:pt x="203635" y="457022"/>
                  </a:lnTo>
                  <a:lnTo>
                    <a:pt x="202021" y="457022"/>
                  </a:lnTo>
                  <a:lnTo>
                    <a:pt x="198793" y="457022"/>
                  </a:lnTo>
                  <a:lnTo>
                    <a:pt x="198793" y="457022"/>
                  </a:lnTo>
                  <a:lnTo>
                    <a:pt x="197179" y="458636"/>
                  </a:lnTo>
                  <a:lnTo>
                    <a:pt x="195565" y="458636"/>
                  </a:lnTo>
                  <a:lnTo>
                    <a:pt x="195565" y="458636"/>
                  </a:lnTo>
                  <a:lnTo>
                    <a:pt x="192337" y="458636"/>
                  </a:lnTo>
                  <a:lnTo>
                    <a:pt x="185882" y="457022"/>
                  </a:lnTo>
                  <a:lnTo>
                    <a:pt x="184268" y="457022"/>
                  </a:lnTo>
                  <a:lnTo>
                    <a:pt x="182654" y="457022"/>
                  </a:lnTo>
                  <a:lnTo>
                    <a:pt x="179426" y="458636"/>
                  </a:lnTo>
                  <a:lnTo>
                    <a:pt x="176198" y="458636"/>
                  </a:lnTo>
                  <a:lnTo>
                    <a:pt x="172970" y="460250"/>
                  </a:lnTo>
                  <a:lnTo>
                    <a:pt x="169742" y="461864"/>
                  </a:lnTo>
                  <a:lnTo>
                    <a:pt x="168128" y="460250"/>
                  </a:lnTo>
                  <a:lnTo>
                    <a:pt x="166514" y="458636"/>
                  </a:lnTo>
                  <a:lnTo>
                    <a:pt x="164900" y="457022"/>
                  </a:lnTo>
                  <a:lnTo>
                    <a:pt x="163287" y="455408"/>
                  </a:lnTo>
                  <a:lnTo>
                    <a:pt x="151989" y="452180"/>
                  </a:lnTo>
                  <a:lnTo>
                    <a:pt x="137464" y="444111"/>
                  </a:lnTo>
                  <a:lnTo>
                    <a:pt x="127780" y="440883"/>
                  </a:lnTo>
                  <a:lnTo>
                    <a:pt x="124552" y="442497"/>
                  </a:lnTo>
                  <a:lnTo>
                    <a:pt x="122938" y="442497"/>
                  </a:lnTo>
                  <a:lnTo>
                    <a:pt x="121324" y="444111"/>
                  </a:lnTo>
                  <a:lnTo>
                    <a:pt x="121324" y="445725"/>
                  </a:lnTo>
                  <a:lnTo>
                    <a:pt x="121324" y="447339"/>
                  </a:lnTo>
                  <a:lnTo>
                    <a:pt x="122938" y="450566"/>
                  </a:lnTo>
                  <a:lnTo>
                    <a:pt x="122938" y="450566"/>
                  </a:lnTo>
                  <a:lnTo>
                    <a:pt x="121324" y="453794"/>
                  </a:lnTo>
                  <a:lnTo>
                    <a:pt x="121324" y="457022"/>
                  </a:lnTo>
                  <a:lnTo>
                    <a:pt x="119710" y="458636"/>
                  </a:lnTo>
                  <a:lnTo>
                    <a:pt x="118096" y="461864"/>
                  </a:lnTo>
                  <a:lnTo>
                    <a:pt x="114869" y="465092"/>
                  </a:lnTo>
                  <a:lnTo>
                    <a:pt x="114869" y="466706"/>
                  </a:lnTo>
                  <a:lnTo>
                    <a:pt x="113255" y="468320"/>
                  </a:lnTo>
                  <a:lnTo>
                    <a:pt x="111641" y="469934"/>
                  </a:lnTo>
                  <a:lnTo>
                    <a:pt x="111641" y="469934"/>
                  </a:lnTo>
                  <a:lnTo>
                    <a:pt x="108413" y="471548"/>
                  </a:lnTo>
                  <a:lnTo>
                    <a:pt x="105185" y="471548"/>
                  </a:lnTo>
                  <a:lnTo>
                    <a:pt x="101957" y="471548"/>
                  </a:lnTo>
                  <a:lnTo>
                    <a:pt x="100343" y="471548"/>
                  </a:lnTo>
                  <a:lnTo>
                    <a:pt x="98729" y="471548"/>
                  </a:lnTo>
                  <a:lnTo>
                    <a:pt x="98729" y="473162"/>
                  </a:lnTo>
                  <a:lnTo>
                    <a:pt x="97115" y="473162"/>
                  </a:lnTo>
                  <a:lnTo>
                    <a:pt x="97115" y="474775"/>
                  </a:lnTo>
                  <a:lnTo>
                    <a:pt x="95501" y="478003"/>
                  </a:lnTo>
                  <a:lnTo>
                    <a:pt x="95501" y="479617"/>
                  </a:lnTo>
                  <a:lnTo>
                    <a:pt x="95501" y="481231"/>
                  </a:lnTo>
                  <a:lnTo>
                    <a:pt x="95501" y="482845"/>
                  </a:lnTo>
                  <a:lnTo>
                    <a:pt x="98729" y="487687"/>
                  </a:lnTo>
                  <a:lnTo>
                    <a:pt x="98729" y="487687"/>
                  </a:lnTo>
                  <a:lnTo>
                    <a:pt x="98729" y="489301"/>
                  </a:lnTo>
                  <a:lnTo>
                    <a:pt x="98729" y="490915"/>
                  </a:lnTo>
                  <a:lnTo>
                    <a:pt x="97115" y="497371"/>
                  </a:lnTo>
                  <a:lnTo>
                    <a:pt x="95501" y="500598"/>
                  </a:lnTo>
                  <a:lnTo>
                    <a:pt x="95501" y="503826"/>
                  </a:lnTo>
                  <a:lnTo>
                    <a:pt x="95501" y="505440"/>
                  </a:lnTo>
                  <a:lnTo>
                    <a:pt x="95501" y="511896"/>
                  </a:lnTo>
                  <a:lnTo>
                    <a:pt x="95501" y="513510"/>
                  </a:lnTo>
                  <a:lnTo>
                    <a:pt x="95501" y="515124"/>
                  </a:lnTo>
                  <a:lnTo>
                    <a:pt x="93887" y="515124"/>
                  </a:lnTo>
                  <a:lnTo>
                    <a:pt x="92274" y="516738"/>
                  </a:lnTo>
                  <a:lnTo>
                    <a:pt x="90660" y="516738"/>
                  </a:lnTo>
                  <a:lnTo>
                    <a:pt x="89046" y="518352"/>
                  </a:lnTo>
                  <a:lnTo>
                    <a:pt x="89046" y="518352"/>
                  </a:lnTo>
                  <a:lnTo>
                    <a:pt x="89046" y="519966"/>
                  </a:lnTo>
                  <a:lnTo>
                    <a:pt x="87432" y="521580"/>
                  </a:lnTo>
                  <a:lnTo>
                    <a:pt x="85818" y="523193"/>
                  </a:lnTo>
                  <a:lnTo>
                    <a:pt x="72906" y="524807"/>
                  </a:lnTo>
                  <a:lnTo>
                    <a:pt x="72906" y="518352"/>
                  </a:lnTo>
                  <a:lnTo>
                    <a:pt x="71292" y="515124"/>
                  </a:lnTo>
                  <a:lnTo>
                    <a:pt x="69678" y="515124"/>
                  </a:lnTo>
                  <a:lnTo>
                    <a:pt x="64837" y="513510"/>
                  </a:lnTo>
                  <a:lnTo>
                    <a:pt x="59995" y="510282"/>
                  </a:lnTo>
                  <a:lnTo>
                    <a:pt x="59995" y="508668"/>
                  </a:lnTo>
                  <a:lnTo>
                    <a:pt x="58381" y="507054"/>
                  </a:lnTo>
                  <a:lnTo>
                    <a:pt x="59995" y="505440"/>
                  </a:lnTo>
                  <a:lnTo>
                    <a:pt x="61609" y="505440"/>
                  </a:lnTo>
                  <a:lnTo>
                    <a:pt x="61609" y="503826"/>
                  </a:lnTo>
                  <a:lnTo>
                    <a:pt x="63223" y="502212"/>
                  </a:lnTo>
                  <a:lnTo>
                    <a:pt x="63223" y="498984"/>
                  </a:lnTo>
                  <a:lnTo>
                    <a:pt x="63223" y="495757"/>
                  </a:lnTo>
                  <a:lnTo>
                    <a:pt x="61609" y="494143"/>
                  </a:lnTo>
                  <a:lnTo>
                    <a:pt x="58381" y="490915"/>
                  </a:lnTo>
                  <a:lnTo>
                    <a:pt x="58381" y="487687"/>
                  </a:lnTo>
                  <a:lnTo>
                    <a:pt x="58381" y="487687"/>
                  </a:lnTo>
                  <a:lnTo>
                    <a:pt x="58381" y="487687"/>
                  </a:lnTo>
                  <a:lnTo>
                    <a:pt x="58381" y="486073"/>
                  </a:lnTo>
                  <a:lnTo>
                    <a:pt x="59995" y="486073"/>
                  </a:lnTo>
                  <a:lnTo>
                    <a:pt x="59995" y="484459"/>
                  </a:lnTo>
                  <a:lnTo>
                    <a:pt x="63223" y="479617"/>
                  </a:lnTo>
                  <a:lnTo>
                    <a:pt x="63223" y="478003"/>
                  </a:lnTo>
                  <a:lnTo>
                    <a:pt x="64837" y="474775"/>
                  </a:lnTo>
                  <a:lnTo>
                    <a:pt x="64837" y="461864"/>
                  </a:lnTo>
                  <a:lnTo>
                    <a:pt x="64837" y="458636"/>
                  </a:lnTo>
                  <a:lnTo>
                    <a:pt x="66451" y="455408"/>
                  </a:lnTo>
                  <a:lnTo>
                    <a:pt x="71292" y="444111"/>
                  </a:lnTo>
                  <a:lnTo>
                    <a:pt x="74520" y="421516"/>
                  </a:lnTo>
                  <a:lnTo>
                    <a:pt x="76134" y="418288"/>
                  </a:lnTo>
                  <a:lnTo>
                    <a:pt x="76134" y="415060"/>
                  </a:lnTo>
                  <a:lnTo>
                    <a:pt x="80976" y="410218"/>
                  </a:lnTo>
                  <a:lnTo>
                    <a:pt x="82590" y="408604"/>
                  </a:lnTo>
                  <a:lnTo>
                    <a:pt x="84204" y="402148"/>
                  </a:lnTo>
                  <a:lnTo>
                    <a:pt x="84204" y="398921"/>
                  </a:lnTo>
                  <a:lnTo>
                    <a:pt x="84204" y="397307"/>
                  </a:lnTo>
                  <a:lnTo>
                    <a:pt x="84204" y="395693"/>
                  </a:lnTo>
                  <a:lnTo>
                    <a:pt x="77748" y="387623"/>
                  </a:lnTo>
                  <a:lnTo>
                    <a:pt x="76134" y="384395"/>
                  </a:lnTo>
                  <a:lnTo>
                    <a:pt x="76134" y="382781"/>
                  </a:lnTo>
                  <a:lnTo>
                    <a:pt x="74520" y="381167"/>
                  </a:lnTo>
                  <a:lnTo>
                    <a:pt x="72906" y="381167"/>
                  </a:lnTo>
                  <a:lnTo>
                    <a:pt x="72906" y="379554"/>
                  </a:lnTo>
                  <a:lnTo>
                    <a:pt x="71292" y="379554"/>
                  </a:lnTo>
                  <a:lnTo>
                    <a:pt x="68065" y="379554"/>
                  </a:lnTo>
                  <a:lnTo>
                    <a:pt x="66451" y="379554"/>
                  </a:lnTo>
                  <a:lnTo>
                    <a:pt x="64837" y="379554"/>
                  </a:lnTo>
                  <a:lnTo>
                    <a:pt x="63223" y="377940"/>
                  </a:lnTo>
                  <a:lnTo>
                    <a:pt x="61609" y="377940"/>
                  </a:lnTo>
                  <a:lnTo>
                    <a:pt x="61609" y="376326"/>
                  </a:lnTo>
                  <a:lnTo>
                    <a:pt x="58381" y="371484"/>
                  </a:lnTo>
                  <a:lnTo>
                    <a:pt x="56767" y="369870"/>
                  </a:lnTo>
                  <a:lnTo>
                    <a:pt x="56767" y="368256"/>
                  </a:lnTo>
                  <a:lnTo>
                    <a:pt x="55153" y="368256"/>
                  </a:lnTo>
                  <a:lnTo>
                    <a:pt x="53539" y="368256"/>
                  </a:lnTo>
                  <a:lnTo>
                    <a:pt x="51925" y="366642"/>
                  </a:lnTo>
                  <a:lnTo>
                    <a:pt x="50311" y="366642"/>
                  </a:lnTo>
                  <a:lnTo>
                    <a:pt x="47083" y="360186"/>
                  </a:lnTo>
                  <a:lnTo>
                    <a:pt x="45469" y="358572"/>
                  </a:lnTo>
                  <a:lnTo>
                    <a:pt x="43856" y="356958"/>
                  </a:lnTo>
                  <a:lnTo>
                    <a:pt x="42242" y="356958"/>
                  </a:lnTo>
                  <a:lnTo>
                    <a:pt x="40628" y="356958"/>
                  </a:lnTo>
                  <a:lnTo>
                    <a:pt x="39014" y="356958"/>
                  </a:lnTo>
                  <a:lnTo>
                    <a:pt x="34172" y="356958"/>
                  </a:lnTo>
                  <a:lnTo>
                    <a:pt x="32558" y="356958"/>
                  </a:lnTo>
                  <a:lnTo>
                    <a:pt x="30944" y="356958"/>
                  </a:lnTo>
                  <a:lnTo>
                    <a:pt x="29330" y="356958"/>
                  </a:lnTo>
                  <a:lnTo>
                    <a:pt x="26102" y="355345"/>
                  </a:lnTo>
                  <a:lnTo>
                    <a:pt x="24488" y="355345"/>
                  </a:lnTo>
                  <a:lnTo>
                    <a:pt x="22874" y="355345"/>
                  </a:lnTo>
                  <a:lnTo>
                    <a:pt x="21260" y="356958"/>
                  </a:lnTo>
                  <a:lnTo>
                    <a:pt x="19647" y="356958"/>
                  </a:lnTo>
                  <a:lnTo>
                    <a:pt x="18033" y="356958"/>
                  </a:lnTo>
                  <a:lnTo>
                    <a:pt x="16419" y="355345"/>
                  </a:lnTo>
                  <a:lnTo>
                    <a:pt x="13191" y="353731"/>
                  </a:lnTo>
                  <a:lnTo>
                    <a:pt x="11577" y="350503"/>
                  </a:lnTo>
                  <a:lnTo>
                    <a:pt x="11577" y="348889"/>
                  </a:lnTo>
                  <a:lnTo>
                    <a:pt x="11577" y="345661"/>
                  </a:lnTo>
                  <a:lnTo>
                    <a:pt x="11577" y="342433"/>
                  </a:lnTo>
                  <a:lnTo>
                    <a:pt x="11577" y="339205"/>
                  </a:lnTo>
                  <a:lnTo>
                    <a:pt x="14805" y="334363"/>
                  </a:lnTo>
                  <a:lnTo>
                    <a:pt x="14805" y="331136"/>
                  </a:lnTo>
                  <a:lnTo>
                    <a:pt x="11577" y="314996"/>
                  </a:lnTo>
                  <a:lnTo>
                    <a:pt x="9963" y="311768"/>
                  </a:lnTo>
                  <a:lnTo>
                    <a:pt x="9963" y="310154"/>
                  </a:lnTo>
                  <a:lnTo>
                    <a:pt x="6735" y="308540"/>
                  </a:lnTo>
                  <a:lnTo>
                    <a:pt x="5121" y="305313"/>
                  </a:lnTo>
                  <a:lnTo>
                    <a:pt x="5121" y="303699"/>
                  </a:lnTo>
                  <a:lnTo>
                    <a:pt x="5121" y="302085"/>
                  </a:lnTo>
                  <a:lnTo>
                    <a:pt x="5121" y="300471"/>
                  </a:lnTo>
                  <a:lnTo>
                    <a:pt x="5121" y="300471"/>
                  </a:lnTo>
                  <a:lnTo>
                    <a:pt x="11577" y="294015"/>
                  </a:lnTo>
                  <a:lnTo>
                    <a:pt x="11577" y="292401"/>
                  </a:lnTo>
                  <a:lnTo>
                    <a:pt x="11577" y="290787"/>
                  </a:lnTo>
                  <a:lnTo>
                    <a:pt x="11577" y="284332"/>
                  </a:lnTo>
                  <a:lnTo>
                    <a:pt x="13191" y="282718"/>
                  </a:lnTo>
                  <a:lnTo>
                    <a:pt x="13191" y="281104"/>
                  </a:lnTo>
                  <a:lnTo>
                    <a:pt x="13191" y="279490"/>
                  </a:lnTo>
                  <a:lnTo>
                    <a:pt x="16419" y="277876"/>
                  </a:lnTo>
                  <a:lnTo>
                    <a:pt x="19647" y="276262"/>
                  </a:lnTo>
                  <a:lnTo>
                    <a:pt x="19647" y="276262"/>
                  </a:lnTo>
                  <a:lnTo>
                    <a:pt x="21260" y="274648"/>
                  </a:lnTo>
                  <a:lnTo>
                    <a:pt x="21260" y="273034"/>
                  </a:lnTo>
                  <a:lnTo>
                    <a:pt x="22874" y="271420"/>
                  </a:lnTo>
                  <a:lnTo>
                    <a:pt x="24488" y="266578"/>
                  </a:lnTo>
                  <a:lnTo>
                    <a:pt x="42242" y="269806"/>
                  </a:lnTo>
                  <a:lnTo>
                    <a:pt x="48697" y="273034"/>
                  </a:lnTo>
                  <a:lnTo>
                    <a:pt x="56767" y="277876"/>
                  </a:lnTo>
                  <a:lnTo>
                    <a:pt x="61609" y="284332"/>
                  </a:lnTo>
                  <a:lnTo>
                    <a:pt x="68065" y="290787"/>
                  </a:lnTo>
                  <a:lnTo>
                    <a:pt x="74520" y="292401"/>
                  </a:lnTo>
                  <a:lnTo>
                    <a:pt x="85818" y="298857"/>
                  </a:lnTo>
                  <a:lnTo>
                    <a:pt x="95501" y="303699"/>
                  </a:lnTo>
                  <a:lnTo>
                    <a:pt x="97115" y="303699"/>
                  </a:lnTo>
                  <a:lnTo>
                    <a:pt x="98729" y="303699"/>
                  </a:lnTo>
                  <a:lnTo>
                    <a:pt x="101957" y="302085"/>
                  </a:lnTo>
                  <a:lnTo>
                    <a:pt x="105185" y="300471"/>
                  </a:lnTo>
                  <a:lnTo>
                    <a:pt x="111641" y="290787"/>
                  </a:lnTo>
                  <a:lnTo>
                    <a:pt x="111641" y="290787"/>
                  </a:lnTo>
                  <a:lnTo>
                    <a:pt x="111641" y="284332"/>
                  </a:lnTo>
                  <a:lnTo>
                    <a:pt x="116482" y="282718"/>
                  </a:lnTo>
                  <a:lnTo>
                    <a:pt x="121324" y="281104"/>
                  </a:lnTo>
                  <a:lnTo>
                    <a:pt x="124552" y="279490"/>
                  </a:lnTo>
                  <a:lnTo>
                    <a:pt x="127780" y="276262"/>
                  </a:lnTo>
                  <a:lnTo>
                    <a:pt x="135850" y="261736"/>
                  </a:lnTo>
                  <a:lnTo>
                    <a:pt x="142305" y="252053"/>
                  </a:lnTo>
                  <a:lnTo>
                    <a:pt x="184268" y="218160"/>
                  </a:lnTo>
                  <a:lnTo>
                    <a:pt x="189109" y="216546"/>
                  </a:lnTo>
                  <a:lnTo>
                    <a:pt x="192337" y="216546"/>
                  </a:lnTo>
                  <a:lnTo>
                    <a:pt x="193951" y="214932"/>
                  </a:lnTo>
                  <a:lnTo>
                    <a:pt x="200407" y="206863"/>
                  </a:lnTo>
                  <a:lnTo>
                    <a:pt x="202021" y="205249"/>
                  </a:lnTo>
                  <a:lnTo>
                    <a:pt x="202021" y="203635"/>
                  </a:lnTo>
                  <a:lnTo>
                    <a:pt x="200407" y="202021"/>
                  </a:lnTo>
                  <a:lnTo>
                    <a:pt x="195565" y="202021"/>
                  </a:lnTo>
                  <a:lnTo>
                    <a:pt x="193951" y="200407"/>
                  </a:lnTo>
                  <a:lnTo>
                    <a:pt x="195565" y="197179"/>
                  </a:lnTo>
                  <a:lnTo>
                    <a:pt x="200407" y="195565"/>
                  </a:lnTo>
                  <a:lnTo>
                    <a:pt x="206863" y="197179"/>
                  </a:lnTo>
                  <a:lnTo>
                    <a:pt x="211705" y="195565"/>
                  </a:lnTo>
                  <a:lnTo>
                    <a:pt x="216546" y="190723"/>
                  </a:lnTo>
                  <a:lnTo>
                    <a:pt x="219774" y="189109"/>
                  </a:lnTo>
                  <a:lnTo>
                    <a:pt x="219774" y="189109"/>
                  </a:lnTo>
                  <a:lnTo>
                    <a:pt x="221388" y="189109"/>
                  </a:lnTo>
                  <a:lnTo>
                    <a:pt x="221388" y="190723"/>
                  </a:lnTo>
                  <a:lnTo>
                    <a:pt x="223002" y="193951"/>
                  </a:lnTo>
                  <a:lnTo>
                    <a:pt x="226230" y="202021"/>
                  </a:lnTo>
                  <a:lnTo>
                    <a:pt x="226230" y="200407"/>
                  </a:lnTo>
                  <a:lnTo>
                    <a:pt x="227844" y="197179"/>
                  </a:lnTo>
                  <a:lnTo>
                    <a:pt x="229458" y="193951"/>
                  </a:lnTo>
                  <a:lnTo>
                    <a:pt x="231072" y="190723"/>
                  </a:lnTo>
                  <a:lnTo>
                    <a:pt x="239141" y="182654"/>
                  </a:lnTo>
                  <a:lnTo>
                    <a:pt x="252053" y="177812"/>
                  </a:lnTo>
                  <a:lnTo>
                    <a:pt x="260122" y="172970"/>
                  </a:lnTo>
                  <a:lnTo>
                    <a:pt x="250439" y="166514"/>
                  </a:lnTo>
                  <a:lnTo>
                    <a:pt x="255281" y="164900"/>
                  </a:lnTo>
                  <a:lnTo>
                    <a:pt x="261736" y="161673"/>
                  </a:lnTo>
                  <a:lnTo>
                    <a:pt x="264964" y="158445"/>
                  </a:lnTo>
                  <a:lnTo>
                    <a:pt x="266578" y="153603"/>
                  </a:lnTo>
                  <a:lnTo>
                    <a:pt x="268192" y="148761"/>
                  </a:lnTo>
                  <a:lnTo>
                    <a:pt x="268192" y="142305"/>
                  </a:lnTo>
                  <a:lnTo>
                    <a:pt x="276262" y="148761"/>
                  </a:lnTo>
                  <a:lnTo>
                    <a:pt x="279490" y="143919"/>
                  </a:lnTo>
                  <a:lnTo>
                    <a:pt x="282717" y="135850"/>
                  </a:lnTo>
                  <a:lnTo>
                    <a:pt x="289173" y="132622"/>
                  </a:lnTo>
                  <a:lnTo>
                    <a:pt x="324680" y="124552"/>
                  </a:lnTo>
                  <a:lnTo>
                    <a:pt x="326294" y="116482"/>
                  </a:lnTo>
                  <a:lnTo>
                    <a:pt x="335977" y="90660"/>
                  </a:lnTo>
                  <a:lnTo>
                    <a:pt x="339205" y="74520"/>
                  </a:lnTo>
                  <a:lnTo>
                    <a:pt x="342433" y="66451"/>
                  </a:lnTo>
                  <a:lnTo>
                    <a:pt x="347275" y="61609"/>
                  </a:lnTo>
                  <a:lnTo>
                    <a:pt x="350503" y="61609"/>
                  </a:lnTo>
                  <a:lnTo>
                    <a:pt x="353731" y="64837"/>
                  </a:lnTo>
                  <a:lnTo>
                    <a:pt x="368256" y="69678"/>
                  </a:lnTo>
                  <a:lnTo>
                    <a:pt x="382781" y="77748"/>
                  </a:lnTo>
                  <a:lnTo>
                    <a:pt x="390851" y="74520"/>
                  </a:lnTo>
                  <a:lnTo>
                    <a:pt x="448953" y="13191"/>
                  </a:lnTo>
                  <a:lnTo>
                    <a:pt x="453794" y="6735"/>
                  </a:lnTo>
                  <a:lnTo>
                    <a:pt x="457022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174224F5-C8B2-42F4-AF97-6D733462B68B}"/>
                </a:ext>
              </a:extLst>
            </p:cNvPr>
            <p:cNvSpPr/>
            <p:nvPr/>
          </p:nvSpPr>
          <p:spPr>
            <a:xfrm>
              <a:off x="9128199" y="1417660"/>
              <a:ext cx="806966" cy="338926"/>
            </a:xfrm>
            <a:custGeom>
              <a:avLst/>
              <a:gdLst>
                <a:gd name="connsiteX0" fmla="*/ 539333 w 806966"/>
                <a:gd name="connsiteY0" fmla="*/ 11577 h 338925"/>
                <a:gd name="connsiteX1" fmla="*/ 542561 w 806966"/>
                <a:gd name="connsiteY1" fmla="*/ 11577 h 338925"/>
                <a:gd name="connsiteX2" fmla="*/ 547403 w 806966"/>
                <a:gd name="connsiteY2" fmla="*/ 11577 h 338925"/>
                <a:gd name="connsiteX3" fmla="*/ 550630 w 806966"/>
                <a:gd name="connsiteY3" fmla="*/ 11577 h 338925"/>
                <a:gd name="connsiteX4" fmla="*/ 560314 w 806966"/>
                <a:gd name="connsiteY4" fmla="*/ 14805 h 338925"/>
                <a:gd name="connsiteX5" fmla="*/ 569997 w 806966"/>
                <a:gd name="connsiteY5" fmla="*/ 14805 h 338925"/>
                <a:gd name="connsiteX6" fmla="*/ 592592 w 806966"/>
                <a:gd name="connsiteY6" fmla="*/ 21260 h 338925"/>
                <a:gd name="connsiteX7" fmla="*/ 597434 w 806966"/>
                <a:gd name="connsiteY7" fmla="*/ 24488 h 338925"/>
                <a:gd name="connsiteX8" fmla="*/ 600662 w 806966"/>
                <a:gd name="connsiteY8" fmla="*/ 27716 h 338925"/>
                <a:gd name="connsiteX9" fmla="*/ 603890 w 806966"/>
                <a:gd name="connsiteY9" fmla="*/ 29330 h 338925"/>
                <a:gd name="connsiteX10" fmla="*/ 624871 w 806966"/>
                <a:gd name="connsiteY10" fmla="*/ 39014 h 338925"/>
                <a:gd name="connsiteX11" fmla="*/ 629713 w 806966"/>
                <a:gd name="connsiteY11" fmla="*/ 40628 h 338925"/>
                <a:gd name="connsiteX12" fmla="*/ 652308 w 806966"/>
                <a:gd name="connsiteY12" fmla="*/ 42242 h 338925"/>
                <a:gd name="connsiteX13" fmla="*/ 658764 w 806966"/>
                <a:gd name="connsiteY13" fmla="*/ 43856 h 338925"/>
                <a:gd name="connsiteX14" fmla="*/ 665219 w 806966"/>
                <a:gd name="connsiteY14" fmla="*/ 45469 h 338925"/>
                <a:gd name="connsiteX15" fmla="*/ 671675 w 806966"/>
                <a:gd name="connsiteY15" fmla="*/ 48697 h 338925"/>
                <a:gd name="connsiteX16" fmla="*/ 676517 w 806966"/>
                <a:gd name="connsiteY16" fmla="*/ 51925 h 338925"/>
                <a:gd name="connsiteX17" fmla="*/ 681359 w 806966"/>
                <a:gd name="connsiteY17" fmla="*/ 56767 h 338925"/>
                <a:gd name="connsiteX18" fmla="*/ 682973 w 806966"/>
                <a:gd name="connsiteY18" fmla="*/ 63223 h 338925"/>
                <a:gd name="connsiteX19" fmla="*/ 686201 w 806966"/>
                <a:gd name="connsiteY19" fmla="*/ 66451 h 338925"/>
                <a:gd name="connsiteX20" fmla="*/ 692656 w 806966"/>
                <a:gd name="connsiteY20" fmla="*/ 68065 h 338925"/>
                <a:gd name="connsiteX21" fmla="*/ 695884 w 806966"/>
                <a:gd name="connsiteY21" fmla="*/ 66451 h 338925"/>
                <a:gd name="connsiteX22" fmla="*/ 697498 w 806966"/>
                <a:gd name="connsiteY22" fmla="*/ 66451 h 338925"/>
                <a:gd name="connsiteX23" fmla="*/ 699112 w 806966"/>
                <a:gd name="connsiteY23" fmla="*/ 64837 h 338925"/>
                <a:gd name="connsiteX24" fmla="*/ 700726 w 806966"/>
                <a:gd name="connsiteY24" fmla="*/ 61609 h 338925"/>
                <a:gd name="connsiteX25" fmla="*/ 707182 w 806966"/>
                <a:gd name="connsiteY25" fmla="*/ 55153 h 338925"/>
                <a:gd name="connsiteX26" fmla="*/ 713637 w 806966"/>
                <a:gd name="connsiteY26" fmla="*/ 50311 h 338925"/>
                <a:gd name="connsiteX27" fmla="*/ 721707 w 806966"/>
                <a:gd name="connsiteY27" fmla="*/ 47083 h 338925"/>
                <a:gd name="connsiteX28" fmla="*/ 731391 w 806966"/>
                <a:gd name="connsiteY28" fmla="*/ 48697 h 338925"/>
                <a:gd name="connsiteX29" fmla="*/ 741074 w 806966"/>
                <a:gd name="connsiteY29" fmla="*/ 53539 h 338925"/>
                <a:gd name="connsiteX30" fmla="*/ 747530 w 806966"/>
                <a:gd name="connsiteY30" fmla="*/ 61609 h 338925"/>
                <a:gd name="connsiteX31" fmla="*/ 766897 w 806966"/>
                <a:gd name="connsiteY31" fmla="*/ 93887 h 338925"/>
                <a:gd name="connsiteX32" fmla="*/ 783036 w 806966"/>
                <a:gd name="connsiteY32" fmla="*/ 134236 h 338925"/>
                <a:gd name="connsiteX33" fmla="*/ 786264 w 806966"/>
                <a:gd name="connsiteY33" fmla="*/ 142305 h 338925"/>
                <a:gd name="connsiteX34" fmla="*/ 792720 w 806966"/>
                <a:gd name="connsiteY34" fmla="*/ 148761 h 338925"/>
                <a:gd name="connsiteX35" fmla="*/ 815315 w 806966"/>
                <a:gd name="connsiteY35" fmla="*/ 169742 h 338925"/>
                <a:gd name="connsiteX36" fmla="*/ 816929 w 806966"/>
                <a:gd name="connsiteY36" fmla="*/ 172970 h 338925"/>
                <a:gd name="connsiteX37" fmla="*/ 815315 w 806966"/>
                <a:gd name="connsiteY37" fmla="*/ 174584 h 338925"/>
                <a:gd name="connsiteX38" fmla="*/ 807245 w 806966"/>
                <a:gd name="connsiteY38" fmla="*/ 181040 h 338925"/>
                <a:gd name="connsiteX39" fmla="*/ 805632 w 806966"/>
                <a:gd name="connsiteY39" fmla="*/ 181040 h 338925"/>
                <a:gd name="connsiteX40" fmla="*/ 805632 w 806966"/>
                <a:gd name="connsiteY40" fmla="*/ 181040 h 338925"/>
                <a:gd name="connsiteX41" fmla="*/ 804018 w 806966"/>
                <a:gd name="connsiteY41" fmla="*/ 181040 h 338925"/>
                <a:gd name="connsiteX42" fmla="*/ 794334 w 806966"/>
                <a:gd name="connsiteY42" fmla="*/ 181040 h 338925"/>
                <a:gd name="connsiteX43" fmla="*/ 792720 w 806966"/>
                <a:gd name="connsiteY43" fmla="*/ 181040 h 338925"/>
                <a:gd name="connsiteX44" fmla="*/ 792720 w 806966"/>
                <a:gd name="connsiteY44" fmla="*/ 179426 h 338925"/>
                <a:gd name="connsiteX45" fmla="*/ 789492 w 806966"/>
                <a:gd name="connsiteY45" fmla="*/ 179426 h 338925"/>
                <a:gd name="connsiteX46" fmla="*/ 787878 w 806966"/>
                <a:gd name="connsiteY46" fmla="*/ 181040 h 338925"/>
                <a:gd name="connsiteX47" fmla="*/ 787878 w 806966"/>
                <a:gd name="connsiteY47" fmla="*/ 181040 h 338925"/>
                <a:gd name="connsiteX48" fmla="*/ 786264 w 806966"/>
                <a:gd name="connsiteY48" fmla="*/ 182654 h 338925"/>
                <a:gd name="connsiteX49" fmla="*/ 784651 w 806966"/>
                <a:gd name="connsiteY49" fmla="*/ 187495 h 338925"/>
                <a:gd name="connsiteX50" fmla="*/ 784651 w 806966"/>
                <a:gd name="connsiteY50" fmla="*/ 190723 h 338925"/>
                <a:gd name="connsiteX51" fmla="*/ 786264 w 806966"/>
                <a:gd name="connsiteY51" fmla="*/ 192337 h 338925"/>
                <a:gd name="connsiteX52" fmla="*/ 786264 w 806966"/>
                <a:gd name="connsiteY52" fmla="*/ 193951 h 338925"/>
                <a:gd name="connsiteX53" fmla="*/ 787878 w 806966"/>
                <a:gd name="connsiteY53" fmla="*/ 193951 h 338925"/>
                <a:gd name="connsiteX54" fmla="*/ 787878 w 806966"/>
                <a:gd name="connsiteY54" fmla="*/ 195565 h 338925"/>
                <a:gd name="connsiteX55" fmla="*/ 789492 w 806966"/>
                <a:gd name="connsiteY55" fmla="*/ 195565 h 338925"/>
                <a:gd name="connsiteX56" fmla="*/ 789492 w 806966"/>
                <a:gd name="connsiteY56" fmla="*/ 197179 h 338925"/>
                <a:gd name="connsiteX57" fmla="*/ 791106 w 806966"/>
                <a:gd name="connsiteY57" fmla="*/ 198793 h 338925"/>
                <a:gd name="connsiteX58" fmla="*/ 791106 w 806966"/>
                <a:gd name="connsiteY58" fmla="*/ 198793 h 338925"/>
                <a:gd name="connsiteX59" fmla="*/ 789492 w 806966"/>
                <a:gd name="connsiteY59" fmla="*/ 205249 h 338925"/>
                <a:gd name="connsiteX60" fmla="*/ 789492 w 806966"/>
                <a:gd name="connsiteY60" fmla="*/ 208477 h 338925"/>
                <a:gd name="connsiteX61" fmla="*/ 791106 w 806966"/>
                <a:gd name="connsiteY61" fmla="*/ 214932 h 338925"/>
                <a:gd name="connsiteX62" fmla="*/ 791106 w 806966"/>
                <a:gd name="connsiteY62" fmla="*/ 216546 h 338925"/>
                <a:gd name="connsiteX63" fmla="*/ 791106 w 806966"/>
                <a:gd name="connsiteY63" fmla="*/ 218160 h 338925"/>
                <a:gd name="connsiteX64" fmla="*/ 789492 w 806966"/>
                <a:gd name="connsiteY64" fmla="*/ 221388 h 338925"/>
                <a:gd name="connsiteX65" fmla="*/ 784651 w 806966"/>
                <a:gd name="connsiteY65" fmla="*/ 227844 h 338925"/>
                <a:gd name="connsiteX66" fmla="*/ 783036 w 806966"/>
                <a:gd name="connsiteY66" fmla="*/ 232686 h 338925"/>
                <a:gd name="connsiteX67" fmla="*/ 783036 w 806966"/>
                <a:gd name="connsiteY67" fmla="*/ 234299 h 338925"/>
                <a:gd name="connsiteX68" fmla="*/ 781423 w 806966"/>
                <a:gd name="connsiteY68" fmla="*/ 234299 h 338925"/>
                <a:gd name="connsiteX69" fmla="*/ 778195 w 806966"/>
                <a:gd name="connsiteY69" fmla="*/ 234299 h 338925"/>
                <a:gd name="connsiteX70" fmla="*/ 776581 w 806966"/>
                <a:gd name="connsiteY70" fmla="*/ 234299 h 338925"/>
                <a:gd name="connsiteX71" fmla="*/ 773353 w 806966"/>
                <a:gd name="connsiteY71" fmla="*/ 232686 h 338925"/>
                <a:gd name="connsiteX72" fmla="*/ 768511 w 806966"/>
                <a:gd name="connsiteY72" fmla="*/ 229458 h 338925"/>
                <a:gd name="connsiteX73" fmla="*/ 768511 w 806966"/>
                <a:gd name="connsiteY73" fmla="*/ 229458 h 338925"/>
                <a:gd name="connsiteX74" fmla="*/ 766897 w 806966"/>
                <a:gd name="connsiteY74" fmla="*/ 227844 h 338925"/>
                <a:gd name="connsiteX75" fmla="*/ 766897 w 806966"/>
                <a:gd name="connsiteY75" fmla="*/ 226230 h 338925"/>
                <a:gd name="connsiteX76" fmla="*/ 765283 w 806966"/>
                <a:gd name="connsiteY76" fmla="*/ 226230 h 338925"/>
                <a:gd name="connsiteX77" fmla="*/ 765283 w 806966"/>
                <a:gd name="connsiteY77" fmla="*/ 224616 h 338925"/>
                <a:gd name="connsiteX78" fmla="*/ 765283 w 806966"/>
                <a:gd name="connsiteY78" fmla="*/ 223002 h 338925"/>
                <a:gd name="connsiteX79" fmla="*/ 765283 w 806966"/>
                <a:gd name="connsiteY79" fmla="*/ 221388 h 338925"/>
                <a:gd name="connsiteX80" fmla="*/ 765283 w 806966"/>
                <a:gd name="connsiteY80" fmla="*/ 219774 h 338925"/>
                <a:gd name="connsiteX81" fmla="*/ 762055 w 806966"/>
                <a:gd name="connsiteY81" fmla="*/ 216546 h 338925"/>
                <a:gd name="connsiteX82" fmla="*/ 760442 w 806966"/>
                <a:gd name="connsiteY82" fmla="*/ 214932 h 338925"/>
                <a:gd name="connsiteX83" fmla="*/ 760442 w 806966"/>
                <a:gd name="connsiteY83" fmla="*/ 213318 h 338925"/>
                <a:gd name="connsiteX84" fmla="*/ 758828 w 806966"/>
                <a:gd name="connsiteY84" fmla="*/ 208477 h 338925"/>
                <a:gd name="connsiteX85" fmla="*/ 758828 w 806966"/>
                <a:gd name="connsiteY85" fmla="*/ 206863 h 338925"/>
                <a:gd name="connsiteX86" fmla="*/ 757214 w 806966"/>
                <a:gd name="connsiteY86" fmla="*/ 206863 h 338925"/>
                <a:gd name="connsiteX87" fmla="*/ 755600 w 806966"/>
                <a:gd name="connsiteY87" fmla="*/ 206863 h 338925"/>
                <a:gd name="connsiteX88" fmla="*/ 753986 w 806966"/>
                <a:gd name="connsiteY88" fmla="*/ 206863 h 338925"/>
                <a:gd name="connsiteX89" fmla="*/ 752372 w 806966"/>
                <a:gd name="connsiteY89" fmla="*/ 206863 h 338925"/>
                <a:gd name="connsiteX90" fmla="*/ 744302 w 806966"/>
                <a:gd name="connsiteY90" fmla="*/ 210091 h 338925"/>
                <a:gd name="connsiteX91" fmla="*/ 742688 w 806966"/>
                <a:gd name="connsiteY91" fmla="*/ 211704 h 338925"/>
                <a:gd name="connsiteX92" fmla="*/ 741074 w 806966"/>
                <a:gd name="connsiteY92" fmla="*/ 213318 h 338925"/>
                <a:gd name="connsiteX93" fmla="*/ 741074 w 806966"/>
                <a:gd name="connsiteY93" fmla="*/ 214932 h 338925"/>
                <a:gd name="connsiteX94" fmla="*/ 739460 w 806966"/>
                <a:gd name="connsiteY94" fmla="*/ 223002 h 338925"/>
                <a:gd name="connsiteX95" fmla="*/ 739460 w 806966"/>
                <a:gd name="connsiteY95" fmla="*/ 224616 h 338925"/>
                <a:gd name="connsiteX96" fmla="*/ 737846 w 806966"/>
                <a:gd name="connsiteY96" fmla="*/ 227844 h 338925"/>
                <a:gd name="connsiteX97" fmla="*/ 736233 w 806966"/>
                <a:gd name="connsiteY97" fmla="*/ 229458 h 338925"/>
                <a:gd name="connsiteX98" fmla="*/ 736233 w 806966"/>
                <a:gd name="connsiteY98" fmla="*/ 231072 h 338925"/>
                <a:gd name="connsiteX99" fmla="*/ 736233 w 806966"/>
                <a:gd name="connsiteY99" fmla="*/ 232686 h 338925"/>
                <a:gd name="connsiteX100" fmla="*/ 736233 w 806966"/>
                <a:gd name="connsiteY100" fmla="*/ 235914 h 338925"/>
                <a:gd name="connsiteX101" fmla="*/ 741074 w 806966"/>
                <a:gd name="connsiteY101" fmla="*/ 242369 h 338925"/>
                <a:gd name="connsiteX102" fmla="*/ 742688 w 806966"/>
                <a:gd name="connsiteY102" fmla="*/ 243983 h 338925"/>
                <a:gd name="connsiteX103" fmla="*/ 744302 w 806966"/>
                <a:gd name="connsiteY103" fmla="*/ 247211 h 338925"/>
                <a:gd name="connsiteX104" fmla="*/ 745916 w 806966"/>
                <a:gd name="connsiteY104" fmla="*/ 250439 h 338925"/>
                <a:gd name="connsiteX105" fmla="*/ 744302 w 806966"/>
                <a:gd name="connsiteY105" fmla="*/ 260123 h 338925"/>
                <a:gd name="connsiteX106" fmla="*/ 739460 w 806966"/>
                <a:gd name="connsiteY106" fmla="*/ 261736 h 338925"/>
                <a:gd name="connsiteX107" fmla="*/ 737846 w 806966"/>
                <a:gd name="connsiteY107" fmla="*/ 264964 h 338925"/>
                <a:gd name="connsiteX108" fmla="*/ 737846 w 806966"/>
                <a:gd name="connsiteY108" fmla="*/ 266578 h 338925"/>
                <a:gd name="connsiteX109" fmla="*/ 737846 w 806966"/>
                <a:gd name="connsiteY109" fmla="*/ 266578 h 338925"/>
                <a:gd name="connsiteX110" fmla="*/ 736233 w 806966"/>
                <a:gd name="connsiteY110" fmla="*/ 268192 h 338925"/>
                <a:gd name="connsiteX111" fmla="*/ 734619 w 806966"/>
                <a:gd name="connsiteY111" fmla="*/ 268192 h 338925"/>
                <a:gd name="connsiteX112" fmla="*/ 733005 w 806966"/>
                <a:gd name="connsiteY112" fmla="*/ 268192 h 338925"/>
                <a:gd name="connsiteX113" fmla="*/ 733005 w 806966"/>
                <a:gd name="connsiteY113" fmla="*/ 269806 h 338925"/>
                <a:gd name="connsiteX114" fmla="*/ 729777 w 806966"/>
                <a:gd name="connsiteY114" fmla="*/ 273034 h 338925"/>
                <a:gd name="connsiteX115" fmla="*/ 729777 w 806966"/>
                <a:gd name="connsiteY115" fmla="*/ 273034 h 338925"/>
                <a:gd name="connsiteX116" fmla="*/ 728163 w 806966"/>
                <a:gd name="connsiteY116" fmla="*/ 273034 h 338925"/>
                <a:gd name="connsiteX117" fmla="*/ 728163 w 806966"/>
                <a:gd name="connsiteY117" fmla="*/ 271420 h 338925"/>
                <a:gd name="connsiteX118" fmla="*/ 726549 w 806966"/>
                <a:gd name="connsiteY118" fmla="*/ 269806 h 338925"/>
                <a:gd name="connsiteX119" fmla="*/ 724935 w 806966"/>
                <a:gd name="connsiteY119" fmla="*/ 268192 h 338925"/>
                <a:gd name="connsiteX120" fmla="*/ 720093 w 806966"/>
                <a:gd name="connsiteY120" fmla="*/ 266578 h 338925"/>
                <a:gd name="connsiteX121" fmla="*/ 716865 w 806966"/>
                <a:gd name="connsiteY121" fmla="*/ 264964 h 338925"/>
                <a:gd name="connsiteX122" fmla="*/ 716865 w 806966"/>
                <a:gd name="connsiteY122" fmla="*/ 264964 h 338925"/>
                <a:gd name="connsiteX123" fmla="*/ 716865 w 806966"/>
                <a:gd name="connsiteY123" fmla="*/ 260123 h 338925"/>
                <a:gd name="connsiteX124" fmla="*/ 715251 w 806966"/>
                <a:gd name="connsiteY124" fmla="*/ 260123 h 338925"/>
                <a:gd name="connsiteX125" fmla="*/ 715251 w 806966"/>
                <a:gd name="connsiteY125" fmla="*/ 258508 h 338925"/>
                <a:gd name="connsiteX126" fmla="*/ 712024 w 806966"/>
                <a:gd name="connsiteY126" fmla="*/ 256895 h 338925"/>
                <a:gd name="connsiteX127" fmla="*/ 710410 w 806966"/>
                <a:gd name="connsiteY127" fmla="*/ 255281 h 338925"/>
                <a:gd name="connsiteX128" fmla="*/ 710410 w 806966"/>
                <a:gd name="connsiteY128" fmla="*/ 255281 h 338925"/>
                <a:gd name="connsiteX129" fmla="*/ 710410 w 806966"/>
                <a:gd name="connsiteY129" fmla="*/ 253667 h 338925"/>
                <a:gd name="connsiteX130" fmla="*/ 710410 w 806966"/>
                <a:gd name="connsiteY130" fmla="*/ 252053 h 338925"/>
                <a:gd name="connsiteX131" fmla="*/ 710410 w 806966"/>
                <a:gd name="connsiteY131" fmla="*/ 252053 h 338925"/>
                <a:gd name="connsiteX132" fmla="*/ 710410 w 806966"/>
                <a:gd name="connsiteY132" fmla="*/ 250439 h 338925"/>
                <a:gd name="connsiteX133" fmla="*/ 710410 w 806966"/>
                <a:gd name="connsiteY133" fmla="*/ 248825 h 338925"/>
                <a:gd name="connsiteX134" fmla="*/ 710410 w 806966"/>
                <a:gd name="connsiteY134" fmla="*/ 245597 h 338925"/>
                <a:gd name="connsiteX135" fmla="*/ 710410 w 806966"/>
                <a:gd name="connsiteY135" fmla="*/ 243983 h 338925"/>
                <a:gd name="connsiteX136" fmla="*/ 710410 w 806966"/>
                <a:gd name="connsiteY136" fmla="*/ 240755 h 338925"/>
                <a:gd name="connsiteX137" fmla="*/ 710410 w 806966"/>
                <a:gd name="connsiteY137" fmla="*/ 239141 h 338925"/>
                <a:gd name="connsiteX138" fmla="*/ 708796 w 806966"/>
                <a:gd name="connsiteY138" fmla="*/ 239141 h 338925"/>
                <a:gd name="connsiteX139" fmla="*/ 707182 w 806966"/>
                <a:gd name="connsiteY139" fmla="*/ 240755 h 338925"/>
                <a:gd name="connsiteX140" fmla="*/ 705568 w 806966"/>
                <a:gd name="connsiteY140" fmla="*/ 242369 h 338925"/>
                <a:gd name="connsiteX141" fmla="*/ 705568 w 806966"/>
                <a:gd name="connsiteY141" fmla="*/ 242369 h 338925"/>
                <a:gd name="connsiteX142" fmla="*/ 703954 w 806966"/>
                <a:gd name="connsiteY142" fmla="*/ 243983 h 338925"/>
                <a:gd name="connsiteX143" fmla="*/ 702340 w 806966"/>
                <a:gd name="connsiteY143" fmla="*/ 243983 h 338925"/>
                <a:gd name="connsiteX144" fmla="*/ 702340 w 806966"/>
                <a:gd name="connsiteY144" fmla="*/ 242369 h 338925"/>
                <a:gd name="connsiteX145" fmla="*/ 700726 w 806966"/>
                <a:gd name="connsiteY145" fmla="*/ 240755 h 338925"/>
                <a:gd name="connsiteX146" fmla="*/ 700726 w 806966"/>
                <a:gd name="connsiteY146" fmla="*/ 239141 h 338925"/>
                <a:gd name="connsiteX147" fmla="*/ 702340 w 806966"/>
                <a:gd name="connsiteY147" fmla="*/ 237527 h 338925"/>
                <a:gd name="connsiteX148" fmla="*/ 702340 w 806966"/>
                <a:gd name="connsiteY148" fmla="*/ 235914 h 338925"/>
                <a:gd name="connsiteX149" fmla="*/ 702340 w 806966"/>
                <a:gd name="connsiteY149" fmla="*/ 234299 h 338925"/>
                <a:gd name="connsiteX150" fmla="*/ 702340 w 806966"/>
                <a:gd name="connsiteY150" fmla="*/ 232686 h 338925"/>
                <a:gd name="connsiteX151" fmla="*/ 703954 w 806966"/>
                <a:gd name="connsiteY151" fmla="*/ 232686 h 338925"/>
                <a:gd name="connsiteX152" fmla="*/ 703954 w 806966"/>
                <a:gd name="connsiteY152" fmla="*/ 231072 h 338925"/>
                <a:gd name="connsiteX153" fmla="*/ 703954 w 806966"/>
                <a:gd name="connsiteY153" fmla="*/ 231072 h 338925"/>
                <a:gd name="connsiteX154" fmla="*/ 702340 w 806966"/>
                <a:gd name="connsiteY154" fmla="*/ 229458 h 338925"/>
                <a:gd name="connsiteX155" fmla="*/ 700726 w 806966"/>
                <a:gd name="connsiteY155" fmla="*/ 229458 h 338925"/>
                <a:gd name="connsiteX156" fmla="*/ 695884 w 806966"/>
                <a:gd name="connsiteY156" fmla="*/ 231072 h 338925"/>
                <a:gd name="connsiteX157" fmla="*/ 694270 w 806966"/>
                <a:gd name="connsiteY157" fmla="*/ 232686 h 338925"/>
                <a:gd name="connsiteX158" fmla="*/ 694270 w 806966"/>
                <a:gd name="connsiteY158" fmla="*/ 234299 h 338925"/>
                <a:gd name="connsiteX159" fmla="*/ 692656 w 806966"/>
                <a:gd name="connsiteY159" fmla="*/ 235914 h 338925"/>
                <a:gd name="connsiteX160" fmla="*/ 691042 w 806966"/>
                <a:gd name="connsiteY160" fmla="*/ 237527 h 338925"/>
                <a:gd name="connsiteX161" fmla="*/ 691042 w 806966"/>
                <a:gd name="connsiteY161" fmla="*/ 237527 h 338925"/>
                <a:gd name="connsiteX162" fmla="*/ 689428 w 806966"/>
                <a:gd name="connsiteY162" fmla="*/ 237527 h 338925"/>
                <a:gd name="connsiteX163" fmla="*/ 687815 w 806966"/>
                <a:gd name="connsiteY163" fmla="*/ 235914 h 338925"/>
                <a:gd name="connsiteX164" fmla="*/ 687815 w 806966"/>
                <a:gd name="connsiteY164" fmla="*/ 234299 h 338925"/>
                <a:gd name="connsiteX165" fmla="*/ 686201 w 806966"/>
                <a:gd name="connsiteY165" fmla="*/ 231072 h 338925"/>
                <a:gd name="connsiteX166" fmla="*/ 686201 w 806966"/>
                <a:gd name="connsiteY166" fmla="*/ 231072 h 338925"/>
                <a:gd name="connsiteX167" fmla="*/ 684587 w 806966"/>
                <a:gd name="connsiteY167" fmla="*/ 229458 h 338925"/>
                <a:gd name="connsiteX168" fmla="*/ 684587 w 806966"/>
                <a:gd name="connsiteY168" fmla="*/ 229458 h 338925"/>
                <a:gd name="connsiteX169" fmla="*/ 682973 w 806966"/>
                <a:gd name="connsiteY169" fmla="*/ 231072 h 338925"/>
                <a:gd name="connsiteX170" fmla="*/ 679745 w 806966"/>
                <a:gd name="connsiteY170" fmla="*/ 232686 h 338925"/>
                <a:gd name="connsiteX171" fmla="*/ 679745 w 806966"/>
                <a:gd name="connsiteY171" fmla="*/ 234299 h 338925"/>
                <a:gd name="connsiteX172" fmla="*/ 678131 w 806966"/>
                <a:gd name="connsiteY172" fmla="*/ 234299 h 338925"/>
                <a:gd name="connsiteX173" fmla="*/ 676517 w 806966"/>
                <a:gd name="connsiteY173" fmla="*/ 234299 h 338925"/>
                <a:gd name="connsiteX174" fmla="*/ 668447 w 806966"/>
                <a:gd name="connsiteY174" fmla="*/ 232686 h 338925"/>
                <a:gd name="connsiteX175" fmla="*/ 665219 w 806966"/>
                <a:gd name="connsiteY175" fmla="*/ 232686 h 338925"/>
                <a:gd name="connsiteX176" fmla="*/ 663606 w 806966"/>
                <a:gd name="connsiteY176" fmla="*/ 234299 h 338925"/>
                <a:gd name="connsiteX177" fmla="*/ 663606 w 806966"/>
                <a:gd name="connsiteY177" fmla="*/ 235914 h 338925"/>
                <a:gd name="connsiteX178" fmla="*/ 663606 w 806966"/>
                <a:gd name="connsiteY178" fmla="*/ 237527 h 338925"/>
                <a:gd name="connsiteX179" fmla="*/ 666833 w 806966"/>
                <a:gd name="connsiteY179" fmla="*/ 239141 h 338925"/>
                <a:gd name="connsiteX180" fmla="*/ 666833 w 806966"/>
                <a:gd name="connsiteY180" fmla="*/ 240755 h 338925"/>
                <a:gd name="connsiteX181" fmla="*/ 666833 w 806966"/>
                <a:gd name="connsiteY181" fmla="*/ 242369 h 338925"/>
                <a:gd name="connsiteX182" fmla="*/ 666833 w 806966"/>
                <a:gd name="connsiteY182" fmla="*/ 242369 h 338925"/>
                <a:gd name="connsiteX183" fmla="*/ 665219 w 806966"/>
                <a:gd name="connsiteY183" fmla="*/ 242369 h 338925"/>
                <a:gd name="connsiteX184" fmla="*/ 663606 w 806966"/>
                <a:gd name="connsiteY184" fmla="*/ 242369 h 338925"/>
                <a:gd name="connsiteX185" fmla="*/ 660378 w 806966"/>
                <a:gd name="connsiteY185" fmla="*/ 240755 h 338925"/>
                <a:gd name="connsiteX186" fmla="*/ 657150 w 806966"/>
                <a:gd name="connsiteY186" fmla="*/ 239141 h 338925"/>
                <a:gd name="connsiteX187" fmla="*/ 655536 w 806966"/>
                <a:gd name="connsiteY187" fmla="*/ 237527 h 338925"/>
                <a:gd name="connsiteX188" fmla="*/ 652308 w 806966"/>
                <a:gd name="connsiteY188" fmla="*/ 234299 h 338925"/>
                <a:gd name="connsiteX189" fmla="*/ 650694 w 806966"/>
                <a:gd name="connsiteY189" fmla="*/ 232686 h 338925"/>
                <a:gd name="connsiteX190" fmla="*/ 650694 w 806966"/>
                <a:gd name="connsiteY190" fmla="*/ 231072 h 338925"/>
                <a:gd name="connsiteX191" fmla="*/ 649080 w 806966"/>
                <a:gd name="connsiteY191" fmla="*/ 229458 h 338925"/>
                <a:gd name="connsiteX192" fmla="*/ 650694 w 806966"/>
                <a:gd name="connsiteY192" fmla="*/ 227844 h 338925"/>
                <a:gd name="connsiteX193" fmla="*/ 650694 w 806966"/>
                <a:gd name="connsiteY193" fmla="*/ 227844 h 338925"/>
                <a:gd name="connsiteX194" fmla="*/ 650694 w 806966"/>
                <a:gd name="connsiteY194" fmla="*/ 226230 h 338925"/>
                <a:gd name="connsiteX195" fmla="*/ 652308 w 806966"/>
                <a:gd name="connsiteY195" fmla="*/ 226230 h 338925"/>
                <a:gd name="connsiteX196" fmla="*/ 653922 w 806966"/>
                <a:gd name="connsiteY196" fmla="*/ 224616 h 338925"/>
                <a:gd name="connsiteX197" fmla="*/ 655536 w 806966"/>
                <a:gd name="connsiteY197" fmla="*/ 224616 h 338925"/>
                <a:gd name="connsiteX198" fmla="*/ 655536 w 806966"/>
                <a:gd name="connsiteY198" fmla="*/ 223002 h 338925"/>
                <a:gd name="connsiteX199" fmla="*/ 655536 w 806966"/>
                <a:gd name="connsiteY199" fmla="*/ 223002 h 338925"/>
                <a:gd name="connsiteX200" fmla="*/ 655536 w 806966"/>
                <a:gd name="connsiteY200" fmla="*/ 221388 h 338925"/>
                <a:gd name="connsiteX201" fmla="*/ 655536 w 806966"/>
                <a:gd name="connsiteY201" fmla="*/ 219774 h 338925"/>
                <a:gd name="connsiteX202" fmla="*/ 655536 w 806966"/>
                <a:gd name="connsiteY202" fmla="*/ 218160 h 338925"/>
                <a:gd name="connsiteX203" fmla="*/ 653922 w 806966"/>
                <a:gd name="connsiteY203" fmla="*/ 216546 h 338925"/>
                <a:gd name="connsiteX204" fmla="*/ 655536 w 806966"/>
                <a:gd name="connsiteY204" fmla="*/ 214932 h 338925"/>
                <a:gd name="connsiteX205" fmla="*/ 655536 w 806966"/>
                <a:gd name="connsiteY205" fmla="*/ 213318 h 338925"/>
                <a:gd name="connsiteX206" fmla="*/ 655536 w 806966"/>
                <a:gd name="connsiteY206" fmla="*/ 211704 h 338925"/>
                <a:gd name="connsiteX207" fmla="*/ 653922 w 806966"/>
                <a:gd name="connsiteY207" fmla="*/ 210091 h 338925"/>
                <a:gd name="connsiteX208" fmla="*/ 650694 w 806966"/>
                <a:gd name="connsiteY208" fmla="*/ 210091 h 338925"/>
                <a:gd name="connsiteX209" fmla="*/ 650694 w 806966"/>
                <a:gd name="connsiteY209" fmla="*/ 208477 h 338925"/>
                <a:gd name="connsiteX210" fmla="*/ 649080 w 806966"/>
                <a:gd name="connsiteY210" fmla="*/ 206863 h 338925"/>
                <a:gd name="connsiteX211" fmla="*/ 650694 w 806966"/>
                <a:gd name="connsiteY211" fmla="*/ 205249 h 338925"/>
                <a:gd name="connsiteX212" fmla="*/ 650694 w 806966"/>
                <a:gd name="connsiteY212" fmla="*/ 203635 h 338925"/>
                <a:gd name="connsiteX213" fmla="*/ 650694 w 806966"/>
                <a:gd name="connsiteY213" fmla="*/ 202021 h 338925"/>
                <a:gd name="connsiteX214" fmla="*/ 649080 w 806966"/>
                <a:gd name="connsiteY214" fmla="*/ 202021 h 338925"/>
                <a:gd name="connsiteX215" fmla="*/ 647466 w 806966"/>
                <a:gd name="connsiteY215" fmla="*/ 203635 h 338925"/>
                <a:gd name="connsiteX216" fmla="*/ 645852 w 806966"/>
                <a:gd name="connsiteY216" fmla="*/ 205249 h 338925"/>
                <a:gd name="connsiteX217" fmla="*/ 645852 w 806966"/>
                <a:gd name="connsiteY217" fmla="*/ 206863 h 338925"/>
                <a:gd name="connsiteX218" fmla="*/ 644238 w 806966"/>
                <a:gd name="connsiteY218" fmla="*/ 208477 h 338925"/>
                <a:gd name="connsiteX219" fmla="*/ 644238 w 806966"/>
                <a:gd name="connsiteY219" fmla="*/ 208477 h 338925"/>
                <a:gd name="connsiteX220" fmla="*/ 644238 w 806966"/>
                <a:gd name="connsiteY220" fmla="*/ 214932 h 338925"/>
                <a:gd name="connsiteX221" fmla="*/ 642624 w 806966"/>
                <a:gd name="connsiteY221" fmla="*/ 214932 h 338925"/>
                <a:gd name="connsiteX222" fmla="*/ 642624 w 806966"/>
                <a:gd name="connsiteY222" fmla="*/ 216546 h 338925"/>
                <a:gd name="connsiteX223" fmla="*/ 639397 w 806966"/>
                <a:gd name="connsiteY223" fmla="*/ 214932 h 338925"/>
                <a:gd name="connsiteX224" fmla="*/ 636169 w 806966"/>
                <a:gd name="connsiteY224" fmla="*/ 213318 h 338925"/>
                <a:gd name="connsiteX225" fmla="*/ 632941 w 806966"/>
                <a:gd name="connsiteY225" fmla="*/ 210091 h 338925"/>
                <a:gd name="connsiteX226" fmla="*/ 629713 w 806966"/>
                <a:gd name="connsiteY226" fmla="*/ 206863 h 338925"/>
                <a:gd name="connsiteX227" fmla="*/ 629713 w 806966"/>
                <a:gd name="connsiteY227" fmla="*/ 206863 h 338925"/>
                <a:gd name="connsiteX228" fmla="*/ 628099 w 806966"/>
                <a:gd name="connsiteY228" fmla="*/ 205249 h 338925"/>
                <a:gd name="connsiteX229" fmla="*/ 626485 w 806966"/>
                <a:gd name="connsiteY229" fmla="*/ 205249 h 338925"/>
                <a:gd name="connsiteX230" fmla="*/ 624871 w 806966"/>
                <a:gd name="connsiteY230" fmla="*/ 203635 h 338925"/>
                <a:gd name="connsiteX231" fmla="*/ 624871 w 806966"/>
                <a:gd name="connsiteY231" fmla="*/ 203635 h 338925"/>
                <a:gd name="connsiteX232" fmla="*/ 623257 w 806966"/>
                <a:gd name="connsiteY232" fmla="*/ 203635 h 338925"/>
                <a:gd name="connsiteX233" fmla="*/ 621643 w 806966"/>
                <a:gd name="connsiteY233" fmla="*/ 202021 h 338925"/>
                <a:gd name="connsiteX234" fmla="*/ 620029 w 806966"/>
                <a:gd name="connsiteY234" fmla="*/ 202021 h 338925"/>
                <a:gd name="connsiteX235" fmla="*/ 613574 w 806966"/>
                <a:gd name="connsiteY235" fmla="*/ 200407 h 338925"/>
                <a:gd name="connsiteX236" fmla="*/ 611960 w 806966"/>
                <a:gd name="connsiteY236" fmla="*/ 200407 h 338925"/>
                <a:gd name="connsiteX237" fmla="*/ 611960 w 806966"/>
                <a:gd name="connsiteY237" fmla="*/ 198793 h 338925"/>
                <a:gd name="connsiteX238" fmla="*/ 611960 w 806966"/>
                <a:gd name="connsiteY238" fmla="*/ 197179 h 338925"/>
                <a:gd name="connsiteX239" fmla="*/ 611960 w 806966"/>
                <a:gd name="connsiteY239" fmla="*/ 195565 h 338925"/>
                <a:gd name="connsiteX240" fmla="*/ 610346 w 806966"/>
                <a:gd name="connsiteY240" fmla="*/ 195565 h 338925"/>
                <a:gd name="connsiteX241" fmla="*/ 608732 w 806966"/>
                <a:gd name="connsiteY241" fmla="*/ 195565 h 338925"/>
                <a:gd name="connsiteX242" fmla="*/ 603890 w 806966"/>
                <a:gd name="connsiteY242" fmla="*/ 195565 h 338925"/>
                <a:gd name="connsiteX243" fmla="*/ 602276 w 806966"/>
                <a:gd name="connsiteY243" fmla="*/ 193951 h 338925"/>
                <a:gd name="connsiteX244" fmla="*/ 597434 w 806966"/>
                <a:gd name="connsiteY244" fmla="*/ 192337 h 338925"/>
                <a:gd name="connsiteX245" fmla="*/ 597434 w 806966"/>
                <a:gd name="connsiteY245" fmla="*/ 190723 h 338925"/>
                <a:gd name="connsiteX246" fmla="*/ 597434 w 806966"/>
                <a:gd name="connsiteY246" fmla="*/ 189109 h 338925"/>
                <a:gd name="connsiteX247" fmla="*/ 595820 w 806966"/>
                <a:gd name="connsiteY247" fmla="*/ 184268 h 338925"/>
                <a:gd name="connsiteX248" fmla="*/ 595820 w 806966"/>
                <a:gd name="connsiteY248" fmla="*/ 184268 h 338925"/>
                <a:gd name="connsiteX249" fmla="*/ 595820 w 806966"/>
                <a:gd name="connsiteY249" fmla="*/ 182654 h 338925"/>
                <a:gd name="connsiteX250" fmla="*/ 595820 w 806966"/>
                <a:gd name="connsiteY250" fmla="*/ 181040 h 338925"/>
                <a:gd name="connsiteX251" fmla="*/ 597434 w 806966"/>
                <a:gd name="connsiteY251" fmla="*/ 181040 h 338925"/>
                <a:gd name="connsiteX252" fmla="*/ 597434 w 806966"/>
                <a:gd name="connsiteY252" fmla="*/ 181040 h 338925"/>
                <a:gd name="connsiteX253" fmla="*/ 600662 w 806966"/>
                <a:gd name="connsiteY253" fmla="*/ 179426 h 338925"/>
                <a:gd name="connsiteX254" fmla="*/ 602276 w 806966"/>
                <a:gd name="connsiteY254" fmla="*/ 179426 h 338925"/>
                <a:gd name="connsiteX255" fmla="*/ 602276 w 806966"/>
                <a:gd name="connsiteY255" fmla="*/ 177812 h 338925"/>
                <a:gd name="connsiteX256" fmla="*/ 603890 w 806966"/>
                <a:gd name="connsiteY256" fmla="*/ 177812 h 338925"/>
                <a:gd name="connsiteX257" fmla="*/ 602276 w 806966"/>
                <a:gd name="connsiteY257" fmla="*/ 176198 h 338925"/>
                <a:gd name="connsiteX258" fmla="*/ 602276 w 806966"/>
                <a:gd name="connsiteY258" fmla="*/ 176198 h 338925"/>
                <a:gd name="connsiteX259" fmla="*/ 600662 w 806966"/>
                <a:gd name="connsiteY259" fmla="*/ 176198 h 338925"/>
                <a:gd name="connsiteX260" fmla="*/ 594206 w 806966"/>
                <a:gd name="connsiteY260" fmla="*/ 174584 h 338925"/>
                <a:gd name="connsiteX261" fmla="*/ 592592 w 806966"/>
                <a:gd name="connsiteY261" fmla="*/ 174584 h 338925"/>
                <a:gd name="connsiteX262" fmla="*/ 592592 w 806966"/>
                <a:gd name="connsiteY262" fmla="*/ 172970 h 338925"/>
                <a:gd name="connsiteX263" fmla="*/ 589365 w 806966"/>
                <a:gd name="connsiteY263" fmla="*/ 169742 h 338925"/>
                <a:gd name="connsiteX264" fmla="*/ 586137 w 806966"/>
                <a:gd name="connsiteY264" fmla="*/ 166514 h 338925"/>
                <a:gd name="connsiteX265" fmla="*/ 584523 w 806966"/>
                <a:gd name="connsiteY265" fmla="*/ 164900 h 338925"/>
                <a:gd name="connsiteX266" fmla="*/ 584523 w 806966"/>
                <a:gd name="connsiteY266" fmla="*/ 163287 h 338925"/>
                <a:gd name="connsiteX267" fmla="*/ 582909 w 806966"/>
                <a:gd name="connsiteY267" fmla="*/ 163287 h 338925"/>
                <a:gd name="connsiteX268" fmla="*/ 579681 w 806966"/>
                <a:gd name="connsiteY268" fmla="*/ 163287 h 338925"/>
                <a:gd name="connsiteX269" fmla="*/ 578067 w 806966"/>
                <a:gd name="connsiteY269" fmla="*/ 163287 h 338925"/>
                <a:gd name="connsiteX270" fmla="*/ 576453 w 806966"/>
                <a:gd name="connsiteY270" fmla="*/ 161673 h 338925"/>
                <a:gd name="connsiteX271" fmla="*/ 576453 w 806966"/>
                <a:gd name="connsiteY271" fmla="*/ 161673 h 338925"/>
                <a:gd name="connsiteX272" fmla="*/ 574839 w 806966"/>
                <a:gd name="connsiteY272" fmla="*/ 160059 h 338925"/>
                <a:gd name="connsiteX273" fmla="*/ 574839 w 806966"/>
                <a:gd name="connsiteY273" fmla="*/ 160059 h 338925"/>
                <a:gd name="connsiteX274" fmla="*/ 571612 w 806966"/>
                <a:gd name="connsiteY274" fmla="*/ 158445 h 338925"/>
                <a:gd name="connsiteX275" fmla="*/ 566770 w 806966"/>
                <a:gd name="connsiteY275" fmla="*/ 155217 h 338925"/>
                <a:gd name="connsiteX276" fmla="*/ 565156 w 806966"/>
                <a:gd name="connsiteY276" fmla="*/ 155217 h 338925"/>
                <a:gd name="connsiteX277" fmla="*/ 563542 w 806966"/>
                <a:gd name="connsiteY277" fmla="*/ 155217 h 338925"/>
                <a:gd name="connsiteX278" fmla="*/ 558700 w 806966"/>
                <a:gd name="connsiteY278" fmla="*/ 155217 h 338925"/>
                <a:gd name="connsiteX279" fmla="*/ 555472 w 806966"/>
                <a:gd name="connsiteY279" fmla="*/ 155217 h 338925"/>
                <a:gd name="connsiteX280" fmla="*/ 553858 w 806966"/>
                <a:gd name="connsiteY280" fmla="*/ 155217 h 338925"/>
                <a:gd name="connsiteX281" fmla="*/ 552244 w 806966"/>
                <a:gd name="connsiteY281" fmla="*/ 155217 h 338925"/>
                <a:gd name="connsiteX282" fmla="*/ 552244 w 806966"/>
                <a:gd name="connsiteY282" fmla="*/ 156831 h 338925"/>
                <a:gd name="connsiteX283" fmla="*/ 550630 w 806966"/>
                <a:gd name="connsiteY283" fmla="*/ 158445 h 338925"/>
                <a:gd name="connsiteX284" fmla="*/ 549016 w 806966"/>
                <a:gd name="connsiteY284" fmla="*/ 158445 h 338925"/>
                <a:gd name="connsiteX285" fmla="*/ 547403 w 806966"/>
                <a:gd name="connsiteY285" fmla="*/ 160059 h 338925"/>
                <a:gd name="connsiteX286" fmla="*/ 545788 w 806966"/>
                <a:gd name="connsiteY286" fmla="*/ 160059 h 338925"/>
                <a:gd name="connsiteX287" fmla="*/ 544174 w 806966"/>
                <a:gd name="connsiteY287" fmla="*/ 161673 h 338925"/>
                <a:gd name="connsiteX288" fmla="*/ 542561 w 806966"/>
                <a:gd name="connsiteY288" fmla="*/ 161673 h 338925"/>
                <a:gd name="connsiteX289" fmla="*/ 542561 w 806966"/>
                <a:gd name="connsiteY289" fmla="*/ 163287 h 338925"/>
                <a:gd name="connsiteX290" fmla="*/ 544174 w 806966"/>
                <a:gd name="connsiteY290" fmla="*/ 169742 h 338925"/>
                <a:gd name="connsiteX291" fmla="*/ 544174 w 806966"/>
                <a:gd name="connsiteY291" fmla="*/ 171356 h 338925"/>
                <a:gd name="connsiteX292" fmla="*/ 544174 w 806966"/>
                <a:gd name="connsiteY292" fmla="*/ 172970 h 338925"/>
                <a:gd name="connsiteX293" fmla="*/ 542561 w 806966"/>
                <a:gd name="connsiteY293" fmla="*/ 174584 h 338925"/>
                <a:gd name="connsiteX294" fmla="*/ 540947 w 806966"/>
                <a:gd name="connsiteY294" fmla="*/ 176198 h 338925"/>
                <a:gd name="connsiteX295" fmla="*/ 539333 w 806966"/>
                <a:gd name="connsiteY295" fmla="*/ 179426 h 338925"/>
                <a:gd name="connsiteX296" fmla="*/ 536105 w 806966"/>
                <a:gd name="connsiteY296" fmla="*/ 182654 h 338925"/>
                <a:gd name="connsiteX297" fmla="*/ 534491 w 806966"/>
                <a:gd name="connsiteY297" fmla="*/ 182654 h 338925"/>
                <a:gd name="connsiteX298" fmla="*/ 532877 w 806966"/>
                <a:gd name="connsiteY298" fmla="*/ 184268 h 338925"/>
                <a:gd name="connsiteX299" fmla="*/ 528035 w 806966"/>
                <a:gd name="connsiteY299" fmla="*/ 184268 h 338925"/>
                <a:gd name="connsiteX300" fmla="*/ 526421 w 806966"/>
                <a:gd name="connsiteY300" fmla="*/ 184268 h 338925"/>
                <a:gd name="connsiteX301" fmla="*/ 524807 w 806966"/>
                <a:gd name="connsiteY301" fmla="*/ 185882 h 338925"/>
                <a:gd name="connsiteX302" fmla="*/ 523194 w 806966"/>
                <a:gd name="connsiteY302" fmla="*/ 187495 h 338925"/>
                <a:gd name="connsiteX303" fmla="*/ 521579 w 806966"/>
                <a:gd name="connsiteY303" fmla="*/ 187495 h 338925"/>
                <a:gd name="connsiteX304" fmla="*/ 519965 w 806966"/>
                <a:gd name="connsiteY304" fmla="*/ 187495 h 338925"/>
                <a:gd name="connsiteX305" fmla="*/ 516738 w 806966"/>
                <a:gd name="connsiteY305" fmla="*/ 187495 h 338925"/>
                <a:gd name="connsiteX306" fmla="*/ 515124 w 806966"/>
                <a:gd name="connsiteY306" fmla="*/ 185882 h 338925"/>
                <a:gd name="connsiteX307" fmla="*/ 513510 w 806966"/>
                <a:gd name="connsiteY307" fmla="*/ 185882 h 338925"/>
                <a:gd name="connsiteX308" fmla="*/ 510282 w 806966"/>
                <a:gd name="connsiteY308" fmla="*/ 185882 h 338925"/>
                <a:gd name="connsiteX309" fmla="*/ 508668 w 806966"/>
                <a:gd name="connsiteY309" fmla="*/ 187495 h 338925"/>
                <a:gd name="connsiteX310" fmla="*/ 508668 w 806966"/>
                <a:gd name="connsiteY310" fmla="*/ 187495 h 338925"/>
                <a:gd name="connsiteX311" fmla="*/ 507054 w 806966"/>
                <a:gd name="connsiteY311" fmla="*/ 187495 h 338925"/>
                <a:gd name="connsiteX312" fmla="*/ 507054 w 806966"/>
                <a:gd name="connsiteY312" fmla="*/ 189109 h 338925"/>
                <a:gd name="connsiteX313" fmla="*/ 505440 w 806966"/>
                <a:gd name="connsiteY313" fmla="*/ 190723 h 338925"/>
                <a:gd name="connsiteX314" fmla="*/ 507054 w 806966"/>
                <a:gd name="connsiteY314" fmla="*/ 192337 h 338925"/>
                <a:gd name="connsiteX315" fmla="*/ 508668 w 806966"/>
                <a:gd name="connsiteY315" fmla="*/ 197179 h 338925"/>
                <a:gd name="connsiteX316" fmla="*/ 513510 w 806966"/>
                <a:gd name="connsiteY316" fmla="*/ 203635 h 338925"/>
                <a:gd name="connsiteX317" fmla="*/ 513510 w 806966"/>
                <a:gd name="connsiteY317" fmla="*/ 205249 h 338925"/>
                <a:gd name="connsiteX318" fmla="*/ 513510 w 806966"/>
                <a:gd name="connsiteY318" fmla="*/ 206863 h 338925"/>
                <a:gd name="connsiteX319" fmla="*/ 513510 w 806966"/>
                <a:gd name="connsiteY319" fmla="*/ 206863 h 338925"/>
                <a:gd name="connsiteX320" fmla="*/ 510282 w 806966"/>
                <a:gd name="connsiteY320" fmla="*/ 208477 h 338925"/>
                <a:gd name="connsiteX321" fmla="*/ 510282 w 806966"/>
                <a:gd name="connsiteY321" fmla="*/ 210091 h 338925"/>
                <a:gd name="connsiteX322" fmla="*/ 510282 w 806966"/>
                <a:gd name="connsiteY322" fmla="*/ 213318 h 338925"/>
                <a:gd name="connsiteX323" fmla="*/ 513510 w 806966"/>
                <a:gd name="connsiteY323" fmla="*/ 218160 h 338925"/>
                <a:gd name="connsiteX324" fmla="*/ 516738 w 806966"/>
                <a:gd name="connsiteY324" fmla="*/ 223002 h 338925"/>
                <a:gd name="connsiteX325" fmla="*/ 516738 w 806966"/>
                <a:gd name="connsiteY325" fmla="*/ 227844 h 338925"/>
                <a:gd name="connsiteX326" fmla="*/ 513510 w 806966"/>
                <a:gd name="connsiteY326" fmla="*/ 234299 h 338925"/>
                <a:gd name="connsiteX327" fmla="*/ 495756 w 806966"/>
                <a:gd name="connsiteY327" fmla="*/ 239141 h 338925"/>
                <a:gd name="connsiteX328" fmla="*/ 490915 w 806966"/>
                <a:gd name="connsiteY328" fmla="*/ 240755 h 338925"/>
                <a:gd name="connsiteX329" fmla="*/ 482845 w 806966"/>
                <a:gd name="connsiteY329" fmla="*/ 247211 h 338925"/>
                <a:gd name="connsiteX330" fmla="*/ 481231 w 806966"/>
                <a:gd name="connsiteY330" fmla="*/ 247211 h 338925"/>
                <a:gd name="connsiteX331" fmla="*/ 478003 w 806966"/>
                <a:gd name="connsiteY331" fmla="*/ 247211 h 338925"/>
                <a:gd name="connsiteX332" fmla="*/ 478003 w 806966"/>
                <a:gd name="connsiteY332" fmla="*/ 247211 h 338925"/>
                <a:gd name="connsiteX333" fmla="*/ 474776 w 806966"/>
                <a:gd name="connsiteY333" fmla="*/ 243983 h 338925"/>
                <a:gd name="connsiteX334" fmla="*/ 471547 w 806966"/>
                <a:gd name="connsiteY334" fmla="*/ 240755 h 338925"/>
                <a:gd name="connsiteX335" fmla="*/ 466706 w 806966"/>
                <a:gd name="connsiteY335" fmla="*/ 232686 h 338925"/>
                <a:gd name="connsiteX336" fmla="*/ 465092 w 806966"/>
                <a:gd name="connsiteY336" fmla="*/ 231072 h 338925"/>
                <a:gd name="connsiteX337" fmla="*/ 465092 w 806966"/>
                <a:gd name="connsiteY337" fmla="*/ 229458 h 338925"/>
                <a:gd name="connsiteX338" fmla="*/ 461864 w 806966"/>
                <a:gd name="connsiteY338" fmla="*/ 229458 h 338925"/>
                <a:gd name="connsiteX339" fmla="*/ 460250 w 806966"/>
                <a:gd name="connsiteY339" fmla="*/ 229458 h 338925"/>
                <a:gd name="connsiteX340" fmla="*/ 460250 w 806966"/>
                <a:gd name="connsiteY340" fmla="*/ 229458 h 338925"/>
                <a:gd name="connsiteX341" fmla="*/ 458636 w 806966"/>
                <a:gd name="connsiteY341" fmla="*/ 229458 h 338925"/>
                <a:gd name="connsiteX342" fmla="*/ 453794 w 806966"/>
                <a:gd name="connsiteY342" fmla="*/ 232686 h 338925"/>
                <a:gd name="connsiteX343" fmla="*/ 444111 w 806966"/>
                <a:gd name="connsiteY343" fmla="*/ 235914 h 338925"/>
                <a:gd name="connsiteX344" fmla="*/ 440883 w 806966"/>
                <a:gd name="connsiteY344" fmla="*/ 237527 h 338925"/>
                <a:gd name="connsiteX345" fmla="*/ 439269 w 806966"/>
                <a:gd name="connsiteY345" fmla="*/ 239141 h 338925"/>
                <a:gd name="connsiteX346" fmla="*/ 436041 w 806966"/>
                <a:gd name="connsiteY346" fmla="*/ 240755 h 338925"/>
                <a:gd name="connsiteX347" fmla="*/ 436041 w 806966"/>
                <a:gd name="connsiteY347" fmla="*/ 242369 h 338925"/>
                <a:gd name="connsiteX348" fmla="*/ 434427 w 806966"/>
                <a:gd name="connsiteY348" fmla="*/ 243983 h 338925"/>
                <a:gd name="connsiteX349" fmla="*/ 432813 w 806966"/>
                <a:gd name="connsiteY349" fmla="*/ 248825 h 338925"/>
                <a:gd name="connsiteX350" fmla="*/ 432813 w 806966"/>
                <a:gd name="connsiteY350" fmla="*/ 253667 h 338925"/>
                <a:gd name="connsiteX351" fmla="*/ 431199 w 806966"/>
                <a:gd name="connsiteY351" fmla="*/ 255281 h 338925"/>
                <a:gd name="connsiteX352" fmla="*/ 429585 w 806966"/>
                <a:gd name="connsiteY352" fmla="*/ 256895 h 338925"/>
                <a:gd name="connsiteX353" fmla="*/ 427971 w 806966"/>
                <a:gd name="connsiteY353" fmla="*/ 258508 h 338925"/>
                <a:gd name="connsiteX354" fmla="*/ 426358 w 806966"/>
                <a:gd name="connsiteY354" fmla="*/ 260123 h 338925"/>
                <a:gd name="connsiteX355" fmla="*/ 424744 w 806966"/>
                <a:gd name="connsiteY355" fmla="*/ 258508 h 338925"/>
                <a:gd name="connsiteX356" fmla="*/ 421516 w 806966"/>
                <a:gd name="connsiteY356" fmla="*/ 255281 h 338925"/>
                <a:gd name="connsiteX357" fmla="*/ 419902 w 806966"/>
                <a:gd name="connsiteY357" fmla="*/ 253667 h 338925"/>
                <a:gd name="connsiteX358" fmla="*/ 418288 w 806966"/>
                <a:gd name="connsiteY358" fmla="*/ 250439 h 338925"/>
                <a:gd name="connsiteX359" fmla="*/ 416674 w 806966"/>
                <a:gd name="connsiteY359" fmla="*/ 250439 h 338925"/>
                <a:gd name="connsiteX360" fmla="*/ 415060 w 806966"/>
                <a:gd name="connsiteY360" fmla="*/ 248825 h 338925"/>
                <a:gd name="connsiteX361" fmla="*/ 413446 w 806966"/>
                <a:gd name="connsiteY361" fmla="*/ 248825 h 338925"/>
                <a:gd name="connsiteX362" fmla="*/ 408604 w 806966"/>
                <a:gd name="connsiteY362" fmla="*/ 247211 h 338925"/>
                <a:gd name="connsiteX363" fmla="*/ 406990 w 806966"/>
                <a:gd name="connsiteY363" fmla="*/ 245597 h 338925"/>
                <a:gd name="connsiteX364" fmla="*/ 406990 w 806966"/>
                <a:gd name="connsiteY364" fmla="*/ 245597 h 338925"/>
                <a:gd name="connsiteX365" fmla="*/ 406990 w 806966"/>
                <a:gd name="connsiteY365" fmla="*/ 243983 h 338925"/>
                <a:gd name="connsiteX366" fmla="*/ 406990 w 806966"/>
                <a:gd name="connsiteY366" fmla="*/ 243983 h 338925"/>
                <a:gd name="connsiteX367" fmla="*/ 405376 w 806966"/>
                <a:gd name="connsiteY367" fmla="*/ 242369 h 338925"/>
                <a:gd name="connsiteX368" fmla="*/ 405376 w 806966"/>
                <a:gd name="connsiteY368" fmla="*/ 240755 h 338925"/>
                <a:gd name="connsiteX369" fmla="*/ 402149 w 806966"/>
                <a:gd name="connsiteY369" fmla="*/ 240755 h 338925"/>
                <a:gd name="connsiteX370" fmla="*/ 400535 w 806966"/>
                <a:gd name="connsiteY370" fmla="*/ 239141 h 338925"/>
                <a:gd name="connsiteX371" fmla="*/ 400535 w 806966"/>
                <a:gd name="connsiteY371" fmla="*/ 237527 h 338925"/>
                <a:gd name="connsiteX372" fmla="*/ 398921 w 806966"/>
                <a:gd name="connsiteY372" fmla="*/ 235914 h 338925"/>
                <a:gd name="connsiteX373" fmla="*/ 394079 w 806966"/>
                <a:gd name="connsiteY373" fmla="*/ 235914 h 338925"/>
                <a:gd name="connsiteX374" fmla="*/ 392465 w 806966"/>
                <a:gd name="connsiteY374" fmla="*/ 234299 h 338925"/>
                <a:gd name="connsiteX375" fmla="*/ 392465 w 806966"/>
                <a:gd name="connsiteY375" fmla="*/ 234299 h 338925"/>
                <a:gd name="connsiteX376" fmla="*/ 392465 w 806966"/>
                <a:gd name="connsiteY376" fmla="*/ 232686 h 338925"/>
                <a:gd name="connsiteX377" fmla="*/ 392465 w 806966"/>
                <a:gd name="connsiteY377" fmla="*/ 232686 h 338925"/>
                <a:gd name="connsiteX378" fmla="*/ 390851 w 806966"/>
                <a:gd name="connsiteY378" fmla="*/ 231072 h 338925"/>
                <a:gd name="connsiteX379" fmla="*/ 390851 w 806966"/>
                <a:gd name="connsiteY379" fmla="*/ 231072 h 338925"/>
                <a:gd name="connsiteX380" fmla="*/ 387623 w 806966"/>
                <a:gd name="connsiteY380" fmla="*/ 229458 h 338925"/>
                <a:gd name="connsiteX381" fmla="*/ 384395 w 806966"/>
                <a:gd name="connsiteY381" fmla="*/ 226230 h 338925"/>
                <a:gd name="connsiteX382" fmla="*/ 382781 w 806966"/>
                <a:gd name="connsiteY382" fmla="*/ 226230 h 338925"/>
                <a:gd name="connsiteX383" fmla="*/ 382781 w 806966"/>
                <a:gd name="connsiteY383" fmla="*/ 226230 h 338925"/>
                <a:gd name="connsiteX384" fmla="*/ 382781 w 806966"/>
                <a:gd name="connsiteY384" fmla="*/ 227844 h 338925"/>
                <a:gd name="connsiteX385" fmla="*/ 381167 w 806966"/>
                <a:gd name="connsiteY385" fmla="*/ 229458 h 338925"/>
                <a:gd name="connsiteX386" fmla="*/ 381167 w 806966"/>
                <a:gd name="connsiteY386" fmla="*/ 231072 h 338925"/>
                <a:gd name="connsiteX387" fmla="*/ 374712 w 806966"/>
                <a:gd name="connsiteY387" fmla="*/ 232686 h 338925"/>
                <a:gd name="connsiteX388" fmla="*/ 373098 w 806966"/>
                <a:gd name="connsiteY388" fmla="*/ 232686 h 338925"/>
                <a:gd name="connsiteX389" fmla="*/ 373098 w 806966"/>
                <a:gd name="connsiteY389" fmla="*/ 234299 h 338925"/>
                <a:gd name="connsiteX390" fmla="*/ 371484 w 806966"/>
                <a:gd name="connsiteY390" fmla="*/ 234299 h 338925"/>
                <a:gd name="connsiteX391" fmla="*/ 371484 w 806966"/>
                <a:gd name="connsiteY391" fmla="*/ 235914 h 338925"/>
                <a:gd name="connsiteX392" fmla="*/ 369870 w 806966"/>
                <a:gd name="connsiteY392" fmla="*/ 239141 h 338925"/>
                <a:gd name="connsiteX393" fmla="*/ 368256 w 806966"/>
                <a:gd name="connsiteY393" fmla="*/ 240755 h 338925"/>
                <a:gd name="connsiteX394" fmla="*/ 368256 w 806966"/>
                <a:gd name="connsiteY394" fmla="*/ 242369 h 338925"/>
                <a:gd name="connsiteX395" fmla="*/ 366642 w 806966"/>
                <a:gd name="connsiteY395" fmla="*/ 243983 h 338925"/>
                <a:gd name="connsiteX396" fmla="*/ 365028 w 806966"/>
                <a:gd name="connsiteY396" fmla="*/ 245597 h 338925"/>
                <a:gd name="connsiteX397" fmla="*/ 363414 w 806966"/>
                <a:gd name="connsiteY397" fmla="*/ 247211 h 338925"/>
                <a:gd name="connsiteX398" fmla="*/ 363414 w 806966"/>
                <a:gd name="connsiteY398" fmla="*/ 247211 h 338925"/>
                <a:gd name="connsiteX399" fmla="*/ 361800 w 806966"/>
                <a:gd name="connsiteY399" fmla="*/ 248825 h 338925"/>
                <a:gd name="connsiteX400" fmla="*/ 360186 w 806966"/>
                <a:gd name="connsiteY400" fmla="*/ 248825 h 338925"/>
                <a:gd name="connsiteX401" fmla="*/ 356958 w 806966"/>
                <a:gd name="connsiteY401" fmla="*/ 250439 h 338925"/>
                <a:gd name="connsiteX402" fmla="*/ 355344 w 806966"/>
                <a:gd name="connsiteY402" fmla="*/ 250439 h 338925"/>
                <a:gd name="connsiteX403" fmla="*/ 353731 w 806966"/>
                <a:gd name="connsiteY403" fmla="*/ 250439 h 338925"/>
                <a:gd name="connsiteX404" fmla="*/ 353731 w 806966"/>
                <a:gd name="connsiteY404" fmla="*/ 248825 h 338925"/>
                <a:gd name="connsiteX405" fmla="*/ 352117 w 806966"/>
                <a:gd name="connsiteY405" fmla="*/ 243983 h 338925"/>
                <a:gd name="connsiteX406" fmla="*/ 350503 w 806966"/>
                <a:gd name="connsiteY406" fmla="*/ 240755 h 338925"/>
                <a:gd name="connsiteX407" fmla="*/ 350503 w 806966"/>
                <a:gd name="connsiteY407" fmla="*/ 240755 h 338925"/>
                <a:gd name="connsiteX408" fmla="*/ 348889 w 806966"/>
                <a:gd name="connsiteY408" fmla="*/ 239141 h 338925"/>
                <a:gd name="connsiteX409" fmla="*/ 348889 w 806966"/>
                <a:gd name="connsiteY409" fmla="*/ 239141 h 338925"/>
                <a:gd name="connsiteX410" fmla="*/ 347275 w 806966"/>
                <a:gd name="connsiteY410" fmla="*/ 237527 h 338925"/>
                <a:gd name="connsiteX411" fmla="*/ 347275 w 806966"/>
                <a:gd name="connsiteY411" fmla="*/ 235914 h 338925"/>
                <a:gd name="connsiteX412" fmla="*/ 345661 w 806966"/>
                <a:gd name="connsiteY412" fmla="*/ 234299 h 338925"/>
                <a:gd name="connsiteX413" fmla="*/ 345661 w 806966"/>
                <a:gd name="connsiteY413" fmla="*/ 232686 h 338925"/>
                <a:gd name="connsiteX414" fmla="*/ 344047 w 806966"/>
                <a:gd name="connsiteY414" fmla="*/ 231072 h 338925"/>
                <a:gd name="connsiteX415" fmla="*/ 342433 w 806966"/>
                <a:gd name="connsiteY415" fmla="*/ 229458 h 338925"/>
                <a:gd name="connsiteX416" fmla="*/ 340819 w 806966"/>
                <a:gd name="connsiteY416" fmla="*/ 227844 h 338925"/>
                <a:gd name="connsiteX417" fmla="*/ 335977 w 806966"/>
                <a:gd name="connsiteY417" fmla="*/ 227844 h 338925"/>
                <a:gd name="connsiteX418" fmla="*/ 326294 w 806966"/>
                <a:gd name="connsiteY418" fmla="*/ 226230 h 338925"/>
                <a:gd name="connsiteX419" fmla="*/ 321452 w 806966"/>
                <a:gd name="connsiteY419" fmla="*/ 226230 h 338925"/>
                <a:gd name="connsiteX420" fmla="*/ 318224 w 806966"/>
                <a:gd name="connsiteY420" fmla="*/ 226230 h 338925"/>
                <a:gd name="connsiteX421" fmla="*/ 318224 w 806966"/>
                <a:gd name="connsiteY421" fmla="*/ 227844 h 338925"/>
                <a:gd name="connsiteX422" fmla="*/ 316610 w 806966"/>
                <a:gd name="connsiteY422" fmla="*/ 227844 h 338925"/>
                <a:gd name="connsiteX423" fmla="*/ 316610 w 806966"/>
                <a:gd name="connsiteY423" fmla="*/ 229458 h 338925"/>
                <a:gd name="connsiteX424" fmla="*/ 318224 w 806966"/>
                <a:gd name="connsiteY424" fmla="*/ 231072 h 338925"/>
                <a:gd name="connsiteX425" fmla="*/ 318224 w 806966"/>
                <a:gd name="connsiteY425" fmla="*/ 234299 h 338925"/>
                <a:gd name="connsiteX426" fmla="*/ 318224 w 806966"/>
                <a:gd name="connsiteY426" fmla="*/ 235914 h 338925"/>
                <a:gd name="connsiteX427" fmla="*/ 318224 w 806966"/>
                <a:gd name="connsiteY427" fmla="*/ 235914 h 338925"/>
                <a:gd name="connsiteX428" fmla="*/ 316610 w 806966"/>
                <a:gd name="connsiteY428" fmla="*/ 240755 h 338925"/>
                <a:gd name="connsiteX429" fmla="*/ 316610 w 806966"/>
                <a:gd name="connsiteY429" fmla="*/ 240755 h 338925"/>
                <a:gd name="connsiteX430" fmla="*/ 314996 w 806966"/>
                <a:gd name="connsiteY430" fmla="*/ 242369 h 338925"/>
                <a:gd name="connsiteX431" fmla="*/ 314996 w 806966"/>
                <a:gd name="connsiteY431" fmla="*/ 243983 h 338925"/>
                <a:gd name="connsiteX432" fmla="*/ 311768 w 806966"/>
                <a:gd name="connsiteY432" fmla="*/ 245597 h 338925"/>
                <a:gd name="connsiteX433" fmla="*/ 310154 w 806966"/>
                <a:gd name="connsiteY433" fmla="*/ 247211 h 338925"/>
                <a:gd name="connsiteX434" fmla="*/ 310154 w 806966"/>
                <a:gd name="connsiteY434" fmla="*/ 247211 h 338925"/>
                <a:gd name="connsiteX435" fmla="*/ 308540 w 806966"/>
                <a:gd name="connsiteY435" fmla="*/ 250439 h 338925"/>
                <a:gd name="connsiteX436" fmla="*/ 306926 w 806966"/>
                <a:gd name="connsiteY436" fmla="*/ 252053 h 338925"/>
                <a:gd name="connsiteX437" fmla="*/ 306926 w 806966"/>
                <a:gd name="connsiteY437" fmla="*/ 253667 h 338925"/>
                <a:gd name="connsiteX438" fmla="*/ 305313 w 806966"/>
                <a:gd name="connsiteY438" fmla="*/ 256895 h 338925"/>
                <a:gd name="connsiteX439" fmla="*/ 305313 w 806966"/>
                <a:gd name="connsiteY439" fmla="*/ 256895 h 338925"/>
                <a:gd name="connsiteX440" fmla="*/ 305313 w 806966"/>
                <a:gd name="connsiteY440" fmla="*/ 258508 h 338925"/>
                <a:gd name="connsiteX441" fmla="*/ 306926 w 806966"/>
                <a:gd name="connsiteY441" fmla="*/ 261736 h 338925"/>
                <a:gd name="connsiteX442" fmla="*/ 306926 w 806966"/>
                <a:gd name="connsiteY442" fmla="*/ 264964 h 338925"/>
                <a:gd name="connsiteX443" fmla="*/ 308540 w 806966"/>
                <a:gd name="connsiteY443" fmla="*/ 266578 h 338925"/>
                <a:gd name="connsiteX444" fmla="*/ 308540 w 806966"/>
                <a:gd name="connsiteY444" fmla="*/ 266578 h 338925"/>
                <a:gd name="connsiteX445" fmla="*/ 310154 w 806966"/>
                <a:gd name="connsiteY445" fmla="*/ 268192 h 338925"/>
                <a:gd name="connsiteX446" fmla="*/ 310154 w 806966"/>
                <a:gd name="connsiteY446" fmla="*/ 269806 h 338925"/>
                <a:gd name="connsiteX447" fmla="*/ 310154 w 806966"/>
                <a:gd name="connsiteY447" fmla="*/ 271420 h 338925"/>
                <a:gd name="connsiteX448" fmla="*/ 311768 w 806966"/>
                <a:gd name="connsiteY448" fmla="*/ 273034 h 338925"/>
                <a:gd name="connsiteX449" fmla="*/ 310154 w 806966"/>
                <a:gd name="connsiteY449" fmla="*/ 279490 h 338925"/>
                <a:gd name="connsiteX450" fmla="*/ 310154 w 806966"/>
                <a:gd name="connsiteY450" fmla="*/ 281104 h 338925"/>
                <a:gd name="connsiteX451" fmla="*/ 308540 w 806966"/>
                <a:gd name="connsiteY451" fmla="*/ 282717 h 338925"/>
                <a:gd name="connsiteX452" fmla="*/ 308540 w 806966"/>
                <a:gd name="connsiteY452" fmla="*/ 284332 h 338925"/>
                <a:gd name="connsiteX453" fmla="*/ 308540 w 806966"/>
                <a:gd name="connsiteY453" fmla="*/ 285945 h 338925"/>
                <a:gd name="connsiteX454" fmla="*/ 310154 w 806966"/>
                <a:gd name="connsiteY454" fmla="*/ 287559 h 338925"/>
                <a:gd name="connsiteX455" fmla="*/ 310154 w 806966"/>
                <a:gd name="connsiteY455" fmla="*/ 289173 h 338925"/>
                <a:gd name="connsiteX456" fmla="*/ 310154 w 806966"/>
                <a:gd name="connsiteY456" fmla="*/ 290787 h 338925"/>
                <a:gd name="connsiteX457" fmla="*/ 308540 w 806966"/>
                <a:gd name="connsiteY457" fmla="*/ 290787 h 338925"/>
                <a:gd name="connsiteX458" fmla="*/ 305313 w 806966"/>
                <a:gd name="connsiteY458" fmla="*/ 294015 h 338925"/>
                <a:gd name="connsiteX459" fmla="*/ 305313 w 806966"/>
                <a:gd name="connsiteY459" fmla="*/ 295629 h 338925"/>
                <a:gd name="connsiteX460" fmla="*/ 305313 w 806966"/>
                <a:gd name="connsiteY460" fmla="*/ 297243 h 338925"/>
                <a:gd name="connsiteX461" fmla="*/ 303699 w 806966"/>
                <a:gd name="connsiteY461" fmla="*/ 300471 h 338925"/>
                <a:gd name="connsiteX462" fmla="*/ 303699 w 806966"/>
                <a:gd name="connsiteY462" fmla="*/ 302085 h 338925"/>
                <a:gd name="connsiteX463" fmla="*/ 300471 w 806966"/>
                <a:gd name="connsiteY463" fmla="*/ 303699 h 338925"/>
                <a:gd name="connsiteX464" fmla="*/ 285945 w 806966"/>
                <a:gd name="connsiteY464" fmla="*/ 311768 h 338925"/>
                <a:gd name="connsiteX465" fmla="*/ 284331 w 806966"/>
                <a:gd name="connsiteY465" fmla="*/ 311768 h 338925"/>
                <a:gd name="connsiteX466" fmla="*/ 281104 w 806966"/>
                <a:gd name="connsiteY466" fmla="*/ 314996 h 338925"/>
                <a:gd name="connsiteX467" fmla="*/ 281104 w 806966"/>
                <a:gd name="connsiteY467" fmla="*/ 316610 h 338925"/>
                <a:gd name="connsiteX468" fmla="*/ 281104 w 806966"/>
                <a:gd name="connsiteY468" fmla="*/ 316610 h 338925"/>
                <a:gd name="connsiteX469" fmla="*/ 279490 w 806966"/>
                <a:gd name="connsiteY469" fmla="*/ 318224 h 338925"/>
                <a:gd name="connsiteX470" fmla="*/ 279490 w 806966"/>
                <a:gd name="connsiteY470" fmla="*/ 321452 h 338925"/>
                <a:gd name="connsiteX471" fmla="*/ 277876 w 806966"/>
                <a:gd name="connsiteY471" fmla="*/ 326294 h 338925"/>
                <a:gd name="connsiteX472" fmla="*/ 277876 w 806966"/>
                <a:gd name="connsiteY472" fmla="*/ 327908 h 338925"/>
                <a:gd name="connsiteX473" fmla="*/ 277876 w 806966"/>
                <a:gd name="connsiteY473" fmla="*/ 329522 h 338925"/>
                <a:gd name="connsiteX474" fmla="*/ 274648 w 806966"/>
                <a:gd name="connsiteY474" fmla="*/ 332749 h 338925"/>
                <a:gd name="connsiteX475" fmla="*/ 268192 w 806966"/>
                <a:gd name="connsiteY475" fmla="*/ 337591 h 338925"/>
                <a:gd name="connsiteX476" fmla="*/ 264964 w 806966"/>
                <a:gd name="connsiteY476" fmla="*/ 339205 h 338925"/>
                <a:gd name="connsiteX477" fmla="*/ 261736 w 806966"/>
                <a:gd name="connsiteY477" fmla="*/ 339205 h 338925"/>
                <a:gd name="connsiteX478" fmla="*/ 260122 w 806966"/>
                <a:gd name="connsiteY478" fmla="*/ 339205 h 338925"/>
                <a:gd name="connsiteX479" fmla="*/ 258508 w 806966"/>
                <a:gd name="connsiteY479" fmla="*/ 337591 h 338925"/>
                <a:gd name="connsiteX480" fmla="*/ 255281 w 806966"/>
                <a:gd name="connsiteY480" fmla="*/ 337591 h 338925"/>
                <a:gd name="connsiteX481" fmla="*/ 250439 w 806966"/>
                <a:gd name="connsiteY481" fmla="*/ 339205 h 338925"/>
                <a:gd name="connsiteX482" fmla="*/ 239141 w 806966"/>
                <a:gd name="connsiteY482" fmla="*/ 340819 h 338925"/>
                <a:gd name="connsiteX483" fmla="*/ 235914 w 806966"/>
                <a:gd name="connsiteY483" fmla="*/ 340819 h 338925"/>
                <a:gd name="connsiteX484" fmla="*/ 232686 w 806966"/>
                <a:gd name="connsiteY484" fmla="*/ 340819 h 338925"/>
                <a:gd name="connsiteX485" fmla="*/ 231072 w 806966"/>
                <a:gd name="connsiteY485" fmla="*/ 337591 h 338925"/>
                <a:gd name="connsiteX486" fmla="*/ 231072 w 806966"/>
                <a:gd name="connsiteY486" fmla="*/ 335977 h 338925"/>
                <a:gd name="connsiteX487" fmla="*/ 229458 w 806966"/>
                <a:gd name="connsiteY487" fmla="*/ 334363 h 338925"/>
                <a:gd name="connsiteX488" fmla="*/ 227844 w 806966"/>
                <a:gd name="connsiteY488" fmla="*/ 334363 h 338925"/>
                <a:gd name="connsiteX489" fmla="*/ 219774 w 806966"/>
                <a:gd name="connsiteY489" fmla="*/ 332749 h 338925"/>
                <a:gd name="connsiteX490" fmla="*/ 214932 w 806966"/>
                <a:gd name="connsiteY490" fmla="*/ 332749 h 338925"/>
                <a:gd name="connsiteX491" fmla="*/ 213318 w 806966"/>
                <a:gd name="connsiteY491" fmla="*/ 331135 h 338925"/>
                <a:gd name="connsiteX492" fmla="*/ 213318 w 806966"/>
                <a:gd name="connsiteY492" fmla="*/ 329522 h 338925"/>
                <a:gd name="connsiteX493" fmla="*/ 214932 w 806966"/>
                <a:gd name="connsiteY493" fmla="*/ 327908 h 338925"/>
                <a:gd name="connsiteX494" fmla="*/ 214932 w 806966"/>
                <a:gd name="connsiteY494" fmla="*/ 326294 h 338925"/>
                <a:gd name="connsiteX495" fmla="*/ 214932 w 806966"/>
                <a:gd name="connsiteY495" fmla="*/ 324680 h 338925"/>
                <a:gd name="connsiteX496" fmla="*/ 214932 w 806966"/>
                <a:gd name="connsiteY496" fmla="*/ 323066 h 338925"/>
                <a:gd name="connsiteX497" fmla="*/ 214932 w 806966"/>
                <a:gd name="connsiteY497" fmla="*/ 319838 h 338925"/>
                <a:gd name="connsiteX498" fmla="*/ 213318 w 806966"/>
                <a:gd name="connsiteY498" fmla="*/ 314996 h 338925"/>
                <a:gd name="connsiteX499" fmla="*/ 213318 w 806966"/>
                <a:gd name="connsiteY499" fmla="*/ 311768 h 338925"/>
                <a:gd name="connsiteX500" fmla="*/ 213318 w 806966"/>
                <a:gd name="connsiteY500" fmla="*/ 310154 h 338925"/>
                <a:gd name="connsiteX501" fmla="*/ 214932 w 806966"/>
                <a:gd name="connsiteY501" fmla="*/ 306926 h 338925"/>
                <a:gd name="connsiteX502" fmla="*/ 214932 w 806966"/>
                <a:gd name="connsiteY502" fmla="*/ 305313 h 338925"/>
                <a:gd name="connsiteX503" fmla="*/ 214932 w 806966"/>
                <a:gd name="connsiteY503" fmla="*/ 303699 h 338925"/>
                <a:gd name="connsiteX504" fmla="*/ 213318 w 806966"/>
                <a:gd name="connsiteY504" fmla="*/ 303699 h 338925"/>
                <a:gd name="connsiteX505" fmla="*/ 213318 w 806966"/>
                <a:gd name="connsiteY505" fmla="*/ 302085 h 338925"/>
                <a:gd name="connsiteX506" fmla="*/ 205249 w 806966"/>
                <a:gd name="connsiteY506" fmla="*/ 295629 h 338925"/>
                <a:gd name="connsiteX507" fmla="*/ 200407 w 806966"/>
                <a:gd name="connsiteY507" fmla="*/ 292401 h 338925"/>
                <a:gd name="connsiteX508" fmla="*/ 192337 w 806966"/>
                <a:gd name="connsiteY508" fmla="*/ 284332 h 338925"/>
                <a:gd name="connsiteX509" fmla="*/ 190723 w 806966"/>
                <a:gd name="connsiteY509" fmla="*/ 282717 h 338925"/>
                <a:gd name="connsiteX510" fmla="*/ 187496 w 806966"/>
                <a:gd name="connsiteY510" fmla="*/ 279490 h 338925"/>
                <a:gd name="connsiteX511" fmla="*/ 163287 w 806966"/>
                <a:gd name="connsiteY511" fmla="*/ 277876 h 338925"/>
                <a:gd name="connsiteX512" fmla="*/ 160059 w 806966"/>
                <a:gd name="connsiteY512" fmla="*/ 277876 h 338925"/>
                <a:gd name="connsiteX513" fmla="*/ 158445 w 806966"/>
                <a:gd name="connsiteY513" fmla="*/ 276262 h 338925"/>
                <a:gd name="connsiteX514" fmla="*/ 158445 w 806966"/>
                <a:gd name="connsiteY514" fmla="*/ 274648 h 338925"/>
                <a:gd name="connsiteX515" fmla="*/ 156831 w 806966"/>
                <a:gd name="connsiteY515" fmla="*/ 274648 h 338925"/>
                <a:gd name="connsiteX516" fmla="*/ 156831 w 806966"/>
                <a:gd name="connsiteY516" fmla="*/ 273034 h 338925"/>
                <a:gd name="connsiteX517" fmla="*/ 156831 w 806966"/>
                <a:gd name="connsiteY517" fmla="*/ 271420 h 338925"/>
                <a:gd name="connsiteX518" fmla="*/ 155217 w 806966"/>
                <a:gd name="connsiteY518" fmla="*/ 271420 h 338925"/>
                <a:gd name="connsiteX519" fmla="*/ 150375 w 806966"/>
                <a:gd name="connsiteY519" fmla="*/ 266578 h 338925"/>
                <a:gd name="connsiteX520" fmla="*/ 150375 w 806966"/>
                <a:gd name="connsiteY520" fmla="*/ 264964 h 338925"/>
                <a:gd name="connsiteX521" fmla="*/ 150375 w 806966"/>
                <a:gd name="connsiteY521" fmla="*/ 263350 h 338925"/>
                <a:gd name="connsiteX522" fmla="*/ 150375 w 806966"/>
                <a:gd name="connsiteY522" fmla="*/ 261736 h 338925"/>
                <a:gd name="connsiteX523" fmla="*/ 150375 w 806966"/>
                <a:gd name="connsiteY523" fmla="*/ 260123 h 338925"/>
                <a:gd name="connsiteX524" fmla="*/ 150375 w 806966"/>
                <a:gd name="connsiteY524" fmla="*/ 258508 h 338925"/>
                <a:gd name="connsiteX525" fmla="*/ 151989 w 806966"/>
                <a:gd name="connsiteY525" fmla="*/ 256895 h 338925"/>
                <a:gd name="connsiteX526" fmla="*/ 151989 w 806966"/>
                <a:gd name="connsiteY526" fmla="*/ 255281 h 338925"/>
                <a:gd name="connsiteX527" fmla="*/ 151989 w 806966"/>
                <a:gd name="connsiteY527" fmla="*/ 253667 h 338925"/>
                <a:gd name="connsiteX528" fmla="*/ 150375 w 806966"/>
                <a:gd name="connsiteY528" fmla="*/ 253667 h 338925"/>
                <a:gd name="connsiteX529" fmla="*/ 145533 w 806966"/>
                <a:gd name="connsiteY529" fmla="*/ 252053 h 338925"/>
                <a:gd name="connsiteX530" fmla="*/ 143919 w 806966"/>
                <a:gd name="connsiteY530" fmla="*/ 250439 h 338925"/>
                <a:gd name="connsiteX531" fmla="*/ 142305 w 806966"/>
                <a:gd name="connsiteY531" fmla="*/ 248825 h 338925"/>
                <a:gd name="connsiteX532" fmla="*/ 140691 w 806966"/>
                <a:gd name="connsiteY532" fmla="*/ 245597 h 338925"/>
                <a:gd name="connsiteX533" fmla="*/ 140691 w 806966"/>
                <a:gd name="connsiteY533" fmla="*/ 245597 h 338925"/>
                <a:gd name="connsiteX534" fmla="*/ 139078 w 806966"/>
                <a:gd name="connsiteY534" fmla="*/ 243983 h 338925"/>
                <a:gd name="connsiteX535" fmla="*/ 139078 w 806966"/>
                <a:gd name="connsiteY535" fmla="*/ 243983 h 338925"/>
                <a:gd name="connsiteX536" fmla="*/ 137464 w 806966"/>
                <a:gd name="connsiteY536" fmla="*/ 242369 h 338925"/>
                <a:gd name="connsiteX537" fmla="*/ 137464 w 806966"/>
                <a:gd name="connsiteY537" fmla="*/ 240755 h 338925"/>
                <a:gd name="connsiteX538" fmla="*/ 137464 w 806966"/>
                <a:gd name="connsiteY538" fmla="*/ 239141 h 338925"/>
                <a:gd name="connsiteX539" fmla="*/ 135850 w 806966"/>
                <a:gd name="connsiteY539" fmla="*/ 232686 h 338925"/>
                <a:gd name="connsiteX540" fmla="*/ 135850 w 806966"/>
                <a:gd name="connsiteY540" fmla="*/ 231072 h 338925"/>
                <a:gd name="connsiteX541" fmla="*/ 134236 w 806966"/>
                <a:gd name="connsiteY541" fmla="*/ 227844 h 338925"/>
                <a:gd name="connsiteX542" fmla="*/ 132622 w 806966"/>
                <a:gd name="connsiteY542" fmla="*/ 224616 h 338925"/>
                <a:gd name="connsiteX543" fmla="*/ 132622 w 806966"/>
                <a:gd name="connsiteY543" fmla="*/ 223002 h 338925"/>
                <a:gd name="connsiteX544" fmla="*/ 131008 w 806966"/>
                <a:gd name="connsiteY544" fmla="*/ 223002 h 338925"/>
                <a:gd name="connsiteX545" fmla="*/ 126166 w 806966"/>
                <a:gd name="connsiteY545" fmla="*/ 219774 h 338925"/>
                <a:gd name="connsiteX546" fmla="*/ 124552 w 806966"/>
                <a:gd name="connsiteY546" fmla="*/ 219774 h 338925"/>
                <a:gd name="connsiteX547" fmla="*/ 124552 w 806966"/>
                <a:gd name="connsiteY547" fmla="*/ 218160 h 338925"/>
                <a:gd name="connsiteX548" fmla="*/ 124552 w 806966"/>
                <a:gd name="connsiteY548" fmla="*/ 216546 h 338925"/>
                <a:gd name="connsiteX549" fmla="*/ 122938 w 806966"/>
                <a:gd name="connsiteY549" fmla="*/ 214932 h 338925"/>
                <a:gd name="connsiteX550" fmla="*/ 122938 w 806966"/>
                <a:gd name="connsiteY550" fmla="*/ 214932 h 338925"/>
                <a:gd name="connsiteX551" fmla="*/ 116482 w 806966"/>
                <a:gd name="connsiteY551" fmla="*/ 211704 h 338925"/>
                <a:gd name="connsiteX552" fmla="*/ 111641 w 806966"/>
                <a:gd name="connsiteY552" fmla="*/ 208477 h 338925"/>
                <a:gd name="connsiteX553" fmla="*/ 110027 w 806966"/>
                <a:gd name="connsiteY553" fmla="*/ 206863 h 338925"/>
                <a:gd name="connsiteX554" fmla="*/ 110027 w 806966"/>
                <a:gd name="connsiteY554" fmla="*/ 203635 h 338925"/>
                <a:gd name="connsiteX555" fmla="*/ 108413 w 806966"/>
                <a:gd name="connsiteY555" fmla="*/ 202021 h 338925"/>
                <a:gd name="connsiteX556" fmla="*/ 108413 w 806966"/>
                <a:gd name="connsiteY556" fmla="*/ 202021 h 338925"/>
                <a:gd name="connsiteX557" fmla="*/ 106799 w 806966"/>
                <a:gd name="connsiteY557" fmla="*/ 200407 h 338925"/>
                <a:gd name="connsiteX558" fmla="*/ 100343 w 806966"/>
                <a:gd name="connsiteY558" fmla="*/ 195565 h 338925"/>
                <a:gd name="connsiteX559" fmla="*/ 95501 w 806966"/>
                <a:gd name="connsiteY559" fmla="*/ 192337 h 338925"/>
                <a:gd name="connsiteX560" fmla="*/ 95501 w 806966"/>
                <a:gd name="connsiteY560" fmla="*/ 190723 h 338925"/>
                <a:gd name="connsiteX561" fmla="*/ 93887 w 806966"/>
                <a:gd name="connsiteY561" fmla="*/ 190723 h 338925"/>
                <a:gd name="connsiteX562" fmla="*/ 85818 w 806966"/>
                <a:gd name="connsiteY562" fmla="*/ 187495 h 338925"/>
                <a:gd name="connsiteX563" fmla="*/ 82590 w 806966"/>
                <a:gd name="connsiteY563" fmla="*/ 185882 h 338925"/>
                <a:gd name="connsiteX564" fmla="*/ 80976 w 806966"/>
                <a:gd name="connsiteY564" fmla="*/ 185882 h 338925"/>
                <a:gd name="connsiteX565" fmla="*/ 76134 w 806966"/>
                <a:gd name="connsiteY565" fmla="*/ 181040 h 338925"/>
                <a:gd name="connsiteX566" fmla="*/ 74520 w 806966"/>
                <a:gd name="connsiteY566" fmla="*/ 181040 h 338925"/>
                <a:gd name="connsiteX567" fmla="*/ 68065 w 806966"/>
                <a:gd name="connsiteY567" fmla="*/ 179426 h 338925"/>
                <a:gd name="connsiteX568" fmla="*/ 66451 w 806966"/>
                <a:gd name="connsiteY568" fmla="*/ 177812 h 338925"/>
                <a:gd name="connsiteX569" fmla="*/ 64837 w 806966"/>
                <a:gd name="connsiteY569" fmla="*/ 177812 h 338925"/>
                <a:gd name="connsiteX570" fmla="*/ 63223 w 806966"/>
                <a:gd name="connsiteY570" fmla="*/ 176198 h 338925"/>
                <a:gd name="connsiteX571" fmla="*/ 61609 w 806966"/>
                <a:gd name="connsiteY571" fmla="*/ 172970 h 338925"/>
                <a:gd name="connsiteX572" fmla="*/ 59995 w 806966"/>
                <a:gd name="connsiteY572" fmla="*/ 172970 h 338925"/>
                <a:gd name="connsiteX573" fmla="*/ 58381 w 806966"/>
                <a:gd name="connsiteY573" fmla="*/ 172970 h 338925"/>
                <a:gd name="connsiteX574" fmla="*/ 56767 w 806966"/>
                <a:gd name="connsiteY574" fmla="*/ 174584 h 338925"/>
                <a:gd name="connsiteX575" fmla="*/ 53539 w 806966"/>
                <a:gd name="connsiteY575" fmla="*/ 174584 h 338925"/>
                <a:gd name="connsiteX576" fmla="*/ 51925 w 806966"/>
                <a:gd name="connsiteY576" fmla="*/ 174584 h 338925"/>
                <a:gd name="connsiteX577" fmla="*/ 48697 w 806966"/>
                <a:gd name="connsiteY577" fmla="*/ 179426 h 338925"/>
                <a:gd name="connsiteX578" fmla="*/ 47083 w 806966"/>
                <a:gd name="connsiteY578" fmla="*/ 181040 h 338925"/>
                <a:gd name="connsiteX579" fmla="*/ 47083 w 806966"/>
                <a:gd name="connsiteY579" fmla="*/ 181040 h 338925"/>
                <a:gd name="connsiteX580" fmla="*/ 45469 w 806966"/>
                <a:gd name="connsiteY580" fmla="*/ 182654 h 338925"/>
                <a:gd name="connsiteX581" fmla="*/ 43856 w 806966"/>
                <a:gd name="connsiteY581" fmla="*/ 182654 h 338925"/>
                <a:gd name="connsiteX582" fmla="*/ 42242 w 806966"/>
                <a:gd name="connsiteY582" fmla="*/ 182654 h 338925"/>
                <a:gd name="connsiteX583" fmla="*/ 40628 w 806966"/>
                <a:gd name="connsiteY583" fmla="*/ 182654 h 338925"/>
                <a:gd name="connsiteX584" fmla="*/ 39014 w 806966"/>
                <a:gd name="connsiteY584" fmla="*/ 181040 h 338925"/>
                <a:gd name="connsiteX585" fmla="*/ 39014 w 806966"/>
                <a:gd name="connsiteY585" fmla="*/ 179426 h 338925"/>
                <a:gd name="connsiteX586" fmla="*/ 39014 w 806966"/>
                <a:gd name="connsiteY586" fmla="*/ 179426 h 338925"/>
                <a:gd name="connsiteX587" fmla="*/ 39014 w 806966"/>
                <a:gd name="connsiteY587" fmla="*/ 179426 h 338925"/>
                <a:gd name="connsiteX588" fmla="*/ 37400 w 806966"/>
                <a:gd name="connsiteY588" fmla="*/ 176198 h 338925"/>
                <a:gd name="connsiteX589" fmla="*/ 37400 w 806966"/>
                <a:gd name="connsiteY589" fmla="*/ 176198 h 338925"/>
                <a:gd name="connsiteX590" fmla="*/ 37400 w 806966"/>
                <a:gd name="connsiteY590" fmla="*/ 174584 h 338925"/>
                <a:gd name="connsiteX591" fmla="*/ 37400 w 806966"/>
                <a:gd name="connsiteY591" fmla="*/ 172970 h 338925"/>
                <a:gd name="connsiteX592" fmla="*/ 39014 w 806966"/>
                <a:gd name="connsiteY592" fmla="*/ 171356 h 338925"/>
                <a:gd name="connsiteX593" fmla="*/ 39014 w 806966"/>
                <a:gd name="connsiteY593" fmla="*/ 169742 h 338925"/>
                <a:gd name="connsiteX594" fmla="*/ 37400 w 806966"/>
                <a:gd name="connsiteY594" fmla="*/ 169742 h 338925"/>
                <a:gd name="connsiteX595" fmla="*/ 32558 w 806966"/>
                <a:gd name="connsiteY595" fmla="*/ 166514 h 338925"/>
                <a:gd name="connsiteX596" fmla="*/ 30944 w 806966"/>
                <a:gd name="connsiteY596" fmla="*/ 166514 h 338925"/>
                <a:gd name="connsiteX597" fmla="*/ 30944 w 806966"/>
                <a:gd name="connsiteY597" fmla="*/ 164900 h 338925"/>
                <a:gd name="connsiteX598" fmla="*/ 29330 w 806966"/>
                <a:gd name="connsiteY598" fmla="*/ 163287 h 338925"/>
                <a:gd name="connsiteX599" fmla="*/ 29330 w 806966"/>
                <a:gd name="connsiteY599" fmla="*/ 163287 h 338925"/>
                <a:gd name="connsiteX600" fmla="*/ 27716 w 806966"/>
                <a:gd name="connsiteY600" fmla="*/ 160059 h 338925"/>
                <a:gd name="connsiteX601" fmla="*/ 26102 w 806966"/>
                <a:gd name="connsiteY601" fmla="*/ 156831 h 338925"/>
                <a:gd name="connsiteX602" fmla="*/ 24488 w 806966"/>
                <a:gd name="connsiteY602" fmla="*/ 156831 h 338925"/>
                <a:gd name="connsiteX603" fmla="*/ 22874 w 806966"/>
                <a:gd name="connsiteY603" fmla="*/ 156831 h 338925"/>
                <a:gd name="connsiteX604" fmla="*/ 19647 w 806966"/>
                <a:gd name="connsiteY604" fmla="*/ 156831 h 338925"/>
                <a:gd name="connsiteX605" fmla="*/ 18033 w 806966"/>
                <a:gd name="connsiteY605" fmla="*/ 156831 h 338925"/>
                <a:gd name="connsiteX606" fmla="*/ 16419 w 806966"/>
                <a:gd name="connsiteY606" fmla="*/ 156831 h 338925"/>
                <a:gd name="connsiteX607" fmla="*/ 14805 w 806966"/>
                <a:gd name="connsiteY607" fmla="*/ 155217 h 338925"/>
                <a:gd name="connsiteX608" fmla="*/ 13191 w 806966"/>
                <a:gd name="connsiteY608" fmla="*/ 151989 h 338925"/>
                <a:gd name="connsiteX609" fmla="*/ 5121 w 806966"/>
                <a:gd name="connsiteY609" fmla="*/ 145533 h 338925"/>
                <a:gd name="connsiteX610" fmla="*/ 9963 w 806966"/>
                <a:gd name="connsiteY610" fmla="*/ 124552 h 338925"/>
                <a:gd name="connsiteX611" fmla="*/ 13191 w 806966"/>
                <a:gd name="connsiteY611" fmla="*/ 119710 h 338925"/>
                <a:gd name="connsiteX612" fmla="*/ 16419 w 806966"/>
                <a:gd name="connsiteY612" fmla="*/ 118096 h 338925"/>
                <a:gd name="connsiteX613" fmla="*/ 19647 w 806966"/>
                <a:gd name="connsiteY613" fmla="*/ 116482 h 338925"/>
                <a:gd name="connsiteX614" fmla="*/ 22874 w 806966"/>
                <a:gd name="connsiteY614" fmla="*/ 113255 h 338925"/>
                <a:gd name="connsiteX615" fmla="*/ 22874 w 806966"/>
                <a:gd name="connsiteY615" fmla="*/ 110027 h 338925"/>
                <a:gd name="connsiteX616" fmla="*/ 24488 w 806966"/>
                <a:gd name="connsiteY616" fmla="*/ 108413 h 338925"/>
                <a:gd name="connsiteX617" fmla="*/ 24488 w 806966"/>
                <a:gd name="connsiteY617" fmla="*/ 97115 h 338925"/>
                <a:gd name="connsiteX618" fmla="*/ 24488 w 806966"/>
                <a:gd name="connsiteY618" fmla="*/ 95501 h 338925"/>
                <a:gd name="connsiteX619" fmla="*/ 42242 w 806966"/>
                <a:gd name="connsiteY619" fmla="*/ 97115 h 338925"/>
                <a:gd name="connsiteX620" fmla="*/ 48697 w 806966"/>
                <a:gd name="connsiteY620" fmla="*/ 100343 h 338925"/>
                <a:gd name="connsiteX621" fmla="*/ 50311 w 806966"/>
                <a:gd name="connsiteY621" fmla="*/ 106799 h 338925"/>
                <a:gd name="connsiteX622" fmla="*/ 51925 w 806966"/>
                <a:gd name="connsiteY622" fmla="*/ 113255 h 338925"/>
                <a:gd name="connsiteX623" fmla="*/ 56767 w 806966"/>
                <a:gd name="connsiteY623" fmla="*/ 119710 h 338925"/>
                <a:gd name="connsiteX624" fmla="*/ 68065 w 806966"/>
                <a:gd name="connsiteY624" fmla="*/ 127780 h 338925"/>
                <a:gd name="connsiteX625" fmla="*/ 69678 w 806966"/>
                <a:gd name="connsiteY625" fmla="*/ 129394 h 338925"/>
                <a:gd name="connsiteX626" fmla="*/ 71292 w 806966"/>
                <a:gd name="connsiteY626" fmla="*/ 131008 h 338925"/>
                <a:gd name="connsiteX627" fmla="*/ 80976 w 806966"/>
                <a:gd name="connsiteY627" fmla="*/ 142305 h 338925"/>
                <a:gd name="connsiteX628" fmla="*/ 100343 w 806966"/>
                <a:gd name="connsiteY628" fmla="*/ 160059 h 338925"/>
                <a:gd name="connsiteX629" fmla="*/ 111641 w 806966"/>
                <a:gd name="connsiteY629" fmla="*/ 166514 h 338925"/>
                <a:gd name="connsiteX630" fmla="*/ 122938 w 806966"/>
                <a:gd name="connsiteY630" fmla="*/ 164900 h 338925"/>
                <a:gd name="connsiteX631" fmla="*/ 129394 w 806966"/>
                <a:gd name="connsiteY631" fmla="*/ 174584 h 338925"/>
                <a:gd name="connsiteX632" fmla="*/ 139078 w 806966"/>
                <a:gd name="connsiteY632" fmla="*/ 182654 h 338925"/>
                <a:gd name="connsiteX633" fmla="*/ 151989 w 806966"/>
                <a:gd name="connsiteY633" fmla="*/ 189109 h 338925"/>
                <a:gd name="connsiteX634" fmla="*/ 166514 w 806966"/>
                <a:gd name="connsiteY634" fmla="*/ 192337 h 338925"/>
                <a:gd name="connsiteX635" fmla="*/ 198793 w 806966"/>
                <a:gd name="connsiteY635" fmla="*/ 192337 h 338925"/>
                <a:gd name="connsiteX636" fmla="*/ 210090 w 806966"/>
                <a:gd name="connsiteY636" fmla="*/ 198793 h 338925"/>
                <a:gd name="connsiteX637" fmla="*/ 214932 w 806966"/>
                <a:gd name="connsiteY637" fmla="*/ 214932 h 338925"/>
                <a:gd name="connsiteX638" fmla="*/ 208477 w 806966"/>
                <a:gd name="connsiteY638" fmla="*/ 240755 h 338925"/>
                <a:gd name="connsiteX639" fmla="*/ 208477 w 806966"/>
                <a:gd name="connsiteY639" fmla="*/ 243983 h 338925"/>
                <a:gd name="connsiteX640" fmla="*/ 214932 w 806966"/>
                <a:gd name="connsiteY640" fmla="*/ 245597 h 338925"/>
                <a:gd name="connsiteX641" fmla="*/ 234299 w 806966"/>
                <a:gd name="connsiteY641" fmla="*/ 255281 h 338925"/>
                <a:gd name="connsiteX642" fmla="*/ 242369 w 806966"/>
                <a:gd name="connsiteY642" fmla="*/ 255281 h 338925"/>
                <a:gd name="connsiteX643" fmla="*/ 242369 w 806966"/>
                <a:gd name="connsiteY643" fmla="*/ 253667 h 338925"/>
                <a:gd name="connsiteX644" fmla="*/ 239141 w 806966"/>
                <a:gd name="connsiteY644" fmla="*/ 247211 h 338925"/>
                <a:gd name="connsiteX645" fmla="*/ 235914 w 806966"/>
                <a:gd name="connsiteY645" fmla="*/ 240755 h 338925"/>
                <a:gd name="connsiteX646" fmla="*/ 237527 w 806966"/>
                <a:gd name="connsiteY646" fmla="*/ 234299 h 338925"/>
                <a:gd name="connsiteX647" fmla="*/ 243983 w 806966"/>
                <a:gd name="connsiteY647" fmla="*/ 231072 h 338925"/>
                <a:gd name="connsiteX648" fmla="*/ 256895 w 806966"/>
                <a:gd name="connsiteY648" fmla="*/ 227844 h 338925"/>
                <a:gd name="connsiteX649" fmla="*/ 263350 w 806966"/>
                <a:gd name="connsiteY649" fmla="*/ 224616 h 338925"/>
                <a:gd name="connsiteX650" fmla="*/ 276262 w 806966"/>
                <a:gd name="connsiteY650" fmla="*/ 211704 h 338925"/>
                <a:gd name="connsiteX651" fmla="*/ 298857 w 806966"/>
                <a:gd name="connsiteY651" fmla="*/ 198793 h 338925"/>
                <a:gd name="connsiteX652" fmla="*/ 300471 w 806966"/>
                <a:gd name="connsiteY652" fmla="*/ 195565 h 338925"/>
                <a:gd name="connsiteX653" fmla="*/ 306926 w 806966"/>
                <a:gd name="connsiteY653" fmla="*/ 192337 h 338925"/>
                <a:gd name="connsiteX654" fmla="*/ 339205 w 806966"/>
                <a:gd name="connsiteY654" fmla="*/ 176198 h 338925"/>
                <a:gd name="connsiteX655" fmla="*/ 345661 w 806966"/>
                <a:gd name="connsiteY655" fmla="*/ 176198 h 338925"/>
                <a:gd name="connsiteX656" fmla="*/ 352117 w 806966"/>
                <a:gd name="connsiteY656" fmla="*/ 177812 h 338925"/>
                <a:gd name="connsiteX657" fmla="*/ 363414 w 806966"/>
                <a:gd name="connsiteY657" fmla="*/ 184268 h 338925"/>
                <a:gd name="connsiteX658" fmla="*/ 369870 w 806966"/>
                <a:gd name="connsiteY658" fmla="*/ 187495 h 338925"/>
                <a:gd name="connsiteX659" fmla="*/ 376326 w 806966"/>
                <a:gd name="connsiteY659" fmla="*/ 184268 h 338925"/>
                <a:gd name="connsiteX660" fmla="*/ 381167 w 806966"/>
                <a:gd name="connsiteY660" fmla="*/ 177812 h 338925"/>
                <a:gd name="connsiteX661" fmla="*/ 384395 w 806966"/>
                <a:gd name="connsiteY661" fmla="*/ 172970 h 338925"/>
                <a:gd name="connsiteX662" fmla="*/ 387623 w 806966"/>
                <a:gd name="connsiteY662" fmla="*/ 169742 h 338925"/>
                <a:gd name="connsiteX663" fmla="*/ 389237 w 806966"/>
                <a:gd name="connsiteY663" fmla="*/ 166514 h 338925"/>
                <a:gd name="connsiteX664" fmla="*/ 386009 w 806966"/>
                <a:gd name="connsiteY664" fmla="*/ 142305 h 338925"/>
                <a:gd name="connsiteX665" fmla="*/ 387623 w 806966"/>
                <a:gd name="connsiteY665" fmla="*/ 135850 h 338925"/>
                <a:gd name="connsiteX666" fmla="*/ 389237 w 806966"/>
                <a:gd name="connsiteY666" fmla="*/ 131008 h 338925"/>
                <a:gd name="connsiteX667" fmla="*/ 392465 w 806966"/>
                <a:gd name="connsiteY667" fmla="*/ 126166 h 338925"/>
                <a:gd name="connsiteX668" fmla="*/ 395693 w 806966"/>
                <a:gd name="connsiteY668" fmla="*/ 124552 h 338925"/>
                <a:gd name="connsiteX669" fmla="*/ 395693 w 806966"/>
                <a:gd name="connsiteY669" fmla="*/ 124552 h 338925"/>
                <a:gd name="connsiteX670" fmla="*/ 397307 w 806966"/>
                <a:gd name="connsiteY670" fmla="*/ 124552 h 338925"/>
                <a:gd name="connsiteX671" fmla="*/ 397307 w 806966"/>
                <a:gd name="connsiteY671" fmla="*/ 124552 h 338925"/>
                <a:gd name="connsiteX672" fmla="*/ 395693 w 806966"/>
                <a:gd name="connsiteY672" fmla="*/ 126166 h 338925"/>
                <a:gd name="connsiteX673" fmla="*/ 395693 w 806966"/>
                <a:gd name="connsiteY673" fmla="*/ 126166 h 338925"/>
                <a:gd name="connsiteX674" fmla="*/ 395693 w 806966"/>
                <a:gd name="connsiteY674" fmla="*/ 126166 h 338925"/>
                <a:gd name="connsiteX675" fmla="*/ 395693 w 806966"/>
                <a:gd name="connsiteY675" fmla="*/ 126166 h 338925"/>
                <a:gd name="connsiteX676" fmla="*/ 403762 w 806966"/>
                <a:gd name="connsiteY676" fmla="*/ 124552 h 338925"/>
                <a:gd name="connsiteX677" fmla="*/ 410218 w 806966"/>
                <a:gd name="connsiteY677" fmla="*/ 119710 h 338925"/>
                <a:gd name="connsiteX678" fmla="*/ 415060 w 806966"/>
                <a:gd name="connsiteY678" fmla="*/ 114869 h 338925"/>
                <a:gd name="connsiteX679" fmla="*/ 416674 w 806966"/>
                <a:gd name="connsiteY679" fmla="*/ 105185 h 338925"/>
                <a:gd name="connsiteX680" fmla="*/ 419902 w 806966"/>
                <a:gd name="connsiteY680" fmla="*/ 92274 h 338925"/>
                <a:gd name="connsiteX681" fmla="*/ 421516 w 806966"/>
                <a:gd name="connsiteY681" fmla="*/ 85818 h 338925"/>
                <a:gd name="connsiteX682" fmla="*/ 426358 w 806966"/>
                <a:gd name="connsiteY682" fmla="*/ 80976 h 338925"/>
                <a:gd name="connsiteX683" fmla="*/ 429585 w 806966"/>
                <a:gd name="connsiteY683" fmla="*/ 79362 h 338925"/>
                <a:gd name="connsiteX684" fmla="*/ 432813 w 806966"/>
                <a:gd name="connsiteY684" fmla="*/ 77748 h 338925"/>
                <a:gd name="connsiteX685" fmla="*/ 444111 w 806966"/>
                <a:gd name="connsiteY685" fmla="*/ 76134 h 338925"/>
                <a:gd name="connsiteX686" fmla="*/ 452180 w 806966"/>
                <a:gd name="connsiteY686" fmla="*/ 72906 h 338925"/>
                <a:gd name="connsiteX687" fmla="*/ 465092 w 806966"/>
                <a:gd name="connsiteY687" fmla="*/ 71292 h 338925"/>
                <a:gd name="connsiteX688" fmla="*/ 469934 w 806966"/>
                <a:gd name="connsiteY688" fmla="*/ 68065 h 338925"/>
                <a:gd name="connsiteX689" fmla="*/ 473162 w 806966"/>
                <a:gd name="connsiteY689" fmla="*/ 66451 h 338925"/>
                <a:gd name="connsiteX690" fmla="*/ 474776 w 806966"/>
                <a:gd name="connsiteY690" fmla="*/ 61609 h 338925"/>
                <a:gd name="connsiteX691" fmla="*/ 471547 w 806966"/>
                <a:gd name="connsiteY691" fmla="*/ 58381 h 338925"/>
                <a:gd name="connsiteX692" fmla="*/ 455408 w 806966"/>
                <a:gd name="connsiteY692" fmla="*/ 48697 h 338925"/>
                <a:gd name="connsiteX693" fmla="*/ 452180 w 806966"/>
                <a:gd name="connsiteY693" fmla="*/ 47083 h 338925"/>
                <a:gd name="connsiteX694" fmla="*/ 452180 w 806966"/>
                <a:gd name="connsiteY694" fmla="*/ 43856 h 338925"/>
                <a:gd name="connsiteX695" fmla="*/ 450567 w 806966"/>
                <a:gd name="connsiteY695" fmla="*/ 42242 h 338925"/>
                <a:gd name="connsiteX696" fmla="*/ 450567 w 806966"/>
                <a:gd name="connsiteY696" fmla="*/ 40628 h 338925"/>
                <a:gd name="connsiteX697" fmla="*/ 450567 w 806966"/>
                <a:gd name="connsiteY697" fmla="*/ 39014 h 338925"/>
                <a:gd name="connsiteX698" fmla="*/ 453794 w 806966"/>
                <a:gd name="connsiteY698" fmla="*/ 29330 h 338925"/>
                <a:gd name="connsiteX699" fmla="*/ 460250 w 806966"/>
                <a:gd name="connsiteY699" fmla="*/ 21260 h 338925"/>
                <a:gd name="connsiteX700" fmla="*/ 468320 w 806966"/>
                <a:gd name="connsiteY700" fmla="*/ 14805 h 338925"/>
                <a:gd name="connsiteX701" fmla="*/ 478003 w 806966"/>
                <a:gd name="connsiteY701" fmla="*/ 11577 h 338925"/>
                <a:gd name="connsiteX702" fmla="*/ 508668 w 806966"/>
                <a:gd name="connsiteY702" fmla="*/ 5121 h 338925"/>
                <a:gd name="connsiteX703" fmla="*/ 511896 w 806966"/>
                <a:gd name="connsiteY703" fmla="*/ 5121 h 338925"/>
                <a:gd name="connsiteX704" fmla="*/ 532877 w 806966"/>
                <a:gd name="connsiteY704" fmla="*/ 11577 h 33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</a:cxnLst>
              <a:rect l="l" t="t" r="r" b="b"/>
              <a:pathLst>
                <a:path w="806966" h="338925">
                  <a:moveTo>
                    <a:pt x="539333" y="11577"/>
                  </a:moveTo>
                  <a:lnTo>
                    <a:pt x="542561" y="11577"/>
                  </a:lnTo>
                  <a:lnTo>
                    <a:pt x="547403" y="11577"/>
                  </a:lnTo>
                  <a:lnTo>
                    <a:pt x="550630" y="11577"/>
                  </a:lnTo>
                  <a:lnTo>
                    <a:pt x="560314" y="14805"/>
                  </a:lnTo>
                  <a:lnTo>
                    <a:pt x="569997" y="14805"/>
                  </a:lnTo>
                  <a:lnTo>
                    <a:pt x="592592" y="21260"/>
                  </a:lnTo>
                  <a:lnTo>
                    <a:pt x="597434" y="24488"/>
                  </a:lnTo>
                  <a:lnTo>
                    <a:pt x="600662" y="27716"/>
                  </a:lnTo>
                  <a:lnTo>
                    <a:pt x="603890" y="29330"/>
                  </a:lnTo>
                  <a:lnTo>
                    <a:pt x="624871" y="39014"/>
                  </a:lnTo>
                  <a:lnTo>
                    <a:pt x="629713" y="40628"/>
                  </a:lnTo>
                  <a:lnTo>
                    <a:pt x="652308" y="42242"/>
                  </a:lnTo>
                  <a:lnTo>
                    <a:pt x="658764" y="43856"/>
                  </a:lnTo>
                  <a:lnTo>
                    <a:pt x="665219" y="45469"/>
                  </a:lnTo>
                  <a:lnTo>
                    <a:pt x="671675" y="48697"/>
                  </a:lnTo>
                  <a:lnTo>
                    <a:pt x="676517" y="51925"/>
                  </a:lnTo>
                  <a:lnTo>
                    <a:pt x="681359" y="56767"/>
                  </a:lnTo>
                  <a:lnTo>
                    <a:pt x="682973" y="63223"/>
                  </a:lnTo>
                  <a:lnTo>
                    <a:pt x="686201" y="66451"/>
                  </a:lnTo>
                  <a:lnTo>
                    <a:pt x="692656" y="68065"/>
                  </a:lnTo>
                  <a:lnTo>
                    <a:pt x="695884" y="66451"/>
                  </a:lnTo>
                  <a:lnTo>
                    <a:pt x="697498" y="66451"/>
                  </a:lnTo>
                  <a:lnTo>
                    <a:pt x="699112" y="64837"/>
                  </a:lnTo>
                  <a:lnTo>
                    <a:pt x="700726" y="61609"/>
                  </a:lnTo>
                  <a:lnTo>
                    <a:pt x="707182" y="55153"/>
                  </a:lnTo>
                  <a:lnTo>
                    <a:pt x="713637" y="50311"/>
                  </a:lnTo>
                  <a:lnTo>
                    <a:pt x="721707" y="47083"/>
                  </a:lnTo>
                  <a:lnTo>
                    <a:pt x="731391" y="48697"/>
                  </a:lnTo>
                  <a:lnTo>
                    <a:pt x="741074" y="53539"/>
                  </a:lnTo>
                  <a:lnTo>
                    <a:pt x="747530" y="61609"/>
                  </a:lnTo>
                  <a:lnTo>
                    <a:pt x="766897" y="93887"/>
                  </a:lnTo>
                  <a:lnTo>
                    <a:pt x="783036" y="134236"/>
                  </a:lnTo>
                  <a:lnTo>
                    <a:pt x="786264" y="142305"/>
                  </a:lnTo>
                  <a:lnTo>
                    <a:pt x="792720" y="148761"/>
                  </a:lnTo>
                  <a:lnTo>
                    <a:pt x="815315" y="169742"/>
                  </a:lnTo>
                  <a:lnTo>
                    <a:pt x="816929" y="172970"/>
                  </a:lnTo>
                  <a:lnTo>
                    <a:pt x="815315" y="174584"/>
                  </a:lnTo>
                  <a:lnTo>
                    <a:pt x="807245" y="181040"/>
                  </a:lnTo>
                  <a:lnTo>
                    <a:pt x="805632" y="181040"/>
                  </a:lnTo>
                  <a:lnTo>
                    <a:pt x="805632" y="181040"/>
                  </a:lnTo>
                  <a:lnTo>
                    <a:pt x="804018" y="181040"/>
                  </a:lnTo>
                  <a:lnTo>
                    <a:pt x="794334" y="181040"/>
                  </a:lnTo>
                  <a:lnTo>
                    <a:pt x="792720" y="181040"/>
                  </a:lnTo>
                  <a:lnTo>
                    <a:pt x="792720" y="179426"/>
                  </a:lnTo>
                  <a:lnTo>
                    <a:pt x="789492" y="179426"/>
                  </a:lnTo>
                  <a:lnTo>
                    <a:pt x="787878" y="181040"/>
                  </a:lnTo>
                  <a:lnTo>
                    <a:pt x="787878" y="181040"/>
                  </a:lnTo>
                  <a:lnTo>
                    <a:pt x="786264" y="182654"/>
                  </a:lnTo>
                  <a:lnTo>
                    <a:pt x="784651" y="187495"/>
                  </a:lnTo>
                  <a:lnTo>
                    <a:pt x="784651" y="190723"/>
                  </a:lnTo>
                  <a:lnTo>
                    <a:pt x="786264" y="192337"/>
                  </a:lnTo>
                  <a:lnTo>
                    <a:pt x="786264" y="193951"/>
                  </a:lnTo>
                  <a:lnTo>
                    <a:pt x="787878" y="193951"/>
                  </a:lnTo>
                  <a:lnTo>
                    <a:pt x="787878" y="195565"/>
                  </a:lnTo>
                  <a:lnTo>
                    <a:pt x="789492" y="195565"/>
                  </a:lnTo>
                  <a:lnTo>
                    <a:pt x="789492" y="197179"/>
                  </a:lnTo>
                  <a:lnTo>
                    <a:pt x="791106" y="198793"/>
                  </a:lnTo>
                  <a:lnTo>
                    <a:pt x="791106" y="198793"/>
                  </a:lnTo>
                  <a:lnTo>
                    <a:pt x="789492" y="205249"/>
                  </a:lnTo>
                  <a:lnTo>
                    <a:pt x="789492" y="208477"/>
                  </a:lnTo>
                  <a:lnTo>
                    <a:pt x="791106" y="214932"/>
                  </a:lnTo>
                  <a:lnTo>
                    <a:pt x="791106" y="216546"/>
                  </a:lnTo>
                  <a:lnTo>
                    <a:pt x="791106" y="218160"/>
                  </a:lnTo>
                  <a:lnTo>
                    <a:pt x="789492" y="221388"/>
                  </a:lnTo>
                  <a:lnTo>
                    <a:pt x="784651" y="227844"/>
                  </a:lnTo>
                  <a:lnTo>
                    <a:pt x="783036" y="232686"/>
                  </a:lnTo>
                  <a:lnTo>
                    <a:pt x="783036" y="234299"/>
                  </a:lnTo>
                  <a:lnTo>
                    <a:pt x="781423" y="234299"/>
                  </a:lnTo>
                  <a:lnTo>
                    <a:pt x="778195" y="234299"/>
                  </a:lnTo>
                  <a:lnTo>
                    <a:pt x="776581" y="234299"/>
                  </a:lnTo>
                  <a:lnTo>
                    <a:pt x="773353" y="232686"/>
                  </a:lnTo>
                  <a:lnTo>
                    <a:pt x="768511" y="229458"/>
                  </a:lnTo>
                  <a:lnTo>
                    <a:pt x="768511" y="229458"/>
                  </a:lnTo>
                  <a:lnTo>
                    <a:pt x="766897" y="227844"/>
                  </a:lnTo>
                  <a:lnTo>
                    <a:pt x="766897" y="226230"/>
                  </a:lnTo>
                  <a:lnTo>
                    <a:pt x="765283" y="226230"/>
                  </a:lnTo>
                  <a:lnTo>
                    <a:pt x="765283" y="224616"/>
                  </a:lnTo>
                  <a:lnTo>
                    <a:pt x="765283" y="223002"/>
                  </a:lnTo>
                  <a:lnTo>
                    <a:pt x="765283" y="221388"/>
                  </a:lnTo>
                  <a:lnTo>
                    <a:pt x="765283" y="219774"/>
                  </a:lnTo>
                  <a:lnTo>
                    <a:pt x="762055" y="216546"/>
                  </a:lnTo>
                  <a:lnTo>
                    <a:pt x="760442" y="214932"/>
                  </a:lnTo>
                  <a:lnTo>
                    <a:pt x="760442" y="213318"/>
                  </a:lnTo>
                  <a:lnTo>
                    <a:pt x="758828" y="208477"/>
                  </a:lnTo>
                  <a:lnTo>
                    <a:pt x="758828" y="206863"/>
                  </a:lnTo>
                  <a:lnTo>
                    <a:pt x="757214" y="206863"/>
                  </a:lnTo>
                  <a:lnTo>
                    <a:pt x="755600" y="206863"/>
                  </a:lnTo>
                  <a:lnTo>
                    <a:pt x="753986" y="206863"/>
                  </a:lnTo>
                  <a:lnTo>
                    <a:pt x="752372" y="206863"/>
                  </a:lnTo>
                  <a:lnTo>
                    <a:pt x="744302" y="210091"/>
                  </a:lnTo>
                  <a:lnTo>
                    <a:pt x="742688" y="211704"/>
                  </a:lnTo>
                  <a:lnTo>
                    <a:pt x="741074" y="213318"/>
                  </a:lnTo>
                  <a:lnTo>
                    <a:pt x="741074" y="214932"/>
                  </a:lnTo>
                  <a:lnTo>
                    <a:pt x="739460" y="223002"/>
                  </a:lnTo>
                  <a:lnTo>
                    <a:pt x="739460" y="224616"/>
                  </a:lnTo>
                  <a:lnTo>
                    <a:pt x="737846" y="227844"/>
                  </a:lnTo>
                  <a:lnTo>
                    <a:pt x="736233" y="229458"/>
                  </a:lnTo>
                  <a:lnTo>
                    <a:pt x="736233" y="231072"/>
                  </a:lnTo>
                  <a:lnTo>
                    <a:pt x="736233" y="232686"/>
                  </a:lnTo>
                  <a:lnTo>
                    <a:pt x="736233" y="235914"/>
                  </a:lnTo>
                  <a:lnTo>
                    <a:pt x="741074" y="242369"/>
                  </a:lnTo>
                  <a:lnTo>
                    <a:pt x="742688" y="243983"/>
                  </a:lnTo>
                  <a:lnTo>
                    <a:pt x="744302" y="247211"/>
                  </a:lnTo>
                  <a:lnTo>
                    <a:pt x="745916" y="250439"/>
                  </a:lnTo>
                  <a:lnTo>
                    <a:pt x="744302" y="260123"/>
                  </a:lnTo>
                  <a:lnTo>
                    <a:pt x="739460" y="261736"/>
                  </a:lnTo>
                  <a:lnTo>
                    <a:pt x="737846" y="264964"/>
                  </a:lnTo>
                  <a:lnTo>
                    <a:pt x="737846" y="266578"/>
                  </a:lnTo>
                  <a:lnTo>
                    <a:pt x="737846" y="266578"/>
                  </a:lnTo>
                  <a:lnTo>
                    <a:pt x="736233" y="268192"/>
                  </a:lnTo>
                  <a:lnTo>
                    <a:pt x="734619" y="268192"/>
                  </a:lnTo>
                  <a:lnTo>
                    <a:pt x="733005" y="268192"/>
                  </a:lnTo>
                  <a:lnTo>
                    <a:pt x="733005" y="269806"/>
                  </a:lnTo>
                  <a:lnTo>
                    <a:pt x="729777" y="273034"/>
                  </a:lnTo>
                  <a:lnTo>
                    <a:pt x="729777" y="273034"/>
                  </a:lnTo>
                  <a:lnTo>
                    <a:pt x="728163" y="273034"/>
                  </a:lnTo>
                  <a:lnTo>
                    <a:pt x="728163" y="271420"/>
                  </a:lnTo>
                  <a:lnTo>
                    <a:pt x="726549" y="269806"/>
                  </a:lnTo>
                  <a:lnTo>
                    <a:pt x="724935" y="268192"/>
                  </a:lnTo>
                  <a:lnTo>
                    <a:pt x="720093" y="266578"/>
                  </a:lnTo>
                  <a:lnTo>
                    <a:pt x="716865" y="264964"/>
                  </a:lnTo>
                  <a:lnTo>
                    <a:pt x="716865" y="264964"/>
                  </a:lnTo>
                  <a:lnTo>
                    <a:pt x="716865" y="260123"/>
                  </a:lnTo>
                  <a:lnTo>
                    <a:pt x="715251" y="260123"/>
                  </a:lnTo>
                  <a:lnTo>
                    <a:pt x="715251" y="258508"/>
                  </a:lnTo>
                  <a:lnTo>
                    <a:pt x="712024" y="256895"/>
                  </a:lnTo>
                  <a:lnTo>
                    <a:pt x="710410" y="255281"/>
                  </a:lnTo>
                  <a:lnTo>
                    <a:pt x="710410" y="255281"/>
                  </a:lnTo>
                  <a:lnTo>
                    <a:pt x="710410" y="253667"/>
                  </a:lnTo>
                  <a:lnTo>
                    <a:pt x="710410" y="252053"/>
                  </a:lnTo>
                  <a:lnTo>
                    <a:pt x="710410" y="252053"/>
                  </a:lnTo>
                  <a:lnTo>
                    <a:pt x="710410" y="250439"/>
                  </a:lnTo>
                  <a:lnTo>
                    <a:pt x="710410" y="248825"/>
                  </a:lnTo>
                  <a:lnTo>
                    <a:pt x="710410" y="245597"/>
                  </a:lnTo>
                  <a:lnTo>
                    <a:pt x="710410" y="243983"/>
                  </a:lnTo>
                  <a:lnTo>
                    <a:pt x="710410" y="240755"/>
                  </a:lnTo>
                  <a:lnTo>
                    <a:pt x="710410" y="239141"/>
                  </a:lnTo>
                  <a:lnTo>
                    <a:pt x="708796" y="239141"/>
                  </a:lnTo>
                  <a:lnTo>
                    <a:pt x="707182" y="240755"/>
                  </a:lnTo>
                  <a:lnTo>
                    <a:pt x="705568" y="242369"/>
                  </a:lnTo>
                  <a:lnTo>
                    <a:pt x="705568" y="242369"/>
                  </a:lnTo>
                  <a:lnTo>
                    <a:pt x="703954" y="243983"/>
                  </a:lnTo>
                  <a:lnTo>
                    <a:pt x="702340" y="243983"/>
                  </a:lnTo>
                  <a:lnTo>
                    <a:pt x="702340" y="242369"/>
                  </a:lnTo>
                  <a:lnTo>
                    <a:pt x="700726" y="240755"/>
                  </a:lnTo>
                  <a:lnTo>
                    <a:pt x="700726" y="239141"/>
                  </a:lnTo>
                  <a:lnTo>
                    <a:pt x="702340" y="237527"/>
                  </a:lnTo>
                  <a:lnTo>
                    <a:pt x="702340" y="235914"/>
                  </a:lnTo>
                  <a:lnTo>
                    <a:pt x="702340" y="234299"/>
                  </a:lnTo>
                  <a:lnTo>
                    <a:pt x="702340" y="232686"/>
                  </a:lnTo>
                  <a:lnTo>
                    <a:pt x="703954" y="232686"/>
                  </a:lnTo>
                  <a:lnTo>
                    <a:pt x="703954" y="231072"/>
                  </a:lnTo>
                  <a:lnTo>
                    <a:pt x="703954" y="231072"/>
                  </a:lnTo>
                  <a:lnTo>
                    <a:pt x="702340" y="229458"/>
                  </a:lnTo>
                  <a:lnTo>
                    <a:pt x="700726" y="229458"/>
                  </a:lnTo>
                  <a:lnTo>
                    <a:pt x="695884" y="231072"/>
                  </a:lnTo>
                  <a:lnTo>
                    <a:pt x="694270" y="232686"/>
                  </a:lnTo>
                  <a:lnTo>
                    <a:pt x="694270" y="234299"/>
                  </a:lnTo>
                  <a:lnTo>
                    <a:pt x="692656" y="235914"/>
                  </a:lnTo>
                  <a:lnTo>
                    <a:pt x="691042" y="237527"/>
                  </a:lnTo>
                  <a:lnTo>
                    <a:pt x="691042" y="237527"/>
                  </a:lnTo>
                  <a:lnTo>
                    <a:pt x="689428" y="237527"/>
                  </a:lnTo>
                  <a:lnTo>
                    <a:pt x="687815" y="235914"/>
                  </a:lnTo>
                  <a:lnTo>
                    <a:pt x="687815" y="234299"/>
                  </a:lnTo>
                  <a:lnTo>
                    <a:pt x="686201" y="231072"/>
                  </a:lnTo>
                  <a:lnTo>
                    <a:pt x="686201" y="231072"/>
                  </a:lnTo>
                  <a:lnTo>
                    <a:pt x="684587" y="229458"/>
                  </a:lnTo>
                  <a:lnTo>
                    <a:pt x="684587" y="229458"/>
                  </a:lnTo>
                  <a:lnTo>
                    <a:pt x="682973" y="231072"/>
                  </a:lnTo>
                  <a:lnTo>
                    <a:pt x="679745" y="232686"/>
                  </a:lnTo>
                  <a:lnTo>
                    <a:pt x="679745" y="234299"/>
                  </a:lnTo>
                  <a:lnTo>
                    <a:pt x="678131" y="234299"/>
                  </a:lnTo>
                  <a:lnTo>
                    <a:pt x="676517" y="234299"/>
                  </a:lnTo>
                  <a:lnTo>
                    <a:pt x="668447" y="232686"/>
                  </a:lnTo>
                  <a:lnTo>
                    <a:pt x="665219" y="232686"/>
                  </a:lnTo>
                  <a:lnTo>
                    <a:pt x="663606" y="234299"/>
                  </a:lnTo>
                  <a:lnTo>
                    <a:pt x="663606" y="235914"/>
                  </a:lnTo>
                  <a:lnTo>
                    <a:pt x="663606" y="237527"/>
                  </a:lnTo>
                  <a:lnTo>
                    <a:pt x="666833" y="239141"/>
                  </a:lnTo>
                  <a:lnTo>
                    <a:pt x="666833" y="240755"/>
                  </a:lnTo>
                  <a:lnTo>
                    <a:pt x="666833" y="242369"/>
                  </a:lnTo>
                  <a:lnTo>
                    <a:pt x="666833" y="242369"/>
                  </a:lnTo>
                  <a:lnTo>
                    <a:pt x="665219" y="242369"/>
                  </a:lnTo>
                  <a:lnTo>
                    <a:pt x="663606" y="242369"/>
                  </a:lnTo>
                  <a:lnTo>
                    <a:pt x="660378" y="240755"/>
                  </a:lnTo>
                  <a:lnTo>
                    <a:pt x="657150" y="239141"/>
                  </a:lnTo>
                  <a:lnTo>
                    <a:pt x="655536" y="237527"/>
                  </a:lnTo>
                  <a:lnTo>
                    <a:pt x="652308" y="234299"/>
                  </a:lnTo>
                  <a:lnTo>
                    <a:pt x="650694" y="232686"/>
                  </a:lnTo>
                  <a:lnTo>
                    <a:pt x="650694" y="231072"/>
                  </a:lnTo>
                  <a:lnTo>
                    <a:pt x="649080" y="229458"/>
                  </a:lnTo>
                  <a:lnTo>
                    <a:pt x="650694" y="227844"/>
                  </a:lnTo>
                  <a:lnTo>
                    <a:pt x="650694" y="227844"/>
                  </a:lnTo>
                  <a:lnTo>
                    <a:pt x="650694" y="226230"/>
                  </a:lnTo>
                  <a:lnTo>
                    <a:pt x="652308" y="226230"/>
                  </a:lnTo>
                  <a:lnTo>
                    <a:pt x="653922" y="224616"/>
                  </a:lnTo>
                  <a:lnTo>
                    <a:pt x="655536" y="224616"/>
                  </a:lnTo>
                  <a:lnTo>
                    <a:pt x="655536" y="223002"/>
                  </a:lnTo>
                  <a:lnTo>
                    <a:pt x="655536" y="223002"/>
                  </a:lnTo>
                  <a:lnTo>
                    <a:pt x="655536" y="221388"/>
                  </a:lnTo>
                  <a:lnTo>
                    <a:pt x="655536" y="219774"/>
                  </a:lnTo>
                  <a:lnTo>
                    <a:pt x="655536" y="218160"/>
                  </a:lnTo>
                  <a:lnTo>
                    <a:pt x="653922" y="216546"/>
                  </a:lnTo>
                  <a:lnTo>
                    <a:pt x="655536" y="214932"/>
                  </a:lnTo>
                  <a:lnTo>
                    <a:pt x="655536" y="213318"/>
                  </a:lnTo>
                  <a:lnTo>
                    <a:pt x="655536" y="211704"/>
                  </a:lnTo>
                  <a:lnTo>
                    <a:pt x="653922" y="210091"/>
                  </a:lnTo>
                  <a:lnTo>
                    <a:pt x="650694" y="210091"/>
                  </a:lnTo>
                  <a:lnTo>
                    <a:pt x="650694" y="208477"/>
                  </a:lnTo>
                  <a:lnTo>
                    <a:pt x="649080" y="206863"/>
                  </a:lnTo>
                  <a:lnTo>
                    <a:pt x="650694" y="205249"/>
                  </a:lnTo>
                  <a:lnTo>
                    <a:pt x="650694" y="203635"/>
                  </a:lnTo>
                  <a:lnTo>
                    <a:pt x="650694" y="202021"/>
                  </a:lnTo>
                  <a:lnTo>
                    <a:pt x="649080" y="202021"/>
                  </a:lnTo>
                  <a:lnTo>
                    <a:pt x="647466" y="203635"/>
                  </a:lnTo>
                  <a:lnTo>
                    <a:pt x="645852" y="205249"/>
                  </a:lnTo>
                  <a:lnTo>
                    <a:pt x="645852" y="206863"/>
                  </a:lnTo>
                  <a:lnTo>
                    <a:pt x="644238" y="208477"/>
                  </a:lnTo>
                  <a:lnTo>
                    <a:pt x="644238" y="208477"/>
                  </a:lnTo>
                  <a:lnTo>
                    <a:pt x="644238" y="214932"/>
                  </a:lnTo>
                  <a:lnTo>
                    <a:pt x="642624" y="214932"/>
                  </a:lnTo>
                  <a:lnTo>
                    <a:pt x="642624" y="216546"/>
                  </a:lnTo>
                  <a:lnTo>
                    <a:pt x="639397" y="214932"/>
                  </a:lnTo>
                  <a:lnTo>
                    <a:pt x="636169" y="213318"/>
                  </a:lnTo>
                  <a:lnTo>
                    <a:pt x="632941" y="210091"/>
                  </a:lnTo>
                  <a:lnTo>
                    <a:pt x="629713" y="206863"/>
                  </a:lnTo>
                  <a:lnTo>
                    <a:pt x="629713" y="206863"/>
                  </a:lnTo>
                  <a:lnTo>
                    <a:pt x="628099" y="205249"/>
                  </a:lnTo>
                  <a:lnTo>
                    <a:pt x="626485" y="205249"/>
                  </a:lnTo>
                  <a:lnTo>
                    <a:pt x="624871" y="203635"/>
                  </a:lnTo>
                  <a:lnTo>
                    <a:pt x="624871" y="203635"/>
                  </a:lnTo>
                  <a:lnTo>
                    <a:pt x="623257" y="203635"/>
                  </a:lnTo>
                  <a:lnTo>
                    <a:pt x="621643" y="202021"/>
                  </a:lnTo>
                  <a:lnTo>
                    <a:pt x="620029" y="202021"/>
                  </a:lnTo>
                  <a:lnTo>
                    <a:pt x="613574" y="200407"/>
                  </a:lnTo>
                  <a:lnTo>
                    <a:pt x="611960" y="200407"/>
                  </a:lnTo>
                  <a:lnTo>
                    <a:pt x="611960" y="198793"/>
                  </a:lnTo>
                  <a:lnTo>
                    <a:pt x="611960" y="197179"/>
                  </a:lnTo>
                  <a:lnTo>
                    <a:pt x="611960" y="195565"/>
                  </a:lnTo>
                  <a:lnTo>
                    <a:pt x="610346" y="195565"/>
                  </a:lnTo>
                  <a:lnTo>
                    <a:pt x="608732" y="195565"/>
                  </a:lnTo>
                  <a:lnTo>
                    <a:pt x="603890" y="195565"/>
                  </a:lnTo>
                  <a:lnTo>
                    <a:pt x="602276" y="193951"/>
                  </a:lnTo>
                  <a:lnTo>
                    <a:pt x="597434" y="192337"/>
                  </a:lnTo>
                  <a:lnTo>
                    <a:pt x="597434" y="190723"/>
                  </a:lnTo>
                  <a:lnTo>
                    <a:pt x="597434" y="189109"/>
                  </a:lnTo>
                  <a:lnTo>
                    <a:pt x="595820" y="184268"/>
                  </a:lnTo>
                  <a:lnTo>
                    <a:pt x="595820" y="184268"/>
                  </a:lnTo>
                  <a:lnTo>
                    <a:pt x="595820" y="182654"/>
                  </a:lnTo>
                  <a:lnTo>
                    <a:pt x="595820" y="181040"/>
                  </a:lnTo>
                  <a:lnTo>
                    <a:pt x="597434" y="181040"/>
                  </a:lnTo>
                  <a:lnTo>
                    <a:pt x="597434" y="181040"/>
                  </a:lnTo>
                  <a:lnTo>
                    <a:pt x="600662" y="179426"/>
                  </a:lnTo>
                  <a:lnTo>
                    <a:pt x="602276" y="179426"/>
                  </a:lnTo>
                  <a:lnTo>
                    <a:pt x="602276" y="177812"/>
                  </a:lnTo>
                  <a:lnTo>
                    <a:pt x="603890" y="177812"/>
                  </a:lnTo>
                  <a:lnTo>
                    <a:pt x="602276" y="176198"/>
                  </a:lnTo>
                  <a:lnTo>
                    <a:pt x="602276" y="176198"/>
                  </a:lnTo>
                  <a:lnTo>
                    <a:pt x="600662" y="176198"/>
                  </a:lnTo>
                  <a:lnTo>
                    <a:pt x="594206" y="174584"/>
                  </a:lnTo>
                  <a:lnTo>
                    <a:pt x="592592" y="174584"/>
                  </a:lnTo>
                  <a:lnTo>
                    <a:pt x="592592" y="172970"/>
                  </a:lnTo>
                  <a:lnTo>
                    <a:pt x="589365" y="169742"/>
                  </a:lnTo>
                  <a:lnTo>
                    <a:pt x="586137" y="166514"/>
                  </a:lnTo>
                  <a:lnTo>
                    <a:pt x="584523" y="164900"/>
                  </a:lnTo>
                  <a:lnTo>
                    <a:pt x="584523" y="163287"/>
                  </a:lnTo>
                  <a:lnTo>
                    <a:pt x="582909" y="163287"/>
                  </a:lnTo>
                  <a:lnTo>
                    <a:pt x="579681" y="163287"/>
                  </a:lnTo>
                  <a:lnTo>
                    <a:pt x="578067" y="163287"/>
                  </a:lnTo>
                  <a:lnTo>
                    <a:pt x="576453" y="161673"/>
                  </a:lnTo>
                  <a:lnTo>
                    <a:pt x="576453" y="161673"/>
                  </a:lnTo>
                  <a:lnTo>
                    <a:pt x="574839" y="160059"/>
                  </a:lnTo>
                  <a:lnTo>
                    <a:pt x="574839" y="160059"/>
                  </a:lnTo>
                  <a:lnTo>
                    <a:pt x="571612" y="158445"/>
                  </a:lnTo>
                  <a:lnTo>
                    <a:pt x="566770" y="155217"/>
                  </a:lnTo>
                  <a:lnTo>
                    <a:pt x="565156" y="155217"/>
                  </a:lnTo>
                  <a:lnTo>
                    <a:pt x="563542" y="155217"/>
                  </a:lnTo>
                  <a:lnTo>
                    <a:pt x="558700" y="155217"/>
                  </a:lnTo>
                  <a:lnTo>
                    <a:pt x="555472" y="155217"/>
                  </a:lnTo>
                  <a:lnTo>
                    <a:pt x="553858" y="155217"/>
                  </a:lnTo>
                  <a:lnTo>
                    <a:pt x="552244" y="155217"/>
                  </a:lnTo>
                  <a:lnTo>
                    <a:pt x="552244" y="156831"/>
                  </a:lnTo>
                  <a:lnTo>
                    <a:pt x="550630" y="158445"/>
                  </a:lnTo>
                  <a:lnTo>
                    <a:pt x="549016" y="158445"/>
                  </a:lnTo>
                  <a:lnTo>
                    <a:pt x="547403" y="160059"/>
                  </a:lnTo>
                  <a:lnTo>
                    <a:pt x="545788" y="160059"/>
                  </a:lnTo>
                  <a:lnTo>
                    <a:pt x="544174" y="161673"/>
                  </a:lnTo>
                  <a:lnTo>
                    <a:pt x="542561" y="161673"/>
                  </a:lnTo>
                  <a:lnTo>
                    <a:pt x="542561" y="163287"/>
                  </a:lnTo>
                  <a:lnTo>
                    <a:pt x="544174" y="169742"/>
                  </a:lnTo>
                  <a:lnTo>
                    <a:pt x="544174" y="171356"/>
                  </a:lnTo>
                  <a:lnTo>
                    <a:pt x="544174" y="172970"/>
                  </a:lnTo>
                  <a:lnTo>
                    <a:pt x="542561" y="174584"/>
                  </a:lnTo>
                  <a:lnTo>
                    <a:pt x="540947" y="176198"/>
                  </a:lnTo>
                  <a:lnTo>
                    <a:pt x="539333" y="179426"/>
                  </a:lnTo>
                  <a:lnTo>
                    <a:pt x="536105" y="182654"/>
                  </a:lnTo>
                  <a:lnTo>
                    <a:pt x="534491" y="182654"/>
                  </a:lnTo>
                  <a:lnTo>
                    <a:pt x="532877" y="184268"/>
                  </a:lnTo>
                  <a:lnTo>
                    <a:pt x="528035" y="184268"/>
                  </a:lnTo>
                  <a:lnTo>
                    <a:pt x="526421" y="184268"/>
                  </a:lnTo>
                  <a:lnTo>
                    <a:pt x="524807" y="185882"/>
                  </a:lnTo>
                  <a:lnTo>
                    <a:pt x="523194" y="187495"/>
                  </a:lnTo>
                  <a:lnTo>
                    <a:pt x="521579" y="187495"/>
                  </a:lnTo>
                  <a:lnTo>
                    <a:pt x="519965" y="187495"/>
                  </a:lnTo>
                  <a:lnTo>
                    <a:pt x="516738" y="187495"/>
                  </a:lnTo>
                  <a:lnTo>
                    <a:pt x="515124" y="185882"/>
                  </a:lnTo>
                  <a:lnTo>
                    <a:pt x="513510" y="185882"/>
                  </a:lnTo>
                  <a:lnTo>
                    <a:pt x="510282" y="185882"/>
                  </a:lnTo>
                  <a:lnTo>
                    <a:pt x="508668" y="187495"/>
                  </a:lnTo>
                  <a:lnTo>
                    <a:pt x="508668" y="187495"/>
                  </a:lnTo>
                  <a:lnTo>
                    <a:pt x="507054" y="187495"/>
                  </a:lnTo>
                  <a:lnTo>
                    <a:pt x="507054" y="189109"/>
                  </a:lnTo>
                  <a:lnTo>
                    <a:pt x="505440" y="190723"/>
                  </a:lnTo>
                  <a:lnTo>
                    <a:pt x="507054" y="192337"/>
                  </a:lnTo>
                  <a:lnTo>
                    <a:pt x="508668" y="197179"/>
                  </a:lnTo>
                  <a:lnTo>
                    <a:pt x="513510" y="203635"/>
                  </a:lnTo>
                  <a:lnTo>
                    <a:pt x="513510" y="205249"/>
                  </a:lnTo>
                  <a:lnTo>
                    <a:pt x="513510" y="206863"/>
                  </a:lnTo>
                  <a:lnTo>
                    <a:pt x="513510" y="206863"/>
                  </a:lnTo>
                  <a:lnTo>
                    <a:pt x="510282" y="208477"/>
                  </a:lnTo>
                  <a:lnTo>
                    <a:pt x="510282" y="210091"/>
                  </a:lnTo>
                  <a:lnTo>
                    <a:pt x="510282" y="213318"/>
                  </a:lnTo>
                  <a:lnTo>
                    <a:pt x="513510" y="218160"/>
                  </a:lnTo>
                  <a:lnTo>
                    <a:pt x="516738" y="223002"/>
                  </a:lnTo>
                  <a:lnTo>
                    <a:pt x="516738" y="227844"/>
                  </a:lnTo>
                  <a:lnTo>
                    <a:pt x="513510" y="234299"/>
                  </a:lnTo>
                  <a:lnTo>
                    <a:pt x="495756" y="239141"/>
                  </a:lnTo>
                  <a:lnTo>
                    <a:pt x="490915" y="240755"/>
                  </a:lnTo>
                  <a:lnTo>
                    <a:pt x="482845" y="247211"/>
                  </a:lnTo>
                  <a:lnTo>
                    <a:pt x="481231" y="247211"/>
                  </a:lnTo>
                  <a:lnTo>
                    <a:pt x="478003" y="247211"/>
                  </a:lnTo>
                  <a:lnTo>
                    <a:pt x="478003" y="247211"/>
                  </a:lnTo>
                  <a:lnTo>
                    <a:pt x="474776" y="243983"/>
                  </a:lnTo>
                  <a:lnTo>
                    <a:pt x="471547" y="240755"/>
                  </a:lnTo>
                  <a:lnTo>
                    <a:pt x="466706" y="232686"/>
                  </a:lnTo>
                  <a:lnTo>
                    <a:pt x="465092" y="231072"/>
                  </a:lnTo>
                  <a:lnTo>
                    <a:pt x="465092" y="229458"/>
                  </a:lnTo>
                  <a:lnTo>
                    <a:pt x="461864" y="229458"/>
                  </a:lnTo>
                  <a:lnTo>
                    <a:pt x="460250" y="229458"/>
                  </a:lnTo>
                  <a:lnTo>
                    <a:pt x="460250" y="229458"/>
                  </a:lnTo>
                  <a:lnTo>
                    <a:pt x="458636" y="229458"/>
                  </a:lnTo>
                  <a:lnTo>
                    <a:pt x="453794" y="232686"/>
                  </a:lnTo>
                  <a:lnTo>
                    <a:pt x="444111" y="235914"/>
                  </a:lnTo>
                  <a:lnTo>
                    <a:pt x="440883" y="237527"/>
                  </a:lnTo>
                  <a:lnTo>
                    <a:pt x="439269" y="239141"/>
                  </a:lnTo>
                  <a:lnTo>
                    <a:pt x="436041" y="240755"/>
                  </a:lnTo>
                  <a:lnTo>
                    <a:pt x="436041" y="242369"/>
                  </a:lnTo>
                  <a:lnTo>
                    <a:pt x="434427" y="243983"/>
                  </a:lnTo>
                  <a:lnTo>
                    <a:pt x="432813" y="248825"/>
                  </a:lnTo>
                  <a:lnTo>
                    <a:pt x="432813" y="253667"/>
                  </a:lnTo>
                  <a:lnTo>
                    <a:pt x="431199" y="255281"/>
                  </a:lnTo>
                  <a:lnTo>
                    <a:pt x="429585" y="256895"/>
                  </a:lnTo>
                  <a:lnTo>
                    <a:pt x="427971" y="258508"/>
                  </a:lnTo>
                  <a:lnTo>
                    <a:pt x="426358" y="260123"/>
                  </a:lnTo>
                  <a:lnTo>
                    <a:pt x="424744" y="258508"/>
                  </a:lnTo>
                  <a:lnTo>
                    <a:pt x="421516" y="255281"/>
                  </a:lnTo>
                  <a:lnTo>
                    <a:pt x="419902" y="253667"/>
                  </a:lnTo>
                  <a:lnTo>
                    <a:pt x="418288" y="250439"/>
                  </a:lnTo>
                  <a:lnTo>
                    <a:pt x="416674" y="250439"/>
                  </a:lnTo>
                  <a:lnTo>
                    <a:pt x="415060" y="248825"/>
                  </a:lnTo>
                  <a:lnTo>
                    <a:pt x="413446" y="248825"/>
                  </a:lnTo>
                  <a:lnTo>
                    <a:pt x="408604" y="247211"/>
                  </a:lnTo>
                  <a:lnTo>
                    <a:pt x="406990" y="245597"/>
                  </a:lnTo>
                  <a:lnTo>
                    <a:pt x="406990" y="245597"/>
                  </a:lnTo>
                  <a:lnTo>
                    <a:pt x="406990" y="243983"/>
                  </a:lnTo>
                  <a:lnTo>
                    <a:pt x="406990" y="243983"/>
                  </a:lnTo>
                  <a:lnTo>
                    <a:pt x="405376" y="242369"/>
                  </a:lnTo>
                  <a:lnTo>
                    <a:pt x="405376" y="240755"/>
                  </a:lnTo>
                  <a:lnTo>
                    <a:pt x="402149" y="240755"/>
                  </a:lnTo>
                  <a:lnTo>
                    <a:pt x="400535" y="239141"/>
                  </a:lnTo>
                  <a:lnTo>
                    <a:pt x="400535" y="237527"/>
                  </a:lnTo>
                  <a:lnTo>
                    <a:pt x="398921" y="235914"/>
                  </a:lnTo>
                  <a:lnTo>
                    <a:pt x="394079" y="235914"/>
                  </a:lnTo>
                  <a:lnTo>
                    <a:pt x="392465" y="234299"/>
                  </a:lnTo>
                  <a:lnTo>
                    <a:pt x="392465" y="234299"/>
                  </a:lnTo>
                  <a:lnTo>
                    <a:pt x="392465" y="232686"/>
                  </a:lnTo>
                  <a:lnTo>
                    <a:pt x="392465" y="232686"/>
                  </a:lnTo>
                  <a:lnTo>
                    <a:pt x="390851" y="231072"/>
                  </a:lnTo>
                  <a:lnTo>
                    <a:pt x="390851" y="231072"/>
                  </a:lnTo>
                  <a:lnTo>
                    <a:pt x="387623" y="229458"/>
                  </a:lnTo>
                  <a:lnTo>
                    <a:pt x="384395" y="226230"/>
                  </a:lnTo>
                  <a:lnTo>
                    <a:pt x="382781" y="226230"/>
                  </a:lnTo>
                  <a:lnTo>
                    <a:pt x="382781" y="226230"/>
                  </a:lnTo>
                  <a:lnTo>
                    <a:pt x="382781" y="227844"/>
                  </a:lnTo>
                  <a:lnTo>
                    <a:pt x="381167" y="229458"/>
                  </a:lnTo>
                  <a:lnTo>
                    <a:pt x="381167" y="231072"/>
                  </a:lnTo>
                  <a:lnTo>
                    <a:pt x="374712" y="232686"/>
                  </a:lnTo>
                  <a:lnTo>
                    <a:pt x="373098" y="232686"/>
                  </a:lnTo>
                  <a:lnTo>
                    <a:pt x="373098" y="234299"/>
                  </a:lnTo>
                  <a:lnTo>
                    <a:pt x="371484" y="234299"/>
                  </a:lnTo>
                  <a:lnTo>
                    <a:pt x="371484" y="235914"/>
                  </a:lnTo>
                  <a:lnTo>
                    <a:pt x="369870" y="239141"/>
                  </a:lnTo>
                  <a:lnTo>
                    <a:pt x="368256" y="240755"/>
                  </a:lnTo>
                  <a:lnTo>
                    <a:pt x="368256" y="242369"/>
                  </a:lnTo>
                  <a:lnTo>
                    <a:pt x="366642" y="243983"/>
                  </a:lnTo>
                  <a:lnTo>
                    <a:pt x="365028" y="245597"/>
                  </a:lnTo>
                  <a:lnTo>
                    <a:pt x="363414" y="247211"/>
                  </a:lnTo>
                  <a:lnTo>
                    <a:pt x="363414" y="247211"/>
                  </a:lnTo>
                  <a:lnTo>
                    <a:pt x="361800" y="248825"/>
                  </a:lnTo>
                  <a:lnTo>
                    <a:pt x="360186" y="248825"/>
                  </a:lnTo>
                  <a:lnTo>
                    <a:pt x="356958" y="250439"/>
                  </a:lnTo>
                  <a:lnTo>
                    <a:pt x="355344" y="250439"/>
                  </a:lnTo>
                  <a:lnTo>
                    <a:pt x="353731" y="250439"/>
                  </a:lnTo>
                  <a:lnTo>
                    <a:pt x="353731" y="248825"/>
                  </a:lnTo>
                  <a:lnTo>
                    <a:pt x="352117" y="243983"/>
                  </a:lnTo>
                  <a:lnTo>
                    <a:pt x="350503" y="240755"/>
                  </a:lnTo>
                  <a:lnTo>
                    <a:pt x="350503" y="240755"/>
                  </a:lnTo>
                  <a:lnTo>
                    <a:pt x="348889" y="239141"/>
                  </a:lnTo>
                  <a:lnTo>
                    <a:pt x="348889" y="239141"/>
                  </a:lnTo>
                  <a:lnTo>
                    <a:pt x="347275" y="237527"/>
                  </a:lnTo>
                  <a:lnTo>
                    <a:pt x="347275" y="235914"/>
                  </a:lnTo>
                  <a:lnTo>
                    <a:pt x="345661" y="234299"/>
                  </a:lnTo>
                  <a:lnTo>
                    <a:pt x="345661" y="232686"/>
                  </a:lnTo>
                  <a:lnTo>
                    <a:pt x="344047" y="231072"/>
                  </a:lnTo>
                  <a:lnTo>
                    <a:pt x="342433" y="229458"/>
                  </a:lnTo>
                  <a:lnTo>
                    <a:pt x="340819" y="227844"/>
                  </a:lnTo>
                  <a:lnTo>
                    <a:pt x="335977" y="227844"/>
                  </a:lnTo>
                  <a:lnTo>
                    <a:pt x="326294" y="226230"/>
                  </a:lnTo>
                  <a:lnTo>
                    <a:pt x="321452" y="226230"/>
                  </a:lnTo>
                  <a:lnTo>
                    <a:pt x="318224" y="226230"/>
                  </a:lnTo>
                  <a:lnTo>
                    <a:pt x="318224" y="227844"/>
                  </a:lnTo>
                  <a:lnTo>
                    <a:pt x="316610" y="227844"/>
                  </a:lnTo>
                  <a:lnTo>
                    <a:pt x="316610" y="229458"/>
                  </a:lnTo>
                  <a:lnTo>
                    <a:pt x="318224" y="231072"/>
                  </a:lnTo>
                  <a:lnTo>
                    <a:pt x="318224" y="234299"/>
                  </a:lnTo>
                  <a:lnTo>
                    <a:pt x="318224" y="235914"/>
                  </a:lnTo>
                  <a:lnTo>
                    <a:pt x="318224" y="235914"/>
                  </a:lnTo>
                  <a:lnTo>
                    <a:pt x="316610" y="240755"/>
                  </a:lnTo>
                  <a:lnTo>
                    <a:pt x="316610" y="240755"/>
                  </a:lnTo>
                  <a:lnTo>
                    <a:pt x="314996" y="242369"/>
                  </a:lnTo>
                  <a:lnTo>
                    <a:pt x="314996" y="243983"/>
                  </a:lnTo>
                  <a:lnTo>
                    <a:pt x="311768" y="245597"/>
                  </a:lnTo>
                  <a:lnTo>
                    <a:pt x="310154" y="247211"/>
                  </a:lnTo>
                  <a:lnTo>
                    <a:pt x="310154" y="247211"/>
                  </a:lnTo>
                  <a:lnTo>
                    <a:pt x="308540" y="250439"/>
                  </a:lnTo>
                  <a:lnTo>
                    <a:pt x="306926" y="252053"/>
                  </a:lnTo>
                  <a:lnTo>
                    <a:pt x="306926" y="253667"/>
                  </a:lnTo>
                  <a:lnTo>
                    <a:pt x="305313" y="256895"/>
                  </a:lnTo>
                  <a:lnTo>
                    <a:pt x="305313" y="256895"/>
                  </a:lnTo>
                  <a:lnTo>
                    <a:pt x="305313" y="258508"/>
                  </a:lnTo>
                  <a:lnTo>
                    <a:pt x="306926" y="261736"/>
                  </a:lnTo>
                  <a:lnTo>
                    <a:pt x="306926" y="264964"/>
                  </a:lnTo>
                  <a:lnTo>
                    <a:pt x="308540" y="266578"/>
                  </a:lnTo>
                  <a:lnTo>
                    <a:pt x="308540" y="266578"/>
                  </a:lnTo>
                  <a:lnTo>
                    <a:pt x="310154" y="268192"/>
                  </a:lnTo>
                  <a:lnTo>
                    <a:pt x="310154" y="269806"/>
                  </a:lnTo>
                  <a:lnTo>
                    <a:pt x="310154" y="271420"/>
                  </a:lnTo>
                  <a:lnTo>
                    <a:pt x="311768" y="273034"/>
                  </a:lnTo>
                  <a:lnTo>
                    <a:pt x="310154" y="279490"/>
                  </a:lnTo>
                  <a:lnTo>
                    <a:pt x="310154" y="281104"/>
                  </a:lnTo>
                  <a:lnTo>
                    <a:pt x="308540" y="282717"/>
                  </a:lnTo>
                  <a:lnTo>
                    <a:pt x="308540" y="284332"/>
                  </a:lnTo>
                  <a:lnTo>
                    <a:pt x="308540" y="285945"/>
                  </a:lnTo>
                  <a:lnTo>
                    <a:pt x="310154" y="287559"/>
                  </a:lnTo>
                  <a:lnTo>
                    <a:pt x="310154" y="289173"/>
                  </a:lnTo>
                  <a:lnTo>
                    <a:pt x="310154" y="290787"/>
                  </a:lnTo>
                  <a:lnTo>
                    <a:pt x="308540" y="290787"/>
                  </a:lnTo>
                  <a:lnTo>
                    <a:pt x="305313" y="294015"/>
                  </a:lnTo>
                  <a:lnTo>
                    <a:pt x="305313" y="295629"/>
                  </a:lnTo>
                  <a:lnTo>
                    <a:pt x="305313" y="297243"/>
                  </a:lnTo>
                  <a:lnTo>
                    <a:pt x="303699" y="300471"/>
                  </a:lnTo>
                  <a:lnTo>
                    <a:pt x="303699" y="302085"/>
                  </a:lnTo>
                  <a:lnTo>
                    <a:pt x="300471" y="303699"/>
                  </a:lnTo>
                  <a:lnTo>
                    <a:pt x="285945" y="311768"/>
                  </a:lnTo>
                  <a:lnTo>
                    <a:pt x="284331" y="311768"/>
                  </a:lnTo>
                  <a:lnTo>
                    <a:pt x="281104" y="314996"/>
                  </a:lnTo>
                  <a:lnTo>
                    <a:pt x="281104" y="316610"/>
                  </a:lnTo>
                  <a:lnTo>
                    <a:pt x="281104" y="316610"/>
                  </a:lnTo>
                  <a:lnTo>
                    <a:pt x="279490" y="318224"/>
                  </a:lnTo>
                  <a:lnTo>
                    <a:pt x="279490" y="321452"/>
                  </a:lnTo>
                  <a:lnTo>
                    <a:pt x="277876" y="326294"/>
                  </a:lnTo>
                  <a:lnTo>
                    <a:pt x="277876" y="327908"/>
                  </a:lnTo>
                  <a:lnTo>
                    <a:pt x="277876" y="329522"/>
                  </a:lnTo>
                  <a:lnTo>
                    <a:pt x="274648" y="332749"/>
                  </a:lnTo>
                  <a:lnTo>
                    <a:pt x="268192" y="337591"/>
                  </a:lnTo>
                  <a:lnTo>
                    <a:pt x="264964" y="339205"/>
                  </a:lnTo>
                  <a:lnTo>
                    <a:pt x="261736" y="339205"/>
                  </a:lnTo>
                  <a:lnTo>
                    <a:pt x="260122" y="339205"/>
                  </a:lnTo>
                  <a:lnTo>
                    <a:pt x="258508" y="337591"/>
                  </a:lnTo>
                  <a:lnTo>
                    <a:pt x="255281" y="337591"/>
                  </a:lnTo>
                  <a:lnTo>
                    <a:pt x="250439" y="339205"/>
                  </a:lnTo>
                  <a:lnTo>
                    <a:pt x="239141" y="340819"/>
                  </a:lnTo>
                  <a:lnTo>
                    <a:pt x="235914" y="340819"/>
                  </a:lnTo>
                  <a:lnTo>
                    <a:pt x="232686" y="340819"/>
                  </a:lnTo>
                  <a:lnTo>
                    <a:pt x="231072" y="337591"/>
                  </a:lnTo>
                  <a:lnTo>
                    <a:pt x="231072" y="335977"/>
                  </a:lnTo>
                  <a:lnTo>
                    <a:pt x="229458" y="334363"/>
                  </a:lnTo>
                  <a:lnTo>
                    <a:pt x="227844" y="334363"/>
                  </a:lnTo>
                  <a:lnTo>
                    <a:pt x="219774" y="332749"/>
                  </a:lnTo>
                  <a:lnTo>
                    <a:pt x="214932" y="332749"/>
                  </a:lnTo>
                  <a:lnTo>
                    <a:pt x="213318" y="331135"/>
                  </a:lnTo>
                  <a:lnTo>
                    <a:pt x="213318" y="329522"/>
                  </a:lnTo>
                  <a:lnTo>
                    <a:pt x="214932" y="327908"/>
                  </a:lnTo>
                  <a:lnTo>
                    <a:pt x="214932" y="326294"/>
                  </a:lnTo>
                  <a:lnTo>
                    <a:pt x="214932" y="324680"/>
                  </a:lnTo>
                  <a:lnTo>
                    <a:pt x="214932" y="323066"/>
                  </a:lnTo>
                  <a:lnTo>
                    <a:pt x="214932" y="319838"/>
                  </a:lnTo>
                  <a:lnTo>
                    <a:pt x="213318" y="314996"/>
                  </a:lnTo>
                  <a:lnTo>
                    <a:pt x="213318" y="311768"/>
                  </a:lnTo>
                  <a:lnTo>
                    <a:pt x="213318" y="310154"/>
                  </a:lnTo>
                  <a:lnTo>
                    <a:pt x="214932" y="306926"/>
                  </a:lnTo>
                  <a:lnTo>
                    <a:pt x="214932" y="305313"/>
                  </a:lnTo>
                  <a:lnTo>
                    <a:pt x="214932" y="303699"/>
                  </a:lnTo>
                  <a:lnTo>
                    <a:pt x="213318" y="303699"/>
                  </a:lnTo>
                  <a:lnTo>
                    <a:pt x="213318" y="302085"/>
                  </a:lnTo>
                  <a:lnTo>
                    <a:pt x="205249" y="295629"/>
                  </a:lnTo>
                  <a:lnTo>
                    <a:pt x="200407" y="292401"/>
                  </a:lnTo>
                  <a:lnTo>
                    <a:pt x="192337" y="284332"/>
                  </a:lnTo>
                  <a:lnTo>
                    <a:pt x="190723" y="282717"/>
                  </a:lnTo>
                  <a:lnTo>
                    <a:pt x="187496" y="279490"/>
                  </a:lnTo>
                  <a:lnTo>
                    <a:pt x="163287" y="277876"/>
                  </a:lnTo>
                  <a:lnTo>
                    <a:pt x="160059" y="277876"/>
                  </a:lnTo>
                  <a:lnTo>
                    <a:pt x="158445" y="276262"/>
                  </a:lnTo>
                  <a:lnTo>
                    <a:pt x="158445" y="274648"/>
                  </a:lnTo>
                  <a:lnTo>
                    <a:pt x="156831" y="274648"/>
                  </a:lnTo>
                  <a:lnTo>
                    <a:pt x="156831" y="273034"/>
                  </a:lnTo>
                  <a:lnTo>
                    <a:pt x="156831" y="271420"/>
                  </a:lnTo>
                  <a:lnTo>
                    <a:pt x="155217" y="271420"/>
                  </a:lnTo>
                  <a:lnTo>
                    <a:pt x="150375" y="266578"/>
                  </a:lnTo>
                  <a:lnTo>
                    <a:pt x="150375" y="264964"/>
                  </a:lnTo>
                  <a:lnTo>
                    <a:pt x="150375" y="263350"/>
                  </a:lnTo>
                  <a:lnTo>
                    <a:pt x="150375" y="261736"/>
                  </a:lnTo>
                  <a:lnTo>
                    <a:pt x="150375" y="260123"/>
                  </a:lnTo>
                  <a:lnTo>
                    <a:pt x="150375" y="258508"/>
                  </a:lnTo>
                  <a:lnTo>
                    <a:pt x="151989" y="256895"/>
                  </a:lnTo>
                  <a:lnTo>
                    <a:pt x="151989" y="255281"/>
                  </a:lnTo>
                  <a:lnTo>
                    <a:pt x="151989" y="253667"/>
                  </a:lnTo>
                  <a:lnTo>
                    <a:pt x="150375" y="253667"/>
                  </a:lnTo>
                  <a:lnTo>
                    <a:pt x="145533" y="252053"/>
                  </a:lnTo>
                  <a:lnTo>
                    <a:pt x="143919" y="250439"/>
                  </a:lnTo>
                  <a:lnTo>
                    <a:pt x="142305" y="248825"/>
                  </a:lnTo>
                  <a:lnTo>
                    <a:pt x="140691" y="245597"/>
                  </a:lnTo>
                  <a:lnTo>
                    <a:pt x="140691" y="245597"/>
                  </a:lnTo>
                  <a:lnTo>
                    <a:pt x="139078" y="243983"/>
                  </a:lnTo>
                  <a:lnTo>
                    <a:pt x="139078" y="243983"/>
                  </a:lnTo>
                  <a:lnTo>
                    <a:pt x="137464" y="242369"/>
                  </a:lnTo>
                  <a:lnTo>
                    <a:pt x="137464" y="240755"/>
                  </a:lnTo>
                  <a:lnTo>
                    <a:pt x="137464" y="239141"/>
                  </a:lnTo>
                  <a:lnTo>
                    <a:pt x="135850" y="232686"/>
                  </a:lnTo>
                  <a:lnTo>
                    <a:pt x="135850" y="231072"/>
                  </a:lnTo>
                  <a:lnTo>
                    <a:pt x="134236" y="227844"/>
                  </a:lnTo>
                  <a:lnTo>
                    <a:pt x="132622" y="224616"/>
                  </a:lnTo>
                  <a:lnTo>
                    <a:pt x="132622" y="223002"/>
                  </a:lnTo>
                  <a:lnTo>
                    <a:pt x="131008" y="223002"/>
                  </a:lnTo>
                  <a:lnTo>
                    <a:pt x="126166" y="219774"/>
                  </a:lnTo>
                  <a:lnTo>
                    <a:pt x="124552" y="219774"/>
                  </a:lnTo>
                  <a:lnTo>
                    <a:pt x="124552" y="218160"/>
                  </a:lnTo>
                  <a:lnTo>
                    <a:pt x="124552" y="216546"/>
                  </a:lnTo>
                  <a:lnTo>
                    <a:pt x="122938" y="214932"/>
                  </a:lnTo>
                  <a:lnTo>
                    <a:pt x="122938" y="214932"/>
                  </a:lnTo>
                  <a:lnTo>
                    <a:pt x="116482" y="211704"/>
                  </a:lnTo>
                  <a:lnTo>
                    <a:pt x="111641" y="208477"/>
                  </a:lnTo>
                  <a:lnTo>
                    <a:pt x="110027" y="206863"/>
                  </a:lnTo>
                  <a:lnTo>
                    <a:pt x="110027" y="203635"/>
                  </a:lnTo>
                  <a:lnTo>
                    <a:pt x="108413" y="202021"/>
                  </a:lnTo>
                  <a:lnTo>
                    <a:pt x="108413" y="202021"/>
                  </a:lnTo>
                  <a:lnTo>
                    <a:pt x="106799" y="200407"/>
                  </a:lnTo>
                  <a:lnTo>
                    <a:pt x="100343" y="195565"/>
                  </a:lnTo>
                  <a:lnTo>
                    <a:pt x="95501" y="192337"/>
                  </a:lnTo>
                  <a:lnTo>
                    <a:pt x="95501" y="190723"/>
                  </a:lnTo>
                  <a:lnTo>
                    <a:pt x="93887" y="190723"/>
                  </a:lnTo>
                  <a:lnTo>
                    <a:pt x="85818" y="187495"/>
                  </a:lnTo>
                  <a:lnTo>
                    <a:pt x="82590" y="185882"/>
                  </a:lnTo>
                  <a:lnTo>
                    <a:pt x="80976" y="185882"/>
                  </a:lnTo>
                  <a:lnTo>
                    <a:pt x="76134" y="181040"/>
                  </a:lnTo>
                  <a:lnTo>
                    <a:pt x="74520" y="181040"/>
                  </a:lnTo>
                  <a:lnTo>
                    <a:pt x="68065" y="179426"/>
                  </a:lnTo>
                  <a:lnTo>
                    <a:pt x="66451" y="177812"/>
                  </a:lnTo>
                  <a:lnTo>
                    <a:pt x="64837" y="177812"/>
                  </a:lnTo>
                  <a:lnTo>
                    <a:pt x="63223" y="176198"/>
                  </a:lnTo>
                  <a:lnTo>
                    <a:pt x="61609" y="172970"/>
                  </a:lnTo>
                  <a:lnTo>
                    <a:pt x="59995" y="172970"/>
                  </a:lnTo>
                  <a:lnTo>
                    <a:pt x="58381" y="172970"/>
                  </a:lnTo>
                  <a:lnTo>
                    <a:pt x="56767" y="174584"/>
                  </a:lnTo>
                  <a:lnTo>
                    <a:pt x="53539" y="174584"/>
                  </a:lnTo>
                  <a:lnTo>
                    <a:pt x="51925" y="174584"/>
                  </a:lnTo>
                  <a:lnTo>
                    <a:pt x="48697" y="179426"/>
                  </a:lnTo>
                  <a:lnTo>
                    <a:pt x="47083" y="181040"/>
                  </a:lnTo>
                  <a:lnTo>
                    <a:pt x="47083" y="181040"/>
                  </a:lnTo>
                  <a:lnTo>
                    <a:pt x="45469" y="182654"/>
                  </a:lnTo>
                  <a:lnTo>
                    <a:pt x="43856" y="182654"/>
                  </a:lnTo>
                  <a:lnTo>
                    <a:pt x="42242" y="182654"/>
                  </a:lnTo>
                  <a:lnTo>
                    <a:pt x="40628" y="182654"/>
                  </a:lnTo>
                  <a:lnTo>
                    <a:pt x="39014" y="181040"/>
                  </a:lnTo>
                  <a:lnTo>
                    <a:pt x="39014" y="179426"/>
                  </a:lnTo>
                  <a:lnTo>
                    <a:pt x="39014" y="179426"/>
                  </a:lnTo>
                  <a:lnTo>
                    <a:pt x="39014" y="179426"/>
                  </a:lnTo>
                  <a:lnTo>
                    <a:pt x="37400" y="176198"/>
                  </a:lnTo>
                  <a:lnTo>
                    <a:pt x="37400" y="176198"/>
                  </a:lnTo>
                  <a:lnTo>
                    <a:pt x="37400" y="174584"/>
                  </a:lnTo>
                  <a:lnTo>
                    <a:pt x="37400" y="172970"/>
                  </a:lnTo>
                  <a:lnTo>
                    <a:pt x="39014" y="171356"/>
                  </a:lnTo>
                  <a:lnTo>
                    <a:pt x="39014" y="169742"/>
                  </a:lnTo>
                  <a:lnTo>
                    <a:pt x="37400" y="169742"/>
                  </a:lnTo>
                  <a:lnTo>
                    <a:pt x="32558" y="166514"/>
                  </a:lnTo>
                  <a:lnTo>
                    <a:pt x="30944" y="166514"/>
                  </a:lnTo>
                  <a:lnTo>
                    <a:pt x="30944" y="164900"/>
                  </a:lnTo>
                  <a:lnTo>
                    <a:pt x="29330" y="163287"/>
                  </a:lnTo>
                  <a:lnTo>
                    <a:pt x="29330" y="163287"/>
                  </a:lnTo>
                  <a:lnTo>
                    <a:pt x="27716" y="160059"/>
                  </a:lnTo>
                  <a:lnTo>
                    <a:pt x="26102" y="156831"/>
                  </a:lnTo>
                  <a:lnTo>
                    <a:pt x="24488" y="156831"/>
                  </a:lnTo>
                  <a:lnTo>
                    <a:pt x="22874" y="156831"/>
                  </a:lnTo>
                  <a:lnTo>
                    <a:pt x="19647" y="156831"/>
                  </a:lnTo>
                  <a:lnTo>
                    <a:pt x="18033" y="156831"/>
                  </a:lnTo>
                  <a:lnTo>
                    <a:pt x="16419" y="156831"/>
                  </a:lnTo>
                  <a:lnTo>
                    <a:pt x="14805" y="155217"/>
                  </a:lnTo>
                  <a:lnTo>
                    <a:pt x="13191" y="151989"/>
                  </a:lnTo>
                  <a:lnTo>
                    <a:pt x="5121" y="145533"/>
                  </a:lnTo>
                  <a:lnTo>
                    <a:pt x="9963" y="124552"/>
                  </a:lnTo>
                  <a:lnTo>
                    <a:pt x="13191" y="119710"/>
                  </a:lnTo>
                  <a:lnTo>
                    <a:pt x="16419" y="118096"/>
                  </a:lnTo>
                  <a:lnTo>
                    <a:pt x="19647" y="116482"/>
                  </a:lnTo>
                  <a:lnTo>
                    <a:pt x="22874" y="113255"/>
                  </a:lnTo>
                  <a:lnTo>
                    <a:pt x="22874" y="110027"/>
                  </a:lnTo>
                  <a:lnTo>
                    <a:pt x="24488" y="108413"/>
                  </a:lnTo>
                  <a:lnTo>
                    <a:pt x="24488" y="97115"/>
                  </a:lnTo>
                  <a:lnTo>
                    <a:pt x="24488" y="95501"/>
                  </a:lnTo>
                  <a:lnTo>
                    <a:pt x="42242" y="97115"/>
                  </a:lnTo>
                  <a:lnTo>
                    <a:pt x="48697" y="100343"/>
                  </a:lnTo>
                  <a:lnTo>
                    <a:pt x="50311" y="106799"/>
                  </a:lnTo>
                  <a:lnTo>
                    <a:pt x="51925" y="113255"/>
                  </a:lnTo>
                  <a:lnTo>
                    <a:pt x="56767" y="119710"/>
                  </a:lnTo>
                  <a:lnTo>
                    <a:pt x="68065" y="127780"/>
                  </a:lnTo>
                  <a:lnTo>
                    <a:pt x="69678" y="129394"/>
                  </a:lnTo>
                  <a:lnTo>
                    <a:pt x="71292" y="131008"/>
                  </a:lnTo>
                  <a:lnTo>
                    <a:pt x="80976" y="142305"/>
                  </a:lnTo>
                  <a:lnTo>
                    <a:pt x="100343" y="160059"/>
                  </a:lnTo>
                  <a:lnTo>
                    <a:pt x="111641" y="166514"/>
                  </a:lnTo>
                  <a:lnTo>
                    <a:pt x="122938" y="164900"/>
                  </a:lnTo>
                  <a:lnTo>
                    <a:pt x="129394" y="174584"/>
                  </a:lnTo>
                  <a:lnTo>
                    <a:pt x="139078" y="182654"/>
                  </a:lnTo>
                  <a:lnTo>
                    <a:pt x="151989" y="189109"/>
                  </a:lnTo>
                  <a:lnTo>
                    <a:pt x="166514" y="192337"/>
                  </a:lnTo>
                  <a:lnTo>
                    <a:pt x="198793" y="192337"/>
                  </a:lnTo>
                  <a:lnTo>
                    <a:pt x="210090" y="198793"/>
                  </a:lnTo>
                  <a:lnTo>
                    <a:pt x="214932" y="214932"/>
                  </a:lnTo>
                  <a:lnTo>
                    <a:pt x="208477" y="240755"/>
                  </a:lnTo>
                  <a:lnTo>
                    <a:pt x="208477" y="243983"/>
                  </a:lnTo>
                  <a:lnTo>
                    <a:pt x="214932" y="245597"/>
                  </a:lnTo>
                  <a:lnTo>
                    <a:pt x="234299" y="255281"/>
                  </a:lnTo>
                  <a:lnTo>
                    <a:pt x="242369" y="255281"/>
                  </a:lnTo>
                  <a:lnTo>
                    <a:pt x="242369" y="253667"/>
                  </a:lnTo>
                  <a:lnTo>
                    <a:pt x="239141" y="247211"/>
                  </a:lnTo>
                  <a:lnTo>
                    <a:pt x="235914" y="240755"/>
                  </a:lnTo>
                  <a:lnTo>
                    <a:pt x="237527" y="234299"/>
                  </a:lnTo>
                  <a:lnTo>
                    <a:pt x="243983" y="231072"/>
                  </a:lnTo>
                  <a:lnTo>
                    <a:pt x="256895" y="227844"/>
                  </a:lnTo>
                  <a:lnTo>
                    <a:pt x="263350" y="224616"/>
                  </a:lnTo>
                  <a:lnTo>
                    <a:pt x="276262" y="211704"/>
                  </a:lnTo>
                  <a:lnTo>
                    <a:pt x="298857" y="198793"/>
                  </a:lnTo>
                  <a:lnTo>
                    <a:pt x="300471" y="195565"/>
                  </a:lnTo>
                  <a:lnTo>
                    <a:pt x="306926" y="192337"/>
                  </a:lnTo>
                  <a:lnTo>
                    <a:pt x="339205" y="176198"/>
                  </a:lnTo>
                  <a:lnTo>
                    <a:pt x="345661" y="176198"/>
                  </a:lnTo>
                  <a:lnTo>
                    <a:pt x="352117" y="177812"/>
                  </a:lnTo>
                  <a:lnTo>
                    <a:pt x="363414" y="184268"/>
                  </a:lnTo>
                  <a:lnTo>
                    <a:pt x="369870" y="187495"/>
                  </a:lnTo>
                  <a:lnTo>
                    <a:pt x="376326" y="184268"/>
                  </a:lnTo>
                  <a:lnTo>
                    <a:pt x="381167" y="177812"/>
                  </a:lnTo>
                  <a:lnTo>
                    <a:pt x="384395" y="172970"/>
                  </a:lnTo>
                  <a:lnTo>
                    <a:pt x="387623" y="169742"/>
                  </a:lnTo>
                  <a:lnTo>
                    <a:pt x="389237" y="166514"/>
                  </a:lnTo>
                  <a:lnTo>
                    <a:pt x="386009" y="142305"/>
                  </a:lnTo>
                  <a:lnTo>
                    <a:pt x="387623" y="135850"/>
                  </a:lnTo>
                  <a:lnTo>
                    <a:pt x="389237" y="131008"/>
                  </a:lnTo>
                  <a:lnTo>
                    <a:pt x="392465" y="126166"/>
                  </a:lnTo>
                  <a:lnTo>
                    <a:pt x="395693" y="124552"/>
                  </a:lnTo>
                  <a:lnTo>
                    <a:pt x="395693" y="124552"/>
                  </a:lnTo>
                  <a:lnTo>
                    <a:pt x="397307" y="124552"/>
                  </a:lnTo>
                  <a:lnTo>
                    <a:pt x="397307" y="124552"/>
                  </a:lnTo>
                  <a:lnTo>
                    <a:pt x="395693" y="126166"/>
                  </a:lnTo>
                  <a:lnTo>
                    <a:pt x="395693" y="126166"/>
                  </a:lnTo>
                  <a:lnTo>
                    <a:pt x="395693" y="126166"/>
                  </a:lnTo>
                  <a:lnTo>
                    <a:pt x="395693" y="126166"/>
                  </a:lnTo>
                  <a:lnTo>
                    <a:pt x="403762" y="124552"/>
                  </a:lnTo>
                  <a:lnTo>
                    <a:pt x="410218" y="119710"/>
                  </a:lnTo>
                  <a:lnTo>
                    <a:pt x="415060" y="114869"/>
                  </a:lnTo>
                  <a:lnTo>
                    <a:pt x="416674" y="105185"/>
                  </a:lnTo>
                  <a:lnTo>
                    <a:pt x="419902" y="92274"/>
                  </a:lnTo>
                  <a:lnTo>
                    <a:pt x="421516" y="85818"/>
                  </a:lnTo>
                  <a:lnTo>
                    <a:pt x="426358" y="80976"/>
                  </a:lnTo>
                  <a:lnTo>
                    <a:pt x="429585" y="79362"/>
                  </a:lnTo>
                  <a:lnTo>
                    <a:pt x="432813" y="77748"/>
                  </a:lnTo>
                  <a:lnTo>
                    <a:pt x="444111" y="76134"/>
                  </a:lnTo>
                  <a:lnTo>
                    <a:pt x="452180" y="72906"/>
                  </a:lnTo>
                  <a:lnTo>
                    <a:pt x="465092" y="71292"/>
                  </a:lnTo>
                  <a:lnTo>
                    <a:pt x="469934" y="68065"/>
                  </a:lnTo>
                  <a:lnTo>
                    <a:pt x="473162" y="66451"/>
                  </a:lnTo>
                  <a:lnTo>
                    <a:pt x="474776" y="61609"/>
                  </a:lnTo>
                  <a:lnTo>
                    <a:pt x="471547" y="58381"/>
                  </a:lnTo>
                  <a:lnTo>
                    <a:pt x="455408" y="48697"/>
                  </a:lnTo>
                  <a:lnTo>
                    <a:pt x="452180" y="47083"/>
                  </a:lnTo>
                  <a:lnTo>
                    <a:pt x="452180" y="43856"/>
                  </a:lnTo>
                  <a:lnTo>
                    <a:pt x="450567" y="42242"/>
                  </a:lnTo>
                  <a:lnTo>
                    <a:pt x="450567" y="40628"/>
                  </a:lnTo>
                  <a:lnTo>
                    <a:pt x="450567" y="39014"/>
                  </a:lnTo>
                  <a:lnTo>
                    <a:pt x="453794" y="29330"/>
                  </a:lnTo>
                  <a:lnTo>
                    <a:pt x="460250" y="21260"/>
                  </a:lnTo>
                  <a:lnTo>
                    <a:pt x="468320" y="14805"/>
                  </a:lnTo>
                  <a:lnTo>
                    <a:pt x="478003" y="11577"/>
                  </a:lnTo>
                  <a:lnTo>
                    <a:pt x="508668" y="5121"/>
                  </a:lnTo>
                  <a:lnTo>
                    <a:pt x="511896" y="5121"/>
                  </a:lnTo>
                  <a:lnTo>
                    <a:pt x="532877" y="115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CF4DE1E-2BCD-4770-837C-C7FD6208D323}"/>
                </a:ext>
              </a:extLst>
            </p:cNvPr>
            <p:cNvSpPr/>
            <p:nvPr/>
          </p:nvSpPr>
          <p:spPr>
            <a:xfrm>
              <a:off x="9578486" y="1567756"/>
              <a:ext cx="451901" cy="516458"/>
            </a:xfrm>
            <a:custGeom>
              <a:avLst/>
              <a:gdLst>
                <a:gd name="connsiteX0" fmla="*/ 108413 w 451901"/>
                <a:gd name="connsiteY0" fmla="*/ 5121 h 516458"/>
                <a:gd name="connsiteX1" fmla="*/ 113255 w 451901"/>
                <a:gd name="connsiteY1" fmla="*/ 5121 h 516458"/>
                <a:gd name="connsiteX2" fmla="*/ 114869 w 451901"/>
                <a:gd name="connsiteY2" fmla="*/ 5121 h 516458"/>
                <a:gd name="connsiteX3" fmla="*/ 116483 w 451901"/>
                <a:gd name="connsiteY3" fmla="*/ 5121 h 516458"/>
                <a:gd name="connsiteX4" fmla="*/ 121324 w 451901"/>
                <a:gd name="connsiteY4" fmla="*/ 8349 h 516458"/>
                <a:gd name="connsiteX5" fmla="*/ 124552 w 451901"/>
                <a:gd name="connsiteY5" fmla="*/ 9963 h 516458"/>
                <a:gd name="connsiteX6" fmla="*/ 124552 w 451901"/>
                <a:gd name="connsiteY6" fmla="*/ 9963 h 516458"/>
                <a:gd name="connsiteX7" fmla="*/ 126166 w 451901"/>
                <a:gd name="connsiteY7" fmla="*/ 11577 h 516458"/>
                <a:gd name="connsiteX8" fmla="*/ 126166 w 451901"/>
                <a:gd name="connsiteY8" fmla="*/ 11577 h 516458"/>
                <a:gd name="connsiteX9" fmla="*/ 127780 w 451901"/>
                <a:gd name="connsiteY9" fmla="*/ 13191 h 516458"/>
                <a:gd name="connsiteX10" fmla="*/ 129394 w 451901"/>
                <a:gd name="connsiteY10" fmla="*/ 13191 h 516458"/>
                <a:gd name="connsiteX11" fmla="*/ 132622 w 451901"/>
                <a:gd name="connsiteY11" fmla="*/ 13191 h 516458"/>
                <a:gd name="connsiteX12" fmla="*/ 134236 w 451901"/>
                <a:gd name="connsiteY12" fmla="*/ 13191 h 516458"/>
                <a:gd name="connsiteX13" fmla="*/ 134236 w 451901"/>
                <a:gd name="connsiteY13" fmla="*/ 14805 h 516458"/>
                <a:gd name="connsiteX14" fmla="*/ 135850 w 451901"/>
                <a:gd name="connsiteY14" fmla="*/ 16419 h 516458"/>
                <a:gd name="connsiteX15" fmla="*/ 139078 w 451901"/>
                <a:gd name="connsiteY15" fmla="*/ 19647 h 516458"/>
                <a:gd name="connsiteX16" fmla="*/ 142305 w 451901"/>
                <a:gd name="connsiteY16" fmla="*/ 22874 h 516458"/>
                <a:gd name="connsiteX17" fmla="*/ 142305 w 451901"/>
                <a:gd name="connsiteY17" fmla="*/ 24488 h 516458"/>
                <a:gd name="connsiteX18" fmla="*/ 143919 w 451901"/>
                <a:gd name="connsiteY18" fmla="*/ 24488 h 516458"/>
                <a:gd name="connsiteX19" fmla="*/ 150375 w 451901"/>
                <a:gd name="connsiteY19" fmla="*/ 26102 h 516458"/>
                <a:gd name="connsiteX20" fmla="*/ 151989 w 451901"/>
                <a:gd name="connsiteY20" fmla="*/ 26102 h 516458"/>
                <a:gd name="connsiteX21" fmla="*/ 151989 w 451901"/>
                <a:gd name="connsiteY21" fmla="*/ 26102 h 516458"/>
                <a:gd name="connsiteX22" fmla="*/ 153603 w 451901"/>
                <a:gd name="connsiteY22" fmla="*/ 27716 h 516458"/>
                <a:gd name="connsiteX23" fmla="*/ 151989 w 451901"/>
                <a:gd name="connsiteY23" fmla="*/ 27716 h 516458"/>
                <a:gd name="connsiteX24" fmla="*/ 151989 w 451901"/>
                <a:gd name="connsiteY24" fmla="*/ 29330 h 516458"/>
                <a:gd name="connsiteX25" fmla="*/ 150375 w 451901"/>
                <a:gd name="connsiteY25" fmla="*/ 29330 h 516458"/>
                <a:gd name="connsiteX26" fmla="*/ 147147 w 451901"/>
                <a:gd name="connsiteY26" fmla="*/ 30944 h 516458"/>
                <a:gd name="connsiteX27" fmla="*/ 147147 w 451901"/>
                <a:gd name="connsiteY27" fmla="*/ 30944 h 516458"/>
                <a:gd name="connsiteX28" fmla="*/ 145533 w 451901"/>
                <a:gd name="connsiteY28" fmla="*/ 30944 h 516458"/>
                <a:gd name="connsiteX29" fmla="*/ 145533 w 451901"/>
                <a:gd name="connsiteY29" fmla="*/ 32558 h 516458"/>
                <a:gd name="connsiteX30" fmla="*/ 145533 w 451901"/>
                <a:gd name="connsiteY30" fmla="*/ 34172 h 516458"/>
                <a:gd name="connsiteX31" fmla="*/ 145533 w 451901"/>
                <a:gd name="connsiteY31" fmla="*/ 34172 h 516458"/>
                <a:gd name="connsiteX32" fmla="*/ 147147 w 451901"/>
                <a:gd name="connsiteY32" fmla="*/ 39014 h 516458"/>
                <a:gd name="connsiteX33" fmla="*/ 147147 w 451901"/>
                <a:gd name="connsiteY33" fmla="*/ 40628 h 516458"/>
                <a:gd name="connsiteX34" fmla="*/ 147147 w 451901"/>
                <a:gd name="connsiteY34" fmla="*/ 42242 h 516458"/>
                <a:gd name="connsiteX35" fmla="*/ 151989 w 451901"/>
                <a:gd name="connsiteY35" fmla="*/ 43856 h 516458"/>
                <a:gd name="connsiteX36" fmla="*/ 153603 w 451901"/>
                <a:gd name="connsiteY36" fmla="*/ 45469 h 516458"/>
                <a:gd name="connsiteX37" fmla="*/ 158445 w 451901"/>
                <a:gd name="connsiteY37" fmla="*/ 45469 h 516458"/>
                <a:gd name="connsiteX38" fmla="*/ 160059 w 451901"/>
                <a:gd name="connsiteY38" fmla="*/ 45469 h 516458"/>
                <a:gd name="connsiteX39" fmla="*/ 161673 w 451901"/>
                <a:gd name="connsiteY39" fmla="*/ 45469 h 516458"/>
                <a:gd name="connsiteX40" fmla="*/ 161673 w 451901"/>
                <a:gd name="connsiteY40" fmla="*/ 47083 h 516458"/>
                <a:gd name="connsiteX41" fmla="*/ 161673 w 451901"/>
                <a:gd name="connsiteY41" fmla="*/ 48697 h 516458"/>
                <a:gd name="connsiteX42" fmla="*/ 161673 w 451901"/>
                <a:gd name="connsiteY42" fmla="*/ 50311 h 516458"/>
                <a:gd name="connsiteX43" fmla="*/ 163287 w 451901"/>
                <a:gd name="connsiteY43" fmla="*/ 50311 h 516458"/>
                <a:gd name="connsiteX44" fmla="*/ 169742 w 451901"/>
                <a:gd name="connsiteY44" fmla="*/ 51925 h 516458"/>
                <a:gd name="connsiteX45" fmla="*/ 171356 w 451901"/>
                <a:gd name="connsiteY45" fmla="*/ 51925 h 516458"/>
                <a:gd name="connsiteX46" fmla="*/ 172970 w 451901"/>
                <a:gd name="connsiteY46" fmla="*/ 53539 h 516458"/>
                <a:gd name="connsiteX47" fmla="*/ 174584 w 451901"/>
                <a:gd name="connsiteY47" fmla="*/ 53539 h 516458"/>
                <a:gd name="connsiteX48" fmla="*/ 174584 w 451901"/>
                <a:gd name="connsiteY48" fmla="*/ 53539 h 516458"/>
                <a:gd name="connsiteX49" fmla="*/ 176198 w 451901"/>
                <a:gd name="connsiteY49" fmla="*/ 55153 h 516458"/>
                <a:gd name="connsiteX50" fmla="*/ 177812 w 451901"/>
                <a:gd name="connsiteY50" fmla="*/ 55153 h 516458"/>
                <a:gd name="connsiteX51" fmla="*/ 179426 w 451901"/>
                <a:gd name="connsiteY51" fmla="*/ 56767 h 516458"/>
                <a:gd name="connsiteX52" fmla="*/ 179426 w 451901"/>
                <a:gd name="connsiteY52" fmla="*/ 56767 h 516458"/>
                <a:gd name="connsiteX53" fmla="*/ 182654 w 451901"/>
                <a:gd name="connsiteY53" fmla="*/ 59995 h 516458"/>
                <a:gd name="connsiteX54" fmla="*/ 185882 w 451901"/>
                <a:gd name="connsiteY54" fmla="*/ 63223 h 516458"/>
                <a:gd name="connsiteX55" fmla="*/ 189110 w 451901"/>
                <a:gd name="connsiteY55" fmla="*/ 64837 h 516458"/>
                <a:gd name="connsiteX56" fmla="*/ 192337 w 451901"/>
                <a:gd name="connsiteY56" fmla="*/ 66451 h 516458"/>
                <a:gd name="connsiteX57" fmla="*/ 192337 w 451901"/>
                <a:gd name="connsiteY57" fmla="*/ 64837 h 516458"/>
                <a:gd name="connsiteX58" fmla="*/ 193951 w 451901"/>
                <a:gd name="connsiteY58" fmla="*/ 64837 h 516458"/>
                <a:gd name="connsiteX59" fmla="*/ 193951 w 451901"/>
                <a:gd name="connsiteY59" fmla="*/ 58381 h 516458"/>
                <a:gd name="connsiteX60" fmla="*/ 193951 w 451901"/>
                <a:gd name="connsiteY60" fmla="*/ 58381 h 516458"/>
                <a:gd name="connsiteX61" fmla="*/ 195565 w 451901"/>
                <a:gd name="connsiteY61" fmla="*/ 56767 h 516458"/>
                <a:gd name="connsiteX62" fmla="*/ 195565 w 451901"/>
                <a:gd name="connsiteY62" fmla="*/ 55153 h 516458"/>
                <a:gd name="connsiteX63" fmla="*/ 197179 w 451901"/>
                <a:gd name="connsiteY63" fmla="*/ 53539 h 516458"/>
                <a:gd name="connsiteX64" fmla="*/ 198793 w 451901"/>
                <a:gd name="connsiteY64" fmla="*/ 51925 h 516458"/>
                <a:gd name="connsiteX65" fmla="*/ 200407 w 451901"/>
                <a:gd name="connsiteY65" fmla="*/ 51925 h 516458"/>
                <a:gd name="connsiteX66" fmla="*/ 200407 w 451901"/>
                <a:gd name="connsiteY66" fmla="*/ 53539 h 516458"/>
                <a:gd name="connsiteX67" fmla="*/ 200407 w 451901"/>
                <a:gd name="connsiteY67" fmla="*/ 55153 h 516458"/>
                <a:gd name="connsiteX68" fmla="*/ 198793 w 451901"/>
                <a:gd name="connsiteY68" fmla="*/ 56767 h 516458"/>
                <a:gd name="connsiteX69" fmla="*/ 200407 w 451901"/>
                <a:gd name="connsiteY69" fmla="*/ 58381 h 516458"/>
                <a:gd name="connsiteX70" fmla="*/ 200407 w 451901"/>
                <a:gd name="connsiteY70" fmla="*/ 59995 h 516458"/>
                <a:gd name="connsiteX71" fmla="*/ 203635 w 451901"/>
                <a:gd name="connsiteY71" fmla="*/ 59995 h 516458"/>
                <a:gd name="connsiteX72" fmla="*/ 205249 w 451901"/>
                <a:gd name="connsiteY72" fmla="*/ 61609 h 516458"/>
                <a:gd name="connsiteX73" fmla="*/ 205249 w 451901"/>
                <a:gd name="connsiteY73" fmla="*/ 63223 h 516458"/>
                <a:gd name="connsiteX74" fmla="*/ 205249 w 451901"/>
                <a:gd name="connsiteY74" fmla="*/ 64837 h 516458"/>
                <a:gd name="connsiteX75" fmla="*/ 203635 w 451901"/>
                <a:gd name="connsiteY75" fmla="*/ 66451 h 516458"/>
                <a:gd name="connsiteX76" fmla="*/ 205249 w 451901"/>
                <a:gd name="connsiteY76" fmla="*/ 68065 h 516458"/>
                <a:gd name="connsiteX77" fmla="*/ 205249 w 451901"/>
                <a:gd name="connsiteY77" fmla="*/ 69678 h 516458"/>
                <a:gd name="connsiteX78" fmla="*/ 205249 w 451901"/>
                <a:gd name="connsiteY78" fmla="*/ 71292 h 516458"/>
                <a:gd name="connsiteX79" fmla="*/ 205249 w 451901"/>
                <a:gd name="connsiteY79" fmla="*/ 72906 h 516458"/>
                <a:gd name="connsiteX80" fmla="*/ 205249 w 451901"/>
                <a:gd name="connsiteY80" fmla="*/ 72906 h 516458"/>
                <a:gd name="connsiteX81" fmla="*/ 205249 w 451901"/>
                <a:gd name="connsiteY81" fmla="*/ 74520 h 516458"/>
                <a:gd name="connsiteX82" fmla="*/ 203635 w 451901"/>
                <a:gd name="connsiteY82" fmla="*/ 74520 h 516458"/>
                <a:gd name="connsiteX83" fmla="*/ 202021 w 451901"/>
                <a:gd name="connsiteY83" fmla="*/ 76134 h 516458"/>
                <a:gd name="connsiteX84" fmla="*/ 200407 w 451901"/>
                <a:gd name="connsiteY84" fmla="*/ 76134 h 516458"/>
                <a:gd name="connsiteX85" fmla="*/ 200407 w 451901"/>
                <a:gd name="connsiteY85" fmla="*/ 77748 h 516458"/>
                <a:gd name="connsiteX86" fmla="*/ 200407 w 451901"/>
                <a:gd name="connsiteY86" fmla="*/ 77748 h 516458"/>
                <a:gd name="connsiteX87" fmla="*/ 198793 w 451901"/>
                <a:gd name="connsiteY87" fmla="*/ 79362 h 516458"/>
                <a:gd name="connsiteX88" fmla="*/ 200407 w 451901"/>
                <a:gd name="connsiteY88" fmla="*/ 80976 h 516458"/>
                <a:gd name="connsiteX89" fmla="*/ 200407 w 451901"/>
                <a:gd name="connsiteY89" fmla="*/ 82590 h 516458"/>
                <a:gd name="connsiteX90" fmla="*/ 202021 w 451901"/>
                <a:gd name="connsiteY90" fmla="*/ 84204 h 516458"/>
                <a:gd name="connsiteX91" fmla="*/ 205249 w 451901"/>
                <a:gd name="connsiteY91" fmla="*/ 87432 h 516458"/>
                <a:gd name="connsiteX92" fmla="*/ 206863 w 451901"/>
                <a:gd name="connsiteY92" fmla="*/ 89046 h 516458"/>
                <a:gd name="connsiteX93" fmla="*/ 210091 w 451901"/>
                <a:gd name="connsiteY93" fmla="*/ 90660 h 516458"/>
                <a:gd name="connsiteX94" fmla="*/ 213319 w 451901"/>
                <a:gd name="connsiteY94" fmla="*/ 92273 h 516458"/>
                <a:gd name="connsiteX95" fmla="*/ 214932 w 451901"/>
                <a:gd name="connsiteY95" fmla="*/ 92273 h 516458"/>
                <a:gd name="connsiteX96" fmla="*/ 216546 w 451901"/>
                <a:gd name="connsiteY96" fmla="*/ 92273 h 516458"/>
                <a:gd name="connsiteX97" fmla="*/ 216546 w 451901"/>
                <a:gd name="connsiteY97" fmla="*/ 92273 h 516458"/>
                <a:gd name="connsiteX98" fmla="*/ 216546 w 451901"/>
                <a:gd name="connsiteY98" fmla="*/ 90660 h 516458"/>
                <a:gd name="connsiteX99" fmla="*/ 216546 w 451901"/>
                <a:gd name="connsiteY99" fmla="*/ 89046 h 516458"/>
                <a:gd name="connsiteX100" fmla="*/ 213319 w 451901"/>
                <a:gd name="connsiteY100" fmla="*/ 87432 h 516458"/>
                <a:gd name="connsiteX101" fmla="*/ 213319 w 451901"/>
                <a:gd name="connsiteY101" fmla="*/ 85818 h 516458"/>
                <a:gd name="connsiteX102" fmla="*/ 213319 w 451901"/>
                <a:gd name="connsiteY102" fmla="*/ 84204 h 516458"/>
                <a:gd name="connsiteX103" fmla="*/ 214932 w 451901"/>
                <a:gd name="connsiteY103" fmla="*/ 82590 h 516458"/>
                <a:gd name="connsiteX104" fmla="*/ 218160 w 451901"/>
                <a:gd name="connsiteY104" fmla="*/ 82590 h 516458"/>
                <a:gd name="connsiteX105" fmla="*/ 226230 w 451901"/>
                <a:gd name="connsiteY105" fmla="*/ 84204 h 516458"/>
                <a:gd name="connsiteX106" fmla="*/ 227844 w 451901"/>
                <a:gd name="connsiteY106" fmla="*/ 84204 h 516458"/>
                <a:gd name="connsiteX107" fmla="*/ 229458 w 451901"/>
                <a:gd name="connsiteY107" fmla="*/ 84204 h 516458"/>
                <a:gd name="connsiteX108" fmla="*/ 229458 w 451901"/>
                <a:gd name="connsiteY108" fmla="*/ 82590 h 516458"/>
                <a:gd name="connsiteX109" fmla="*/ 232686 w 451901"/>
                <a:gd name="connsiteY109" fmla="*/ 80976 h 516458"/>
                <a:gd name="connsiteX110" fmla="*/ 234300 w 451901"/>
                <a:gd name="connsiteY110" fmla="*/ 79362 h 516458"/>
                <a:gd name="connsiteX111" fmla="*/ 234300 w 451901"/>
                <a:gd name="connsiteY111" fmla="*/ 79362 h 516458"/>
                <a:gd name="connsiteX112" fmla="*/ 235914 w 451901"/>
                <a:gd name="connsiteY112" fmla="*/ 80976 h 516458"/>
                <a:gd name="connsiteX113" fmla="*/ 235914 w 451901"/>
                <a:gd name="connsiteY113" fmla="*/ 80976 h 516458"/>
                <a:gd name="connsiteX114" fmla="*/ 237528 w 451901"/>
                <a:gd name="connsiteY114" fmla="*/ 84204 h 516458"/>
                <a:gd name="connsiteX115" fmla="*/ 237528 w 451901"/>
                <a:gd name="connsiteY115" fmla="*/ 85818 h 516458"/>
                <a:gd name="connsiteX116" fmla="*/ 239141 w 451901"/>
                <a:gd name="connsiteY116" fmla="*/ 87432 h 516458"/>
                <a:gd name="connsiteX117" fmla="*/ 240755 w 451901"/>
                <a:gd name="connsiteY117" fmla="*/ 87432 h 516458"/>
                <a:gd name="connsiteX118" fmla="*/ 240755 w 451901"/>
                <a:gd name="connsiteY118" fmla="*/ 87432 h 516458"/>
                <a:gd name="connsiteX119" fmla="*/ 242369 w 451901"/>
                <a:gd name="connsiteY119" fmla="*/ 85818 h 516458"/>
                <a:gd name="connsiteX120" fmla="*/ 243983 w 451901"/>
                <a:gd name="connsiteY120" fmla="*/ 84204 h 516458"/>
                <a:gd name="connsiteX121" fmla="*/ 243983 w 451901"/>
                <a:gd name="connsiteY121" fmla="*/ 82590 h 516458"/>
                <a:gd name="connsiteX122" fmla="*/ 245597 w 451901"/>
                <a:gd name="connsiteY122" fmla="*/ 80976 h 516458"/>
                <a:gd name="connsiteX123" fmla="*/ 250439 w 451901"/>
                <a:gd name="connsiteY123" fmla="*/ 79362 h 516458"/>
                <a:gd name="connsiteX124" fmla="*/ 252053 w 451901"/>
                <a:gd name="connsiteY124" fmla="*/ 79362 h 516458"/>
                <a:gd name="connsiteX125" fmla="*/ 253667 w 451901"/>
                <a:gd name="connsiteY125" fmla="*/ 80976 h 516458"/>
                <a:gd name="connsiteX126" fmla="*/ 253667 w 451901"/>
                <a:gd name="connsiteY126" fmla="*/ 80976 h 516458"/>
                <a:gd name="connsiteX127" fmla="*/ 253667 w 451901"/>
                <a:gd name="connsiteY127" fmla="*/ 82590 h 516458"/>
                <a:gd name="connsiteX128" fmla="*/ 252053 w 451901"/>
                <a:gd name="connsiteY128" fmla="*/ 82590 h 516458"/>
                <a:gd name="connsiteX129" fmla="*/ 252053 w 451901"/>
                <a:gd name="connsiteY129" fmla="*/ 84204 h 516458"/>
                <a:gd name="connsiteX130" fmla="*/ 252053 w 451901"/>
                <a:gd name="connsiteY130" fmla="*/ 85818 h 516458"/>
                <a:gd name="connsiteX131" fmla="*/ 252053 w 451901"/>
                <a:gd name="connsiteY131" fmla="*/ 87432 h 516458"/>
                <a:gd name="connsiteX132" fmla="*/ 250439 w 451901"/>
                <a:gd name="connsiteY132" fmla="*/ 89046 h 516458"/>
                <a:gd name="connsiteX133" fmla="*/ 250439 w 451901"/>
                <a:gd name="connsiteY133" fmla="*/ 90660 h 516458"/>
                <a:gd name="connsiteX134" fmla="*/ 252053 w 451901"/>
                <a:gd name="connsiteY134" fmla="*/ 92273 h 516458"/>
                <a:gd name="connsiteX135" fmla="*/ 252053 w 451901"/>
                <a:gd name="connsiteY135" fmla="*/ 93887 h 516458"/>
                <a:gd name="connsiteX136" fmla="*/ 253667 w 451901"/>
                <a:gd name="connsiteY136" fmla="*/ 93887 h 516458"/>
                <a:gd name="connsiteX137" fmla="*/ 255281 w 451901"/>
                <a:gd name="connsiteY137" fmla="*/ 92273 h 516458"/>
                <a:gd name="connsiteX138" fmla="*/ 255281 w 451901"/>
                <a:gd name="connsiteY138" fmla="*/ 92273 h 516458"/>
                <a:gd name="connsiteX139" fmla="*/ 256895 w 451901"/>
                <a:gd name="connsiteY139" fmla="*/ 90660 h 516458"/>
                <a:gd name="connsiteX140" fmla="*/ 258509 w 451901"/>
                <a:gd name="connsiteY140" fmla="*/ 89046 h 516458"/>
                <a:gd name="connsiteX141" fmla="*/ 260122 w 451901"/>
                <a:gd name="connsiteY141" fmla="*/ 89046 h 516458"/>
                <a:gd name="connsiteX142" fmla="*/ 260122 w 451901"/>
                <a:gd name="connsiteY142" fmla="*/ 90660 h 516458"/>
                <a:gd name="connsiteX143" fmla="*/ 260122 w 451901"/>
                <a:gd name="connsiteY143" fmla="*/ 93887 h 516458"/>
                <a:gd name="connsiteX144" fmla="*/ 260122 w 451901"/>
                <a:gd name="connsiteY144" fmla="*/ 95501 h 516458"/>
                <a:gd name="connsiteX145" fmla="*/ 260122 w 451901"/>
                <a:gd name="connsiteY145" fmla="*/ 98729 h 516458"/>
                <a:gd name="connsiteX146" fmla="*/ 260122 w 451901"/>
                <a:gd name="connsiteY146" fmla="*/ 100343 h 516458"/>
                <a:gd name="connsiteX147" fmla="*/ 260122 w 451901"/>
                <a:gd name="connsiteY147" fmla="*/ 101957 h 516458"/>
                <a:gd name="connsiteX148" fmla="*/ 260122 w 451901"/>
                <a:gd name="connsiteY148" fmla="*/ 101957 h 516458"/>
                <a:gd name="connsiteX149" fmla="*/ 260122 w 451901"/>
                <a:gd name="connsiteY149" fmla="*/ 103571 h 516458"/>
                <a:gd name="connsiteX150" fmla="*/ 260122 w 451901"/>
                <a:gd name="connsiteY150" fmla="*/ 105185 h 516458"/>
                <a:gd name="connsiteX151" fmla="*/ 260122 w 451901"/>
                <a:gd name="connsiteY151" fmla="*/ 105185 h 516458"/>
                <a:gd name="connsiteX152" fmla="*/ 261737 w 451901"/>
                <a:gd name="connsiteY152" fmla="*/ 106799 h 516458"/>
                <a:gd name="connsiteX153" fmla="*/ 264964 w 451901"/>
                <a:gd name="connsiteY153" fmla="*/ 108413 h 516458"/>
                <a:gd name="connsiteX154" fmla="*/ 264964 w 451901"/>
                <a:gd name="connsiteY154" fmla="*/ 110027 h 516458"/>
                <a:gd name="connsiteX155" fmla="*/ 266578 w 451901"/>
                <a:gd name="connsiteY155" fmla="*/ 110027 h 516458"/>
                <a:gd name="connsiteX156" fmla="*/ 266578 w 451901"/>
                <a:gd name="connsiteY156" fmla="*/ 114869 h 516458"/>
                <a:gd name="connsiteX157" fmla="*/ 266578 w 451901"/>
                <a:gd name="connsiteY157" fmla="*/ 114869 h 516458"/>
                <a:gd name="connsiteX158" fmla="*/ 269806 w 451901"/>
                <a:gd name="connsiteY158" fmla="*/ 116482 h 516458"/>
                <a:gd name="connsiteX159" fmla="*/ 274648 w 451901"/>
                <a:gd name="connsiteY159" fmla="*/ 118096 h 516458"/>
                <a:gd name="connsiteX160" fmla="*/ 276262 w 451901"/>
                <a:gd name="connsiteY160" fmla="*/ 119710 h 516458"/>
                <a:gd name="connsiteX161" fmla="*/ 277876 w 451901"/>
                <a:gd name="connsiteY161" fmla="*/ 121324 h 516458"/>
                <a:gd name="connsiteX162" fmla="*/ 277876 w 451901"/>
                <a:gd name="connsiteY162" fmla="*/ 122938 h 516458"/>
                <a:gd name="connsiteX163" fmla="*/ 279490 w 451901"/>
                <a:gd name="connsiteY163" fmla="*/ 122938 h 516458"/>
                <a:gd name="connsiteX164" fmla="*/ 279490 w 451901"/>
                <a:gd name="connsiteY164" fmla="*/ 122938 h 516458"/>
                <a:gd name="connsiteX165" fmla="*/ 282718 w 451901"/>
                <a:gd name="connsiteY165" fmla="*/ 119710 h 516458"/>
                <a:gd name="connsiteX166" fmla="*/ 282718 w 451901"/>
                <a:gd name="connsiteY166" fmla="*/ 118096 h 516458"/>
                <a:gd name="connsiteX167" fmla="*/ 284331 w 451901"/>
                <a:gd name="connsiteY167" fmla="*/ 118096 h 516458"/>
                <a:gd name="connsiteX168" fmla="*/ 285946 w 451901"/>
                <a:gd name="connsiteY168" fmla="*/ 118096 h 516458"/>
                <a:gd name="connsiteX169" fmla="*/ 287559 w 451901"/>
                <a:gd name="connsiteY169" fmla="*/ 116482 h 516458"/>
                <a:gd name="connsiteX170" fmla="*/ 287559 w 451901"/>
                <a:gd name="connsiteY170" fmla="*/ 116482 h 516458"/>
                <a:gd name="connsiteX171" fmla="*/ 287559 w 451901"/>
                <a:gd name="connsiteY171" fmla="*/ 114869 h 516458"/>
                <a:gd name="connsiteX172" fmla="*/ 289173 w 451901"/>
                <a:gd name="connsiteY172" fmla="*/ 111641 h 516458"/>
                <a:gd name="connsiteX173" fmla="*/ 294015 w 451901"/>
                <a:gd name="connsiteY173" fmla="*/ 110027 h 516458"/>
                <a:gd name="connsiteX174" fmla="*/ 295629 w 451901"/>
                <a:gd name="connsiteY174" fmla="*/ 116482 h 516458"/>
                <a:gd name="connsiteX175" fmla="*/ 297243 w 451901"/>
                <a:gd name="connsiteY175" fmla="*/ 122938 h 516458"/>
                <a:gd name="connsiteX176" fmla="*/ 297243 w 451901"/>
                <a:gd name="connsiteY176" fmla="*/ 126166 h 516458"/>
                <a:gd name="connsiteX177" fmla="*/ 298857 w 451901"/>
                <a:gd name="connsiteY177" fmla="*/ 127780 h 516458"/>
                <a:gd name="connsiteX178" fmla="*/ 300471 w 451901"/>
                <a:gd name="connsiteY178" fmla="*/ 127780 h 516458"/>
                <a:gd name="connsiteX179" fmla="*/ 302085 w 451901"/>
                <a:gd name="connsiteY179" fmla="*/ 127780 h 516458"/>
                <a:gd name="connsiteX180" fmla="*/ 303699 w 451901"/>
                <a:gd name="connsiteY180" fmla="*/ 126166 h 516458"/>
                <a:gd name="connsiteX181" fmla="*/ 303699 w 451901"/>
                <a:gd name="connsiteY181" fmla="*/ 126166 h 516458"/>
                <a:gd name="connsiteX182" fmla="*/ 305313 w 451901"/>
                <a:gd name="connsiteY182" fmla="*/ 126166 h 516458"/>
                <a:gd name="connsiteX183" fmla="*/ 308540 w 451901"/>
                <a:gd name="connsiteY183" fmla="*/ 129394 h 516458"/>
                <a:gd name="connsiteX184" fmla="*/ 308540 w 451901"/>
                <a:gd name="connsiteY184" fmla="*/ 129394 h 516458"/>
                <a:gd name="connsiteX185" fmla="*/ 308540 w 451901"/>
                <a:gd name="connsiteY185" fmla="*/ 131008 h 516458"/>
                <a:gd name="connsiteX186" fmla="*/ 308540 w 451901"/>
                <a:gd name="connsiteY186" fmla="*/ 132622 h 516458"/>
                <a:gd name="connsiteX187" fmla="*/ 310155 w 451901"/>
                <a:gd name="connsiteY187" fmla="*/ 135850 h 516458"/>
                <a:gd name="connsiteX188" fmla="*/ 310155 w 451901"/>
                <a:gd name="connsiteY188" fmla="*/ 135850 h 516458"/>
                <a:gd name="connsiteX189" fmla="*/ 311768 w 451901"/>
                <a:gd name="connsiteY189" fmla="*/ 135850 h 516458"/>
                <a:gd name="connsiteX190" fmla="*/ 313382 w 451901"/>
                <a:gd name="connsiteY190" fmla="*/ 135850 h 516458"/>
                <a:gd name="connsiteX191" fmla="*/ 313382 w 451901"/>
                <a:gd name="connsiteY191" fmla="*/ 137464 h 516458"/>
                <a:gd name="connsiteX192" fmla="*/ 314996 w 451901"/>
                <a:gd name="connsiteY192" fmla="*/ 139078 h 516458"/>
                <a:gd name="connsiteX193" fmla="*/ 316610 w 451901"/>
                <a:gd name="connsiteY193" fmla="*/ 143919 h 516458"/>
                <a:gd name="connsiteX194" fmla="*/ 316610 w 451901"/>
                <a:gd name="connsiteY194" fmla="*/ 147147 h 516458"/>
                <a:gd name="connsiteX195" fmla="*/ 318224 w 451901"/>
                <a:gd name="connsiteY195" fmla="*/ 148761 h 516458"/>
                <a:gd name="connsiteX196" fmla="*/ 316610 w 451901"/>
                <a:gd name="connsiteY196" fmla="*/ 150375 h 516458"/>
                <a:gd name="connsiteX197" fmla="*/ 316610 w 451901"/>
                <a:gd name="connsiteY197" fmla="*/ 153603 h 516458"/>
                <a:gd name="connsiteX198" fmla="*/ 316610 w 451901"/>
                <a:gd name="connsiteY198" fmla="*/ 155217 h 516458"/>
                <a:gd name="connsiteX199" fmla="*/ 316610 w 451901"/>
                <a:gd name="connsiteY199" fmla="*/ 156831 h 516458"/>
                <a:gd name="connsiteX200" fmla="*/ 318224 w 451901"/>
                <a:gd name="connsiteY200" fmla="*/ 156831 h 516458"/>
                <a:gd name="connsiteX201" fmla="*/ 318224 w 451901"/>
                <a:gd name="connsiteY201" fmla="*/ 158445 h 516458"/>
                <a:gd name="connsiteX202" fmla="*/ 319838 w 451901"/>
                <a:gd name="connsiteY202" fmla="*/ 160059 h 516458"/>
                <a:gd name="connsiteX203" fmla="*/ 313382 w 451901"/>
                <a:gd name="connsiteY203" fmla="*/ 169742 h 516458"/>
                <a:gd name="connsiteX204" fmla="*/ 311768 w 451901"/>
                <a:gd name="connsiteY204" fmla="*/ 171356 h 516458"/>
                <a:gd name="connsiteX205" fmla="*/ 311768 w 451901"/>
                <a:gd name="connsiteY205" fmla="*/ 172970 h 516458"/>
                <a:gd name="connsiteX206" fmla="*/ 308540 w 451901"/>
                <a:gd name="connsiteY206" fmla="*/ 172970 h 516458"/>
                <a:gd name="connsiteX207" fmla="*/ 305313 w 451901"/>
                <a:gd name="connsiteY207" fmla="*/ 172970 h 516458"/>
                <a:gd name="connsiteX208" fmla="*/ 303699 w 451901"/>
                <a:gd name="connsiteY208" fmla="*/ 174584 h 516458"/>
                <a:gd name="connsiteX209" fmla="*/ 302085 w 451901"/>
                <a:gd name="connsiteY209" fmla="*/ 174584 h 516458"/>
                <a:gd name="connsiteX210" fmla="*/ 302085 w 451901"/>
                <a:gd name="connsiteY210" fmla="*/ 176198 h 516458"/>
                <a:gd name="connsiteX211" fmla="*/ 302085 w 451901"/>
                <a:gd name="connsiteY211" fmla="*/ 177812 h 516458"/>
                <a:gd name="connsiteX212" fmla="*/ 305313 w 451901"/>
                <a:gd name="connsiteY212" fmla="*/ 185882 h 516458"/>
                <a:gd name="connsiteX213" fmla="*/ 305313 w 451901"/>
                <a:gd name="connsiteY213" fmla="*/ 187495 h 516458"/>
                <a:gd name="connsiteX214" fmla="*/ 306927 w 451901"/>
                <a:gd name="connsiteY214" fmla="*/ 189109 h 516458"/>
                <a:gd name="connsiteX215" fmla="*/ 308540 w 451901"/>
                <a:gd name="connsiteY215" fmla="*/ 190723 h 516458"/>
                <a:gd name="connsiteX216" fmla="*/ 308540 w 451901"/>
                <a:gd name="connsiteY216" fmla="*/ 190723 h 516458"/>
                <a:gd name="connsiteX217" fmla="*/ 308540 w 451901"/>
                <a:gd name="connsiteY217" fmla="*/ 192337 h 516458"/>
                <a:gd name="connsiteX218" fmla="*/ 308540 w 451901"/>
                <a:gd name="connsiteY218" fmla="*/ 195565 h 516458"/>
                <a:gd name="connsiteX219" fmla="*/ 308540 w 451901"/>
                <a:gd name="connsiteY219" fmla="*/ 197179 h 516458"/>
                <a:gd name="connsiteX220" fmla="*/ 305313 w 451901"/>
                <a:gd name="connsiteY220" fmla="*/ 203635 h 516458"/>
                <a:gd name="connsiteX221" fmla="*/ 303699 w 451901"/>
                <a:gd name="connsiteY221" fmla="*/ 206863 h 516458"/>
                <a:gd name="connsiteX222" fmla="*/ 303699 w 451901"/>
                <a:gd name="connsiteY222" fmla="*/ 213318 h 516458"/>
                <a:gd name="connsiteX223" fmla="*/ 303699 w 451901"/>
                <a:gd name="connsiteY223" fmla="*/ 216546 h 516458"/>
                <a:gd name="connsiteX224" fmla="*/ 302085 w 451901"/>
                <a:gd name="connsiteY224" fmla="*/ 221388 h 516458"/>
                <a:gd name="connsiteX225" fmla="*/ 298857 w 451901"/>
                <a:gd name="connsiteY225" fmla="*/ 229458 h 516458"/>
                <a:gd name="connsiteX226" fmla="*/ 294015 w 451901"/>
                <a:gd name="connsiteY226" fmla="*/ 235913 h 516458"/>
                <a:gd name="connsiteX227" fmla="*/ 294015 w 451901"/>
                <a:gd name="connsiteY227" fmla="*/ 237527 h 516458"/>
                <a:gd name="connsiteX228" fmla="*/ 294015 w 451901"/>
                <a:gd name="connsiteY228" fmla="*/ 239141 h 516458"/>
                <a:gd name="connsiteX229" fmla="*/ 294015 w 451901"/>
                <a:gd name="connsiteY229" fmla="*/ 240755 h 516458"/>
                <a:gd name="connsiteX230" fmla="*/ 294015 w 451901"/>
                <a:gd name="connsiteY230" fmla="*/ 240755 h 516458"/>
                <a:gd name="connsiteX231" fmla="*/ 306927 w 451901"/>
                <a:gd name="connsiteY231" fmla="*/ 264964 h 516458"/>
                <a:gd name="connsiteX232" fmla="*/ 306927 w 451901"/>
                <a:gd name="connsiteY232" fmla="*/ 266578 h 516458"/>
                <a:gd name="connsiteX233" fmla="*/ 306927 w 451901"/>
                <a:gd name="connsiteY233" fmla="*/ 269806 h 516458"/>
                <a:gd name="connsiteX234" fmla="*/ 308540 w 451901"/>
                <a:gd name="connsiteY234" fmla="*/ 271420 h 516458"/>
                <a:gd name="connsiteX235" fmla="*/ 310155 w 451901"/>
                <a:gd name="connsiteY235" fmla="*/ 273034 h 516458"/>
                <a:gd name="connsiteX236" fmla="*/ 313382 w 451901"/>
                <a:gd name="connsiteY236" fmla="*/ 274648 h 516458"/>
                <a:gd name="connsiteX237" fmla="*/ 314996 w 451901"/>
                <a:gd name="connsiteY237" fmla="*/ 274648 h 516458"/>
                <a:gd name="connsiteX238" fmla="*/ 316610 w 451901"/>
                <a:gd name="connsiteY238" fmla="*/ 274648 h 516458"/>
                <a:gd name="connsiteX239" fmla="*/ 316610 w 451901"/>
                <a:gd name="connsiteY239" fmla="*/ 274648 h 516458"/>
                <a:gd name="connsiteX240" fmla="*/ 318224 w 451901"/>
                <a:gd name="connsiteY240" fmla="*/ 276262 h 516458"/>
                <a:gd name="connsiteX241" fmla="*/ 319838 w 451901"/>
                <a:gd name="connsiteY241" fmla="*/ 276262 h 516458"/>
                <a:gd name="connsiteX242" fmla="*/ 321452 w 451901"/>
                <a:gd name="connsiteY242" fmla="*/ 277876 h 516458"/>
                <a:gd name="connsiteX243" fmla="*/ 323066 w 451901"/>
                <a:gd name="connsiteY243" fmla="*/ 277876 h 516458"/>
                <a:gd name="connsiteX244" fmla="*/ 323066 w 451901"/>
                <a:gd name="connsiteY244" fmla="*/ 277876 h 516458"/>
                <a:gd name="connsiteX245" fmla="*/ 324680 w 451901"/>
                <a:gd name="connsiteY245" fmla="*/ 277876 h 516458"/>
                <a:gd name="connsiteX246" fmla="*/ 326294 w 451901"/>
                <a:gd name="connsiteY246" fmla="*/ 276262 h 516458"/>
                <a:gd name="connsiteX247" fmla="*/ 327908 w 451901"/>
                <a:gd name="connsiteY247" fmla="*/ 276262 h 516458"/>
                <a:gd name="connsiteX248" fmla="*/ 327908 w 451901"/>
                <a:gd name="connsiteY248" fmla="*/ 274648 h 516458"/>
                <a:gd name="connsiteX249" fmla="*/ 326294 w 451901"/>
                <a:gd name="connsiteY249" fmla="*/ 273034 h 516458"/>
                <a:gd name="connsiteX250" fmla="*/ 326294 w 451901"/>
                <a:gd name="connsiteY250" fmla="*/ 271420 h 516458"/>
                <a:gd name="connsiteX251" fmla="*/ 326294 w 451901"/>
                <a:gd name="connsiteY251" fmla="*/ 269806 h 516458"/>
                <a:gd name="connsiteX252" fmla="*/ 326294 w 451901"/>
                <a:gd name="connsiteY252" fmla="*/ 269806 h 516458"/>
                <a:gd name="connsiteX253" fmla="*/ 327908 w 451901"/>
                <a:gd name="connsiteY253" fmla="*/ 269806 h 516458"/>
                <a:gd name="connsiteX254" fmla="*/ 327908 w 451901"/>
                <a:gd name="connsiteY254" fmla="*/ 269806 h 516458"/>
                <a:gd name="connsiteX255" fmla="*/ 329522 w 451901"/>
                <a:gd name="connsiteY255" fmla="*/ 269806 h 516458"/>
                <a:gd name="connsiteX256" fmla="*/ 331136 w 451901"/>
                <a:gd name="connsiteY256" fmla="*/ 269806 h 516458"/>
                <a:gd name="connsiteX257" fmla="*/ 332749 w 451901"/>
                <a:gd name="connsiteY257" fmla="*/ 271420 h 516458"/>
                <a:gd name="connsiteX258" fmla="*/ 332749 w 451901"/>
                <a:gd name="connsiteY258" fmla="*/ 273034 h 516458"/>
                <a:gd name="connsiteX259" fmla="*/ 334363 w 451901"/>
                <a:gd name="connsiteY259" fmla="*/ 273034 h 516458"/>
                <a:gd name="connsiteX260" fmla="*/ 337591 w 451901"/>
                <a:gd name="connsiteY260" fmla="*/ 274648 h 516458"/>
                <a:gd name="connsiteX261" fmla="*/ 337591 w 451901"/>
                <a:gd name="connsiteY261" fmla="*/ 274648 h 516458"/>
                <a:gd name="connsiteX262" fmla="*/ 339205 w 451901"/>
                <a:gd name="connsiteY262" fmla="*/ 276262 h 516458"/>
                <a:gd name="connsiteX263" fmla="*/ 339205 w 451901"/>
                <a:gd name="connsiteY263" fmla="*/ 276262 h 516458"/>
                <a:gd name="connsiteX264" fmla="*/ 340819 w 451901"/>
                <a:gd name="connsiteY264" fmla="*/ 276262 h 516458"/>
                <a:gd name="connsiteX265" fmla="*/ 342433 w 451901"/>
                <a:gd name="connsiteY265" fmla="*/ 274648 h 516458"/>
                <a:gd name="connsiteX266" fmla="*/ 342433 w 451901"/>
                <a:gd name="connsiteY266" fmla="*/ 274648 h 516458"/>
                <a:gd name="connsiteX267" fmla="*/ 345661 w 451901"/>
                <a:gd name="connsiteY267" fmla="*/ 268192 h 516458"/>
                <a:gd name="connsiteX268" fmla="*/ 347275 w 451901"/>
                <a:gd name="connsiteY268" fmla="*/ 266578 h 516458"/>
                <a:gd name="connsiteX269" fmla="*/ 347275 w 451901"/>
                <a:gd name="connsiteY269" fmla="*/ 264964 h 516458"/>
                <a:gd name="connsiteX270" fmla="*/ 348889 w 451901"/>
                <a:gd name="connsiteY270" fmla="*/ 264964 h 516458"/>
                <a:gd name="connsiteX271" fmla="*/ 350503 w 451901"/>
                <a:gd name="connsiteY271" fmla="*/ 264964 h 516458"/>
                <a:gd name="connsiteX272" fmla="*/ 352117 w 451901"/>
                <a:gd name="connsiteY272" fmla="*/ 264964 h 516458"/>
                <a:gd name="connsiteX273" fmla="*/ 361800 w 451901"/>
                <a:gd name="connsiteY273" fmla="*/ 264964 h 516458"/>
                <a:gd name="connsiteX274" fmla="*/ 368256 w 451901"/>
                <a:gd name="connsiteY274" fmla="*/ 264964 h 516458"/>
                <a:gd name="connsiteX275" fmla="*/ 369870 w 451901"/>
                <a:gd name="connsiteY275" fmla="*/ 264964 h 516458"/>
                <a:gd name="connsiteX276" fmla="*/ 374712 w 451901"/>
                <a:gd name="connsiteY276" fmla="*/ 266578 h 516458"/>
                <a:gd name="connsiteX277" fmla="*/ 376326 w 451901"/>
                <a:gd name="connsiteY277" fmla="*/ 266578 h 516458"/>
                <a:gd name="connsiteX278" fmla="*/ 377940 w 451901"/>
                <a:gd name="connsiteY278" fmla="*/ 266578 h 516458"/>
                <a:gd name="connsiteX279" fmla="*/ 381167 w 451901"/>
                <a:gd name="connsiteY279" fmla="*/ 264964 h 516458"/>
                <a:gd name="connsiteX280" fmla="*/ 390851 w 451901"/>
                <a:gd name="connsiteY280" fmla="*/ 264964 h 516458"/>
                <a:gd name="connsiteX281" fmla="*/ 392465 w 451901"/>
                <a:gd name="connsiteY281" fmla="*/ 263350 h 516458"/>
                <a:gd name="connsiteX282" fmla="*/ 394079 w 451901"/>
                <a:gd name="connsiteY282" fmla="*/ 263350 h 516458"/>
                <a:gd name="connsiteX283" fmla="*/ 395693 w 451901"/>
                <a:gd name="connsiteY283" fmla="*/ 261736 h 516458"/>
                <a:gd name="connsiteX284" fmla="*/ 397307 w 451901"/>
                <a:gd name="connsiteY284" fmla="*/ 261736 h 516458"/>
                <a:gd name="connsiteX285" fmla="*/ 402149 w 451901"/>
                <a:gd name="connsiteY285" fmla="*/ 261736 h 516458"/>
                <a:gd name="connsiteX286" fmla="*/ 405376 w 451901"/>
                <a:gd name="connsiteY286" fmla="*/ 260122 h 516458"/>
                <a:gd name="connsiteX287" fmla="*/ 406990 w 451901"/>
                <a:gd name="connsiteY287" fmla="*/ 260122 h 516458"/>
                <a:gd name="connsiteX288" fmla="*/ 406990 w 451901"/>
                <a:gd name="connsiteY288" fmla="*/ 260122 h 516458"/>
                <a:gd name="connsiteX289" fmla="*/ 413446 w 451901"/>
                <a:gd name="connsiteY289" fmla="*/ 260122 h 516458"/>
                <a:gd name="connsiteX290" fmla="*/ 426358 w 451901"/>
                <a:gd name="connsiteY290" fmla="*/ 261736 h 516458"/>
                <a:gd name="connsiteX291" fmla="*/ 445725 w 451901"/>
                <a:gd name="connsiteY291" fmla="*/ 260122 h 516458"/>
                <a:gd name="connsiteX292" fmla="*/ 447339 w 451901"/>
                <a:gd name="connsiteY292" fmla="*/ 260122 h 516458"/>
                <a:gd name="connsiteX293" fmla="*/ 447339 w 451901"/>
                <a:gd name="connsiteY293" fmla="*/ 263350 h 516458"/>
                <a:gd name="connsiteX294" fmla="*/ 447339 w 451901"/>
                <a:gd name="connsiteY294" fmla="*/ 266578 h 516458"/>
                <a:gd name="connsiteX295" fmla="*/ 447339 w 451901"/>
                <a:gd name="connsiteY295" fmla="*/ 277876 h 516458"/>
                <a:gd name="connsiteX296" fmla="*/ 447339 w 451901"/>
                <a:gd name="connsiteY296" fmla="*/ 285945 h 516458"/>
                <a:gd name="connsiteX297" fmla="*/ 450567 w 451901"/>
                <a:gd name="connsiteY297" fmla="*/ 289173 h 516458"/>
                <a:gd name="connsiteX298" fmla="*/ 450567 w 451901"/>
                <a:gd name="connsiteY298" fmla="*/ 289173 h 516458"/>
                <a:gd name="connsiteX299" fmla="*/ 452181 w 451901"/>
                <a:gd name="connsiteY299" fmla="*/ 292401 h 516458"/>
                <a:gd name="connsiteX300" fmla="*/ 452181 w 451901"/>
                <a:gd name="connsiteY300" fmla="*/ 294015 h 516458"/>
                <a:gd name="connsiteX301" fmla="*/ 452181 w 451901"/>
                <a:gd name="connsiteY301" fmla="*/ 300471 h 516458"/>
                <a:gd name="connsiteX302" fmla="*/ 452181 w 451901"/>
                <a:gd name="connsiteY302" fmla="*/ 302085 h 516458"/>
                <a:gd name="connsiteX303" fmla="*/ 452181 w 451901"/>
                <a:gd name="connsiteY303" fmla="*/ 303699 h 516458"/>
                <a:gd name="connsiteX304" fmla="*/ 453794 w 451901"/>
                <a:gd name="connsiteY304" fmla="*/ 306927 h 516458"/>
                <a:gd name="connsiteX305" fmla="*/ 453794 w 451901"/>
                <a:gd name="connsiteY305" fmla="*/ 308540 h 516458"/>
                <a:gd name="connsiteX306" fmla="*/ 453794 w 451901"/>
                <a:gd name="connsiteY306" fmla="*/ 310154 h 516458"/>
                <a:gd name="connsiteX307" fmla="*/ 453794 w 451901"/>
                <a:gd name="connsiteY307" fmla="*/ 316610 h 516458"/>
                <a:gd name="connsiteX308" fmla="*/ 453794 w 451901"/>
                <a:gd name="connsiteY308" fmla="*/ 318224 h 516458"/>
                <a:gd name="connsiteX309" fmla="*/ 455408 w 451901"/>
                <a:gd name="connsiteY309" fmla="*/ 321452 h 516458"/>
                <a:gd name="connsiteX310" fmla="*/ 457022 w 451901"/>
                <a:gd name="connsiteY310" fmla="*/ 326294 h 516458"/>
                <a:gd name="connsiteX311" fmla="*/ 458636 w 451901"/>
                <a:gd name="connsiteY311" fmla="*/ 327908 h 516458"/>
                <a:gd name="connsiteX312" fmla="*/ 458636 w 451901"/>
                <a:gd name="connsiteY312" fmla="*/ 329522 h 516458"/>
                <a:gd name="connsiteX313" fmla="*/ 458636 w 451901"/>
                <a:gd name="connsiteY313" fmla="*/ 331136 h 516458"/>
                <a:gd name="connsiteX314" fmla="*/ 457022 w 451901"/>
                <a:gd name="connsiteY314" fmla="*/ 334363 h 516458"/>
                <a:gd name="connsiteX315" fmla="*/ 453794 w 451901"/>
                <a:gd name="connsiteY315" fmla="*/ 337591 h 516458"/>
                <a:gd name="connsiteX316" fmla="*/ 452181 w 451901"/>
                <a:gd name="connsiteY316" fmla="*/ 339205 h 516458"/>
                <a:gd name="connsiteX317" fmla="*/ 448953 w 451901"/>
                <a:gd name="connsiteY317" fmla="*/ 342433 h 516458"/>
                <a:gd name="connsiteX318" fmla="*/ 447339 w 451901"/>
                <a:gd name="connsiteY318" fmla="*/ 345661 h 516458"/>
                <a:gd name="connsiteX319" fmla="*/ 444111 w 451901"/>
                <a:gd name="connsiteY319" fmla="*/ 356958 h 516458"/>
                <a:gd name="connsiteX320" fmla="*/ 440883 w 451901"/>
                <a:gd name="connsiteY320" fmla="*/ 368256 h 516458"/>
                <a:gd name="connsiteX321" fmla="*/ 442497 w 451901"/>
                <a:gd name="connsiteY321" fmla="*/ 376326 h 516458"/>
                <a:gd name="connsiteX322" fmla="*/ 440883 w 451901"/>
                <a:gd name="connsiteY322" fmla="*/ 377940 h 516458"/>
                <a:gd name="connsiteX323" fmla="*/ 440883 w 451901"/>
                <a:gd name="connsiteY323" fmla="*/ 379553 h 516458"/>
                <a:gd name="connsiteX324" fmla="*/ 434427 w 451901"/>
                <a:gd name="connsiteY324" fmla="*/ 384395 h 516458"/>
                <a:gd name="connsiteX325" fmla="*/ 431199 w 451901"/>
                <a:gd name="connsiteY325" fmla="*/ 389237 h 516458"/>
                <a:gd name="connsiteX326" fmla="*/ 431199 w 451901"/>
                <a:gd name="connsiteY326" fmla="*/ 389237 h 516458"/>
                <a:gd name="connsiteX327" fmla="*/ 429585 w 451901"/>
                <a:gd name="connsiteY327" fmla="*/ 389237 h 516458"/>
                <a:gd name="connsiteX328" fmla="*/ 427972 w 451901"/>
                <a:gd name="connsiteY328" fmla="*/ 392465 h 516458"/>
                <a:gd name="connsiteX329" fmla="*/ 427972 w 451901"/>
                <a:gd name="connsiteY329" fmla="*/ 394079 h 516458"/>
                <a:gd name="connsiteX330" fmla="*/ 426358 w 451901"/>
                <a:gd name="connsiteY330" fmla="*/ 400535 h 516458"/>
                <a:gd name="connsiteX331" fmla="*/ 427972 w 451901"/>
                <a:gd name="connsiteY331" fmla="*/ 403762 h 516458"/>
                <a:gd name="connsiteX332" fmla="*/ 427972 w 451901"/>
                <a:gd name="connsiteY332" fmla="*/ 405376 h 516458"/>
                <a:gd name="connsiteX333" fmla="*/ 432813 w 451901"/>
                <a:gd name="connsiteY333" fmla="*/ 406990 h 516458"/>
                <a:gd name="connsiteX334" fmla="*/ 437655 w 451901"/>
                <a:gd name="connsiteY334" fmla="*/ 410218 h 516458"/>
                <a:gd name="connsiteX335" fmla="*/ 439269 w 451901"/>
                <a:gd name="connsiteY335" fmla="*/ 411832 h 516458"/>
                <a:gd name="connsiteX336" fmla="*/ 439269 w 451901"/>
                <a:gd name="connsiteY336" fmla="*/ 411832 h 516458"/>
                <a:gd name="connsiteX337" fmla="*/ 439269 w 451901"/>
                <a:gd name="connsiteY337" fmla="*/ 413446 h 516458"/>
                <a:gd name="connsiteX338" fmla="*/ 439269 w 451901"/>
                <a:gd name="connsiteY338" fmla="*/ 418288 h 516458"/>
                <a:gd name="connsiteX339" fmla="*/ 436041 w 451901"/>
                <a:gd name="connsiteY339" fmla="*/ 423130 h 516458"/>
                <a:gd name="connsiteX340" fmla="*/ 416674 w 451901"/>
                <a:gd name="connsiteY340" fmla="*/ 434427 h 516458"/>
                <a:gd name="connsiteX341" fmla="*/ 413446 w 451901"/>
                <a:gd name="connsiteY341" fmla="*/ 436041 h 516458"/>
                <a:gd name="connsiteX342" fmla="*/ 411832 w 451901"/>
                <a:gd name="connsiteY342" fmla="*/ 437655 h 516458"/>
                <a:gd name="connsiteX343" fmla="*/ 410218 w 451901"/>
                <a:gd name="connsiteY343" fmla="*/ 439269 h 516458"/>
                <a:gd name="connsiteX344" fmla="*/ 406990 w 451901"/>
                <a:gd name="connsiteY344" fmla="*/ 448953 h 516458"/>
                <a:gd name="connsiteX345" fmla="*/ 406990 w 451901"/>
                <a:gd name="connsiteY345" fmla="*/ 452180 h 516458"/>
                <a:gd name="connsiteX346" fmla="*/ 405376 w 451901"/>
                <a:gd name="connsiteY346" fmla="*/ 453794 h 516458"/>
                <a:gd name="connsiteX347" fmla="*/ 402149 w 451901"/>
                <a:gd name="connsiteY347" fmla="*/ 453794 h 516458"/>
                <a:gd name="connsiteX348" fmla="*/ 400535 w 451901"/>
                <a:gd name="connsiteY348" fmla="*/ 455408 h 516458"/>
                <a:gd name="connsiteX349" fmla="*/ 394079 w 451901"/>
                <a:gd name="connsiteY349" fmla="*/ 458636 h 516458"/>
                <a:gd name="connsiteX350" fmla="*/ 381167 w 451901"/>
                <a:gd name="connsiteY350" fmla="*/ 468320 h 516458"/>
                <a:gd name="connsiteX351" fmla="*/ 365028 w 451901"/>
                <a:gd name="connsiteY351" fmla="*/ 471548 h 516458"/>
                <a:gd name="connsiteX352" fmla="*/ 360186 w 451901"/>
                <a:gd name="connsiteY352" fmla="*/ 471548 h 516458"/>
                <a:gd name="connsiteX353" fmla="*/ 356958 w 451901"/>
                <a:gd name="connsiteY353" fmla="*/ 471548 h 516458"/>
                <a:gd name="connsiteX354" fmla="*/ 353731 w 451901"/>
                <a:gd name="connsiteY354" fmla="*/ 469934 h 516458"/>
                <a:gd name="connsiteX355" fmla="*/ 350503 w 451901"/>
                <a:gd name="connsiteY355" fmla="*/ 469934 h 516458"/>
                <a:gd name="connsiteX356" fmla="*/ 344047 w 451901"/>
                <a:gd name="connsiteY356" fmla="*/ 469934 h 516458"/>
                <a:gd name="connsiteX357" fmla="*/ 342433 w 451901"/>
                <a:gd name="connsiteY357" fmla="*/ 469934 h 516458"/>
                <a:gd name="connsiteX358" fmla="*/ 340819 w 451901"/>
                <a:gd name="connsiteY358" fmla="*/ 471548 h 516458"/>
                <a:gd name="connsiteX359" fmla="*/ 339205 w 451901"/>
                <a:gd name="connsiteY359" fmla="*/ 474776 h 516458"/>
                <a:gd name="connsiteX360" fmla="*/ 337591 w 451901"/>
                <a:gd name="connsiteY360" fmla="*/ 476389 h 516458"/>
                <a:gd name="connsiteX361" fmla="*/ 337591 w 451901"/>
                <a:gd name="connsiteY361" fmla="*/ 481231 h 516458"/>
                <a:gd name="connsiteX362" fmla="*/ 337591 w 451901"/>
                <a:gd name="connsiteY362" fmla="*/ 481231 h 516458"/>
                <a:gd name="connsiteX363" fmla="*/ 335977 w 451901"/>
                <a:gd name="connsiteY363" fmla="*/ 482845 h 516458"/>
                <a:gd name="connsiteX364" fmla="*/ 332749 w 451901"/>
                <a:gd name="connsiteY364" fmla="*/ 487687 h 516458"/>
                <a:gd name="connsiteX365" fmla="*/ 327908 w 451901"/>
                <a:gd name="connsiteY365" fmla="*/ 490915 h 516458"/>
                <a:gd name="connsiteX366" fmla="*/ 318224 w 451901"/>
                <a:gd name="connsiteY366" fmla="*/ 494143 h 516458"/>
                <a:gd name="connsiteX367" fmla="*/ 311768 w 451901"/>
                <a:gd name="connsiteY367" fmla="*/ 489301 h 516458"/>
                <a:gd name="connsiteX368" fmla="*/ 310155 w 451901"/>
                <a:gd name="connsiteY368" fmla="*/ 487687 h 516458"/>
                <a:gd name="connsiteX369" fmla="*/ 305313 w 451901"/>
                <a:gd name="connsiteY369" fmla="*/ 487687 h 516458"/>
                <a:gd name="connsiteX370" fmla="*/ 300471 w 451901"/>
                <a:gd name="connsiteY370" fmla="*/ 484459 h 516458"/>
                <a:gd name="connsiteX371" fmla="*/ 298857 w 451901"/>
                <a:gd name="connsiteY371" fmla="*/ 484459 h 516458"/>
                <a:gd name="connsiteX372" fmla="*/ 297243 w 451901"/>
                <a:gd name="connsiteY372" fmla="*/ 484459 h 516458"/>
                <a:gd name="connsiteX373" fmla="*/ 295629 w 451901"/>
                <a:gd name="connsiteY373" fmla="*/ 487687 h 516458"/>
                <a:gd name="connsiteX374" fmla="*/ 294015 w 451901"/>
                <a:gd name="connsiteY374" fmla="*/ 489301 h 516458"/>
                <a:gd name="connsiteX375" fmla="*/ 292401 w 451901"/>
                <a:gd name="connsiteY375" fmla="*/ 490915 h 516458"/>
                <a:gd name="connsiteX376" fmla="*/ 290787 w 451901"/>
                <a:gd name="connsiteY376" fmla="*/ 490915 h 516458"/>
                <a:gd name="connsiteX377" fmla="*/ 287559 w 451901"/>
                <a:gd name="connsiteY377" fmla="*/ 492529 h 516458"/>
                <a:gd name="connsiteX378" fmla="*/ 285946 w 451901"/>
                <a:gd name="connsiteY378" fmla="*/ 494143 h 516458"/>
                <a:gd name="connsiteX379" fmla="*/ 284331 w 451901"/>
                <a:gd name="connsiteY379" fmla="*/ 494143 h 516458"/>
                <a:gd name="connsiteX380" fmla="*/ 281104 w 451901"/>
                <a:gd name="connsiteY380" fmla="*/ 498984 h 516458"/>
                <a:gd name="connsiteX381" fmla="*/ 281104 w 451901"/>
                <a:gd name="connsiteY381" fmla="*/ 500598 h 516458"/>
                <a:gd name="connsiteX382" fmla="*/ 279490 w 451901"/>
                <a:gd name="connsiteY382" fmla="*/ 500598 h 516458"/>
                <a:gd name="connsiteX383" fmla="*/ 276262 w 451901"/>
                <a:gd name="connsiteY383" fmla="*/ 498984 h 516458"/>
                <a:gd name="connsiteX384" fmla="*/ 276262 w 451901"/>
                <a:gd name="connsiteY384" fmla="*/ 498984 h 516458"/>
                <a:gd name="connsiteX385" fmla="*/ 274648 w 451901"/>
                <a:gd name="connsiteY385" fmla="*/ 500598 h 516458"/>
                <a:gd name="connsiteX386" fmla="*/ 273034 w 451901"/>
                <a:gd name="connsiteY386" fmla="*/ 503826 h 516458"/>
                <a:gd name="connsiteX387" fmla="*/ 271420 w 451901"/>
                <a:gd name="connsiteY387" fmla="*/ 510282 h 516458"/>
                <a:gd name="connsiteX388" fmla="*/ 271420 w 451901"/>
                <a:gd name="connsiteY388" fmla="*/ 511896 h 516458"/>
                <a:gd name="connsiteX389" fmla="*/ 269806 w 451901"/>
                <a:gd name="connsiteY389" fmla="*/ 513510 h 516458"/>
                <a:gd name="connsiteX390" fmla="*/ 268192 w 451901"/>
                <a:gd name="connsiteY390" fmla="*/ 515124 h 516458"/>
                <a:gd name="connsiteX391" fmla="*/ 266578 w 451901"/>
                <a:gd name="connsiteY391" fmla="*/ 515124 h 516458"/>
                <a:gd name="connsiteX392" fmla="*/ 264964 w 451901"/>
                <a:gd name="connsiteY392" fmla="*/ 511896 h 516458"/>
                <a:gd name="connsiteX393" fmla="*/ 263350 w 451901"/>
                <a:gd name="connsiteY393" fmla="*/ 510282 h 516458"/>
                <a:gd name="connsiteX394" fmla="*/ 261737 w 451901"/>
                <a:gd name="connsiteY394" fmla="*/ 508668 h 516458"/>
                <a:gd name="connsiteX395" fmla="*/ 258509 w 451901"/>
                <a:gd name="connsiteY395" fmla="*/ 505440 h 516458"/>
                <a:gd name="connsiteX396" fmla="*/ 255281 w 451901"/>
                <a:gd name="connsiteY396" fmla="*/ 503826 h 516458"/>
                <a:gd name="connsiteX397" fmla="*/ 255281 w 451901"/>
                <a:gd name="connsiteY397" fmla="*/ 502212 h 516458"/>
                <a:gd name="connsiteX398" fmla="*/ 253667 w 451901"/>
                <a:gd name="connsiteY398" fmla="*/ 502212 h 516458"/>
                <a:gd name="connsiteX399" fmla="*/ 245597 w 451901"/>
                <a:gd name="connsiteY399" fmla="*/ 498984 h 516458"/>
                <a:gd name="connsiteX400" fmla="*/ 243983 w 451901"/>
                <a:gd name="connsiteY400" fmla="*/ 497371 h 516458"/>
                <a:gd name="connsiteX401" fmla="*/ 231072 w 451901"/>
                <a:gd name="connsiteY401" fmla="*/ 489301 h 516458"/>
                <a:gd name="connsiteX402" fmla="*/ 231072 w 451901"/>
                <a:gd name="connsiteY402" fmla="*/ 487687 h 516458"/>
                <a:gd name="connsiteX403" fmla="*/ 231072 w 451901"/>
                <a:gd name="connsiteY403" fmla="*/ 487687 h 516458"/>
                <a:gd name="connsiteX404" fmla="*/ 229458 w 451901"/>
                <a:gd name="connsiteY404" fmla="*/ 486073 h 516458"/>
                <a:gd name="connsiteX405" fmla="*/ 227844 w 451901"/>
                <a:gd name="connsiteY405" fmla="*/ 481231 h 516458"/>
                <a:gd name="connsiteX406" fmla="*/ 227844 w 451901"/>
                <a:gd name="connsiteY406" fmla="*/ 479617 h 516458"/>
                <a:gd name="connsiteX407" fmla="*/ 226230 w 451901"/>
                <a:gd name="connsiteY407" fmla="*/ 478003 h 516458"/>
                <a:gd name="connsiteX408" fmla="*/ 223002 w 451901"/>
                <a:gd name="connsiteY408" fmla="*/ 476389 h 516458"/>
                <a:gd name="connsiteX409" fmla="*/ 213319 w 451901"/>
                <a:gd name="connsiteY409" fmla="*/ 471548 h 516458"/>
                <a:gd name="connsiteX410" fmla="*/ 213319 w 451901"/>
                <a:gd name="connsiteY410" fmla="*/ 469934 h 516458"/>
                <a:gd name="connsiteX411" fmla="*/ 210091 w 451901"/>
                <a:gd name="connsiteY411" fmla="*/ 466706 h 516458"/>
                <a:gd name="connsiteX412" fmla="*/ 208477 w 451901"/>
                <a:gd name="connsiteY412" fmla="*/ 465092 h 516458"/>
                <a:gd name="connsiteX413" fmla="*/ 208477 w 451901"/>
                <a:gd name="connsiteY413" fmla="*/ 461864 h 516458"/>
                <a:gd name="connsiteX414" fmla="*/ 208477 w 451901"/>
                <a:gd name="connsiteY414" fmla="*/ 460250 h 516458"/>
                <a:gd name="connsiteX415" fmla="*/ 206863 w 451901"/>
                <a:gd name="connsiteY415" fmla="*/ 457022 h 516458"/>
                <a:gd name="connsiteX416" fmla="*/ 206863 w 451901"/>
                <a:gd name="connsiteY416" fmla="*/ 455408 h 516458"/>
                <a:gd name="connsiteX417" fmla="*/ 208477 w 451901"/>
                <a:gd name="connsiteY417" fmla="*/ 453794 h 516458"/>
                <a:gd name="connsiteX418" fmla="*/ 208477 w 451901"/>
                <a:gd name="connsiteY418" fmla="*/ 448953 h 516458"/>
                <a:gd name="connsiteX419" fmla="*/ 210091 w 451901"/>
                <a:gd name="connsiteY419" fmla="*/ 447339 h 516458"/>
                <a:gd name="connsiteX420" fmla="*/ 210091 w 451901"/>
                <a:gd name="connsiteY420" fmla="*/ 445725 h 516458"/>
                <a:gd name="connsiteX421" fmla="*/ 208477 w 451901"/>
                <a:gd name="connsiteY421" fmla="*/ 444111 h 516458"/>
                <a:gd name="connsiteX422" fmla="*/ 206863 w 451901"/>
                <a:gd name="connsiteY422" fmla="*/ 442497 h 516458"/>
                <a:gd name="connsiteX423" fmla="*/ 195565 w 451901"/>
                <a:gd name="connsiteY423" fmla="*/ 436041 h 516458"/>
                <a:gd name="connsiteX424" fmla="*/ 192337 w 451901"/>
                <a:gd name="connsiteY424" fmla="*/ 432813 h 516458"/>
                <a:gd name="connsiteX425" fmla="*/ 185882 w 451901"/>
                <a:gd name="connsiteY425" fmla="*/ 427971 h 516458"/>
                <a:gd name="connsiteX426" fmla="*/ 185882 w 451901"/>
                <a:gd name="connsiteY426" fmla="*/ 427971 h 516458"/>
                <a:gd name="connsiteX427" fmla="*/ 185882 w 451901"/>
                <a:gd name="connsiteY427" fmla="*/ 426358 h 516458"/>
                <a:gd name="connsiteX428" fmla="*/ 182654 w 451901"/>
                <a:gd name="connsiteY428" fmla="*/ 424744 h 516458"/>
                <a:gd name="connsiteX429" fmla="*/ 176198 w 451901"/>
                <a:gd name="connsiteY429" fmla="*/ 419902 h 516458"/>
                <a:gd name="connsiteX430" fmla="*/ 172970 w 451901"/>
                <a:gd name="connsiteY430" fmla="*/ 418288 h 516458"/>
                <a:gd name="connsiteX431" fmla="*/ 171356 w 451901"/>
                <a:gd name="connsiteY431" fmla="*/ 418288 h 516458"/>
                <a:gd name="connsiteX432" fmla="*/ 168128 w 451901"/>
                <a:gd name="connsiteY432" fmla="*/ 418288 h 516458"/>
                <a:gd name="connsiteX433" fmla="*/ 166514 w 451901"/>
                <a:gd name="connsiteY433" fmla="*/ 418288 h 516458"/>
                <a:gd name="connsiteX434" fmla="*/ 163287 w 451901"/>
                <a:gd name="connsiteY434" fmla="*/ 419902 h 516458"/>
                <a:gd name="connsiteX435" fmla="*/ 160059 w 451901"/>
                <a:gd name="connsiteY435" fmla="*/ 419902 h 516458"/>
                <a:gd name="connsiteX436" fmla="*/ 158445 w 451901"/>
                <a:gd name="connsiteY436" fmla="*/ 419902 h 516458"/>
                <a:gd name="connsiteX437" fmla="*/ 156831 w 451901"/>
                <a:gd name="connsiteY437" fmla="*/ 418288 h 516458"/>
                <a:gd name="connsiteX438" fmla="*/ 155217 w 451901"/>
                <a:gd name="connsiteY438" fmla="*/ 418288 h 516458"/>
                <a:gd name="connsiteX439" fmla="*/ 155217 w 451901"/>
                <a:gd name="connsiteY439" fmla="*/ 416674 h 516458"/>
                <a:gd name="connsiteX440" fmla="*/ 155217 w 451901"/>
                <a:gd name="connsiteY440" fmla="*/ 415060 h 516458"/>
                <a:gd name="connsiteX441" fmla="*/ 156831 w 451901"/>
                <a:gd name="connsiteY441" fmla="*/ 413446 h 516458"/>
                <a:gd name="connsiteX442" fmla="*/ 156831 w 451901"/>
                <a:gd name="connsiteY442" fmla="*/ 411832 h 516458"/>
                <a:gd name="connsiteX443" fmla="*/ 158445 w 451901"/>
                <a:gd name="connsiteY443" fmla="*/ 410218 h 516458"/>
                <a:gd name="connsiteX444" fmla="*/ 160059 w 451901"/>
                <a:gd name="connsiteY444" fmla="*/ 408604 h 516458"/>
                <a:gd name="connsiteX445" fmla="*/ 160059 w 451901"/>
                <a:gd name="connsiteY445" fmla="*/ 390851 h 516458"/>
                <a:gd name="connsiteX446" fmla="*/ 160059 w 451901"/>
                <a:gd name="connsiteY446" fmla="*/ 387623 h 516458"/>
                <a:gd name="connsiteX447" fmla="*/ 158445 w 451901"/>
                <a:gd name="connsiteY447" fmla="*/ 384395 h 516458"/>
                <a:gd name="connsiteX448" fmla="*/ 156831 w 451901"/>
                <a:gd name="connsiteY448" fmla="*/ 384395 h 516458"/>
                <a:gd name="connsiteX449" fmla="*/ 153603 w 451901"/>
                <a:gd name="connsiteY449" fmla="*/ 384395 h 516458"/>
                <a:gd name="connsiteX450" fmla="*/ 151989 w 451901"/>
                <a:gd name="connsiteY450" fmla="*/ 382781 h 516458"/>
                <a:gd name="connsiteX451" fmla="*/ 150375 w 451901"/>
                <a:gd name="connsiteY451" fmla="*/ 381167 h 516458"/>
                <a:gd name="connsiteX452" fmla="*/ 143919 w 451901"/>
                <a:gd name="connsiteY452" fmla="*/ 373098 h 516458"/>
                <a:gd name="connsiteX453" fmla="*/ 140692 w 451901"/>
                <a:gd name="connsiteY453" fmla="*/ 368256 h 516458"/>
                <a:gd name="connsiteX454" fmla="*/ 135850 w 451901"/>
                <a:gd name="connsiteY454" fmla="*/ 363414 h 516458"/>
                <a:gd name="connsiteX455" fmla="*/ 132622 w 451901"/>
                <a:gd name="connsiteY455" fmla="*/ 361800 h 516458"/>
                <a:gd name="connsiteX456" fmla="*/ 131008 w 451901"/>
                <a:gd name="connsiteY456" fmla="*/ 361800 h 516458"/>
                <a:gd name="connsiteX457" fmla="*/ 129394 w 451901"/>
                <a:gd name="connsiteY457" fmla="*/ 361800 h 516458"/>
                <a:gd name="connsiteX458" fmla="*/ 129394 w 451901"/>
                <a:gd name="connsiteY458" fmla="*/ 361800 h 516458"/>
                <a:gd name="connsiteX459" fmla="*/ 127780 w 451901"/>
                <a:gd name="connsiteY459" fmla="*/ 363414 h 516458"/>
                <a:gd name="connsiteX460" fmla="*/ 126166 w 451901"/>
                <a:gd name="connsiteY460" fmla="*/ 363414 h 516458"/>
                <a:gd name="connsiteX461" fmla="*/ 124552 w 451901"/>
                <a:gd name="connsiteY461" fmla="*/ 363414 h 516458"/>
                <a:gd name="connsiteX462" fmla="*/ 121324 w 451901"/>
                <a:gd name="connsiteY462" fmla="*/ 361800 h 516458"/>
                <a:gd name="connsiteX463" fmla="*/ 111641 w 451901"/>
                <a:gd name="connsiteY463" fmla="*/ 352117 h 516458"/>
                <a:gd name="connsiteX464" fmla="*/ 106799 w 451901"/>
                <a:gd name="connsiteY464" fmla="*/ 348889 h 516458"/>
                <a:gd name="connsiteX465" fmla="*/ 95501 w 451901"/>
                <a:gd name="connsiteY465" fmla="*/ 344047 h 516458"/>
                <a:gd name="connsiteX466" fmla="*/ 92274 w 451901"/>
                <a:gd name="connsiteY466" fmla="*/ 340819 h 516458"/>
                <a:gd name="connsiteX467" fmla="*/ 89046 w 451901"/>
                <a:gd name="connsiteY467" fmla="*/ 339205 h 516458"/>
                <a:gd name="connsiteX468" fmla="*/ 87432 w 451901"/>
                <a:gd name="connsiteY468" fmla="*/ 337591 h 516458"/>
                <a:gd name="connsiteX469" fmla="*/ 87432 w 451901"/>
                <a:gd name="connsiteY469" fmla="*/ 335977 h 516458"/>
                <a:gd name="connsiteX470" fmla="*/ 87432 w 451901"/>
                <a:gd name="connsiteY470" fmla="*/ 335977 h 516458"/>
                <a:gd name="connsiteX471" fmla="*/ 85818 w 451901"/>
                <a:gd name="connsiteY471" fmla="*/ 337591 h 516458"/>
                <a:gd name="connsiteX472" fmla="*/ 84204 w 451901"/>
                <a:gd name="connsiteY472" fmla="*/ 339205 h 516458"/>
                <a:gd name="connsiteX473" fmla="*/ 82590 w 451901"/>
                <a:gd name="connsiteY473" fmla="*/ 340819 h 516458"/>
                <a:gd name="connsiteX474" fmla="*/ 80976 w 451901"/>
                <a:gd name="connsiteY474" fmla="*/ 340819 h 516458"/>
                <a:gd name="connsiteX475" fmla="*/ 80976 w 451901"/>
                <a:gd name="connsiteY475" fmla="*/ 340819 h 516458"/>
                <a:gd name="connsiteX476" fmla="*/ 77748 w 451901"/>
                <a:gd name="connsiteY476" fmla="*/ 342433 h 516458"/>
                <a:gd name="connsiteX477" fmla="*/ 76134 w 451901"/>
                <a:gd name="connsiteY477" fmla="*/ 342433 h 516458"/>
                <a:gd name="connsiteX478" fmla="*/ 76134 w 451901"/>
                <a:gd name="connsiteY478" fmla="*/ 342433 h 516458"/>
                <a:gd name="connsiteX479" fmla="*/ 74520 w 451901"/>
                <a:gd name="connsiteY479" fmla="*/ 342433 h 516458"/>
                <a:gd name="connsiteX480" fmla="*/ 71292 w 451901"/>
                <a:gd name="connsiteY480" fmla="*/ 340819 h 516458"/>
                <a:gd name="connsiteX481" fmla="*/ 71292 w 451901"/>
                <a:gd name="connsiteY481" fmla="*/ 340819 h 516458"/>
                <a:gd name="connsiteX482" fmla="*/ 69678 w 451901"/>
                <a:gd name="connsiteY482" fmla="*/ 340819 h 516458"/>
                <a:gd name="connsiteX483" fmla="*/ 66451 w 451901"/>
                <a:gd name="connsiteY483" fmla="*/ 340819 h 516458"/>
                <a:gd name="connsiteX484" fmla="*/ 64837 w 451901"/>
                <a:gd name="connsiteY484" fmla="*/ 340819 h 516458"/>
                <a:gd name="connsiteX485" fmla="*/ 64837 w 451901"/>
                <a:gd name="connsiteY485" fmla="*/ 340819 h 516458"/>
                <a:gd name="connsiteX486" fmla="*/ 61609 w 451901"/>
                <a:gd name="connsiteY486" fmla="*/ 340819 h 516458"/>
                <a:gd name="connsiteX487" fmla="*/ 40628 w 451901"/>
                <a:gd name="connsiteY487" fmla="*/ 327908 h 516458"/>
                <a:gd name="connsiteX488" fmla="*/ 32558 w 451901"/>
                <a:gd name="connsiteY488" fmla="*/ 326294 h 516458"/>
                <a:gd name="connsiteX489" fmla="*/ 27716 w 451901"/>
                <a:gd name="connsiteY489" fmla="*/ 324680 h 516458"/>
                <a:gd name="connsiteX490" fmla="*/ 26102 w 451901"/>
                <a:gd name="connsiteY490" fmla="*/ 324680 h 516458"/>
                <a:gd name="connsiteX491" fmla="*/ 16419 w 451901"/>
                <a:gd name="connsiteY491" fmla="*/ 323066 h 516458"/>
                <a:gd name="connsiteX492" fmla="*/ 14805 w 451901"/>
                <a:gd name="connsiteY492" fmla="*/ 323066 h 516458"/>
                <a:gd name="connsiteX493" fmla="*/ 13191 w 451901"/>
                <a:gd name="connsiteY493" fmla="*/ 321452 h 516458"/>
                <a:gd name="connsiteX494" fmla="*/ 13191 w 451901"/>
                <a:gd name="connsiteY494" fmla="*/ 319838 h 516458"/>
                <a:gd name="connsiteX495" fmla="*/ 11577 w 451901"/>
                <a:gd name="connsiteY495" fmla="*/ 316610 h 516458"/>
                <a:gd name="connsiteX496" fmla="*/ 6735 w 451901"/>
                <a:gd name="connsiteY496" fmla="*/ 310154 h 516458"/>
                <a:gd name="connsiteX497" fmla="*/ 6735 w 451901"/>
                <a:gd name="connsiteY497" fmla="*/ 308540 h 516458"/>
                <a:gd name="connsiteX498" fmla="*/ 5121 w 451901"/>
                <a:gd name="connsiteY498" fmla="*/ 305313 h 516458"/>
                <a:gd name="connsiteX499" fmla="*/ 5121 w 451901"/>
                <a:gd name="connsiteY499" fmla="*/ 303699 h 516458"/>
                <a:gd name="connsiteX500" fmla="*/ 5121 w 451901"/>
                <a:gd name="connsiteY500" fmla="*/ 302085 h 516458"/>
                <a:gd name="connsiteX501" fmla="*/ 6735 w 451901"/>
                <a:gd name="connsiteY501" fmla="*/ 300471 h 516458"/>
                <a:gd name="connsiteX502" fmla="*/ 9963 w 451901"/>
                <a:gd name="connsiteY502" fmla="*/ 298857 h 516458"/>
                <a:gd name="connsiteX503" fmla="*/ 9963 w 451901"/>
                <a:gd name="connsiteY503" fmla="*/ 297243 h 516458"/>
                <a:gd name="connsiteX504" fmla="*/ 11577 w 451901"/>
                <a:gd name="connsiteY504" fmla="*/ 297243 h 516458"/>
                <a:gd name="connsiteX505" fmla="*/ 11577 w 451901"/>
                <a:gd name="connsiteY505" fmla="*/ 295629 h 516458"/>
                <a:gd name="connsiteX506" fmla="*/ 11577 w 451901"/>
                <a:gd name="connsiteY506" fmla="*/ 292401 h 516458"/>
                <a:gd name="connsiteX507" fmla="*/ 13191 w 451901"/>
                <a:gd name="connsiteY507" fmla="*/ 289173 h 516458"/>
                <a:gd name="connsiteX508" fmla="*/ 13191 w 451901"/>
                <a:gd name="connsiteY508" fmla="*/ 289173 h 516458"/>
                <a:gd name="connsiteX509" fmla="*/ 14805 w 451901"/>
                <a:gd name="connsiteY509" fmla="*/ 285945 h 516458"/>
                <a:gd name="connsiteX510" fmla="*/ 16419 w 451901"/>
                <a:gd name="connsiteY510" fmla="*/ 282718 h 516458"/>
                <a:gd name="connsiteX511" fmla="*/ 16419 w 451901"/>
                <a:gd name="connsiteY511" fmla="*/ 281104 h 516458"/>
                <a:gd name="connsiteX512" fmla="*/ 16419 w 451901"/>
                <a:gd name="connsiteY512" fmla="*/ 281104 h 516458"/>
                <a:gd name="connsiteX513" fmla="*/ 18033 w 451901"/>
                <a:gd name="connsiteY513" fmla="*/ 279490 h 516458"/>
                <a:gd name="connsiteX514" fmla="*/ 21260 w 451901"/>
                <a:gd name="connsiteY514" fmla="*/ 276262 h 516458"/>
                <a:gd name="connsiteX515" fmla="*/ 21260 w 451901"/>
                <a:gd name="connsiteY515" fmla="*/ 276262 h 516458"/>
                <a:gd name="connsiteX516" fmla="*/ 22874 w 451901"/>
                <a:gd name="connsiteY516" fmla="*/ 274648 h 516458"/>
                <a:gd name="connsiteX517" fmla="*/ 22874 w 451901"/>
                <a:gd name="connsiteY517" fmla="*/ 274648 h 516458"/>
                <a:gd name="connsiteX518" fmla="*/ 22874 w 451901"/>
                <a:gd name="connsiteY518" fmla="*/ 273034 h 516458"/>
                <a:gd name="connsiteX519" fmla="*/ 22874 w 451901"/>
                <a:gd name="connsiteY519" fmla="*/ 271420 h 516458"/>
                <a:gd name="connsiteX520" fmla="*/ 16419 w 451901"/>
                <a:gd name="connsiteY520" fmla="*/ 263350 h 516458"/>
                <a:gd name="connsiteX521" fmla="*/ 14805 w 451901"/>
                <a:gd name="connsiteY521" fmla="*/ 260122 h 516458"/>
                <a:gd name="connsiteX522" fmla="*/ 14805 w 451901"/>
                <a:gd name="connsiteY522" fmla="*/ 256895 h 516458"/>
                <a:gd name="connsiteX523" fmla="*/ 14805 w 451901"/>
                <a:gd name="connsiteY523" fmla="*/ 255281 h 516458"/>
                <a:gd name="connsiteX524" fmla="*/ 14805 w 451901"/>
                <a:gd name="connsiteY524" fmla="*/ 253667 h 516458"/>
                <a:gd name="connsiteX525" fmla="*/ 14805 w 451901"/>
                <a:gd name="connsiteY525" fmla="*/ 252053 h 516458"/>
                <a:gd name="connsiteX526" fmla="*/ 16419 w 451901"/>
                <a:gd name="connsiteY526" fmla="*/ 248825 h 516458"/>
                <a:gd name="connsiteX527" fmla="*/ 16419 w 451901"/>
                <a:gd name="connsiteY527" fmla="*/ 248825 h 516458"/>
                <a:gd name="connsiteX528" fmla="*/ 18033 w 451901"/>
                <a:gd name="connsiteY528" fmla="*/ 243983 h 516458"/>
                <a:gd name="connsiteX529" fmla="*/ 18033 w 451901"/>
                <a:gd name="connsiteY529" fmla="*/ 239141 h 516458"/>
                <a:gd name="connsiteX530" fmla="*/ 18033 w 451901"/>
                <a:gd name="connsiteY530" fmla="*/ 237527 h 516458"/>
                <a:gd name="connsiteX531" fmla="*/ 18033 w 451901"/>
                <a:gd name="connsiteY531" fmla="*/ 235913 h 516458"/>
                <a:gd name="connsiteX532" fmla="*/ 21260 w 451901"/>
                <a:gd name="connsiteY532" fmla="*/ 232686 h 516458"/>
                <a:gd name="connsiteX533" fmla="*/ 21260 w 451901"/>
                <a:gd name="connsiteY533" fmla="*/ 229458 h 516458"/>
                <a:gd name="connsiteX534" fmla="*/ 21260 w 451901"/>
                <a:gd name="connsiteY534" fmla="*/ 229458 h 516458"/>
                <a:gd name="connsiteX535" fmla="*/ 22874 w 451901"/>
                <a:gd name="connsiteY535" fmla="*/ 227844 h 516458"/>
                <a:gd name="connsiteX536" fmla="*/ 27716 w 451901"/>
                <a:gd name="connsiteY536" fmla="*/ 223002 h 516458"/>
                <a:gd name="connsiteX537" fmla="*/ 27716 w 451901"/>
                <a:gd name="connsiteY537" fmla="*/ 223002 h 516458"/>
                <a:gd name="connsiteX538" fmla="*/ 27716 w 451901"/>
                <a:gd name="connsiteY538" fmla="*/ 221388 h 516458"/>
                <a:gd name="connsiteX539" fmla="*/ 30944 w 451901"/>
                <a:gd name="connsiteY539" fmla="*/ 213318 h 516458"/>
                <a:gd name="connsiteX540" fmla="*/ 30944 w 451901"/>
                <a:gd name="connsiteY540" fmla="*/ 211704 h 516458"/>
                <a:gd name="connsiteX541" fmla="*/ 32558 w 451901"/>
                <a:gd name="connsiteY541" fmla="*/ 211704 h 516458"/>
                <a:gd name="connsiteX542" fmla="*/ 32558 w 451901"/>
                <a:gd name="connsiteY542" fmla="*/ 210091 h 516458"/>
                <a:gd name="connsiteX543" fmla="*/ 34172 w 451901"/>
                <a:gd name="connsiteY543" fmla="*/ 210091 h 516458"/>
                <a:gd name="connsiteX544" fmla="*/ 34172 w 451901"/>
                <a:gd name="connsiteY544" fmla="*/ 208477 h 516458"/>
                <a:gd name="connsiteX545" fmla="*/ 35786 w 451901"/>
                <a:gd name="connsiteY545" fmla="*/ 202021 h 516458"/>
                <a:gd name="connsiteX546" fmla="*/ 37400 w 451901"/>
                <a:gd name="connsiteY546" fmla="*/ 200407 h 516458"/>
                <a:gd name="connsiteX547" fmla="*/ 39014 w 451901"/>
                <a:gd name="connsiteY547" fmla="*/ 198793 h 516458"/>
                <a:gd name="connsiteX548" fmla="*/ 39014 w 451901"/>
                <a:gd name="connsiteY548" fmla="*/ 197179 h 516458"/>
                <a:gd name="connsiteX549" fmla="*/ 40628 w 451901"/>
                <a:gd name="connsiteY549" fmla="*/ 195565 h 516458"/>
                <a:gd name="connsiteX550" fmla="*/ 43856 w 451901"/>
                <a:gd name="connsiteY550" fmla="*/ 195565 h 516458"/>
                <a:gd name="connsiteX551" fmla="*/ 43856 w 451901"/>
                <a:gd name="connsiteY551" fmla="*/ 195565 h 516458"/>
                <a:gd name="connsiteX552" fmla="*/ 45469 w 451901"/>
                <a:gd name="connsiteY552" fmla="*/ 195565 h 516458"/>
                <a:gd name="connsiteX553" fmla="*/ 48698 w 451901"/>
                <a:gd name="connsiteY553" fmla="*/ 195565 h 516458"/>
                <a:gd name="connsiteX554" fmla="*/ 48698 w 451901"/>
                <a:gd name="connsiteY554" fmla="*/ 197179 h 516458"/>
                <a:gd name="connsiteX555" fmla="*/ 50311 w 451901"/>
                <a:gd name="connsiteY555" fmla="*/ 195565 h 516458"/>
                <a:gd name="connsiteX556" fmla="*/ 51925 w 451901"/>
                <a:gd name="connsiteY556" fmla="*/ 195565 h 516458"/>
                <a:gd name="connsiteX557" fmla="*/ 53539 w 451901"/>
                <a:gd name="connsiteY557" fmla="*/ 195565 h 516458"/>
                <a:gd name="connsiteX558" fmla="*/ 55153 w 451901"/>
                <a:gd name="connsiteY558" fmla="*/ 192337 h 516458"/>
                <a:gd name="connsiteX559" fmla="*/ 56767 w 451901"/>
                <a:gd name="connsiteY559" fmla="*/ 192337 h 516458"/>
                <a:gd name="connsiteX560" fmla="*/ 56767 w 451901"/>
                <a:gd name="connsiteY560" fmla="*/ 192337 h 516458"/>
                <a:gd name="connsiteX561" fmla="*/ 58381 w 451901"/>
                <a:gd name="connsiteY561" fmla="*/ 190723 h 516458"/>
                <a:gd name="connsiteX562" fmla="*/ 59995 w 451901"/>
                <a:gd name="connsiteY562" fmla="*/ 190723 h 516458"/>
                <a:gd name="connsiteX563" fmla="*/ 59995 w 451901"/>
                <a:gd name="connsiteY563" fmla="*/ 190723 h 516458"/>
                <a:gd name="connsiteX564" fmla="*/ 61609 w 451901"/>
                <a:gd name="connsiteY564" fmla="*/ 190723 h 516458"/>
                <a:gd name="connsiteX565" fmla="*/ 61609 w 451901"/>
                <a:gd name="connsiteY565" fmla="*/ 190723 h 516458"/>
                <a:gd name="connsiteX566" fmla="*/ 61609 w 451901"/>
                <a:gd name="connsiteY566" fmla="*/ 185882 h 516458"/>
                <a:gd name="connsiteX567" fmla="*/ 61609 w 451901"/>
                <a:gd name="connsiteY567" fmla="*/ 182654 h 516458"/>
                <a:gd name="connsiteX568" fmla="*/ 61609 w 451901"/>
                <a:gd name="connsiteY568" fmla="*/ 181040 h 516458"/>
                <a:gd name="connsiteX569" fmla="*/ 61609 w 451901"/>
                <a:gd name="connsiteY569" fmla="*/ 171356 h 516458"/>
                <a:gd name="connsiteX570" fmla="*/ 61609 w 451901"/>
                <a:gd name="connsiteY570" fmla="*/ 168128 h 516458"/>
                <a:gd name="connsiteX571" fmla="*/ 61609 w 451901"/>
                <a:gd name="connsiteY571" fmla="*/ 164900 h 516458"/>
                <a:gd name="connsiteX572" fmla="*/ 61609 w 451901"/>
                <a:gd name="connsiteY572" fmla="*/ 158445 h 516458"/>
                <a:gd name="connsiteX573" fmla="*/ 61609 w 451901"/>
                <a:gd name="connsiteY573" fmla="*/ 156831 h 516458"/>
                <a:gd name="connsiteX574" fmla="*/ 61609 w 451901"/>
                <a:gd name="connsiteY574" fmla="*/ 153603 h 516458"/>
                <a:gd name="connsiteX575" fmla="*/ 64837 w 451901"/>
                <a:gd name="connsiteY575" fmla="*/ 145533 h 516458"/>
                <a:gd name="connsiteX576" fmla="*/ 64837 w 451901"/>
                <a:gd name="connsiteY576" fmla="*/ 142305 h 516458"/>
                <a:gd name="connsiteX577" fmla="*/ 64837 w 451901"/>
                <a:gd name="connsiteY577" fmla="*/ 140691 h 516458"/>
                <a:gd name="connsiteX578" fmla="*/ 63223 w 451901"/>
                <a:gd name="connsiteY578" fmla="*/ 134236 h 516458"/>
                <a:gd name="connsiteX579" fmla="*/ 61609 w 451901"/>
                <a:gd name="connsiteY579" fmla="*/ 131008 h 516458"/>
                <a:gd name="connsiteX580" fmla="*/ 61609 w 451901"/>
                <a:gd name="connsiteY580" fmla="*/ 129394 h 516458"/>
                <a:gd name="connsiteX581" fmla="*/ 61609 w 451901"/>
                <a:gd name="connsiteY581" fmla="*/ 129394 h 516458"/>
                <a:gd name="connsiteX582" fmla="*/ 61609 w 451901"/>
                <a:gd name="connsiteY582" fmla="*/ 129394 h 516458"/>
                <a:gd name="connsiteX583" fmla="*/ 59995 w 451901"/>
                <a:gd name="connsiteY583" fmla="*/ 129394 h 516458"/>
                <a:gd name="connsiteX584" fmla="*/ 58381 w 451901"/>
                <a:gd name="connsiteY584" fmla="*/ 127780 h 516458"/>
                <a:gd name="connsiteX585" fmla="*/ 55153 w 451901"/>
                <a:gd name="connsiteY585" fmla="*/ 126166 h 516458"/>
                <a:gd name="connsiteX586" fmla="*/ 51925 w 451901"/>
                <a:gd name="connsiteY586" fmla="*/ 119710 h 516458"/>
                <a:gd name="connsiteX587" fmla="*/ 50311 w 451901"/>
                <a:gd name="connsiteY587" fmla="*/ 118096 h 516458"/>
                <a:gd name="connsiteX588" fmla="*/ 50311 w 451901"/>
                <a:gd name="connsiteY588" fmla="*/ 114869 h 516458"/>
                <a:gd name="connsiteX589" fmla="*/ 51925 w 451901"/>
                <a:gd name="connsiteY589" fmla="*/ 113255 h 516458"/>
                <a:gd name="connsiteX590" fmla="*/ 53539 w 451901"/>
                <a:gd name="connsiteY590" fmla="*/ 113255 h 516458"/>
                <a:gd name="connsiteX591" fmla="*/ 53539 w 451901"/>
                <a:gd name="connsiteY591" fmla="*/ 111641 h 516458"/>
                <a:gd name="connsiteX592" fmla="*/ 53539 w 451901"/>
                <a:gd name="connsiteY592" fmla="*/ 110027 h 516458"/>
                <a:gd name="connsiteX593" fmla="*/ 53539 w 451901"/>
                <a:gd name="connsiteY593" fmla="*/ 108413 h 516458"/>
                <a:gd name="connsiteX594" fmla="*/ 53539 w 451901"/>
                <a:gd name="connsiteY594" fmla="*/ 106799 h 516458"/>
                <a:gd name="connsiteX595" fmla="*/ 53539 w 451901"/>
                <a:gd name="connsiteY595" fmla="*/ 103571 h 516458"/>
                <a:gd name="connsiteX596" fmla="*/ 53539 w 451901"/>
                <a:gd name="connsiteY596" fmla="*/ 103571 h 516458"/>
                <a:gd name="connsiteX597" fmla="*/ 55153 w 451901"/>
                <a:gd name="connsiteY597" fmla="*/ 101957 h 516458"/>
                <a:gd name="connsiteX598" fmla="*/ 55153 w 451901"/>
                <a:gd name="connsiteY598" fmla="*/ 100343 h 516458"/>
                <a:gd name="connsiteX599" fmla="*/ 55153 w 451901"/>
                <a:gd name="connsiteY599" fmla="*/ 98729 h 516458"/>
                <a:gd name="connsiteX600" fmla="*/ 55153 w 451901"/>
                <a:gd name="connsiteY600" fmla="*/ 97115 h 516458"/>
                <a:gd name="connsiteX601" fmla="*/ 55153 w 451901"/>
                <a:gd name="connsiteY601" fmla="*/ 95501 h 516458"/>
                <a:gd name="connsiteX602" fmla="*/ 56767 w 451901"/>
                <a:gd name="connsiteY602" fmla="*/ 95501 h 516458"/>
                <a:gd name="connsiteX603" fmla="*/ 56767 w 451901"/>
                <a:gd name="connsiteY603" fmla="*/ 95501 h 516458"/>
                <a:gd name="connsiteX604" fmla="*/ 58381 w 451901"/>
                <a:gd name="connsiteY604" fmla="*/ 95501 h 516458"/>
                <a:gd name="connsiteX605" fmla="*/ 59995 w 451901"/>
                <a:gd name="connsiteY605" fmla="*/ 97115 h 516458"/>
                <a:gd name="connsiteX606" fmla="*/ 59995 w 451901"/>
                <a:gd name="connsiteY606" fmla="*/ 97115 h 516458"/>
                <a:gd name="connsiteX607" fmla="*/ 61609 w 451901"/>
                <a:gd name="connsiteY607" fmla="*/ 97115 h 516458"/>
                <a:gd name="connsiteX608" fmla="*/ 63223 w 451901"/>
                <a:gd name="connsiteY608" fmla="*/ 97115 h 516458"/>
                <a:gd name="connsiteX609" fmla="*/ 63223 w 451901"/>
                <a:gd name="connsiteY609" fmla="*/ 95501 h 516458"/>
                <a:gd name="connsiteX610" fmla="*/ 64837 w 451901"/>
                <a:gd name="connsiteY610" fmla="*/ 95501 h 516458"/>
                <a:gd name="connsiteX611" fmla="*/ 66451 w 451901"/>
                <a:gd name="connsiteY611" fmla="*/ 95501 h 516458"/>
                <a:gd name="connsiteX612" fmla="*/ 66451 w 451901"/>
                <a:gd name="connsiteY612" fmla="*/ 95501 h 516458"/>
                <a:gd name="connsiteX613" fmla="*/ 66451 w 451901"/>
                <a:gd name="connsiteY613" fmla="*/ 93887 h 516458"/>
                <a:gd name="connsiteX614" fmla="*/ 63223 w 451901"/>
                <a:gd name="connsiteY614" fmla="*/ 92273 h 516458"/>
                <a:gd name="connsiteX615" fmla="*/ 61609 w 451901"/>
                <a:gd name="connsiteY615" fmla="*/ 92273 h 516458"/>
                <a:gd name="connsiteX616" fmla="*/ 61609 w 451901"/>
                <a:gd name="connsiteY616" fmla="*/ 90660 h 516458"/>
                <a:gd name="connsiteX617" fmla="*/ 61609 w 451901"/>
                <a:gd name="connsiteY617" fmla="*/ 89046 h 516458"/>
                <a:gd name="connsiteX618" fmla="*/ 61609 w 451901"/>
                <a:gd name="connsiteY618" fmla="*/ 89046 h 516458"/>
                <a:gd name="connsiteX619" fmla="*/ 63223 w 451901"/>
                <a:gd name="connsiteY619" fmla="*/ 84204 h 516458"/>
                <a:gd name="connsiteX620" fmla="*/ 66451 w 451901"/>
                <a:gd name="connsiteY620" fmla="*/ 77748 h 516458"/>
                <a:gd name="connsiteX621" fmla="*/ 66451 w 451901"/>
                <a:gd name="connsiteY621" fmla="*/ 72906 h 516458"/>
                <a:gd name="connsiteX622" fmla="*/ 63223 w 451901"/>
                <a:gd name="connsiteY622" fmla="*/ 68065 h 516458"/>
                <a:gd name="connsiteX623" fmla="*/ 59995 w 451901"/>
                <a:gd name="connsiteY623" fmla="*/ 63223 h 516458"/>
                <a:gd name="connsiteX624" fmla="*/ 59995 w 451901"/>
                <a:gd name="connsiteY624" fmla="*/ 59995 h 516458"/>
                <a:gd name="connsiteX625" fmla="*/ 59995 w 451901"/>
                <a:gd name="connsiteY625" fmla="*/ 58381 h 516458"/>
                <a:gd name="connsiteX626" fmla="*/ 63223 w 451901"/>
                <a:gd name="connsiteY626" fmla="*/ 56767 h 516458"/>
                <a:gd name="connsiteX627" fmla="*/ 63223 w 451901"/>
                <a:gd name="connsiteY627" fmla="*/ 56767 h 516458"/>
                <a:gd name="connsiteX628" fmla="*/ 63223 w 451901"/>
                <a:gd name="connsiteY628" fmla="*/ 55153 h 516458"/>
                <a:gd name="connsiteX629" fmla="*/ 63223 w 451901"/>
                <a:gd name="connsiteY629" fmla="*/ 53539 h 516458"/>
                <a:gd name="connsiteX630" fmla="*/ 58381 w 451901"/>
                <a:gd name="connsiteY630" fmla="*/ 47083 h 516458"/>
                <a:gd name="connsiteX631" fmla="*/ 56767 w 451901"/>
                <a:gd name="connsiteY631" fmla="*/ 42242 h 516458"/>
                <a:gd name="connsiteX632" fmla="*/ 55153 w 451901"/>
                <a:gd name="connsiteY632" fmla="*/ 40628 h 516458"/>
                <a:gd name="connsiteX633" fmla="*/ 56767 w 451901"/>
                <a:gd name="connsiteY633" fmla="*/ 39014 h 516458"/>
                <a:gd name="connsiteX634" fmla="*/ 56767 w 451901"/>
                <a:gd name="connsiteY634" fmla="*/ 37400 h 516458"/>
                <a:gd name="connsiteX635" fmla="*/ 58381 w 451901"/>
                <a:gd name="connsiteY635" fmla="*/ 37400 h 516458"/>
                <a:gd name="connsiteX636" fmla="*/ 58381 w 451901"/>
                <a:gd name="connsiteY636" fmla="*/ 37400 h 516458"/>
                <a:gd name="connsiteX637" fmla="*/ 59995 w 451901"/>
                <a:gd name="connsiteY637" fmla="*/ 35786 h 516458"/>
                <a:gd name="connsiteX638" fmla="*/ 63223 w 451901"/>
                <a:gd name="connsiteY638" fmla="*/ 35786 h 516458"/>
                <a:gd name="connsiteX639" fmla="*/ 64837 w 451901"/>
                <a:gd name="connsiteY639" fmla="*/ 35786 h 516458"/>
                <a:gd name="connsiteX640" fmla="*/ 66451 w 451901"/>
                <a:gd name="connsiteY640" fmla="*/ 37400 h 516458"/>
                <a:gd name="connsiteX641" fmla="*/ 69678 w 451901"/>
                <a:gd name="connsiteY641" fmla="*/ 37400 h 516458"/>
                <a:gd name="connsiteX642" fmla="*/ 71292 w 451901"/>
                <a:gd name="connsiteY642" fmla="*/ 37400 h 516458"/>
                <a:gd name="connsiteX643" fmla="*/ 72906 w 451901"/>
                <a:gd name="connsiteY643" fmla="*/ 37400 h 516458"/>
                <a:gd name="connsiteX644" fmla="*/ 74520 w 451901"/>
                <a:gd name="connsiteY644" fmla="*/ 35786 h 516458"/>
                <a:gd name="connsiteX645" fmla="*/ 76134 w 451901"/>
                <a:gd name="connsiteY645" fmla="*/ 34172 h 516458"/>
                <a:gd name="connsiteX646" fmla="*/ 77748 w 451901"/>
                <a:gd name="connsiteY646" fmla="*/ 34172 h 516458"/>
                <a:gd name="connsiteX647" fmla="*/ 82590 w 451901"/>
                <a:gd name="connsiteY647" fmla="*/ 34172 h 516458"/>
                <a:gd name="connsiteX648" fmla="*/ 84204 w 451901"/>
                <a:gd name="connsiteY648" fmla="*/ 32558 h 516458"/>
                <a:gd name="connsiteX649" fmla="*/ 85818 w 451901"/>
                <a:gd name="connsiteY649" fmla="*/ 32558 h 516458"/>
                <a:gd name="connsiteX650" fmla="*/ 89046 w 451901"/>
                <a:gd name="connsiteY650" fmla="*/ 29330 h 516458"/>
                <a:gd name="connsiteX651" fmla="*/ 90660 w 451901"/>
                <a:gd name="connsiteY651" fmla="*/ 26102 h 516458"/>
                <a:gd name="connsiteX652" fmla="*/ 92274 w 451901"/>
                <a:gd name="connsiteY652" fmla="*/ 24488 h 516458"/>
                <a:gd name="connsiteX653" fmla="*/ 93887 w 451901"/>
                <a:gd name="connsiteY653" fmla="*/ 22874 h 516458"/>
                <a:gd name="connsiteX654" fmla="*/ 93887 w 451901"/>
                <a:gd name="connsiteY654" fmla="*/ 21260 h 516458"/>
                <a:gd name="connsiteX655" fmla="*/ 93887 w 451901"/>
                <a:gd name="connsiteY655" fmla="*/ 19647 h 516458"/>
                <a:gd name="connsiteX656" fmla="*/ 92274 w 451901"/>
                <a:gd name="connsiteY656" fmla="*/ 13191 h 516458"/>
                <a:gd name="connsiteX657" fmla="*/ 92274 w 451901"/>
                <a:gd name="connsiteY657" fmla="*/ 11577 h 516458"/>
                <a:gd name="connsiteX658" fmla="*/ 93887 w 451901"/>
                <a:gd name="connsiteY658" fmla="*/ 11577 h 516458"/>
                <a:gd name="connsiteX659" fmla="*/ 95501 w 451901"/>
                <a:gd name="connsiteY659" fmla="*/ 9963 h 516458"/>
                <a:gd name="connsiteX660" fmla="*/ 97115 w 451901"/>
                <a:gd name="connsiteY660" fmla="*/ 9963 h 516458"/>
                <a:gd name="connsiteX661" fmla="*/ 98729 w 451901"/>
                <a:gd name="connsiteY661" fmla="*/ 8349 h 516458"/>
                <a:gd name="connsiteX662" fmla="*/ 100343 w 451901"/>
                <a:gd name="connsiteY662" fmla="*/ 8349 h 516458"/>
                <a:gd name="connsiteX663" fmla="*/ 101957 w 451901"/>
                <a:gd name="connsiteY663" fmla="*/ 6735 h 516458"/>
                <a:gd name="connsiteX664" fmla="*/ 101957 w 451901"/>
                <a:gd name="connsiteY664" fmla="*/ 5121 h 516458"/>
                <a:gd name="connsiteX665" fmla="*/ 103571 w 451901"/>
                <a:gd name="connsiteY665" fmla="*/ 5121 h 516458"/>
                <a:gd name="connsiteX666" fmla="*/ 105185 w 451901"/>
                <a:gd name="connsiteY666" fmla="*/ 5121 h 51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</a:cxnLst>
              <a:rect l="l" t="t" r="r" b="b"/>
              <a:pathLst>
                <a:path w="451901" h="516458">
                  <a:moveTo>
                    <a:pt x="108413" y="5121"/>
                  </a:moveTo>
                  <a:lnTo>
                    <a:pt x="113255" y="5121"/>
                  </a:lnTo>
                  <a:lnTo>
                    <a:pt x="114869" y="5121"/>
                  </a:lnTo>
                  <a:lnTo>
                    <a:pt x="116483" y="5121"/>
                  </a:lnTo>
                  <a:lnTo>
                    <a:pt x="121324" y="8349"/>
                  </a:lnTo>
                  <a:lnTo>
                    <a:pt x="124552" y="9963"/>
                  </a:lnTo>
                  <a:lnTo>
                    <a:pt x="124552" y="9963"/>
                  </a:lnTo>
                  <a:lnTo>
                    <a:pt x="126166" y="11577"/>
                  </a:lnTo>
                  <a:lnTo>
                    <a:pt x="126166" y="11577"/>
                  </a:lnTo>
                  <a:lnTo>
                    <a:pt x="127780" y="13191"/>
                  </a:lnTo>
                  <a:lnTo>
                    <a:pt x="129394" y="13191"/>
                  </a:lnTo>
                  <a:lnTo>
                    <a:pt x="132622" y="13191"/>
                  </a:lnTo>
                  <a:lnTo>
                    <a:pt x="134236" y="13191"/>
                  </a:lnTo>
                  <a:lnTo>
                    <a:pt x="134236" y="14805"/>
                  </a:lnTo>
                  <a:lnTo>
                    <a:pt x="135850" y="16419"/>
                  </a:lnTo>
                  <a:lnTo>
                    <a:pt x="139078" y="19647"/>
                  </a:lnTo>
                  <a:lnTo>
                    <a:pt x="142305" y="22874"/>
                  </a:lnTo>
                  <a:lnTo>
                    <a:pt x="142305" y="24488"/>
                  </a:lnTo>
                  <a:lnTo>
                    <a:pt x="143919" y="24488"/>
                  </a:lnTo>
                  <a:lnTo>
                    <a:pt x="150375" y="26102"/>
                  </a:lnTo>
                  <a:lnTo>
                    <a:pt x="151989" y="26102"/>
                  </a:lnTo>
                  <a:lnTo>
                    <a:pt x="151989" y="26102"/>
                  </a:lnTo>
                  <a:lnTo>
                    <a:pt x="153603" y="27716"/>
                  </a:lnTo>
                  <a:lnTo>
                    <a:pt x="151989" y="27716"/>
                  </a:lnTo>
                  <a:lnTo>
                    <a:pt x="151989" y="29330"/>
                  </a:lnTo>
                  <a:lnTo>
                    <a:pt x="150375" y="29330"/>
                  </a:lnTo>
                  <a:lnTo>
                    <a:pt x="147147" y="30944"/>
                  </a:lnTo>
                  <a:lnTo>
                    <a:pt x="147147" y="30944"/>
                  </a:lnTo>
                  <a:lnTo>
                    <a:pt x="145533" y="30944"/>
                  </a:lnTo>
                  <a:lnTo>
                    <a:pt x="145533" y="32558"/>
                  </a:lnTo>
                  <a:lnTo>
                    <a:pt x="145533" y="34172"/>
                  </a:lnTo>
                  <a:lnTo>
                    <a:pt x="145533" y="34172"/>
                  </a:lnTo>
                  <a:lnTo>
                    <a:pt x="147147" y="39014"/>
                  </a:lnTo>
                  <a:lnTo>
                    <a:pt x="147147" y="40628"/>
                  </a:lnTo>
                  <a:lnTo>
                    <a:pt x="147147" y="42242"/>
                  </a:lnTo>
                  <a:lnTo>
                    <a:pt x="151989" y="43856"/>
                  </a:lnTo>
                  <a:lnTo>
                    <a:pt x="153603" y="45469"/>
                  </a:lnTo>
                  <a:lnTo>
                    <a:pt x="158445" y="45469"/>
                  </a:lnTo>
                  <a:lnTo>
                    <a:pt x="160059" y="45469"/>
                  </a:lnTo>
                  <a:lnTo>
                    <a:pt x="161673" y="45469"/>
                  </a:lnTo>
                  <a:lnTo>
                    <a:pt x="161673" y="47083"/>
                  </a:lnTo>
                  <a:lnTo>
                    <a:pt x="161673" y="48697"/>
                  </a:lnTo>
                  <a:lnTo>
                    <a:pt x="161673" y="50311"/>
                  </a:lnTo>
                  <a:lnTo>
                    <a:pt x="163287" y="50311"/>
                  </a:lnTo>
                  <a:lnTo>
                    <a:pt x="169742" y="51925"/>
                  </a:lnTo>
                  <a:lnTo>
                    <a:pt x="171356" y="51925"/>
                  </a:lnTo>
                  <a:lnTo>
                    <a:pt x="172970" y="53539"/>
                  </a:lnTo>
                  <a:lnTo>
                    <a:pt x="174584" y="53539"/>
                  </a:lnTo>
                  <a:lnTo>
                    <a:pt x="174584" y="53539"/>
                  </a:lnTo>
                  <a:lnTo>
                    <a:pt x="176198" y="55153"/>
                  </a:lnTo>
                  <a:lnTo>
                    <a:pt x="177812" y="55153"/>
                  </a:lnTo>
                  <a:lnTo>
                    <a:pt x="179426" y="56767"/>
                  </a:lnTo>
                  <a:lnTo>
                    <a:pt x="179426" y="56767"/>
                  </a:lnTo>
                  <a:lnTo>
                    <a:pt x="182654" y="59995"/>
                  </a:lnTo>
                  <a:lnTo>
                    <a:pt x="185882" y="63223"/>
                  </a:lnTo>
                  <a:lnTo>
                    <a:pt x="189110" y="64837"/>
                  </a:lnTo>
                  <a:lnTo>
                    <a:pt x="192337" y="66451"/>
                  </a:lnTo>
                  <a:lnTo>
                    <a:pt x="192337" y="64837"/>
                  </a:lnTo>
                  <a:lnTo>
                    <a:pt x="193951" y="64837"/>
                  </a:lnTo>
                  <a:lnTo>
                    <a:pt x="193951" y="58381"/>
                  </a:lnTo>
                  <a:lnTo>
                    <a:pt x="193951" y="58381"/>
                  </a:lnTo>
                  <a:lnTo>
                    <a:pt x="195565" y="56767"/>
                  </a:lnTo>
                  <a:lnTo>
                    <a:pt x="195565" y="55153"/>
                  </a:lnTo>
                  <a:lnTo>
                    <a:pt x="197179" y="53539"/>
                  </a:lnTo>
                  <a:lnTo>
                    <a:pt x="198793" y="51925"/>
                  </a:lnTo>
                  <a:lnTo>
                    <a:pt x="200407" y="51925"/>
                  </a:lnTo>
                  <a:lnTo>
                    <a:pt x="200407" y="53539"/>
                  </a:lnTo>
                  <a:lnTo>
                    <a:pt x="200407" y="55153"/>
                  </a:lnTo>
                  <a:lnTo>
                    <a:pt x="198793" y="56767"/>
                  </a:lnTo>
                  <a:lnTo>
                    <a:pt x="200407" y="58381"/>
                  </a:lnTo>
                  <a:lnTo>
                    <a:pt x="200407" y="59995"/>
                  </a:lnTo>
                  <a:lnTo>
                    <a:pt x="203635" y="59995"/>
                  </a:lnTo>
                  <a:lnTo>
                    <a:pt x="205249" y="61609"/>
                  </a:lnTo>
                  <a:lnTo>
                    <a:pt x="205249" y="63223"/>
                  </a:lnTo>
                  <a:lnTo>
                    <a:pt x="205249" y="64837"/>
                  </a:lnTo>
                  <a:lnTo>
                    <a:pt x="203635" y="66451"/>
                  </a:lnTo>
                  <a:lnTo>
                    <a:pt x="205249" y="68065"/>
                  </a:lnTo>
                  <a:lnTo>
                    <a:pt x="205249" y="69678"/>
                  </a:lnTo>
                  <a:lnTo>
                    <a:pt x="205249" y="71292"/>
                  </a:lnTo>
                  <a:lnTo>
                    <a:pt x="205249" y="72906"/>
                  </a:lnTo>
                  <a:lnTo>
                    <a:pt x="205249" y="72906"/>
                  </a:lnTo>
                  <a:lnTo>
                    <a:pt x="205249" y="74520"/>
                  </a:lnTo>
                  <a:lnTo>
                    <a:pt x="203635" y="74520"/>
                  </a:lnTo>
                  <a:lnTo>
                    <a:pt x="202021" y="76134"/>
                  </a:lnTo>
                  <a:lnTo>
                    <a:pt x="200407" y="76134"/>
                  </a:lnTo>
                  <a:lnTo>
                    <a:pt x="200407" y="77748"/>
                  </a:lnTo>
                  <a:lnTo>
                    <a:pt x="200407" y="77748"/>
                  </a:lnTo>
                  <a:lnTo>
                    <a:pt x="198793" y="79362"/>
                  </a:lnTo>
                  <a:lnTo>
                    <a:pt x="200407" y="80976"/>
                  </a:lnTo>
                  <a:lnTo>
                    <a:pt x="200407" y="82590"/>
                  </a:lnTo>
                  <a:lnTo>
                    <a:pt x="202021" y="84204"/>
                  </a:lnTo>
                  <a:lnTo>
                    <a:pt x="205249" y="87432"/>
                  </a:lnTo>
                  <a:lnTo>
                    <a:pt x="206863" y="89046"/>
                  </a:lnTo>
                  <a:lnTo>
                    <a:pt x="210091" y="90660"/>
                  </a:lnTo>
                  <a:lnTo>
                    <a:pt x="213319" y="92273"/>
                  </a:lnTo>
                  <a:lnTo>
                    <a:pt x="214932" y="92273"/>
                  </a:lnTo>
                  <a:lnTo>
                    <a:pt x="216546" y="92273"/>
                  </a:lnTo>
                  <a:lnTo>
                    <a:pt x="216546" y="92273"/>
                  </a:lnTo>
                  <a:lnTo>
                    <a:pt x="216546" y="90660"/>
                  </a:lnTo>
                  <a:lnTo>
                    <a:pt x="216546" y="89046"/>
                  </a:lnTo>
                  <a:lnTo>
                    <a:pt x="213319" y="87432"/>
                  </a:lnTo>
                  <a:lnTo>
                    <a:pt x="213319" y="85818"/>
                  </a:lnTo>
                  <a:lnTo>
                    <a:pt x="213319" y="84204"/>
                  </a:lnTo>
                  <a:lnTo>
                    <a:pt x="214932" y="82590"/>
                  </a:lnTo>
                  <a:lnTo>
                    <a:pt x="218160" y="82590"/>
                  </a:lnTo>
                  <a:lnTo>
                    <a:pt x="226230" y="84204"/>
                  </a:lnTo>
                  <a:lnTo>
                    <a:pt x="227844" y="84204"/>
                  </a:lnTo>
                  <a:lnTo>
                    <a:pt x="229458" y="84204"/>
                  </a:lnTo>
                  <a:lnTo>
                    <a:pt x="229458" y="82590"/>
                  </a:lnTo>
                  <a:lnTo>
                    <a:pt x="232686" y="80976"/>
                  </a:lnTo>
                  <a:lnTo>
                    <a:pt x="234300" y="79362"/>
                  </a:lnTo>
                  <a:lnTo>
                    <a:pt x="234300" y="79362"/>
                  </a:lnTo>
                  <a:lnTo>
                    <a:pt x="235914" y="80976"/>
                  </a:lnTo>
                  <a:lnTo>
                    <a:pt x="235914" y="80976"/>
                  </a:lnTo>
                  <a:lnTo>
                    <a:pt x="237528" y="84204"/>
                  </a:lnTo>
                  <a:lnTo>
                    <a:pt x="237528" y="85818"/>
                  </a:lnTo>
                  <a:lnTo>
                    <a:pt x="239141" y="87432"/>
                  </a:lnTo>
                  <a:lnTo>
                    <a:pt x="240755" y="87432"/>
                  </a:lnTo>
                  <a:lnTo>
                    <a:pt x="240755" y="87432"/>
                  </a:lnTo>
                  <a:lnTo>
                    <a:pt x="242369" y="85818"/>
                  </a:lnTo>
                  <a:lnTo>
                    <a:pt x="243983" y="84204"/>
                  </a:lnTo>
                  <a:lnTo>
                    <a:pt x="243983" y="82590"/>
                  </a:lnTo>
                  <a:lnTo>
                    <a:pt x="245597" y="80976"/>
                  </a:lnTo>
                  <a:lnTo>
                    <a:pt x="250439" y="79362"/>
                  </a:lnTo>
                  <a:lnTo>
                    <a:pt x="252053" y="79362"/>
                  </a:lnTo>
                  <a:lnTo>
                    <a:pt x="253667" y="80976"/>
                  </a:lnTo>
                  <a:lnTo>
                    <a:pt x="253667" y="80976"/>
                  </a:lnTo>
                  <a:lnTo>
                    <a:pt x="253667" y="82590"/>
                  </a:lnTo>
                  <a:lnTo>
                    <a:pt x="252053" y="82590"/>
                  </a:lnTo>
                  <a:lnTo>
                    <a:pt x="252053" y="84204"/>
                  </a:lnTo>
                  <a:lnTo>
                    <a:pt x="252053" y="85818"/>
                  </a:lnTo>
                  <a:lnTo>
                    <a:pt x="252053" y="87432"/>
                  </a:lnTo>
                  <a:lnTo>
                    <a:pt x="250439" y="89046"/>
                  </a:lnTo>
                  <a:lnTo>
                    <a:pt x="250439" y="90660"/>
                  </a:lnTo>
                  <a:lnTo>
                    <a:pt x="252053" y="92273"/>
                  </a:lnTo>
                  <a:lnTo>
                    <a:pt x="252053" y="93887"/>
                  </a:lnTo>
                  <a:lnTo>
                    <a:pt x="253667" y="93887"/>
                  </a:lnTo>
                  <a:lnTo>
                    <a:pt x="255281" y="92273"/>
                  </a:lnTo>
                  <a:lnTo>
                    <a:pt x="255281" y="92273"/>
                  </a:lnTo>
                  <a:lnTo>
                    <a:pt x="256895" y="90660"/>
                  </a:lnTo>
                  <a:lnTo>
                    <a:pt x="258509" y="89046"/>
                  </a:lnTo>
                  <a:lnTo>
                    <a:pt x="260122" y="89046"/>
                  </a:lnTo>
                  <a:lnTo>
                    <a:pt x="260122" y="90660"/>
                  </a:lnTo>
                  <a:lnTo>
                    <a:pt x="260122" y="93887"/>
                  </a:lnTo>
                  <a:lnTo>
                    <a:pt x="260122" y="95501"/>
                  </a:lnTo>
                  <a:lnTo>
                    <a:pt x="260122" y="98729"/>
                  </a:lnTo>
                  <a:lnTo>
                    <a:pt x="260122" y="100343"/>
                  </a:lnTo>
                  <a:lnTo>
                    <a:pt x="260122" y="101957"/>
                  </a:lnTo>
                  <a:lnTo>
                    <a:pt x="260122" y="101957"/>
                  </a:lnTo>
                  <a:lnTo>
                    <a:pt x="260122" y="103571"/>
                  </a:lnTo>
                  <a:lnTo>
                    <a:pt x="260122" y="105185"/>
                  </a:lnTo>
                  <a:lnTo>
                    <a:pt x="260122" y="105185"/>
                  </a:lnTo>
                  <a:lnTo>
                    <a:pt x="261737" y="106799"/>
                  </a:lnTo>
                  <a:lnTo>
                    <a:pt x="264964" y="108413"/>
                  </a:lnTo>
                  <a:lnTo>
                    <a:pt x="264964" y="110027"/>
                  </a:lnTo>
                  <a:lnTo>
                    <a:pt x="266578" y="110027"/>
                  </a:lnTo>
                  <a:lnTo>
                    <a:pt x="266578" y="114869"/>
                  </a:lnTo>
                  <a:lnTo>
                    <a:pt x="266578" y="114869"/>
                  </a:lnTo>
                  <a:lnTo>
                    <a:pt x="269806" y="116482"/>
                  </a:lnTo>
                  <a:lnTo>
                    <a:pt x="274648" y="118096"/>
                  </a:lnTo>
                  <a:lnTo>
                    <a:pt x="276262" y="119710"/>
                  </a:lnTo>
                  <a:lnTo>
                    <a:pt x="277876" y="121324"/>
                  </a:lnTo>
                  <a:lnTo>
                    <a:pt x="277876" y="122938"/>
                  </a:lnTo>
                  <a:lnTo>
                    <a:pt x="279490" y="122938"/>
                  </a:lnTo>
                  <a:lnTo>
                    <a:pt x="279490" y="122938"/>
                  </a:lnTo>
                  <a:lnTo>
                    <a:pt x="282718" y="119710"/>
                  </a:lnTo>
                  <a:lnTo>
                    <a:pt x="282718" y="118096"/>
                  </a:lnTo>
                  <a:lnTo>
                    <a:pt x="284331" y="118096"/>
                  </a:lnTo>
                  <a:lnTo>
                    <a:pt x="285946" y="118096"/>
                  </a:lnTo>
                  <a:lnTo>
                    <a:pt x="287559" y="116482"/>
                  </a:lnTo>
                  <a:lnTo>
                    <a:pt x="287559" y="116482"/>
                  </a:lnTo>
                  <a:lnTo>
                    <a:pt x="287559" y="114869"/>
                  </a:lnTo>
                  <a:lnTo>
                    <a:pt x="289173" y="111641"/>
                  </a:lnTo>
                  <a:lnTo>
                    <a:pt x="294015" y="110027"/>
                  </a:lnTo>
                  <a:lnTo>
                    <a:pt x="295629" y="116482"/>
                  </a:lnTo>
                  <a:lnTo>
                    <a:pt x="297243" y="122938"/>
                  </a:lnTo>
                  <a:lnTo>
                    <a:pt x="297243" y="126166"/>
                  </a:lnTo>
                  <a:lnTo>
                    <a:pt x="298857" y="127780"/>
                  </a:lnTo>
                  <a:lnTo>
                    <a:pt x="300471" y="127780"/>
                  </a:lnTo>
                  <a:lnTo>
                    <a:pt x="302085" y="127780"/>
                  </a:lnTo>
                  <a:lnTo>
                    <a:pt x="303699" y="126166"/>
                  </a:lnTo>
                  <a:lnTo>
                    <a:pt x="303699" y="126166"/>
                  </a:lnTo>
                  <a:lnTo>
                    <a:pt x="305313" y="126166"/>
                  </a:lnTo>
                  <a:lnTo>
                    <a:pt x="308540" y="129394"/>
                  </a:lnTo>
                  <a:lnTo>
                    <a:pt x="308540" y="129394"/>
                  </a:lnTo>
                  <a:lnTo>
                    <a:pt x="308540" y="131008"/>
                  </a:lnTo>
                  <a:lnTo>
                    <a:pt x="308540" y="132622"/>
                  </a:lnTo>
                  <a:lnTo>
                    <a:pt x="310155" y="135850"/>
                  </a:lnTo>
                  <a:lnTo>
                    <a:pt x="310155" y="135850"/>
                  </a:lnTo>
                  <a:lnTo>
                    <a:pt x="311768" y="135850"/>
                  </a:lnTo>
                  <a:lnTo>
                    <a:pt x="313382" y="135850"/>
                  </a:lnTo>
                  <a:lnTo>
                    <a:pt x="313382" y="137464"/>
                  </a:lnTo>
                  <a:lnTo>
                    <a:pt x="314996" y="139078"/>
                  </a:lnTo>
                  <a:lnTo>
                    <a:pt x="316610" y="143919"/>
                  </a:lnTo>
                  <a:lnTo>
                    <a:pt x="316610" y="147147"/>
                  </a:lnTo>
                  <a:lnTo>
                    <a:pt x="318224" y="148761"/>
                  </a:lnTo>
                  <a:lnTo>
                    <a:pt x="316610" y="150375"/>
                  </a:lnTo>
                  <a:lnTo>
                    <a:pt x="316610" y="153603"/>
                  </a:lnTo>
                  <a:lnTo>
                    <a:pt x="316610" y="155217"/>
                  </a:lnTo>
                  <a:lnTo>
                    <a:pt x="316610" y="156831"/>
                  </a:lnTo>
                  <a:lnTo>
                    <a:pt x="318224" y="156831"/>
                  </a:lnTo>
                  <a:lnTo>
                    <a:pt x="318224" y="158445"/>
                  </a:lnTo>
                  <a:lnTo>
                    <a:pt x="319838" y="160059"/>
                  </a:lnTo>
                  <a:lnTo>
                    <a:pt x="313382" y="169742"/>
                  </a:lnTo>
                  <a:lnTo>
                    <a:pt x="311768" y="171356"/>
                  </a:lnTo>
                  <a:lnTo>
                    <a:pt x="311768" y="172970"/>
                  </a:lnTo>
                  <a:lnTo>
                    <a:pt x="308540" y="172970"/>
                  </a:lnTo>
                  <a:lnTo>
                    <a:pt x="305313" y="172970"/>
                  </a:lnTo>
                  <a:lnTo>
                    <a:pt x="303699" y="174584"/>
                  </a:lnTo>
                  <a:lnTo>
                    <a:pt x="302085" y="174584"/>
                  </a:lnTo>
                  <a:lnTo>
                    <a:pt x="302085" y="176198"/>
                  </a:lnTo>
                  <a:lnTo>
                    <a:pt x="302085" y="177812"/>
                  </a:lnTo>
                  <a:lnTo>
                    <a:pt x="305313" y="185882"/>
                  </a:lnTo>
                  <a:lnTo>
                    <a:pt x="305313" y="187495"/>
                  </a:lnTo>
                  <a:lnTo>
                    <a:pt x="306927" y="189109"/>
                  </a:lnTo>
                  <a:lnTo>
                    <a:pt x="308540" y="190723"/>
                  </a:lnTo>
                  <a:lnTo>
                    <a:pt x="308540" y="190723"/>
                  </a:lnTo>
                  <a:lnTo>
                    <a:pt x="308540" y="192337"/>
                  </a:lnTo>
                  <a:lnTo>
                    <a:pt x="308540" y="195565"/>
                  </a:lnTo>
                  <a:lnTo>
                    <a:pt x="308540" y="197179"/>
                  </a:lnTo>
                  <a:lnTo>
                    <a:pt x="305313" y="203635"/>
                  </a:lnTo>
                  <a:lnTo>
                    <a:pt x="303699" y="206863"/>
                  </a:lnTo>
                  <a:lnTo>
                    <a:pt x="303699" y="213318"/>
                  </a:lnTo>
                  <a:lnTo>
                    <a:pt x="303699" y="216546"/>
                  </a:lnTo>
                  <a:lnTo>
                    <a:pt x="302085" y="221388"/>
                  </a:lnTo>
                  <a:lnTo>
                    <a:pt x="298857" y="229458"/>
                  </a:lnTo>
                  <a:lnTo>
                    <a:pt x="294015" y="235913"/>
                  </a:lnTo>
                  <a:lnTo>
                    <a:pt x="294015" y="237527"/>
                  </a:lnTo>
                  <a:lnTo>
                    <a:pt x="294015" y="239141"/>
                  </a:lnTo>
                  <a:lnTo>
                    <a:pt x="294015" y="240755"/>
                  </a:lnTo>
                  <a:lnTo>
                    <a:pt x="294015" y="240755"/>
                  </a:lnTo>
                  <a:lnTo>
                    <a:pt x="306927" y="264964"/>
                  </a:lnTo>
                  <a:lnTo>
                    <a:pt x="306927" y="266578"/>
                  </a:lnTo>
                  <a:lnTo>
                    <a:pt x="306927" y="269806"/>
                  </a:lnTo>
                  <a:lnTo>
                    <a:pt x="308540" y="271420"/>
                  </a:lnTo>
                  <a:lnTo>
                    <a:pt x="310155" y="273034"/>
                  </a:lnTo>
                  <a:lnTo>
                    <a:pt x="313382" y="274648"/>
                  </a:lnTo>
                  <a:lnTo>
                    <a:pt x="314996" y="274648"/>
                  </a:lnTo>
                  <a:lnTo>
                    <a:pt x="316610" y="274648"/>
                  </a:lnTo>
                  <a:lnTo>
                    <a:pt x="316610" y="274648"/>
                  </a:lnTo>
                  <a:lnTo>
                    <a:pt x="318224" y="276262"/>
                  </a:lnTo>
                  <a:lnTo>
                    <a:pt x="319838" y="276262"/>
                  </a:lnTo>
                  <a:lnTo>
                    <a:pt x="321452" y="277876"/>
                  </a:lnTo>
                  <a:lnTo>
                    <a:pt x="323066" y="277876"/>
                  </a:lnTo>
                  <a:lnTo>
                    <a:pt x="323066" y="277876"/>
                  </a:lnTo>
                  <a:lnTo>
                    <a:pt x="324680" y="277876"/>
                  </a:lnTo>
                  <a:lnTo>
                    <a:pt x="326294" y="276262"/>
                  </a:lnTo>
                  <a:lnTo>
                    <a:pt x="327908" y="276262"/>
                  </a:lnTo>
                  <a:lnTo>
                    <a:pt x="327908" y="274648"/>
                  </a:lnTo>
                  <a:lnTo>
                    <a:pt x="326294" y="273034"/>
                  </a:lnTo>
                  <a:lnTo>
                    <a:pt x="326294" y="271420"/>
                  </a:lnTo>
                  <a:lnTo>
                    <a:pt x="326294" y="269806"/>
                  </a:lnTo>
                  <a:lnTo>
                    <a:pt x="326294" y="269806"/>
                  </a:lnTo>
                  <a:lnTo>
                    <a:pt x="327908" y="269806"/>
                  </a:lnTo>
                  <a:lnTo>
                    <a:pt x="327908" y="269806"/>
                  </a:lnTo>
                  <a:lnTo>
                    <a:pt x="329522" y="269806"/>
                  </a:lnTo>
                  <a:lnTo>
                    <a:pt x="331136" y="269806"/>
                  </a:lnTo>
                  <a:lnTo>
                    <a:pt x="332749" y="271420"/>
                  </a:lnTo>
                  <a:lnTo>
                    <a:pt x="332749" y="273034"/>
                  </a:lnTo>
                  <a:lnTo>
                    <a:pt x="334363" y="273034"/>
                  </a:lnTo>
                  <a:lnTo>
                    <a:pt x="337591" y="274648"/>
                  </a:lnTo>
                  <a:lnTo>
                    <a:pt x="337591" y="274648"/>
                  </a:lnTo>
                  <a:lnTo>
                    <a:pt x="339205" y="276262"/>
                  </a:lnTo>
                  <a:lnTo>
                    <a:pt x="339205" y="276262"/>
                  </a:lnTo>
                  <a:lnTo>
                    <a:pt x="340819" y="276262"/>
                  </a:lnTo>
                  <a:lnTo>
                    <a:pt x="342433" y="274648"/>
                  </a:lnTo>
                  <a:lnTo>
                    <a:pt x="342433" y="274648"/>
                  </a:lnTo>
                  <a:lnTo>
                    <a:pt x="345661" y="268192"/>
                  </a:lnTo>
                  <a:lnTo>
                    <a:pt x="347275" y="266578"/>
                  </a:lnTo>
                  <a:lnTo>
                    <a:pt x="347275" y="264964"/>
                  </a:lnTo>
                  <a:lnTo>
                    <a:pt x="348889" y="264964"/>
                  </a:lnTo>
                  <a:lnTo>
                    <a:pt x="350503" y="264964"/>
                  </a:lnTo>
                  <a:lnTo>
                    <a:pt x="352117" y="264964"/>
                  </a:lnTo>
                  <a:lnTo>
                    <a:pt x="361800" y="264964"/>
                  </a:lnTo>
                  <a:lnTo>
                    <a:pt x="368256" y="264964"/>
                  </a:lnTo>
                  <a:lnTo>
                    <a:pt x="369870" y="264964"/>
                  </a:lnTo>
                  <a:lnTo>
                    <a:pt x="374712" y="266578"/>
                  </a:lnTo>
                  <a:lnTo>
                    <a:pt x="376326" y="266578"/>
                  </a:lnTo>
                  <a:lnTo>
                    <a:pt x="377940" y="266578"/>
                  </a:lnTo>
                  <a:lnTo>
                    <a:pt x="381167" y="264964"/>
                  </a:lnTo>
                  <a:lnTo>
                    <a:pt x="390851" y="264964"/>
                  </a:lnTo>
                  <a:lnTo>
                    <a:pt x="392465" y="263350"/>
                  </a:lnTo>
                  <a:lnTo>
                    <a:pt x="394079" y="263350"/>
                  </a:lnTo>
                  <a:lnTo>
                    <a:pt x="395693" y="261736"/>
                  </a:lnTo>
                  <a:lnTo>
                    <a:pt x="397307" y="261736"/>
                  </a:lnTo>
                  <a:lnTo>
                    <a:pt x="402149" y="261736"/>
                  </a:lnTo>
                  <a:lnTo>
                    <a:pt x="405376" y="260122"/>
                  </a:lnTo>
                  <a:lnTo>
                    <a:pt x="406990" y="260122"/>
                  </a:lnTo>
                  <a:lnTo>
                    <a:pt x="406990" y="260122"/>
                  </a:lnTo>
                  <a:lnTo>
                    <a:pt x="413446" y="260122"/>
                  </a:lnTo>
                  <a:lnTo>
                    <a:pt x="426358" y="261736"/>
                  </a:lnTo>
                  <a:lnTo>
                    <a:pt x="445725" y="260122"/>
                  </a:lnTo>
                  <a:lnTo>
                    <a:pt x="447339" y="260122"/>
                  </a:lnTo>
                  <a:lnTo>
                    <a:pt x="447339" y="263350"/>
                  </a:lnTo>
                  <a:lnTo>
                    <a:pt x="447339" y="266578"/>
                  </a:lnTo>
                  <a:lnTo>
                    <a:pt x="447339" y="277876"/>
                  </a:lnTo>
                  <a:lnTo>
                    <a:pt x="447339" y="285945"/>
                  </a:lnTo>
                  <a:lnTo>
                    <a:pt x="450567" y="289173"/>
                  </a:lnTo>
                  <a:lnTo>
                    <a:pt x="450567" y="289173"/>
                  </a:lnTo>
                  <a:lnTo>
                    <a:pt x="452181" y="292401"/>
                  </a:lnTo>
                  <a:lnTo>
                    <a:pt x="452181" y="294015"/>
                  </a:lnTo>
                  <a:lnTo>
                    <a:pt x="452181" y="300471"/>
                  </a:lnTo>
                  <a:lnTo>
                    <a:pt x="452181" y="302085"/>
                  </a:lnTo>
                  <a:lnTo>
                    <a:pt x="452181" y="303699"/>
                  </a:lnTo>
                  <a:lnTo>
                    <a:pt x="453794" y="306927"/>
                  </a:lnTo>
                  <a:lnTo>
                    <a:pt x="453794" y="308540"/>
                  </a:lnTo>
                  <a:lnTo>
                    <a:pt x="453794" y="310154"/>
                  </a:lnTo>
                  <a:lnTo>
                    <a:pt x="453794" y="316610"/>
                  </a:lnTo>
                  <a:lnTo>
                    <a:pt x="453794" y="318224"/>
                  </a:lnTo>
                  <a:lnTo>
                    <a:pt x="455408" y="321452"/>
                  </a:lnTo>
                  <a:lnTo>
                    <a:pt x="457022" y="326294"/>
                  </a:lnTo>
                  <a:lnTo>
                    <a:pt x="458636" y="327908"/>
                  </a:lnTo>
                  <a:lnTo>
                    <a:pt x="458636" y="329522"/>
                  </a:lnTo>
                  <a:lnTo>
                    <a:pt x="458636" y="331136"/>
                  </a:lnTo>
                  <a:lnTo>
                    <a:pt x="457022" y="334363"/>
                  </a:lnTo>
                  <a:lnTo>
                    <a:pt x="453794" y="337591"/>
                  </a:lnTo>
                  <a:lnTo>
                    <a:pt x="452181" y="339205"/>
                  </a:lnTo>
                  <a:lnTo>
                    <a:pt x="448953" y="342433"/>
                  </a:lnTo>
                  <a:lnTo>
                    <a:pt x="447339" y="345661"/>
                  </a:lnTo>
                  <a:lnTo>
                    <a:pt x="444111" y="356958"/>
                  </a:lnTo>
                  <a:lnTo>
                    <a:pt x="440883" y="368256"/>
                  </a:lnTo>
                  <a:lnTo>
                    <a:pt x="442497" y="376326"/>
                  </a:lnTo>
                  <a:lnTo>
                    <a:pt x="440883" y="377940"/>
                  </a:lnTo>
                  <a:lnTo>
                    <a:pt x="440883" y="379553"/>
                  </a:lnTo>
                  <a:lnTo>
                    <a:pt x="434427" y="384395"/>
                  </a:lnTo>
                  <a:lnTo>
                    <a:pt x="431199" y="389237"/>
                  </a:lnTo>
                  <a:lnTo>
                    <a:pt x="431199" y="389237"/>
                  </a:lnTo>
                  <a:lnTo>
                    <a:pt x="429585" y="389237"/>
                  </a:lnTo>
                  <a:lnTo>
                    <a:pt x="427972" y="392465"/>
                  </a:lnTo>
                  <a:lnTo>
                    <a:pt x="427972" y="394079"/>
                  </a:lnTo>
                  <a:lnTo>
                    <a:pt x="426358" y="400535"/>
                  </a:lnTo>
                  <a:lnTo>
                    <a:pt x="427972" y="403762"/>
                  </a:lnTo>
                  <a:lnTo>
                    <a:pt x="427972" y="405376"/>
                  </a:lnTo>
                  <a:lnTo>
                    <a:pt x="432813" y="406990"/>
                  </a:lnTo>
                  <a:lnTo>
                    <a:pt x="437655" y="410218"/>
                  </a:lnTo>
                  <a:lnTo>
                    <a:pt x="439269" y="411832"/>
                  </a:lnTo>
                  <a:lnTo>
                    <a:pt x="439269" y="411832"/>
                  </a:lnTo>
                  <a:lnTo>
                    <a:pt x="439269" y="413446"/>
                  </a:lnTo>
                  <a:lnTo>
                    <a:pt x="439269" y="418288"/>
                  </a:lnTo>
                  <a:lnTo>
                    <a:pt x="436041" y="423130"/>
                  </a:lnTo>
                  <a:lnTo>
                    <a:pt x="416674" y="434427"/>
                  </a:lnTo>
                  <a:lnTo>
                    <a:pt x="413446" y="436041"/>
                  </a:lnTo>
                  <a:lnTo>
                    <a:pt x="411832" y="437655"/>
                  </a:lnTo>
                  <a:lnTo>
                    <a:pt x="410218" y="439269"/>
                  </a:lnTo>
                  <a:lnTo>
                    <a:pt x="406990" y="448953"/>
                  </a:lnTo>
                  <a:lnTo>
                    <a:pt x="406990" y="452180"/>
                  </a:lnTo>
                  <a:lnTo>
                    <a:pt x="405376" y="453794"/>
                  </a:lnTo>
                  <a:lnTo>
                    <a:pt x="402149" y="453794"/>
                  </a:lnTo>
                  <a:lnTo>
                    <a:pt x="400535" y="455408"/>
                  </a:lnTo>
                  <a:lnTo>
                    <a:pt x="394079" y="458636"/>
                  </a:lnTo>
                  <a:lnTo>
                    <a:pt x="381167" y="468320"/>
                  </a:lnTo>
                  <a:lnTo>
                    <a:pt x="365028" y="471548"/>
                  </a:lnTo>
                  <a:lnTo>
                    <a:pt x="360186" y="471548"/>
                  </a:lnTo>
                  <a:lnTo>
                    <a:pt x="356958" y="471548"/>
                  </a:lnTo>
                  <a:lnTo>
                    <a:pt x="353731" y="469934"/>
                  </a:lnTo>
                  <a:lnTo>
                    <a:pt x="350503" y="469934"/>
                  </a:lnTo>
                  <a:lnTo>
                    <a:pt x="344047" y="469934"/>
                  </a:lnTo>
                  <a:lnTo>
                    <a:pt x="342433" y="469934"/>
                  </a:lnTo>
                  <a:lnTo>
                    <a:pt x="340819" y="471548"/>
                  </a:lnTo>
                  <a:lnTo>
                    <a:pt x="339205" y="474776"/>
                  </a:lnTo>
                  <a:lnTo>
                    <a:pt x="337591" y="476389"/>
                  </a:lnTo>
                  <a:lnTo>
                    <a:pt x="337591" y="481231"/>
                  </a:lnTo>
                  <a:lnTo>
                    <a:pt x="337591" y="481231"/>
                  </a:lnTo>
                  <a:lnTo>
                    <a:pt x="335977" y="482845"/>
                  </a:lnTo>
                  <a:lnTo>
                    <a:pt x="332749" y="487687"/>
                  </a:lnTo>
                  <a:lnTo>
                    <a:pt x="327908" y="490915"/>
                  </a:lnTo>
                  <a:lnTo>
                    <a:pt x="318224" y="494143"/>
                  </a:lnTo>
                  <a:lnTo>
                    <a:pt x="311768" y="489301"/>
                  </a:lnTo>
                  <a:lnTo>
                    <a:pt x="310155" y="487687"/>
                  </a:lnTo>
                  <a:lnTo>
                    <a:pt x="305313" y="487687"/>
                  </a:lnTo>
                  <a:lnTo>
                    <a:pt x="300471" y="484459"/>
                  </a:lnTo>
                  <a:lnTo>
                    <a:pt x="298857" y="484459"/>
                  </a:lnTo>
                  <a:lnTo>
                    <a:pt x="297243" y="484459"/>
                  </a:lnTo>
                  <a:lnTo>
                    <a:pt x="295629" y="487687"/>
                  </a:lnTo>
                  <a:lnTo>
                    <a:pt x="294015" y="489301"/>
                  </a:lnTo>
                  <a:lnTo>
                    <a:pt x="292401" y="490915"/>
                  </a:lnTo>
                  <a:lnTo>
                    <a:pt x="290787" y="490915"/>
                  </a:lnTo>
                  <a:lnTo>
                    <a:pt x="287559" y="492529"/>
                  </a:lnTo>
                  <a:lnTo>
                    <a:pt x="285946" y="494143"/>
                  </a:lnTo>
                  <a:lnTo>
                    <a:pt x="284331" y="494143"/>
                  </a:lnTo>
                  <a:lnTo>
                    <a:pt x="281104" y="498984"/>
                  </a:lnTo>
                  <a:lnTo>
                    <a:pt x="281104" y="500598"/>
                  </a:lnTo>
                  <a:lnTo>
                    <a:pt x="279490" y="500598"/>
                  </a:lnTo>
                  <a:lnTo>
                    <a:pt x="276262" y="498984"/>
                  </a:lnTo>
                  <a:lnTo>
                    <a:pt x="276262" y="498984"/>
                  </a:lnTo>
                  <a:lnTo>
                    <a:pt x="274648" y="500598"/>
                  </a:lnTo>
                  <a:lnTo>
                    <a:pt x="273034" y="503826"/>
                  </a:lnTo>
                  <a:lnTo>
                    <a:pt x="271420" y="510282"/>
                  </a:lnTo>
                  <a:lnTo>
                    <a:pt x="271420" y="511896"/>
                  </a:lnTo>
                  <a:lnTo>
                    <a:pt x="269806" y="513510"/>
                  </a:lnTo>
                  <a:lnTo>
                    <a:pt x="268192" y="515124"/>
                  </a:lnTo>
                  <a:lnTo>
                    <a:pt x="266578" y="515124"/>
                  </a:lnTo>
                  <a:lnTo>
                    <a:pt x="264964" y="511896"/>
                  </a:lnTo>
                  <a:lnTo>
                    <a:pt x="263350" y="510282"/>
                  </a:lnTo>
                  <a:lnTo>
                    <a:pt x="261737" y="508668"/>
                  </a:lnTo>
                  <a:lnTo>
                    <a:pt x="258509" y="505440"/>
                  </a:lnTo>
                  <a:lnTo>
                    <a:pt x="255281" y="503826"/>
                  </a:lnTo>
                  <a:lnTo>
                    <a:pt x="255281" y="502212"/>
                  </a:lnTo>
                  <a:lnTo>
                    <a:pt x="253667" y="502212"/>
                  </a:lnTo>
                  <a:lnTo>
                    <a:pt x="245597" y="498984"/>
                  </a:lnTo>
                  <a:lnTo>
                    <a:pt x="243983" y="497371"/>
                  </a:lnTo>
                  <a:lnTo>
                    <a:pt x="231072" y="489301"/>
                  </a:lnTo>
                  <a:lnTo>
                    <a:pt x="231072" y="487687"/>
                  </a:lnTo>
                  <a:lnTo>
                    <a:pt x="231072" y="487687"/>
                  </a:lnTo>
                  <a:lnTo>
                    <a:pt x="229458" y="486073"/>
                  </a:lnTo>
                  <a:lnTo>
                    <a:pt x="227844" y="481231"/>
                  </a:lnTo>
                  <a:lnTo>
                    <a:pt x="227844" y="479617"/>
                  </a:lnTo>
                  <a:lnTo>
                    <a:pt x="226230" y="478003"/>
                  </a:lnTo>
                  <a:lnTo>
                    <a:pt x="223002" y="476389"/>
                  </a:lnTo>
                  <a:lnTo>
                    <a:pt x="213319" y="471548"/>
                  </a:lnTo>
                  <a:lnTo>
                    <a:pt x="213319" y="469934"/>
                  </a:lnTo>
                  <a:lnTo>
                    <a:pt x="210091" y="466706"/>
                  </a:lnTo>
                  <a:lnTo>
                    <a:pt x="208477" y="465092"/>
                  </a:lnTo>
                  <a:lnTo>
                    <a:pt x="208477" y="461864"/>
                  </a:lnTo>
                  <a:lnTo>
                    <a:pt x="208477" y="460250"/>
                  </a:lnTo>
                  <a:lnTo>
                    <a:pt x="206863" y="457022"/>
                  </a:lnTo>
                  <a:lnTo>
                    <a:pt x="206863" y="455408"/>
                  </a:lnTo>
                  <a:lnTo>
                    <a:pt x="208477" y="453794"/>
                  </a:lnTo>
                  <a:lnTo>
                    <a:pt x="208477" y="448953"/>
                  </a:lnTo>
                  <a:lnTo>
                    <a:pt x="210091" y="447339"/>
                  </a:lnTo>
                  <a:lnTo>
                    <a:pt x="210091" y="445725"/>
                  </a:lnTo>
                  <a:lnTo>
                    <a:pt x="208477" y="444111"/>
                  </a:lnTo>
                  <a:lnTo>
                    <a:pt x="206863" y="442497"/>
                  </a:lnTo>
                  <a:lnTo>
                    <a:pt x="195565" y="436041"/>
                  </a:lnTo>
                  <a:lnTo>
                    <a:pt x="192337" y="432813"/>
                  </a:lnTo>
                  <a:lnTo>
                    <a:pt x="185882" y="427971"/>
                  </a:lnTo>
                  <a:lnTo>
                    <a:pt x="185882" y="427971"/>
                  </a:lnTo>
                  <a:lnTo>
                    <a:pt x="185882" y="426358"/>
                  </a:lnTo>
                  <a:lnTo>
                    <a:pt x="182654" y="424744"/>
                  </a:lnTo>
                  <a:lnTo>
                    <a:pt x="176198" y="419902"/>
                  </a:lnTo>
                  <a:lnTo>
                    <a:pt x="172970" y="418288"/>
                  </a:lnTo>
                  <a:lnTo>
                    <a:pt x="171356" y="418288"/>
                  </a:lnTo>
                  <a:lnTo>
                    <a:pt x="168128" y="418288"/>
                  </a:lnTo>
                  <a:lnTo>
                    <a:pt x="166514" y="418288"/>
                  </a:lnTo>
                  <a:lnTo>
                    <a:pt x="163287" y="419902"/>
                  </a:lnTo>
                  <a:lnTo>
                    <a:pt x="160059" y="419902"/>
                  </a:lnTo>
                  <a:lnTo>
                    <a:pt x="158445" y="419902"/>
                  </a:lnTo>
                  <a:lnTo>
                    <a:pt x="156831" y="418288"/>
                  </a:lnTo>
                  <a:lnTo>
                    <a:pt x="155217" y="418288"/>
                  </a:lnTo>
                  <a:lnTo>
                    <a:pt x="155217" y="416674"/>
                  </a:lnTo>
                  <a:lnTo>
                    <a:pt x="155217" y="415060"/>
                  </a:lnTo>
                  <a:lnTo>
                    <a:pt x="156831" y="413446"/>
                  </a:lnTo>
                  <a:lnTo>
                    <a:pt x="156831" y="411832"/>
                  </a:lnTo>
                  <a:lnTo>
                    <a:pt x="158445" y="410218"/>
                  </a:lnTo>
                  <a:lnTo>
                    <a:pt x="160059" y="408604"/>
                  </a:lnTo>
                  <a:lnTo>
                    <a:pt x="160059" y="390851"/>
                  </a:lnTo>
                  <a:lnTo>
                    <a:pt x="160059" y="387623"/>
                  </a:lnTo>
                  <a:lnTo>
                    <a:pt x="158445" y="384395"/>
                  </a:lnTo>
                  <a:lnTo>
                    <a:pt x="156831" y="384395"/>
                  </a:lnTo>
                  <a:lnTo>
                    <a:pt x="153603" y="384395"/>
                  </a:lnTo>
                  <a:lnTo>
                    <a:pt x="151989" y="382781"/>
                  </a:lnTo>
                  <a:lnTo>
                    <a:pt x="150375" y="381167"/>
                  </a:lnTo>
                  <a:lnTo>
                    <a:pt x="143919" y="373098"/>
                  </a:lnTo>
                  <a:lnTo>
                    <a:pt x="140692" y="368256"/>
                  </a:lnTo>
                  <a:lnTo>
                    <a:pt x="135850" y="363414"/>
                  </a:lnTo>
                  <a:lnTo>
                    <a:pt x="132622" y="361800"/>
                  </a:lnTo>
                  <a:lnTo>
                    <a:pt x="131008" y="361800"/>
                  </a:lnTo>
                  <a:lnTo>
                    <a:pt x="129394" y="361800"/>
                  </a:lnTo>
                  <a:lnTo>
                    <a:pt x="129394" y="361800"/>
                  </a:lnTo>
                  <a:lnTo>
                    <a:pt x="127780" y="363414"/>
                  </a:lnTo>
                  <a:lnTo>
                    <a:pt x="126166" y="363414"/>
                  </a:lnTo>
                  <a:lnTo>
                    <a:pt x="124552" y="363414"/>
                  </a:lnTo>
                  <a:lnTo>
                    <a:pt x="121324" y="361800"/>
                  </a:lnTo>
                  <a:lnTo>
                    <a:pt x="111641" y="352117"/>
                  </a:lnTo>
                  <a:lnTo>
                    <a:pt x="106799" y="348889"/>
                  </a:lnTo>
                  <a:lnTo>
                    <a:pt x="95501" y="344047"/>
                  </a:lnTo>
                  <a:lnTo>
                    <a:pt x="92274" y="340819"/>
                  </a:lnTo>
                  <a:lnTo>
                    <a:pt x="89046" y="339205"/>
                  </a:lnTo>
                  <a:lnTo>
                    <a:pt x="87432" y="337591"/>
                  </a:lnTo>
                  <a:lnTo>
                    <a:pt x="87432" y="335977"/>
                  </a:lnTo>
                  <a:lnTo>
                    <a:pt x="87432" y="335977"/>
                  </a:lnTo>
                  <a:lnTo>
                    <a:pt x="85818" y="337591"/>
                  </a:lnTo>
                  <a:lnTo>
                    <a:pt x="84204" y="339205"/>
                  </a:lnTo>
                  <a:lnTo>
                    <a:pt x="82590" y="340819"/>
                  </a:lnTo>
                  <a:lnTo>
                    <a:pt x="80976" y="340819"/>
                  </a:lnTo>
                  <a:lnTo>
                    <a:pt x="80976" y="340819"/>
                  </a:lnTo>
                  <a:lnTo>
                    <a:pt x="77748" y="342433"/>
                  </a:lnTo>
                  <a:lnTo>
                    <a:pt x="76134" y="342433"/>
                  </a:lnTo>
                  <a:lnTo>
                    <a:pt x="76134" y="342433"/>
                  </a:lnTo>
                  <a:lnTo>
                    <a:pt x="74520" y="342433"/>
                  </a:lnTo>
                  <a:lnTo>
                    <a:pt x="71292" y="340819"/>
                  </a:lnTo>
                  <a:lnTo>
                    <a:pt x="71292" y="340819"/>
                  </a:lnTo>
                  <a:lnTo>
                    <a:pt x="69678" y="340819"/>
                  </a:lnTo>
                  <a:lnTo>
                    <a:pt x="66451" y="340819"/>
                  </a:lnTo>
                  <a:lnTo>
                    <a:pt x="64837" y="340819"/>
                  </a:lnTo>
                  <a:lnTo>
                    <a:pt x="64837" y="340819"/>
                  </a:lnTo>
                  <a:lnTo>
                    <a:pt x="61609" y="340819"/>
                  </a:lnTo>
                  <a:lnTo>
                    <a:pt x="40628" y="327908"/>
                  </a:lnTo>
                  <a:lnTo>
                    <a:pt x="32558" y="326294"/>
                  </a:lnTo>
                  <a:lnTo>
                    <a:pt x="27716" y="324680"/>
                  </a:lnTo>
                  <a:lnTo>
                    <a:pt x="26102" y="324680"/>
                  </a:lnTo>
                  <a:lnTo>
                    <a:pt x="16419" y="323066"/>
                  </a:lnTo>
                  <a:lnTo>
                    <a:pt x="14805" y="323066"/>
                  </a:lnTo>
                  <a:lnTo>
                    <a:pt x="13191" y="321452"/>
                  </a:lnTo>
                  <a:lnTo>
                    <a:pt x="13191" y="319838"/>
                  </a:lnTo>
                  <a:lnTo>
                    <a:pt x="11577" y="316610"/>
                  </a:lnTo>
                  <a:lnTo>
                    <a:pt x="6735" y="310154"/>
                  </a:lnTo>
                  <a:lnTo>
                    <a:pt x="6735" y="308540"/>
                  </a:lnTo>
                  <a:lnTo>
                    <a:pt x="5121" y="305313"/>
                  </a:lnTo>
                  <a:lnTo>
                    <a:pt x="5121" y="303699"/>
                  </a:lnTo>
                  <a:lnTo>
                    <a:pt x="5121" y="302085"/>
                  </a:lnTo>
                  <a:lnTo>
                    <a:pt x="6735" y="300471"/>
                  </a:lnTo>
                  <a:lnTo>
                    <a:pt x="9963" y="298857"/>
                  </a:lnTo>
                  <a:lnTo>
                    <a:pt x="9963" y="297243"/>
                  </a:lnTo>
                  <a:lnTo>
                    <a:pt x="11577" y="297243"/>
                  </a:lnTo>
                  <a:lnTo>
                    <a:pt x="11577" y="295629"/>
                  </a:lnTo>
                  <a:lnTo>
                    <a:pt x="11577" y="292401"/>
                  </a:lnTo>
                  <a:lnTo>
                    <a:pt x="13191" y="289173"/>
                  </a:lnTo>
                  <a:lnTo>
                    <a:pt x="13191" y="289173"/>
                  </a:lnTo>
                  <a:lnTo>
                    <a:pt x="14805" y="285945"/>
                  </a:lnTo>
                  <a:lnTo>
                    <a:pt x="16419" y="282718"/>
                  </a:lnTo>
                  <a:lnTo>
                    <a:pt x="16419" y="281104"/>
                  </a:lnTo>
                  <a:lnTo>
                    <a:pt x="16419" y="281104"/>
                  </a:lnTo>
                  <a:lnTo>
                    <a:pt x="18033" y="279490"/>
                  </a:lnTo>
                  <a:lnTo>
                    <a:pt x="21260" y="276262"/>
                  </a:lnTo>
                  <a:lnTo>
                    <a:pt x="21260" y="276262"/>
                  </a:lnTo>
                  <a:lnTo>
                    <a:pt x="22874" y="274648"/>
                  </a:lnTo>
                  <a:lnTo>
                    <a:pt x="22874" y="274648"/>
                  </a:lnTo>
                  <a:lnTo>
                    <a:pt x="22874" y="273034"/>
                  </a:lnTo>
                  <a:lnTo>
                    <a:pt x="22874" y="271420"/>
                  </a:lnTo>
                  <a:lnTo>
                    <a:pt x="16419" y="263350"/>
                  </a:lnTo>
                  <a:lnTo>
                    <a:pt x="14805" y="260122"/>
                  </a:lnTo>
                  <a:lnTo>
                    <a:pt x="14805" y="256895"/>
                  </a:lnTo>
                  <a:lnTo>
                    <a:pt x="14805" y="255281"/>
                  </a:lnTo>
                  <a:lnTo>
                    <a:pt x="14805" y="253667"/>
                  </a:lnTo>
                  <a:lnTo>
                    <a:pt x="14805" y="252053"/>
                  </a:lnTo>
                  <a:lnTo>
                    <a:pt x="16419" y="248825"/>
                  </a:lnTo>
                  <a:lnTo>
                    <a:pt x="16419" y="248825"/>
                  </a:lnTo>
                  <a:lnTo>
                    <a:pt x="18033" y="243983"/>
                  </a:lnTo>
                  <a:lnTo>
                    <a:pt x="18033" y="239141"/>
                  </a:lnTo>
                  <a:lnTo>
                    <a:pt x="18033" y="237527"/>
                  </a:lnTo>
                  <a:lnTo>
                    <a:pt x="18033" y="235913"/>
                  </a:lnTo>
                  <a:lnTo>
                    <a:pt x="21260" y="232686"/>
                  </a:lnTo>
                  <a:lnTo>
                    <a:pt x="21260" y="229458"/>
                  </a:lnTo>
                  <a:lnTo>
                    <a:pt x="21260" y="229458"/>
                  </a:lnTo>
                  <a:lnTo>
                    <a:pt x="22874" y="227844"/>
                  </a:lnTo>
                  <a:lnTo>
                    <a:pt x="27716" y="223002"/>
                  </a:lnTo>
                  <a:lnTo>
                    <a:pt x="27716" y="223002"/>
                  </a:lnTo>
                  <a:lnTo>
                    <a:pt x="27716" y="221388"/>
                  </a:lnTo>
                  <a:lnTo>
                    <a:pt x="30944" y="213318"/>
                  </a:lnTo>
                  <a:lnTo>
                    <a:pt x="30944" y="211704"/>
                  </a:lnTo>
                  <a:lnTo>
                    <a:pt x="32558" y="211704"/>
                  </a:lnTo>
                  <a:lnTo>
                    <a:pt x="32558" y="210091"/>
                  </a:lnTo>
                  <a:lnTo>
                    <a:pt x="34172" y="210091"/>
                  </a:lnTo>
                  <a:lnTo>
                    <a:pt x="34172" y="208477"/>
                  </a:lnTo>
                  <a:lnTo>
                    <a:pt x="35786" y="202021"/>
                  </a:lnTo>
                  <a:lnTo>
                    <a:pt x="37400" y="200407"/>
                  </a:lnTo>
                  <a:lnTo>
                    <a:pt x="39014" y="198793"/>
                  </a:lnTo>
                  <a:lnTo>
                    <a:pt x="39014" y="197179"/>
                  </a:lnTo>
                  <a:lnTo>
                    <a:pt x="40628" y="195565"/>
                  </a:lnTo>
                  <a:lnTo>
                    <a:pt x="43856" y="195565"/>
                  </a:lnTo>
                  <a:lnTo>
                    <a:pt x="43856" y="195565"/>
                  </a:lnTo>
                  <a:lnTo>
                    <a:pt x="45469" y="195565"/>
                  </a:lnTo>
                  <a:lnTo>
                    <a:pt x="48698" y="195565"/>
                  </a:lnTo>
                  <a:lnTo>
                    <a:pt x="48698" y="197179"/>
                  </a:lnTo>
                  <a:lnTo>
                    <a:pt x="50311" y="195565"/>
                  </a:lnTo>
                  <a:lnTo>
                    <a:pt x="51925" y="195565"/>
                  </a:lnTo>
                  <a:lnTo>
                    <a:pt x="53539" y="195565"/>
                  </a:lnTo>
                  <a:lnTo>
                    <a:pt x="55153" y="192337"/>
                  </a:lnTo>
                  <a:lnTo>
                    <a:pt x="56767" y="192337"/>
                  </a:lnTo>
                  <a:lnTo>
                    <a:pt x="56767" y="192337"/>
                  </a:lnTo>
                  <a:lnTo>
                    <a:pt x="58381" y="190723"/>
                  </a:lnTo>
                  <a:lnTo>
                    <a:pt x="59995" y="190723"/>
                  </a:lnTo>
                  <a:lnTo>
                    <a:pt x="59995" y="190723"/>
                  </a:lnTo>
                  <a:lnTo>
                    <a:pt x="61609" y="190723"/>
                  </a:lnTo>
                  <a:lnTo>
                    <a:pt x="61609" y="190723"/>
                  </a:lnTo>
                  <a:lnTo>
                    <a:pt x="61609" y="185882"/>
                  </a:lnTo>
                  <a:lnTo>
                    <a:pt x="61609" y="182654"/>
                  </a:lnTo>
                  <a:lnTo>
                    <a:pt x="61609" y="181040"/>
                  </a:lnTo>
                  <a:lnTo>
                    <a:pt x="61609" y="171356"/>
                  </a:lnTo>
                  <a:lnTo>
                    <a:pt x="61609" y="168128"/>
                  </a:lnTo>
                  <a:lnTo>
                    <a:pt x="61609" y="164900"/>
                  </a:lnTo>
                  <a:lnTo>
                    <a:pt x="61609" y="158445"/>
                  </a:lnTo>
                  <a:lnTo>
                    <a:pt x="61609" y="156831"/>
                  </a:lnTo>
                  <a:lnTo>
                    <a:pt x="61609" y="153603"/>
                  </a:lnTo>
                  <a:lnTo>
                    <a:pt x="64837" y="145533"/>
                  </a:lnTo>
                  <a:lnTo>
                    <a:pt x="64837" y="142305"/>
                  </a:lnTo>
                  <a:lnTo>
                    <a:pt x="64837" y="140691"/>
                  </a:lnTo>
                  <a:lnTo>
                    <a:pt x="63223" y="134236"/>
                  </a:lnTo>
                  <a:lnTo>
                    <a:pt x="61609" y="131008"/>
                  </a:lnTo>
                  <a:lnTo>
                    <a:pt x="61609" y="129394"/>
                  </a:lnTo>
                  <a:lnTo>
                    <a:pt x="61609" y="129394"/>
                  </a:lnTo>
                  <a:lnTo>
                    <a:pt x="61609" y="129394"/>
                  </a:lnTo>
                  <a:lnTo>
                    <a:pt x="59995" y="129394"/>
                  </a:lnTo>
                  <a:lnTo>
                    <a:pt x="58381" y="127780"/>
                  </a:lnTo>
                  <a:lnTo>
                    <a:pt x="55153" y="126166"/>
                  </a:lnTo>
                  <a:lnTo>
                    <a:pt x="51925" y="119710"/>
                  </a:lnTo>
                  <a:lnTo>
                    <a:pt x="50311" y="118096"/>
                  </a:lnTo>
                  <a:lnTo>
                    <a:pt x="50311" y="114869"/>
                  </a:lnTo>
                  <a:lnTo>
                    <a:pt x="51925" y="113255"/>
                  </a:lnTo>
                  <a:lnTo>
                    <a:pt x="53539" y="113255"/>
                  </a:lnTo>
                  <a:lnTo>
                    <a:pt x="53539" y="111641"/>
                  </a:lnTo>
                  <a:lnTo>
                    <a:pt x="53539" y="110027"/>
                  </a:lnTo>
                  <a:lnTo>
                    <a:pt x="53539" y="108413"/>
                  </a:lnTo>
                  <a:lnTo>
                    <a:pt x="53539" y="106799"/>
                  </a:lnTo>
                  <a:lnTo>
                    <a:pt x="53539" y="103571"/>
                  </a:lnTo>
                  <a:lnTo>
                    <a:pt x="53539" y="103571"/>
                  </a:lnTo>
                  <a:lnTo>
                    <a:pt x="55153" y="101957"/>
                  </a:lnTo>
                  <a:lnTo>
                    <a:pt x="55153" y="100343"/>
                  </a:lnTo>
                  <a:lnTo>
                    <a:pt x="55153" y="98729"/>
                  </a:lnTo>
                  <a:lnTo>
                    <a:pt x="55153" y="97115"/>
                  </a:lnTo>
                  <a:lnTo>
                    <a:pt x="55153" y="95501"/>
                  </a:lnTo>
                  <a:lnTo>
                    <a:pt x="56767" y="95501"/>
                  </a:lnTo>
                  <a:lnTo>
                    <a:pt x="56767" y="95501"/>
                  </a:lnTo>
                  <a:lnTo>
                    <a:pt x="58381" y="95501"/>
                  </a:lnTo>
                  <a:lnTo>
                    <a:pt x="59995" y="97115"/>
                  </a:lnTo>
                  <a:lnTo>
                    <a:pt x="59995" y="97115"/>
                  </a:lnTo>
                  <a:lnTo>
                    <a:pt x="61609" y="97115"/>
                  </a:lnTo>
                  <a:lnTo>
                    <a:pt x="63223" y="97115"/>
                  </a:lnTo>
                  <a:lnTo>
                    <a:pt x="63223" y="95501"/>
                  </a:lnTo>
                  <a:lnTo>
                    <a:pt x="64837" y="95501"/>
                  </a:lnTo>
                  <a:lnTo>
                    <a:pt x="66451" y="95501"/>
                  </a:lnTo>
                  <a:lnTo>
                    <a:pt x="66451" y="95501"/>
                  </a:lnTo>
                  <a:lnTo>
                    <a:pt x="66451" y="93887"/>
                  </a:lnTo>
                  <a:lnTo>
                    <a:pt x="63223" y="92273"/>
                  </a:lnTo>
                  <a:lnTo>
                    <a:pt x="61609" y="92273"/>
                  </a:lnTo>
                  <a:lnTo>
                    <a:pt x="61609" y="90660"/>
                  </a:lnTo>
                  <a:lnTo>
                    <a:pt x="61609" y="89046"/>
                  </a:lnTo>
                  <a:lnTo>
                    <a:pt x="61609" y="89046"/>
                  </a:lnTo>
                  <a:lnTo>
                    <a:pt x="63223" y="84204"/>
                  </a:lnTo>
                  <a:lnTo>
                    <a:pt x="66451" y="77748"/>
                  </a:lnTo>
                  <a:lnTo>
                    <a:pt x="66451" y="72906"/>
                  </a:lnTo>
                  <a:lnTo>
                    <a:pt x="63223" y="68065"/>
                  </a:lnTo>
                  <a:lnTo>
                    <a:pt x="59995" y="63223"/>
                  </a:lnTo>
                  <a:lnTo>
                    <a:pt x="59995" y="59995"/>
                  </a:lnTo>
                  <a:lnTo>
                    <a:pt x="59995" y="58381"/>
                  </a:lnTo>
                  <a:lnTo>
                    <a:pt x="63223" y="56767"/>
                  </a:lnTo>
                  <a:lnTo>
                    <a:pt x="63223" y="56767"/>
                  </a:lnTo>
                  <a:lnTo>
                    <a:pt x="63223" y="55153"/>
                  </a:lnTo>
                  <a:lnTo>
                    <a:pt x="63223" y="53539"/>
                  </a:lnTo>
                  <a:lnTo>
                    <a:pt x="58381" y="47083"/>
                  </a:lnTo>
                  <a:lnTo>
                    <a:pt x="56767" y="42242"/>
                  </a:lnTo>
                  <a:lnTo>
                    <a:pt x="55153" y="40628"/>
                  </a:lnTo>
                  <a:lnTo>
                    <a:pt x="56767" y="39014"/>
                  </a:lnTo>
                  <a:lnTo>
                    <a:pt x="56767" y="37400"/>
                  </a:lnTo>
                  <a:lnTo>
                    <a:pt x="58381" y="37400"/>
                  </a:lnTo>
                  <a:lnTo>
                    <a:pt x="58381" y="37400"/>
                  </a:lnTo>
                  <a:lnTo>
                    <a:pt x="59995" y="35786"/>
                  </a:lnTo>
                  <a:lnTo>
                    <a:pt x="63223" y="35786"/>
                  </a:lnTo>
                  <a:lnTo>
                    <a:pt x="64837" y="35786"/>
                  </a:lnTo>
                  <a:lnTo>
                    <a:pt x="66451" y="37400"/>
                  </a:lnTo>
                  <a:lnTo>
                    <a:pt x="69678" y="37400"/>
                  </a:lnTo>
                  <a:lnTo>
                    <a:pt x="71292" y="37400"/>
                  </a:lnTo>
                  <a:lnTo>
                    <a:pt x="72906" y="37400"/>
                  </a:lnTo>
                  <a:lnTo>
                    <a:pt x="74520" y="35786"/>
                  </a:lnTo>
                  <a:lnTo>
                    <a:pt x="76134" y="34172"/>
                  </a:lnTo>
                  <a:lnTo>
                    <a:pt x="77748" y="34172"/>
                  </a:lnTo>
                  <a:lnTo>
                    <a:pt x="82590" y="34172"/>
                  </a:lnTo>
                  <a:lnTo>
                    <a:pt x="84204" y="32558"/>
                  </a:lnTo>
                  <a:lnTo>
                    <a:pt x="85818" y="32558"/>
                  </a:lnTo>
                  <a:lnTo>
                    <a:pt x="89046" y="29330"/>
                  </a:lnTo>
                  <a:lnTo>
                    <a:pt x="90660" y="26102"/>
                  </a:lnTo>
                  <a:lnTo>
                    <a:pt x="92274" y="24488"/>
                  </a:lnTo>
                  <a:lnTo>
                    <a:pt x="93887" y="22874"/>
                  </a:lnTo>
                  <a:lnTo>
                    <a:pt x="93887" y="21260"/>
                  </a:lnTo>
                  <a:lnTo>
                    <a:pt x="93887" y="19647"/>
                  </a:lnTo>
                  <a:lnTo>
                    <a:pt x="92274" y="13191"/>
                  </a:lnTo>
                  <a:lnTo>
                    <a:pt x="92274" y="11577"/>
                  </a:lnTo>
                  <a:lnTo>
                    <a:pt x="93887" y="11577"/>
                  </a:lnTo>
                  <a:lnTo>
                    <a:pt x="95501" y="9963"/>
                  </a:lnTo>
                  <a:lnTo>
                    <a:pt x="97115" y="9963"/>
                  </a:lnTo>
                  <a:lnTo>
                    <a:pt x="98729" y="8349"/>
                  </a:lnTo>
                  <a:lnTo>
                    <a:pt x="100343" y="8349"/>
                  </a:lnTo>
                  <a:lnTo>
                    <a:pt x="101957" y="6735"/>
                  </a:lnTo>
                  <a:lnTo>
                    <a:pt x="101957" y="5121"/>
                  </a:lnTo>
                  <a:lnTo>
                    <a:pt x="103571" y="5121"/>
                  </a:lnTo>
                  <a:lnTo>
                    <a:pt x="105185" y="5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70598DC-6C10-42FD-989C-B8B0DDAE823E}"/>
                </a:ext>
              </a:extLst>
            </p:cNvPr>
            <p:cNvSpPr/>
            <p:nvPr/>
          </p:nvSpPr>
          <p:spPr>
            <a:xfrm>
              <a:off x="9115288" y="1558072"/>
              <a:ext cx="613294" cy="500319"/>
            </a:xfrm>
            <a:custGeom>
              <a:avLst/>
              <a:gdLst>
                <a:gd name="connsiteX0" fmla="*/ 30944 w 613294"/>
                <a:gd name="connsiteY0" fmla="*/ 16419 h 500319"/>
                <a:gd name="connsiteX1" fmla="*/ 32558 w 613294"/>
                <a:gd name="connsiteY1" fmla="*/ 16419 h 500319"/>
                <a:gd name="connsiteX2" fmla="*/ 35786 w 613294"/>
                <a:gd name="connsiteY2" fmla="*/ 16419 h 500319"/>
                <a:gd name="connsiteX3" fmla="*/ 37400 w 613294"/>
                <a:gd name="connsiteY3" fmla="*/ 16419 h 500319"/>
                <a:gd name="connsiteX4" fmla="*/ 39014 w 613294"/>
                <a:gd name="connsiteY4" fmla="*/ 16419 h 500319"/>
                <a:gd name="connsiteX5" fmla="*/ 40628 w 613294"/>
                <a:gd name="connsiteY5" fmla="*/ 19646 h 500319"/>
                <a:gd name="connsiteX6" fmla="*/ 42242 w 613294"/>
                <a:gd name="connsiteY6" fmla="*/ 22874 h 500319"/>
                <a:gd name="connsiteX7" fmla="*/ 42242 w 613294"/>
                <a:gd name="connsiteY7" fmla="*/ 22874 h 500319"/>
                <a:gd name="connsiteX8" fmla="*/ 43856 w 613294"/>
                <a:gd name="connsiteY8" fmla="*/ 24488 h 500319"/>
                <a:gd name="connsiteX9" fmla="*/ 43856 w 613294"/>
                <a:gd name="connsiteY9" fmla="*/ 26102 h 500319"/>
                <a:gd name="connsiteX10" fmla="*/ 45469 w 613294"/>
                <a:gd name="connsiteY10" fmla="*/ 26102 h 500319"/>
                <a:gd name="connsiteX11" fmla="*/ 50311 w 613294"/>
                <a:gd name="connsiteY11" fmla="*/ 29330 h 500319"/>
                <a:gd name="connsiteX12" fmla="*/ 51925 w 613294"/>
                <a:gd name="connsiteY12" fmla="*/ 29330 h 500319"/>
                <a:gd name="connsiteX13" fmla="*/ 51925 w 613294"/>
                <a:gd name="connsiteY13" fmla="*/ 30944 h 500319"/>
                <a:gd name="connsiteX14" fmla="*/ 50311 w 613294"/>
                <a:gd name="connsiteY14" fmla="*/ 32558 h 500319"/>
                <a:gd name="connsiteX15" fmla="*/ 50311 w 613294"/>
                <a:gd name="connsiteY15" fmla="*/ 34172 h 500319"/>
                <a:gd name="connsiteX16" fmla="*/ 50311 w 613294"/>
                <a:gd name="connsiteY16" fmla="*/ 35786 h 500319"/>
                <a:gd name="connsiteX17" fmla="*/ 50311 w 613294"/>
                <a:gd name="connsiteY17" fmla="*/ 35786 h 500319"/>
                <a:gd name="connsiteX18" fmla="*/ 51925 w 613294"/>
                <a:gd name="connsiteY18" fmla="*/ 39014 h 500319"/>
                <a:gd name="connsiteX19" fmla="*/ 51925 w 613294"/>
                <a:gd name="connsiteY19" fmla="*/ 39014 h 500319"/>
                <a:gd name="connsiteX20" fmla="*/ 51925 w 613294"/>
                <a:gd name="connsiteY20" fmla="*/ 39014 h 500319"/>
                <a:gd name="connsiteX21" fmla="*/ 51925 w 613294"/>
                <a:gd name="connsiteY21" fmla="*/ 40628 h 500319"/>
                <a:gd name="connsiteX22" fmla="*/ 53539 w 613294"/>
                <a:gd name="connsiteY22" fmla="*/ 42242 h 500319"/>
                <a:gd name="connsiteX23" fmla="*/ 55153 w 613294"/>
                <a:gd name="connsiteY23" fmla="*/ 42242 h 500319"/>
                <a:gd name="connsiteX24" fmla="*/ 56767 w 613294"/>
                <a:gd name="connsiteY24" fmla="*/ 42242 h 500319"/>
                <a:gd name="connsiteX25" fmla="*/ 58381 w 613294"/>
                <a:gd name="connsiteY25" fmla="*/ 42242 h 500319"/>
                <a:gd name="connsiteX26" fmla="*/ 59995 w 613294"/>
                <a:gd name="connsiteY26" fmla="*/ 40628 h 500319"/>
                <a:gd name="connsiteX27" fmla="*/ 59995 w 613294"/>
                <a:gd name="connsiteY27" fmla="*/ 40628 h 500319"/>
                <a:gd name="connsiteX28" fmla="*/ 61609 w 613294"/>
                <a:gd name="connsiteY28" fmla="*/ 39014 h 500319"/>
                <a:gd name="connsiteX29" fmla="*/ 64837 w 613294"/>
                <a:gd name="connsiteY29" fmla="*/ 34172 h 500319"/>
                <a:gd name="connsiteX30" fmla="*/ 66451 w 613294"/>
                <a:gd name="connsiteY30" fmla="*/ 34172 h 500319"/>
                <a:gd name="connsiteX31" fmla="*/ 69678 w 613294"/>
                <a:gd name="connsiteY31" fmla="*/ 34172 h 500319"/>
                <a:gd name="connsiteX32" fmla="*/ 71292 w 613294"/>
                <a:gd name="connsiteY32" fmla="*/ 32558 h 500319"/>
                <a:gd name="connsiteX33" fmla="*/ 72906 w 613294"/>
                <a:gd name="connsiteY33" fmla="*/ 32558 h 500319"/>
                <a:gd name="connsiteX34" fmla="*/ 74520 w 613294"/>
                <a:gd name="connsiteY34" fmla="*/ 32558 h 500319"/>
                <a:gd name="connsiteX35" fmla="*/ 76134 w 613294"/>
                <a:gd name="connsiteY35" fmla="*/ 35786 h 500319"/>
                <a:gd name="connsiteX36" fmla="*/ 77748 w 613294"/>
                <a:gd name="connsiteY36" fmla="*/ 37400 h 500319"/>
                <a:gd name="connsiteX37" fmla="*/ 79362 w 613294"/>
                <a:gd name="connsiteY37" fmla="*/ 37400 h 500319"/>
                <a:gd name="connsiteX38" fmla="*/ 80976 w 613294"/>
                <a:gd name="connsiteY38" fmla="*/ 39014 h 500319"/>
                <a:gd name="connsiteX39" fmla="*/ 87432 w 613294"/>
                <a:gd name="connsiteY39" fmla="*/ 40628 h 500319"/>
                <a:gd name="connsiteX40" fmla="*/ 89046 w 613294"/>
                <a:gd name="connsiteY40" fmla="*/ 40628 h 500319"/>
                <a:gd name="connsiteX41" fmla="*/ 93887 w 613294"/>
                <a:gd name="connsiteY41" fmla="*/ 45469 h 500319"/>
                <a:gd name="connsiteX42" fmla="*/ 95501 w 613294"/>
                <a:gd name="connsiteY42" fmla="*/ 45469 h 500319"/>
                <a:gd name="connsiteX43" fmla="*/ 98729 w 613294"/>
                <a:gd name="connsiteY43" fmla="*/ 47083 h 500319"/>
                <a:gd name="connsiteX44" fmla="*/ 106799 w 613294"/>
                <a:gd name="connsiteY44" fmla="*/ 50311 h 500319"/>
                <a:gd name="connsiteX45" fmla="*/ 108413 w 613294"/>
                <a:gd name="connsiteY45" fmla="*/ 50311 h 500319"/>
                <a:gd name="connsiteX46" fmla="*/ 108413 w 613294"/>
                <a:gd name="connsiteY46" fmla="*/ 51925 h 500319"/>
                <a:gd name="connsiteX47" fmla="*/ 113255 w 613294"/>
                <a:gd name="connsiteY47" fmla="*/ 55153 h 500319"/>
                <a:gd name="connsiteX48" fmla="*/ 119710 w 613294"/>
                <a:gd name="connsiteY48" fmla="*/ 59995 h 500319"/>
                <a:gd name="connsiteX49" fmla="*/ 121324 w 613294"/>
                <a:gd name="connsiteY49" fmla="*/ 61609 h 500319"/>
                <a:gd name="connsiteX50" fmla="*/ 121324 w 613294"/>
                <a:gd name="connsiteY50" fmla="*/ 61609 h 500319"/>
                <a:gd name="connsiteX51" fmla="*/ 122938 w 613294"/>
                <a:gd name="connsiteY51" fmla="*/ 63223 h 500319"/>
                <a:gd name="connsiteX52" fmla="*/ 122938 w 613294"/>
                <a:gd name="connsiteY52" fmla="*/ 66451 h 500319"/>
                <a:gd name="connsiteX53" fmla="*/ 124552 w 613294"/>
                <a:gd name="connsiteY53" fmla="*/ 68064 h 500319"/>
                <a:gd name="connsiteX54" fmla="*/ 129394 w 613294"/>
                <a:gd name="connsiteY54" fmla="*/ 71292 h 500319"/>
                <a:gd name="connsiteX55" fmla="*/ 135850 w 613294"/>
                <a:gd name="connsiteY55" fmla="*/ 74520 h 500319"/>
                <a:gd name="connsiteX56" fmla="*/ 135850 w 613294"/>
                <a:gd name="connsiteY56" fmla="*/ 74520 h 500319"/>
                <a:gd name="connsiteX57" fmla="*/ 137464 w 613294"/>
                <a:gd name="connsiteY57" fmla="*/ 76134 h 500319"/>
                <a:gd name="connsiteX58" fmla="*/ 137464 w 613294"/>
                <a:gd name="connsiteY58" fmla="*/ 77748 h 500319"/>
                <a:gd name="connsiteX59" fmla="*/ 137464 w 613294"/>
                <a:gd name="connsiteY59" fmla="*/ 79362 h 500319"/>
                <a:gd name="connsiteX60" fmla="*/ 139078 w 613294"/>
                <a:gd name="connsiteY60" fmla="*/ 79362 h 500319"/>
                <a:gd name="connsiteX61" fmla="*/ 143919 w 613294"/>
                <a:gd name="connsiteY61" fmla="*/ 82590 h 500319"/>
                <a:gd name="connsiteX62" fmla="*/ 145533 w 613294"/>
                <a:gd name="connsiteY62" fmla="*/ 82590 h 500319"/>
                <a:gd name="connsiteX63" fmla="*/ 145533 w 613294"/>
                <a:gd name="connsiteY63" fmla="*/ 84204 h 500319"/>
                <a:gd name="connsiteX64" fmla="*/ 147147 w 613294"/>
                <a:gd name="connsiteY64" fmla="*/ 87432 h 500319"/>
                <a:gd name="connsiteX65" fmla="*/ 148761 w 613294"/>
                <a:gd name="connsiteY65" fmla="*/ 90660 h 500319"/>
                <a:gd name="connsiteX66" fmla="*/ 148761 w 613294"/>
                <a:gd name="connsiteY66" fmla="*/ 92273 h 500319"/>
                <a:gd name="connsiteX67" fmla="*/ 150375 w 613294"/>
                <a:gd name="connsiteY67" fmla="*/ 98729 h 500319"/>
                <a:gd name="connsiteX68" fmla="*/ 150375 w 613294"/>
                <a:gd name="connsiteY68" fmla="*/ 100343 h 500319"/>
                <a:gd name="connsiteX69" fmla="*/ 150375 w 613294"/>
                <a:gd name="connsiteY69" fmla="*/ 101957 h 500319"/>
                <a:gd name="connsiteX70" fmla="*/ 151989 w 613294"/>
                <a:gd name="connsiteY70" fmla="*/ 103571 h 500319"/>
                <a:gd name="connsiteX71" fmla="*/ 151989 w 613294"/>
                <a:gd name="connsiteY71" fmla="*/ 103571 h 500319"/>
                <a:gd name="connsiteX72" fmla="*/ 153603 w 613294"/>
                <a:gd name="connsiteY72" fmla="*/ 105185 h 500319"/>
                <a:gd name="connsiteX73" fmla="*/ 153603 w 613294"/>
                <a:gd name="connsiteY73" fmla="*/ 105185 h 500319"/>
                <a:gd name="connsiteX74" fmla="*/ 155217 w 613294"/>
                <a:gd name="connsiteY74" fmla="*/ 108413 h 500319"/>
                <a:gd name="connsiteX75" fmla="*/ 156831 w 613294"/>
                <a:gd name="connsiteY75" fmla="*/ 110027 h 500319"/>
                <a:gd name="connsiteX76" fmla="*/ 158445 w 613294"/>
                <a:gd name="connsiteY76" fmla="*/ 111641 h 500319"/>
                <a:gd name="connsiteX77" fmla="*/ 163287 w 613294"/>
                <a:gd name="connsiteY77" fmla="*/ 113255 h 500319"/>
                <a:gd name="connsiteX78" fmla="*/ 164900 w 613294"/>
                <a:gd name="connsiteY78" fmla="*/ 113255 h 500319"/>
                <a:gd name="connsiteX79" fmla="*/ 164900 w 613294"/>
                <a:gd name="connsiteY79" fmla="*/ 114869 h 500319"/>
                <a:gd name="connsiteX80" fmla="*/ 164900 w 613294"/>
                <a:gd name="connsiteY80" fmla="*/ 116482 h 500319"/>
                <a:gd name="connsiteX81" fmla="*/ 163287 w 613294"/>
                <a:gd name="connsiteY81" fmla="*/ 118096 h 500319"/>
                <a:gd name="connsiteX82" fmla="*/ 163287 w 613294"/>
                <a:gd name="connsiteY82" fmla="*/ 119710 h 500319"/>
                <a:gd name="connsiteX83" fmla="*/ 163287 w 613294"/>
                <a:gd name="connsiteY83" fmla="*/ 121324 h 500319"/>
                <a:gd name="connsiteX84" fmla="*/ 163287 w 613294"/>
                <a:gd name="connsiteY84" fmla="*/ 122938 h 500319"/>
                <a:gd name="connsiteX85" fmla="*/ 163287 w 613294"/>
                <a:gd name="connsiteY85" fmla="*/ 124552 h 500319"/>
                <a:gd name="connsiteX86" fmla="*/ 163287 w 613294"/>
                <a:gd name="connsiteY86" fmla="*/ 126166 h 500319"/>
                <a:gd name="connsiteX87" fmla="*/ 168128 w 613294"/>
                <a:gd name="connsiteY87" fmla="*/ 131008 h 500319"/>
                <a:gd name="connsiteX88" fmla="*/ 169742 w 613294"/>
                <a:gd name="connsiteY88" fmla="*/ 131008 h 500319"/>
                <a:gd name="connsiteX89" fmla="*/ 169742 w 613294"/>
                <a:gd name="connsiteY89" fmla="*/ 132622 h 500319"/>
                <a:gd name="connsiteX90" fmla="*/ 169742 w 613294"/>
                <a:gd name="connsiteY90" fmla="*/ 134236 h 500319"/>
                <a:gd name="connsiteX91" fmla="*/ 171356 w 613294"/>
                <a:gd name="connsiteY91" fmla="*/ 134236 h 500319"/>
                <a:gd name="connsiteX92" fmla="*/ 171356 w 613294"/>
                <a:gd name="connsiteY92" fmla="*/ 135850 h 500319"/>
                <a:gd name="connsiteX93" fmla="*/ 172970 w 613294"/>
                <a:gd name="connsiteY93" fmla="*/ 137464 h 500319"/>
                <a:gd name="connsiteX94" fmla="*/ 176198 w 613294"/>
                <a:gd name="connsiteY94" fmla="*/ 137464 h 500319"/>
                <a:gd name="connsiteX95" fmla="*/ 200407 w 613294"/>
                <a:gd name="connsiteY95" fmla="*/ 139078 h 500319"/>
                <a:gd name="connsiteX96" fmla="*/ 203635 w 613294"/>
                <a:gd name="connsiteY96" fmla="*/ 142305 h 500319"/>
                <a:gd name="connsiteX97" fmla="*/ 205249 w 613294"/>
                <a:gd name="connsiteY97" fmla="*/ 143919 h 500319"/>
                <a:gd name="connsiteX98" fmla="*/ 213318 w 613294"/>
                <a:gd name="connsiteY98" fmla="*/ 151989 h 500319"/>
                <a:gd name="connsiteX99" fmla="*/ 218160 w 613294"/>
                <a:gd name="connsiteY99" fmla="*/ 155217 h 500319"/>
                <a:gd name="connsiteX100" fmla="*/ 226230 w 613294"/>
                <a:gd name="connsiteY100" fmla="*/ 161673 h 500319"/>
                <a:gd name="connsiteX101" fmla="*/ 226230 w 613294"/>
                <a:gd name="connsiteY101" fmla="*/ 163287 h 500319"/>
                <a:gd name="connsiteX102" fmla="*/ 227844 w 613294"/>
                <a:gd name="connsiteY102" fmla="*/ 163287 h 500319"/>
                <a:gd name="connsiteX103" fmla="*/ 227844 w 613294"/>
                <a:gd name="connsiteY103" fmla="*/ 164900 h 500319"/>
                <a:gd name="connsiteX104" fmla="*/ 227844 w 613294"/>
                <a:gd name="connsiteY104" fmla="*/ 166514 h 500319"/>
                <a:gd name="connsiteX105" fmla="*/ 226230 w 613294"/>
                <a:gd name="connsiteY105" fmla="*/ 169742 h 500319"/>
                <a:gd name="connsiteX106" fmla="*/ 226230 w 613294"/>
                <a:gd name="connsiteY106" fmla="*/ 171356 h 500319"/>
                <a:gd name="connsiteX107" fmla="*/ 226230 w 613294"/>
                <a:gd name="connsiteY107" fmla="*/ 174584 h 500319"/>
                <a:gd name="connsiteX108" fmla="*/ 227844 w 613294"/>
                <a:gd name="connsiteY108" fmla="*/ 179426 h 500319"/>
                <a:gd name="connsiteX109" fmla="*/ 227844 w 613294"/>
                <a:gd name="connsiteY109" fmla="*/ 182654 h 500319"/>
                <a:gd name="connsiteX110" fmla="*/ 227844 w 613294"/>
                <a:gd name="connsiteY110" fmla="*/ 184268 h 500319"/>
                <a:gd name="connsiteX111" fmla="*/ 227844 w 613294"/>
                <a:gd name="connsiteY111" fmla="*/ 185882 h 500319"/>
                <a:gd name="connsiteX112" fmla="*/ 227844 w 613294"/>
                <a:gd name="connsiteY112" fmla="*/ 187495 h 500319"/>
                <a:gd name="connsiteX113" fmla="*/ 226230 w 613294"/>
                <a:gd name="connsiteY113" fmla="*/ 189109 h 500319"/>
                <a:gd name="connsiteX114" fmla="*/ 226230 w 613294"/>
                <a:gd name="connsiteY114" fmla="*/ 190723 h 500319"/>
                <a:gd name="connsiteX115" fmla="*/ 227844 w 613294"/>
                <a:gd name="connsiteY115" fmla="*/ 192337 h 500319"/>
                <a:gd name="connsiteX116" fmla="*/ 232686 w 613294"/>
                <a:gd name="connsiteY116" fmla="*/ 192337 h 500319"/>
                <a:gd name="connsiteX117" fmla="*/ 240755 w 613294"/>
                <a:gd name="connsiteY117" fmla="*/ 193951 h 500319"/>
                <a:gd name="connsiteX118" fmla="*/ 242369 w 613294"/>
                <a:gd name="connsiteY118" fmla="*/ 193951 h 500319"/>
                <a:gd name="connsiteX119" fmla="*/ 243983 w 613294"/>
                <a:gd name="connsiteY119" fmla="*/ 195565 h 500319"/>
                <a:gd name="connsiteX120" fmla="*/ 243983 w 613294"/>
                <a:gd name="connsiteY120" fmla="*/ 197179 h 500319"/>
                <a:gd name="connsiteX121" fmla="*/ 245597 w 613294"/>
                <a:gd name="connsiteY121" fmla="*/ 200407 h 500319"/>
                <a:gd name="connsiteX122" fmla="*/ 248825 w 613294"/>
                <a:gd name="connsiteY122" fmla="*/ 200407 h 500319"/>
                <a:gd name="connsiteX123" fmla="*/ 252053 w 613294"/>
                <a:gd name="connsiteY123" fmla="*/ 200407 h 500319"/>
                <a:gd name="connsiteX124" fmla="*/ 263350 w 613294"/>
                <a:gd name="connsiteY124" fmla="*/ 198793 h 500319"/>
                <a:gd name="connsiteX125" fmla="*/ 268192 w 613294"/>
                <a:gd name="connsiteY125" fmla="*/ 197179 h 500319"/>
                <a:gd name="connsiteX126" fmla="*/ 271420 w 613294"/>
                <a:gd name="connsiteY126" fmla="*/ 197179 h 500319"/>
                <a:gd name="connsiteX127" fmla="*/ 273034 w 613294"/>
                <a:gd name="connsiteY127" fmla="*/ 198793 h 500319"/>
                <a:gd name="connsiteX128" fmla="*/ 274648 w 613294"/>
                <a:gd name="connsiteY128" fmla="*/ 198793 h 500319"/>
                <a:gd name="connsiteX129" fmla="*/ 277876 w 613294"/>
                <a:gd name="connsiteY129" fmla="*/ 198793 h 500319"/>
                <a:gd name="connsiteX130" fmla="*/ 281104 w 613294"/>
                <a:gd name="connsiteY130" fmla="*/ 197179 h 500319"/>
                <a:gd name="connsiteX131" fmla="*/ 287559 w 613294"/>
                <a:gd name="connsiteY131" fmla="*/ 192337 h 500319"/>
                <a:gd name="connsiteX132" fmla="*/ 290787 w 613294"/>
                <a:gd name="connsiteY132" fmla="*/ 189109 h 500319"/>
                <a:gd name="connsiteX133" fmla="*/ 290787 w 613294"/>
                <a:gd name="connsiteY133" fmla="*/ 187495 h 500319"/>
                <a:gd name="connsiteX134" fmla="*/ 290787 w 613294"/>
                <a:gd name="connsiteY134" fmla="*/ 185882 h 500319"/>
                <a:gd name="connsiteX135" fmla="*/ 292401 w 613294"/>
                <a:gd name="connsiteY135" fmla="*/ 181040 h 500319"/>
                <a:gd name="connsiteX136" fmla="*/ 292401 w 613294"/>
                <a:gd name="connsiteY136" fmla="*/ 177812 h 500319"/>
                <a:gd name="connsiteX137" fmla="*/ 294015 w 613294"/>
                <a:gd name="connsiteY137" fmla="*/ 176198 h 500319"/>
                <a:gd name="connsiteX138" fmla="*/ 294015 w 613294"/>
                <a:gd name="connsiteY138" fmla="*/ 176198 h 500319"/>
                <a:gd name="connsiteX139" fmla="*/ 294015 w 613294"/>
                <a:gd name="connsiteY139" fmla="*/ 174584 h 500319"/>
                <a:gd name="connsiteX140" fmla="*/ 297243 w 613294"/>
                <a:gd name="connsiteY140" fmla="*/ 171356 h 500319"/>
                <a:gd name="connsiteX141" fmla="*/ 298857 w 613294"/>
                <a:gd name="connsiteY141" fmla="*/ 171356 h 500319"/>
                <a:gd name="connsiteX142" fmla="*/ 313382 w 613294"/>
                <a:gd name="connsiteY142" fmla="*/ 163287 h 500319"/>
                <a:gd name="connsiteX143" fmla="*/ 316610 w 613294"/>
                <a:gd name="connsiteY143" fmla="*/ 161673 h 500319"/>
                <a:gd name="connsiteX144" fmla="*/ 316610 w 613294"/>
                <a:gd name="connsiteY144" fmla="*/ 160059 h 500319"/>
                <a:gd name="connsiteX145" fmla="*/ 318224 w 613294"/>
                <a:gd name="connsiteY145" fmla="*/ 156831 h 500319"/>
                <a:gd name="connsiteX146" fmla="*/ 318224 w 613294"/>
                <a:gd name="connsiteY146" fmla="*/ 155217 h 500319"/>
                <a:gd name="connsiteX147" fmla="*/ 318224 w 613294"/>
                <a:gd name="connsiteY147" fmla="*/ 153603 h 500319"/>
                <a:gd name="connsiteX148" fmla="*/ 321452 w 613294"/>
                <a:gd name="connsiteY148" fmla="*/ 150375 h 500319"/>
                <a:gd name="connsiteX149" fmla="*/ 323066 w 613294"/>
                <a:gd name="connsiteY149" fmla="*/ 150375 h 500319"/>
                <a:gd name="connsiteX150" fmla="*/ 323066 w 613294"/>
                <a:gd name="connsiteY150" fmla="*/ 148761 h 500319"/>
                <a:gd name="connsiteX151" fmla="*/ 323066 w 613294"/>
                <a:gd name="connsiteY151" fmla="*/ 147147 h 500319"/>
                <a:gd name="connsiteX152" fmla="*/ 321452 w 613294"/>
                <a:gd name="connsiteY152" fmla="*/ 145533 h 500319"/>
                <a:gd name="connsiteX153" fmla="*/ 321452 w 613294"/>
                <a:gd name="connsiteY153" fmla="*/ 143919 h 500319"/>
                <a:gd name="connsiteX154" fmla="*/ 321452 w 613294"/>
                <a:gd name="connsiteY154" fmla="*/ 142305 h 500319"/>
                <a:gd name="connsiteX155" fmla="*/ 323066 w 613294"/>
                <a:gd name="connsiteY155" fmla="*/ 140691 h 500319"/>
                <a:gd name="connsiteX156" fmla="*/ 323066 w 613294"/>
                <a:gd name="connsiteY156" fmla="*/ 139078 h 500319"/>
                <a:gd name="connsiteX157" fmla="*/ 324680 w 613294"/>
                <a:gd name="connsiteY157" fmla="*/ 132622 h 500319"/>
                <a:gd name="connsiteX158" fmla="*/ 323066 w 613294"/>
                <a:gd name="connsiteY158" fmla="*/ 131008 h 500319"/>
                <a:gd name="connsiteX159" fmla="*/ 323066 w 613294"/>
                <a:gd name="connsiteY159" fmla="*/ 129394 h 500319"/>
                <a:gd name="connsiteX160" fmla="*/ 323066 w 613294"/>
                <a:gd name="connsiteY160" fmla="*/ 127780 h 500319"/>
                <a:gd name="connsiteX161" fmla="*/ 321452 w 613294"/>
                <a:gd name="connsiteY161" fmla="*/ 126166 h 500319"/>
                <a:gd name="connsiteX162" fmla="*/ 321452 w 613294"/>
                <a:gd name="connsiteY162" fmla="*/ 126166 h 500319"/>
                <a:gd name="connsiteX163" fmla="*/ 319838 w 613294"/>
                <a:gd name="connsiteY163" fmla="*/ 124552 h 500319"/>
                <a:gd name="connsiteX164" fmla="*/ 319838 w 613294"/>
                <a:gd name="connsiteY164" fmla="*/ 121324 h 500319"/>
                <a:gd name="connsiteX165" fmla="*/ 318224 w 613294"/>
                <a:gd name="connsiteY165" fmla="*/ 118096 h 500319"/>
                <a:gd name="connsiteX166" fmla="*/ 318224 w 613294"/>
                <a:gd name="connsiteY166" fmla="*/ 116482 h 500319"/>
                <a:gd name="connsiteX167" fmla="*/ 318224 w 613294"/>
                <a:gd name="connsiteY167" fmla="*/ 116482 h 500319"/>
                <a:gd name="connsiteX168" fmla="*/ 319838 w 613294"/>
                <a:gd name="connsiteY168" fmla="*/ 113255 h 500319"/>
                <a:gd name="connsiteX169" fmla="*/ 319838 w 613294"/>
                <a:gd name="connsiteY169" fmla="*/ 111641 h 500319"/>
                <a:gd name="connsiteX170" fmla="*/ 321452 w 613294"/>
                <a:gd name="connsiteY170" fmla="*/ 110027 h 500319"/>
                <a:gd name="connsiteX171" fmla="*/ 323066 w 613294"/>
                <a:gd name="connsiteY171" fmla="*/ 106799 h 500319"/>
                <a:gd name="connsiteX172" fmla="*/ 323066 w 613294"/>
                <a:gd name="connsiteY172" fmla="*/ 106799 h 500319"/>
                <a:gd name="connsiteX173" fmla="*/ 324680 w 613294"/>
                <a:gd name="connsiteY173" fmla="*/ 105185 h 500319"/>
                <a:gd name="connsiteX174" fmla="*/ 327908 w 613294"/>
                <a:gd name="connsiteY174" fmla="*/ 103571 h 500319"/>
                <a:gd name="connsiteX175" fmla="*/ 327908 w 613294"/>
                <a:gd name="connsiteY175" fmla="*/ 101957 h 500319"/>
                <a:gd name="connsiteX176" fmla="*/ 329522 w 613294"/>
                <a:gd name="connsiteY176" fmla="*/ 100343 h 500319"/>
                <a:gd name="connsiteX177" fmla="*/ 329522 w 613294"/>
                <a:gd name="connsiteY177" fmla="*/ 100343 h 500319"/>
                <a:gd name="connsiteX178" fmla="*/ 331135 w 613294"/>
                <a:gd name="connsiteY178" fmla="*/ 95501 h 500319"/>
                <a:gd name="connsiteX179" fmla="*/ 331135 w 613294"/>
                <a:gd name="connsiteY179" fmla="*/ 95501 h 500319"/>
                <a:gd name="connsiteX180" fmla="*/ 331135 w 613294"/>
                <a:gd name="connsiteY180" fmla="*/ 93887 h 500319"/>
                <a:gd name="connsiteX181" fmla="*/ 331135 w 613294"/>
                <a:gd name="connsiteY181" fmla="*/ 90660 h 500319"/>
                <a:gd name="connsiteX182" fmla="*/ 329522 w 613294"/>
                <a:gd name="connsiteY182" fmla="*/ 89046 h 500319"/>
                <a:gd name="connsiteX183" fmla="*/ 329522 w 613294"/>
                <a:gd name="connsiteY183" fmla="*/ 87432 h 500319"/>
                <a:gd name="connsiteX184" fmla="*/ 331135 w 613294"/>
                <a:gd name="connsiteY184" fmla="*/ 87432 h 500319"/>
                <a:gd name="connsiteX185" fmla="*/ 331135 w 613294"/>
                <a:gd name="connsiteY185" fmla="*/ 85818 h 500319"/>
                <a:gd name="connsiteX186" fmla="*/ 334363 w 613294"/>
                <a:gd name="connsiteY186" fmla="*/ 85818 h 500319"/>
                <a:gd name="connsiteX187" fmla="*/ 339205 w 613294"/>
                <a:gd name="connsiteY187" fmla="*/ 85818 h 500319"/>
                <a:gd name="connsiteX188" fmla="*/ 348889 w 613294"/>
                <a:gd name="connsiteY188" fmla="*/ 87432 h 500319"/>
                <a:gd name="connsiteX189" fmla="*/ 353731 w 613294"/>
                <a:gd name="connsiteY189" fmla="*/ 87432 h 500319"/>
                <a:gd name="connsiteX190" fmla="*/ 355344 w 613294"/>
                <a:gd name="connsiteY190" fmla="*/ 89046 h 500319"/>
                <a:gd name="connsiteX191" fmla="*/ 356958 w 613294"/>
                <a:gd name="connsiteY191" fmla="*/ 90660 h 500319"/>
                <a:gd name="connsiteX192" fmla="*/ 358572 w 613294"/>
                <a:gd name="connsiteY192" fmla="*/ 92273 h 500319"/>
                <a:gd name="connsiteX193" fmla="*/ 358572 w 613294"/>
                <a:gd name="connsiteY193" fmla="*/ 93887 h 500319"/>
                <a:gd name="connsiteX194" fmla="*/ 360186 w 613294"/>
                <a:gd name="connsiteY194" fmla="*/ 95501 h 500319"/>
                <a:gd name="connsiteX195" fmla="*/ 360186 w 613294"/>
                <a:gd name="connsiteY195" fmla="*/ 97115 h 500319"/>
                <a:gd name="connsiteX196" fmla="*/ 361800 w 613294"/>
                <a:gd name="connsiteY196" fmla="*/ 98729 h 500319"/>
                <a:gd name="connsiteX197" fmla="*/ 361800 w 613294"/>
                <a:gd name="connsiteY197" fmla="*/ 98729 h 500319"/>
                <a:gd name="connsiteX198" fmla="*/ 363414 w 613294"/>
                <a:gd name="connsiteY198" fmla="*/ 100343 h 500319"/>
                <a:gd name="connsiteX199" fmla="*/ 363414 w 613294"/>
                <a:gd name="connsiteY199" fmla="*/ 100343 h 500319"/>
                <a:gd name="connsiteX200" fmla="*/ 365028 w 613294"/>
                <a:gd name="connsiteY200" fmla="*/ 103571 h 500319"/>
                <a:gd name="connsiteX201" fmla="*/ 366642 w 613294"/>
                <a:gd name="connsiteY201" fmla="*/ 108413 h 500319"/>
                <a:gd name="connsiteX202" fmla="*/ 366642 w 613294"/>
                <a:gd name="connsiteY202" fmla="*/ 110027 h 500319"/>
                <a:gd name="connsiteX203" fmla="*/ 368256 w 613294"/>
                <a:gd name="connsiteY203" fmla="*/ 110027 h 500319"/>
                <a:gd name="connsiteX204" fmla="*/ 369870 w 613294"/>
                <a:gd name="connsiteY204" fmla="*/ 110027 h 500319"/>
                <a:gd name="connsiteX205" fmla="*/ 373098 w 613294"/>
                <a:gd name="connsiteY205" fmla="*/ 108413 h 500319"/>
                <a:gd name="connsiteX206" fmla="*/ 374712 w 613294"/>
                <a:gd name="connsiteY206" fmla="*/ 108413 h 500319"/>
                <a:gd name="connsiteX207" fmla="*/ 376326 w 613294"/>
                <a:gd name="connsiteY207" fmla="*/ 106799 h 500319"/>
                <a:gd name="connsiteX208" fmla="*/ 376326 w 613294"/>
                <a:gd name="connsiteY208" fmla="*/ 106799 h 500319"/>
                <a:gd name="connsiteX209" fmla="*/ 377940 w 613294"/>
                <a:gd name="connsiteY209" fmla="*/ 105185 h 500319"/>
                <a:gd name="connsiteX210" fmla="*/ 379553 w 613294"/>
                <a:gd name="connsiteY210" fmla="*/ 103571 h 500319"/>
                <a:gd name="connsiteX211" fmla="*/ 381167 w 613294"/>
                <a:gd name="connsiteY211" fmla="*/ 101957 h 500319"/>
                <a:gd name="connsiteX212" fmla="*/ 381167 w 613294"/>
                <a:gd name="connsiteY212" fmla="*/ 100343 h 500319"/>
                <a:gd name="connsiteX213" fmla="*/ 382781 w 613294"/>
                <a:gd name="connsiteY213" fmla="*/ 98729 h 500319"/>
                <a:gd name="connsiteX214" fmla="*/ 384395 w 613294"/>
                <a:gd name="connsiteY214" fmla="*/ 95501 h 500319"/>
                <a:gd name="connsiteX215" fmla="*/ 384395 w 613294"/>
                <a:gd name="connsiteY215" fmla="*/ 93887 h 500319"/>
                <a:gd name="connsiteX216" fmla="*/ 386009 w 613294"/>
                <a:gd name="connsiteY216" fmla="*/ 93887 h 500319"/>
                <a:gd name="connsiteX217" fmla="*/ 386009 w 613294"/>
                <a:gd name="connsiteY217" fmla="*/ 92273 h 500319"/>
                <a:gd name="connsiteX218" fmla="*/ 387623 w 613294"/>
                <a:gd name="connsiteY218" fmla="*/ 92273 h 500319"/>
                <a:gd name="connsiteX219" fmla="*/ 394079 w 613294"/>
                <a:gd name="connsiteY219" fmla="*/ 90660 h 500319"/>
                <a:gd name="connsiteX220" fmla="*/ 394079 w 613294"/>
                <a:gd name="connsiteY220" fmla="*/ 89046 h 500319"/>
                <a:gd name="connsiteX221" fmla="*/ 395693 w 613294"/>
                <a:gd name="connsiteY221" fmla="*/ 87432 h 500319"/>
                <a:gd name="connsiteX222" fmla="*/ 395693 w 613294"/>
                <a:gd name="connsiteY222" fmla="*/ 85818 h 500319"/>
                <a:gd name="connsiteX223" fmla="*/ 395693 w 613294"/>
                <a:gd name="connsiteY223" fmla="*/ 85818 h 500319"/>
                <a:gd name="connsiteX224" fmla="*/ 397307 w 613294"/>
                <a:gd name="connsiteY224" fmla="*/ 85818 h 500319"/>
                <a:gd name="connsiteX225" fmla="*/ 400535 w 613294"/>
                <a:gd name="connsiteY225" fmla="*/ 89046 h 500319"/>
                <a:gd name="connsiteX226" fmla="*/ 403762 w 613294"/>
                <a:gd name="connsiteY226" fmla="*/ 90660 h 500319"/>
                <a:gd name="connsiteX227" fmla="*/ 403762 w 613294"/>
                <a:gd name="connsiteY227" fmla="*/ 90660 h 500319"/>
                <a:gd name="connsiteX228" fmla="*/ 405376 w 613294"/>
                <a:gd name="connsiteY228" fmla="*/ 92273 h 500319"/>
                <a:gd name="connsiteX229" fmla="*/ 405376 w 613294"/>
                <a:gd name="connsiteY229" fmla="*/ 92273 h 500319"/>
                <a:gd name="connsiteX230" fmla="*/ 405376 w 613294"/>
                <a:gd name="connsiteY230" fmla="*/ 93887 h 500319"/>
                <a:gd name="connsiteX231" fmla="*/ 405376 w 613294"/>
                <a:gd name="connsiteY231" fmla="*/ 93887 h 500319"/>
                <a:gd name="connsiteX232" fmla="*/ 406990 w 613294"/>
                <a:gd name="connsiteY232" fmla="*/ 95501 h 500319"/>
                <a:gd name="connsiteX233" fmla="*/ 411832 w 613294"/>
                <a:gd name="connsiteY233" fmla="*/ 95501 h 500319"/>
                <a:gd name="connsiteX234" fmla="*/ 413446 w 613294"/>
                <a:gd name="connsiteY234" fmla="*/ 97115 h 500319"/>
                <a:gd name="connsiteX235" fmla="*/ 413446 w 613294"/>
                <a:gd name="connsiteY235" fmla="*/ 98729 h 500319"/>
                <a:gd name="connsiteX236" fmla="*/ 415060 w 613294"/>
                <a:gd name="connsiteY236" fmla="*/ 100343 h 500319"/>
                <a:gd name="connsiteX237" fmla="*/ 418288 w 613294"/>
                <a:gd name="connsiteY237" fmla="*/ 100343 h 500319"/>
                <a:gd name="connsiteX238" fmla="*/ 418288 w 613294"/>
                <a:gd name="connsiteY238" fmla="*/ 101957 h 500319"/>
                <a:gd name="connsiteX239" fmla="*/ 419902 w 613294"/>
                <a:gd name="connsiteY239" fmla="*/ 103571 h 500319"/>
                <a:gd name="connsiteX240" fmla="*/ 419902 w 613294"/>
                <a:gd name="connsiteY240" fmla="*/ 103571 h 500319"/>
                <a:gd name="connsiteX241" fmla="*/ 419902 w 613294"/>
                <a:gd name="connsiteY241" fmla="*/ 105185 h 500319"/>
                <a:gd name="connsiteX242" fmla="*/ 419902 w 613294"/>
                <a:gd name="connsiteY242" fmla="*/ 105185 h 500319"/>
                <a:gd name="connsiteX243" fmla="*/ 421516 w 613294"/>
                <a:gd name="connsiteY243" fmla="*/ 106799 h 500319"/>
                <a:gd name="connsiteX244" fmla="*/ 426358 w 613294"/>
                <a:gd name="connsiteY244" fmla="*/ 108413 h 500319"/>
                <a:gd name="connsiteX245" fmla="*/ 427971 w 613294"/>
                <a:gd name="connsiteY245" fmla="*/ 108413 h 500319"/>
                <a:gd name="connsiteX246" fmla="*/ 429585 w 613294"/>
                <a:gd name="connsiteY246" fmla="*/ 110027 h 500319"/>
                <a:gd name="connsiteX247" fmla="*/ 431199 w 613294"/>
                <a:gd name="connsiteY247" fmla="*/ 110027 h 500319"/>
                <a:gd name="connsiteX248" fmla="*/ 432813 w 613294"/>
                <a:gd name="connsiteY248" fmla="*/ 113255 h 500319"/>
                <a:gd name="connsiteX249" fmla="*/ 434427 w 613294"/>
                <a:gd name="connsiteY249" fmla="*/ 114869 h 500319"/>
                <a:gd name="connsiteX250" fmla="*/ 437655 w 613294"/>
                <a:gd name="connsiteY250" fmla="*/ 118096 h 500319"/>
                <a:gd name="connsiteX251" fmla="*/ 439269 w 613294"/>
                <a:gd name="connsiteY251" fmla="*/ 119710 h 500319"/>
                <a:gd name="connsiteX252" fmla="*/ 440883 w 613294"/>
                <a:gd name="connsiteY252" fmla="*/ 118096 h 500319"/>
                <a:gd name="connsiteX253" fmla="*/ 442497 w 613294"/>
                <a:gd name="connsiteY253" fmla="*/ 116482 h 500319"/>
                <a:gd name="connsiteX254" fmla="*/ 444111 w 613294"/>
                <a:gd name="connsiteY254" fmla="*/ 114869 h 500319"/>
                <a:gd name="connsiteX255" fmla="*/ 445725 w 613294"/>
                <a:gd name="connsiteY255" fmla="*/ 113255 h 500319"/>
                <a:gd name="connsiteX256" fmla="*/ 445725 w 613294"/>
                <a:gd name="connsiteY256" fmla="*/ 108413 h 500319"/>
                <a:gd name="connsiteX257" fmla="*/ 447339 w 613294"/>
                <a:gd name="connsiteY257" fmla="*/ 103571 h 500319"/>
                <a:gd name="connsiteX258" fmla="*/ 448953 w 613294"/>
                <a:gd name="connsiteY258" fmla="*/ 101957 h 500319"/>
                <a:gd name="connsiteX259" fmla="*/ 448953 w 613294"/>
                <a:gd name="connsiteY259" fmla="*/ 100343 h 500319"/>
                <a:gd name="connsiteX260" fmla="*/ 452180 w 613294"/>
                <a:gd name="connsiteY260" fmla="*/ 98729 h 500319"/>
                <a:gd name="connsiteX261" fmla="*/ 453794 w 613294"/>
                <a:gd name="connsiteY261" fmla="*/ 97115 h 500319"/>
                <a:gd name="connsiteX262" fmla="*/ 457022 w 613294"/>
                <a:gd name="connsiteY262" fmla="*/ 95501 h 500319"/>
                <a:gd name="connsiteX263" fmla="*/ 466706 w 613294"/>
                <a:gd name="connsiteY263" fmla="*/ 92273 h 500319"/>
                <a:gd name="connsiteX264" fmla="*/ 471548 w 613294"/>
                <a:gd name="connsiteY264" fmla="*/ 89046 h 500319"/>
                <a:gd name="connsiteX265" fmla="*/ 473162 w 613294"/>
                <a:gd name="connsiteY265" fmla="*/ 89046 h 500319"/>
                <a:gd name="connsiteX266" fmla="*/ 473162 w 613294"/>
                <a:gd name="connsiteY266" fmla="*/ 89046 h 500319"/>
                <a:gd name="connsiteX267" fmla="*/ 474776 w 613294"/>
                <a:gd name="connsiteY267" fmla="*/ 89046 h 500319"/>
                <a:gd name="connsiteX268" fmla="*/ 478003 w 613294"/>
                <a:gd name="connsiteY268" fmla="*/ 89046 h 500319"/>
                <a:gd name="connsiteX269" fmla="*/ 478003 w 613294"/>
                <a:gd name="connsiteY269" fmla="*/ 90660 h 500319"/>
                <a:gd name="connsiteX270" fmla="*/ 479617 w 613294"/>
                <a:gd name="connsiteY270" fmla="*/ 92273 h 500319"/>
                <a:gd name="connsiteX271" fmla="*/ 484459 w 613294"/>
                <a:gd name="connsiteY271" fmla="*/ 100343 h 500319"/>
                <a:gd name="connsiteX272" fmla="*/ 487687 w 613294"/>
                <a:gd name="connsiteY272" fmla="*/ 103571 h 500319"/>
                <a:gd name="connsiteX273" fmla="*/ 490915 w 613294"/>
                <a:gd name="connsiteY273" fmla="*/ 106799 h 500319"/>
                <a:gd name="connsiteX274" fmla="*/ 490915 w 613294"/>
                <a:gd name="connsiteY274" fmla="*/ 106799 h 500319"/>
                <a:gd name="connsiteX275" fmla="*/ 494143 w 613294"/>
                <a:gd name="connsiteY275" fmla="*/ 106799 h 500319"/>
                <a:gd name="connsiteX276" fmla="*/ 495757 w 613294"/>
                <a:gd name="connsiteY276" fmla="*/ 106799 h 500319"/>
                <a:gd name="connsiteX277" fmla="*/ 503826 w 613294"/>
                <a:gd name="connsiteY277" fmla="*/ 100343 h 500319"/>
                <a:gd name="connsiteX278" fmla="*/ 508668 w 613294"/>
                <a:gd name="connsiteY278" fmla="*/ 98729 h 500319"/>
                <a:gd name="connsiteX279" fmla="*/ 526421 w 613294"/>
                <a:gd name="connsiteY279" fmla="*/ 93887 h 500319"/>
                <a:gd name="connsiteX280" fmla="*/ 524807 w 613294"/>
                <a:gd name="connsiteY280" fmla="*/ 98729 h 500319"/>
                <a:gd name="connsiteX281" fmla="*/ 524807 w 613294"/>
                <a:gd name="connsiteY281" fmla="*/ 98729 h 500319"/>
                <a:gd name="connsiteX282" fmla="*/ 524807 w 613294"/>
                <a:gd name="connsiteY282" fmla="*/ 100343 h 500319"/>
                <a:gd name="connsiteX283" fmla="*/ 524807 w 613294"/>
                <a:gd name="connsiteY283" fmla="*/ 101957 h 500319"/>
                <a:gd name="connsiteX284" fmla="*/ 526421 w 613294"/>
                <a:gd name="connsiteY284" fmla="*/ 101957 h 500319"/>
                <a:gd name="connsiteX285" fmla="*/ 529649 w 613294"/>
                <a:gd name="connsiteY285" fmla="*/ 103571 h 500319"/>
                <a:gd name="connsiteX286" fmla="*/ 529649 w 613294"/>
                <a:gd name="connsiteY286" fmla="*/ 105185 h 500319"/>
                <a:gd name="connsiteX287" fmla="*/ 529649 w 613294"/>
                <a:gd name="connsiteY287" fmla="*/ 105185 h 500319"/>
                <a:gd name="connsiteX288" fmla="*/ 528035 w 613294"/>
                <a:gd name="connsiteY288" fmla="*/ 105185 h 500319"/>
                <a:gd name="connsiteX289" fmla="*/ 526421 w 613294"/>
                <a:gd name="connsiteY289" fmla="*/ 105185 h 500319"/>
                <a:gd name="connsiteX290" fmla="*/ 526421 w 613294"/>
                <a:gd name="connsiteY290" fmla="*/ 106799 h 500319"/>
                <a:gd name="connsiteX291" fmla="*/ 524807 w 613294"/>
                <a:gd name="connsiteY291" fmla="*/ 106799 h 500319"/>
                <a:gd name="connsiteX292" fmla="*/ 523194 w 613294"/>
                <a:gd name="connsiteY292" fmla="*/ 106799 h 500319"/>
                <a:gd name="connsiteX293" fmla="*/ 523194 w 613294"/>
                <a:gd name="connsiteY293" fmla="*/ 106799 h 500319"/>
                <a:gd name="connsiteX294" fmla="*/ 521579 w 613294"/>
                <a:gd name="connsiteY294" fmla="*/ 105185 h 500319"/>
                <a:gd name="connsiteX295" fmla="*/ 519966 w 613294"/>
                <a:gd name="connsiteY295" fmla="*/ 105185 h 500319"/>
                <a:gd name="connsiteX296" fmla="*/ 519966 w 613294"/>
                <a:gd name="connsiteY296" fmla="*/ 105185 h 500319"/>
                <a:gd name="connsiteX297" fmla="*/ 518352 w 613294"/>
                <a:gd name="connsiteY297" fmla="*/ 105185 h 500319"/>
                <a:gd name="connsiteX298" fmla="*/ 518352 w 613294"/>
                <a:gd name="connsiteY298" fmla="*/ 106799 h 500319"/>
                <a:gd name="connsiteX299" fmla="*/ 518352 w 613294"/>
                <a:gd name="connsiteY299" fmla="*/ 108413 h 500319"/>
                <a:gd name="connsiteX300" fmla="*/ 518352 w 613294"/>
                <a:gd name="connsiteY300" fmla="*/ 110027 h 500319"/>
                <a:gd name="connsiteX301" fmla="*/ 518352 w 613294"/>
                <a:gd name="connsiteY301" fmla="*/ 111641 h 500319"/>
                <a:gd name="connsiteX302" fmla="*/ 516738 w 613294"/>
                <a:gd name="connsiteY302" fmla="*/ 113255 h 500319"/>
                <a:gd name="connsiteX303" fmla="*/ 516738 w 613294"/>
                <a:gd name="connsiteY303" fmla="*/ 113255 h 500319"/>
                <a:gd name="connsiteX304" fmla="*/ 516738 w 613294"/>
                <a:gd name="connsiteY304" fmla="*/ 116482 h 500319"/>
                <a:gd name="connsiteX305" fmla="*/ 516738 w 613294"/>
                <a:gd name="connsiteY305" fmla="*/ 118096 h 500319"/>
                <a:gd name="connsiteX306" fmla="*/ 516738 w 613294"/>
                <a:gd name="connsiteY306" fmla="*/ 119710 h 500319"/>
                <a:gd name="connsiteX307" fmla="*/ 516738 w 613294"/>
                <a:gd name="connsiteY307" fmla="*/ 121324 h 500319"/>
                <a:gd name="connsiteX308" fmla="*/ 516738 w 613294"/>
                <a:gd name="connsiteY308" fmla="*/ 122938 h 500319"/>
                <a:gd name="connsiteX309" fmla="*/ 515124 w 613294"/>
                <a:gd name="connsiteY309" fmla="*/ 122938 h 500319"/>
                <a:gd name="connsiteX310" fmla="*/ 513510 w 613294"/>
                <a:gd name="connsiteY310" fmla="*/ 124552 h 500319"/>
                <a:gd name="connsiteX311" fmla="*/ 513510 w 613294"/>
                <a:gd name="connsiteY311" fmla="*/ 127780 h 500319"/>
                <a:gd name="connsiteX312" fmla="*/ 515124 w 613294"/>
                <a:gd name="connsiteY312" fmla="*/ 129394 h 500319"/>
                <a:gd name="connsiteX313" fmla="*/ 518352 w 613294"/>
                <a:gd name="connsiteY313" fmla="*/ 135850 h 500319"/>
                <a:gd name="connsiteX314" fmla="*/ 521579 w 613294"/>
                <a:gd name="connsiteY314" fmla="*/ 137464 h 500319"/>
                <a:gd name="connsiteX315" fmla="*/ 523194 w 613294"/>
                <a:gd name="connsiteY315" fmla="*/ 139078 h 500319"/>
                <a:gd name="connsiteX316" fmla="*/ 524807 w 613294"/>
                <a:gd name="connsiteY316" fmla="*/ 139078 h 500319"/>
                <a:gd name="connsiteX317" fmla="*/ 524807 w 613294"/>
                <a:gd name="connsiteY317" fmla="*/ 139078 h 500319"/>
                <a:gd name="connsiteX318" fmla="*/ 524807 w 613294"/>
                <a:gd name="connsiteY318" fmla="*/ 139078 h 500319"/>
                <a:gd name="connsiteX319" fmla="*/ 524807 w 613294"/>
                <a:gd name="connsiteY319" fmla="*/ 140691 h 500319"/>
                <a:gd name="connsiteX320" fmla="*/ 526421 w 613294"/>
                <a:gd name="connsiteY320" fmla="*/ 143919 h 500319"/>
                <a:gd name="connsiteX321" fmla="*/ 528035 w 613294"/>
                <a:gd name="connsiteY321" fmla="*/ 150375 h 500319"/>
                <a:gd name="connsiteX322" fmla="*/ 528035 w 613294"/>
                <a:gd name="connsiteY322" fmla="*/ 151989 h 500319"/>
                <a:gd name="connsiteX323" fmla="*/ 528035 w 613294"/>
                <a:gd name="connsiteY323" fmla="*/ 155217 h 500319"/>
                <a:gd name="connsiteX324" fmla="*/ 524807 w 613294"/>
                <a:gd name="connsiteY324" fmla="*/ 163287 h 500319"/>
                <a:gd name="connsiteX325" fmla="*/ 524807 w 613294"/>
                <a:gd name="connsiteY325" fmla="*/ 166514 h 500319"/>
                <a:gd name="connsiteX326" fmla="*/ 524807 w 613294"/>
                <a:gd name="connsiteY326" fmla="*/ 168128 h 500319"/>
                <a:gd name="connsiteX327" fmla="*/ 524807 w 613294"/>
                <a:gd name="connsiteY327" fmla="*/ 174584 h 500319"/>
                <a:gd name="connsiteX328" fmla="*/ 524807 w 613294"/>
                <a:gd name="connsiteY328" fmla="*/ 177812 h 500319"/>
                <a:gd name="connsiteX329" fmla="*/ 524807 w 613294"/>
                <a:gd name="connsiteY329" fmla="*/ 181040 h 500319"/>
                <a:gd name="connsiteX330" fmla="*/ 524807 w 613294"/>
                <a:gd name="connsiteY330" fmla="*/ 190723 h 500319"/>
                <a:gd name="connsiteX331" fmla="*/ 524807 w 613294"/>
                <a:gd name="connsiteY331" fmla="*/ 192337 h 500319"/>
                <a:gd name="connsiteX332" fmla="*/ 524807 w 613294"/>
                <a:gd name="connsiteY332" fmla="*/ 195565 h 500319"/>
                <a:gd name="connsiteX333" fmla="*/ 524807 w 613294"/>
                <a:gd name="connsiteY333" fmla="*/ 200407 h 500319"/>
                <a:gd name="connsiteX334" fmla="*/ 524807 w 613294"/>
                <a:gd name="connsiteY334" fmla="*/ 200407 h 500319"/>
                <a:gd name="connsiteX335" fmla="*/ 523194 w 613294"/>
                <a:gd name="connsiteY335" fmla="*/ 200407 h 500319"/>
                <a:gd name="connsiteX336" fmla="*/ 523194 w 613294"/>
                <a:gd name="connsiteY336" fmla="*/ 200407 h 500319"/>
                <a:gd name="connsiteX337" fmla="*/ 521579 w 613294"/>
                <a:gd name="connsiteY337" fmla="*/ 200407 h 500319"/>
                <a:gd name="connsiteX338" fmla="*/ 519966 w 613294"/>
                <a:gd name="connsiteY338" fmla="*/ 202021 h 500319"/>
                <a:gd name="connsiteX339" fmla="*/ 519966 w 613294"/>
                <a:gd name="connsiteY339" fmla="*/ 202021 h 500319"/>
                <a:gd name="connsiteX340" fmla="*/ 518352 w 613294"/>
                <a:gd name="connsiteY340" fmla="*/ 202021 h 500319"/>
                <a:gd name="connsiteX341" fmla="*/ 516738 w 613294"/>
                <a:gd name="connsiteY341" fmla="*/ 205249 h 500319"/>
                <a:gd name="connsiteX342" fmla="*/ 515124 w 613294"/>
                <a:gd name="connsiteY342" fmla="*/ 205249 h 500319"/>
                <a:gd name="connsiteX343" fmla="*/ 513510 w 613294"/>
                <a:gd name="connsiteY343" fmla="*/ 205249 h 500319"/>
                <a:gd name="connsiteX344" fmla="*/ 511896 w 613294"/>
                <a:gd name="connsiteY344" fmla="*/ 206863 h 500319"/>
                <a:gd name="connsiteX345" fmla="*/ 511896 w 613294"/>
                <a:gd name="connsiteY345" fmla="*/ 205249 h 500319"/>
                <a:gd name="connsiteX346" fmla="*/ 508668 w 613294"/>
                <a:gd name="connsiteY346" fmla="*/ 205249 h 500319"/>
                <a:gd name="connsiteX347" fmla="*/ 507054 w 613294"/>
                <a:gd name="connsiteY347" fmla="*/ 205249 h 500319"/>
                <a:gd name="connsiteX348" fmla="*/ 507054 w 613294"/>
                <a:gd name="connsiteY348" fmla="*/ 205249 h 500319"/>
                <a:gd name="connsiteX349" fmla="*/ 503826 w 613294"/>
                <a:gd name="connsiteY349" fmla="*/ 205249 h 500319"/>
                <a:gd name="connsiteX350" fmla="*/ 502212 w 613294"/>
                <a:gd name="connsiteY350" fmla="*/ 206863 h 500319"/>
                <a:gd name="connsiteX351" fmla="*/ 502212 w 613294"/>
                <a:gd name="connsiteY351" fmla="*/ 208477 h 500319"/>
                <a:gd name="connsiteX352" fmla="*/ 500598 w 613294"/>
                <a:gd name="connsiteY352" fmla="*/ 210091 h 500319"/>
                <a:gd name="connsiteX353" fmla="*/ 498985 w 613294"/>
                <a:gd name="connsiteY353" fmla="*/ 211704 h 500319"/>
                <a:gd name="connsiteX354" fmla="*/ 497371 w 613294"/>
                <a:gd name="connsiteY354" fmla="*/ 218160 h 500319"/>
                <a:gd name="connsiteX355" fmla="*/ 497371 w 613294"/>
                <a:gd name="connsiteY355" fmla="*/ 219774 h 500319"/>
                <a:gd name="connsiteX356" fmla="*/ 495757 w 613294"/>
                <a:gd name="connsiteY356" fmla="*/ 219774 h 500319"/>
                <a:gd name="connsiteX357" fmla="*/ 495757 w 613294"/>
                <a:gd name="connsiteY357" fmla="*/ 221388 h 500319"/>
                <a:gd name="connsiteX358" fmla="*/ 494143 w 613294"/>
                <a:gd name="connsiteY358" fmla="*/ 221388 h 500319"/>
                <a:gd name="connsiteX359" fmla="*/ 494143 w 613294"/>
                <a:gd name="connsiteY359" fmla="*/ 223002 h 500319"/>
                <a:gd name="connsiteX360" fmla="*/ 490915 w 613294"/>
                <a:gd name="connsiteY360" fmla="*/ 231072 h 500319"/>
                <a:gd name="connsiteX361" fmla="*/ 490915 w 613294"/>
                <a:gd name="connsiteY361" fmla="*/ 232686 h 500319"/>
                <a:gd name="connsiteX362" fmla="*/ 490915 w 613294"/>
                <a:gd name="connsiteY362" fmla="*/ 232686 h 500319"/>
                <a:gd name="connsiteX363" fmla="*/ 486073 w 613294"/>
                <a:gd name="connsiteY363" fmla="*/ 237527 h 500319"/>
                <a:gd name="connsiteX364" fmla="*/ 484459 w 613294"/>
                <a:gd name="connsiteY364" fmla="*/ 239141 h 500319"/>
                <a:gd name="connsiteX365" fmla="*/ 484459 w 613294"/>
                <a:gd name="connsiteY365" fmla="*/ 239141 h 500319"/>
                <a:gd name="connsiteX366" fmla="*/ 484459 w 613294"/>
                <a:gd name="connsiteY366" fmla="*/ 242369 h 500319"/>
                <a:gd name="connsiteX367" fmla="*/ 481231 w 613294"/>
                <a:gd name="connsiteY367" fmla="*/ 245597 h 500319"/>
                <a:gd name="connsiteX368" fmla="*/ 481231 w 613294"/>
                <a:gd name="connsiteY368" fmla="*/ 247211 h 500319"/>
                <a:gd name="connsiteX369" fmla="*/ 481231 w 613294"/>
                <a:gd name="connsiteY369" fmla="*/ 248825 h 500319"/>
                <a:gd name="connsiteX370" fmla="*/ 481231 w 613294"/>
                <a:gd name="connsiteY370" fmla="*/ 253667 h 500319"/>
                <a:gd name="connsiteX371" fmla="*/ 479617 w 613294"/>
                <a:gd name="connsiteY371" fmla="*/ 258509 h 500319"/>
                <a:gd name="connsiteX372" fmla="*/ 479617 w 613294"/>
                <a:gd name="connsiteY372" fmla="*/ 258509 h 500319"/>
                <a:gd name="connsiteX373" fmla="*/ 478003 w 613294"/>
                <a:gd name="connsiteY373" fmla="*/ 261736 h 500319"/>
                <a:gd name="connsiteX374" fmla="*/ 478003 w 613294"/>
                <a:gd name="connsiteY374" fmla="*/ 263350 h 500319"/>
                <a:gd name="connsiteX375" fmla="*/ 478003 w 613294"/>
                <a:gd name="connsiteY375" fmla="*/ 264964 h 500319"/>
                <a:gd name="connsiteX376" fmla="*/ 478003 w 613294"/>
                <a:gd name="connsiteY376" fmla="*/ 266578 h 500319"/>
                <a:gd name="connsiteX377" fmla="*/ 478003 w 613294"/>
                <a:gd name="connsiteY377" fmla="*/ 269806 h 500319"/>
                <a:gd name="connsiteX378" fmla="*/ 479617 w 613294"/>
                <a:gd name="connsiteY378" fmla="*/ 273034 h 500319"/>
                <a:gd name="connsiteX379" fmla="*/ 486073 w 613294"/>
                <a:gd name="connsiteY379" fmla="*/ 281104 h 500319"/>
                <a:gd name="connsiteX380" fmla="*/ 486073 w 613294"/>
                <a:gd name="connsiteY380" fmla="*/ 282718 h 500319"/>
                <a:gd name="connsiteX381" fmla="*/ 486073 w 613294"/>
                <a:gd name="connsiteY381" fmla="*/ 284331 h 500319"/>
                <a:gd name="connsiteX382" fmla="*/ 486073 w 613294"/>
                <a:gd name="connsiteY382" fmla="*/ 284331 h 500319"/>
                <a:gd name="connsiteX383" fmla="*/ 484459 w 613294"/>
                <a:gd name="connsiteY383" fmla="*/ 285945 h 500319"/>
                <a:gd name="connsiteX384" fmla="*/ 484459 w 613294"/>
                <a:gd name="connsiteY384" fmla="*/ 285945 h 500319"/>
                <a:gd name="connsiteX385" fmla="*/ 481231 w 613294"/>
                <a:gd name="connsiteY385" fmla="*/ 289173 h 500319"/>
                <a:gd name="connsiteX386" fmla="*/ 479617 w 613294"/>
                <a:gd name="connsiteY386" fmla="*/ 290787 h 500319"/>
                <a:gd name="connsiteX387" fmla="*/ 479617 w 613294"/>
                <a:gd name="connsiteY387" fmla="*/ 290787 h 500319"/>
                <a:gd name="connsiteX388" fmla="*/ 479617 w 613294"/>
                <a:gd name="connsiteY388" fmla="*/ 292401 h 500319"/>
                <a:gd name="connsiteX389" fmla="*/ 478003 w 613294"/>
                <a:gd name="connsiteY389" fmla="*/ 295629 h 500319"/>
                <a:gd name="connsiteX390" fmla="*/ 476389 w 613294"/>
                <a:gd name="connsiteY390" fmla="*/ 298857 h 500319"/>
                <a:gd name="connsiteX391" fmla="*/ 476389 w 613294"/>
                <a:gd name="connsiteY391" fmla="*/ 298857 h 500319"/>
                <a:gd name="connsiteX392" fmla="*/ 474776 w 613294"/>
                <a:gd name="connsiteY392" fmla="*/ 302085 h 500319"/>
                <a:gd name="connsiteX393" fmla="*/ 474776 w 613294"/>
                <a:gd name="connsiteY393" fmla="*/ 305313 h 500319"/>
                <a:gd name="connsiteX394" fmla="*/ 474776 w 613294"/>
                <a:gd name="connsiteY394" fmla="*/ 306927 h 500319"/>
                <a:gd name="connsiteX395" fmla="*/ 473162 w 613294"/>
                <a:gd name="connsiteY395" fmla="*/ 306927 h 500319"/>
                <a:gd name="connsiteX396" fmla="*/ 473162 w 613294"/>
                <a:gd name="connsiteY396" fmla="*/ 308540 h 500319"/>
                <a:gd name="connsiteX397" fmla="*/ 469934 w 613294"/>
                <a:gd name="connsiteY397" fmla="*/ 310154 h 500319"/>
                <a:gd name="connsiteX398" fmla="*/ 468320 w 613294"/>
                <a:gd name="connsiteY398" fmla="*/ 311768 h 500319"/>
                <a:gd name="connsiteX399" fmla="*/ 468320 w 613294"/>
                <a:gd name="connsiteY399" fmla="*/ 313382 h 500319"/>
                <a:gd name="connsiteX400" fmla="*/ 468320 w 613294"/>
                <a:gd name="connsiteY400" fmla="*/ 314996 h 500319"/>
                <a:gd name="connsiteX401" fmla="*/ 469934 w 613294"/>
                <a:gd name="connsiteY401" fmla="*/ 318224 h 500319"/>
                <a:gd name="connsiteX402" fmla="*/ 469934 w 613294"/>
                <a:gd name="connsiteY402" fmla="*/ 319838 h 500319"/>
                <a:gd name="connsiteX403" fmla="*/ 474776 w 613294"/>
                <a:gd name="connsiteY403" fmla="*/ 326294 h 500319"/>
                <a:gd name="connsiteX404" fmla="*/ 476389 w 613294"/>
                <a:gd name="connsiteY404" fmla="*/ 329522 h 500319"/>
                <a:gd name="connsiteX405" fmla="*/ 476389 w 613294"/>
                <a:gd name="connsiteY405" fmla="*/ 331136 h 500319"/>
                <a:gd name="connsiteX406" fmla="*/ 478003 w 613294"/>
                <a:gd name="connsiteY406" fmla="*/ 332749 h 500319"/>
                <a:gd name="connsiteX407" fmla="*/ 479617 w 613294"/>
                <a:gd name="connsiteY407" fmla="*/ 332749 h 500319"/>
                <a:gd name="connsiteX408" fmla="*/ 489301 w 613294"/>
                <a:gd name="connsiteY408" fmla="*/ 334363 h 500319"/>
                <a:gd name="connsiteX409" fmla="*/ 490915 w 613294"/>
                <a:gd name="connsiteY409" fmla="*/ 334363 h 500319"/>
                <a:gd name="connsiteX410" fmla="*/ 495757 w 613294"/>
                <a:gd name="connsiteY410" fmla="*/ 335977 h 500319"/>
                <a:gd name="connsiteX411" fmla="*/ 503826 w 613294"/>
                <a:gd name="connsiteY411" fmla="*/ 337591 h 500319"/>
                <a:gd name="connsiteX412" fmla="*/ 524807 w 613294"/>
                <a:gd name="connsiteY412" fmla="*/ 350503 h 500319"/>
                <a:gd name="connsiteX413" fmla="*/ 528035 w 613294"/>
                <a:gd name="connsiteY413" fmla="*/ 350503 h 500319"/>
                <a:gd name="connsiteX414" fmla="*/ 528035 w 613294"/>
                <a:gd name="connsiteY414" fmla="*/ 350503 h 500319"/>
                <a:gd name="connsiteX415" fmla="*/ 529649 w 613294"/>
                <a:gd name="connsiteY415" fmla="*/ 350503 h 500319"/>
                <a:gd name="connsiteX416" fmla="*/ 532877 w 613294"/>
                <a:gd name="connsiteY416" fmla="*/ 350503 h 500319"/>
                <a:gd name="connsiteX417" fmla="*/ 534491 w 613294"/>
                <a:gd name="connsiteY417" fmla="*/ 350503 h 500319"/>
                <a:gd name="connsiteX418" fmla="*/ 534491 w 613294"/>
                <a:gd name="connsiteY418" fmla="*/ 350503 h 500319"/>
                <a:gd name="connsiteX419" fmla="*/ 537719 w 613294"/>
                <a:gd name="connsiteY419" fmla="*/ 352117 h 500319"/>
                <a:gd name="connsiteX420" fmla="*/ 539333 w 613294"/>
                <a:gd name="connsiteY420" fmla="*/ 352117 h 500319"/>
                <a:gd name="connsiteX421" fmla="*/ 539333 w 613294"/>
                <a:gd name="connsiteY421" fmla="*/ 352117 h 500319"/>
                <a:gd name="connsiteX422" fmla="*/ 540947 w 613294"/>
                <a:gd name="connsiteY422" fmla="*/ 352117 h 500319"/>
                <a:gd name="connsiteX423" fmla="*/ 544175 w 613294"/>
                <a:gd name="connsiteY423" fmla="*/ 350503 h 500319"/>
                <a:gd name="connsiteX424" fmla="*/ 544175 w 613294"/>
                <a:gd name="connsiteY424" fmla="*/ 350503 h 500319"/>
                <a:gd name="connsiteX425" fmla="*/ 545788 w 613294"/>
                <a:gd name="connsiteY425" fmla="*/ 350503 h 500319"/>
                <a:gd name="connsiteX426" fmla="*/ 547403 w 613294"/>
                <a:gd name="connsiteY426" fmla="*/ 348889 h 500319"/>
                <a:gd name="connsiteX427" fmla="*/ 549016 w 613294"/>
                <a:gd name="connsiteY427" fmla="*/ 347275 h 500319"/>
                <a:gd name="connsiteX428" fmla="*/ 550630 w 613294"/>
                <a:gd name="connsiteY428" fmla="*/ 345661 h 500319"/>
                <a:gd name="connsiteX429" fmla="*/ 550630 w 613294"/>
                <a:gd name="connsiteY429" fmla="*/ 345661 h 500319"/>
                <a:gd name="connsiteX430" fmla="*/ 550630 w 613294"/>
                <a:gd name="connsiteY430" fmla="*/ 347275 h 500319"/>
                <a:gd name="connsiteX431" fmla="*/ 552244 w 613294"/>
                <a:gd name="connsiteY431" fmla="*/ 348889 h 500319"/>
                <a:gd name="connsiteX432" fmla="*/ 555472 w 613294"/>
                <a:gd name="connsiteY432" fmla="*/ 350503 h 500319"/>
                <a:gd name="connsiteX433" fmla="*/ 558700 w 613294"/>
                <a:gd name="connsiteY433" fmla="*/ 353731 h 500319"/>
                <a:gd name="connsiteX434" fmla="*/ 569997 w 613294"/>
                <a:gd name="connsiteY434" fmla="*/ 358572 h 500319"/>
                <a:gd name="connsiteX435" fmla="*/ 574839 w 613294"/>
                <a:gd name="connsiteY435" fmla="*/ 361800 h 500319"/>
                <a:gd name="connsiteX436" fmla="*/ 584523 w 613294"/>
                <a:gd name="connsiteY436" fmla="*/ 371484 h 500319"/>
                <a:gd name="connsiteX437" fmla="*/ 587751 w 613294"/>
                <a:gd name="connsiteY437" fmla="*/ 373098 h 500319"/>
                <a:gd name="connsiteX438" fmla="*/ 589365 w 613294"/>
                <a:gd name="connsiteY438" fmla="*/ 373098 h 500319"/>
                <a:gd name="connsiteX439" fmla="*/ 590979 w 613294"/>
                <a:gd name="connsiteY439" fmla="*/ 373098 h 500319"/>
                <a:gd name="connsiteX440" fmla="*/ 592593 w 613294"/>
                <a:gd name="connsiteY440" fmla="*/ 371484 h 500319"/>
                <a:gd name="connsiteX441" fmla="*/ 592593 w 613294"/>
                <a:gd name="connsiteY441" fmla="*/ 371484 h 500319"/>
                <a:gd name="connsiteX442" fmla="*/ 594206 w 613294"/>
                <a:gd name="connsiteY442" fmla="*/ 371484 h 500319"/>
                <a:gd name="connsiteX443" fmla="*/ 595820 w 613294"/>
                <a:gd name="connsiteY443" fmla="*/ 371484 h 500319"/>
                <a:gd name="connsiteX444" fmla="*/ 599048 w 613294"/>
                <a:gd name="connsiteY444" fmla="*/ 373098 h 500319"/>
                <a:gd name="connsiteX445" fmla="*/ 603890 w 613294"/>
                <a:gd name="connsiteY445" fmla="*/ 377940 h 500319"/>
                <a:gd name="connsiteX446" fmla="*/ 607118 w 613294"/>
                <a:gd name="connsiteY446" fmla="*/ 382781 h 500319"/>
                <a:gd name="connsiteX447" fmla="*/ 613574 w 613294"/>
                <a:gd name="connsiteY447" fmla="*/ 390851 h 500319"/>
                <a:gd name="connsiteX448" fmla="*/ 615188 w 613294"/>
                <a:gd name="connsiteY448" fmla="*/ 392465 h 500319"/>
                <a:gd name="connsiteX449" fmla="*/ 616802 w 613294"/>
                <a:gd name="connsiteY449" fmla="*/ 394079 h 500319"/>
                <a:gd name="connsiteX450" fmla="*/ 620029 w 613294"/>
                <a:gd name="connsiteY450" fmla="*/ 394079 h 500319"/>
                <a:gd name="connsiteX451" fmla="*/ 621643 w 613294"/>
                <a:gd name="connsiteY451" fmla="*/ 394079 h 500319"/>
                <a:gd name="connsiteX452" fmla="*/ 623257 w 613294"/>
                <a:gd name="connsiteY452" fmla="*/ 397307 h 500319"/>
                <a:gd name="connsiteX453" fmla="*/ 623257 w 613294"/>
                <a:gd name="connsiteY453" fmla="*/ 400535 h 500319"/>
                <a:gd name="connsiteX454" fmla="*/ 623257 w 613294"/>
                <a:gd name="connsiteY454" fmla="*/ 418288 h 500319"/>
                <a:gd name="connsiteX455" fmla="*/ 621643 w 613294"/>
                <a:gd name="connsiteY455" fmla="*/ 419902 h 500319"/>
                <a:gd name="connsiteX456" fmla="*/ 620029 w 613294"/>
                <a:gd name="connsiteY456" fmla="*/ 416674 h 500319"/>
                <a:gd name="connsiteX457" fmla="*/ 618415 w 613294"/>
                <a:gd name="connsiteY457" fmla="*/ 415060 h 500319"/>
                <a:gd name="connsiteX458" fmla="*/ 616802 w 613294"/>
                <a:gd name="connsiteY458" fmla="*/ 413446 h 500319"/>
                <a:gd name="connsiteX459" fmla="*/ 613574 w 613294"/>
                <a:gd name="connsiteY459" fmla="*/ 408604 h 500319"/>
                <a:gd name="connsiteX460" fmla="*/ 608732 w 613294"/>
                <a:gd name="connsiteY460" fmla="*/ 402149 h 500319"/>
                <a:gd name="connsiteX461" fmla="*/ 608732 w 613294"/>
                <a:gd name="connsiteY461" fmla="*/ 402149 h 500319"/>
                <a:gd name="connsiteX462" fmla="*/ 607118 w 613294"/>
                <a:gd name="connsiteY462" fmla="*/ 400535 h 500319"/>
                <a:gd name="connsiteX463" fmla="*/ 605504 w 613294"/>
                <a:gd name="connsiteY463" fmla="*/ 400535 h 500319"/>
                <a:gd name="connsiteX464" fmla="*/ 599048 w 613294"/>
                <a:gd name="connsiteY464" fmla="*/ 398921 h 500319"/>
                <a:gd name="connsiteX465" fmla="*/ 595820 w 613294"/>
                <a:gd name="connsiteY465" fmla="*/ 397307 h 500319"/>
                <a:gd name="connsiteX466" fmla="*/ 592593 w 613294"/>
                <a:gd name="connsiteY466" fmla="*/ 397307 h 500319"/>
                <a:gd name="connsiteX467" fmla="*/ 589365 w 613294"/>
                <a:gd name="connsiteY467" fmla="*/ 398921 h 500319"/>
                <a:gd name="connsiteX468" fmla="*/ 578067 w 613294"/>
                <a:gd name="connsiteY468" fmla="*/ 405376 h 500319"/>
                <a:gd name="connsiteX469" fmla="*/ 576453 w 613294"/>
                <a:gd name="connsiteY469" fmla="*/ 408604 h 500319"/>
                <a:gd name="connsiteX470" fmla="*/ 574839 w 613294"/>
                <a:gd name="connsiteY470" fmla="*/ 408604 h 500319"/>
                <a:gd name="connsiteX471" fmla="*/ 574839 w 613294"/>
                <a:gd name="connsiteY471" fmla="*/ 410218 h 500319"/>
                <a:gd name="connsiteX472" fmla="*/ 571612 w 613294"/>
                <a:gd name="connsiteY472" fmla="*/ 415060 h 500319"/>
                <a:gd name="connsiteX473" fmla="*/ 569997 w 613294"/>
                <a:gd name="connsiteY473" fmla="*/ 415060 h 500319"/>
                <a:gd name="connsiteX474" fmla="*/ 569997 w 613294"/>
                <a:gd name="connsiteY474" fmla="*/ 416674 h 500319"/>
                <a:gd name="connsiteX475" fmla="*/ 568384 w 613294"/>
                <a:gd name="connsiteY475" fmla="*/ 416674 h 500319"/>
                <a:gd name="connsiteX476" fmla="*/ 568384 w 613294"/>
                <a:gd name="connsiteY476" fmla="*/ 418288 h 500319"/>
                <a:gd name="connsiteX477" fmla="*/ 566770 w 613294"/>
                <a:gd name="connsiteY477" fmla="*/ 418288 h 500319"/>
                <a:gd name="connsiteX478" fmla="*/ 566770 w 613294"/>
                <a:gd name="connsiteY478" fmla="*/ 419902 h 500319"/>
                <a:gd name="connsiteX479" fmla="*/ 566770 w 613294"/>
                <a:gd name="connsiteY479" fmla="*/ 419902 h 500319"/>
                <a:gd name="connsiteX480" fmla="*/ 566770 w 613294"/>
                <a:gd name="connsiteY480" fmla="*/ 421516 h 500319"/>
                <a:gd name="connsiteX481" fmla="*/ 568384 w 613294"/>
                <a:gd name="connsiteY481" fmla="*/ 424744 h 500319"/>
                <a:gd name="connsiteX482" fmla="*/ 568384 w 613294"/>
                <a:gd name="connsiteY482" fmla="*/ 426358 h 500319"/>
                <a:gd name="connsiteX483" fmla="*/ 568384 w 613294"/>
                <a:gd name="connsiteY483" fmla="*/ 437655 h 500319"/>
                <a:gd name="connsiteX484" fmla="*/ 568384 w 613294"/>
                <a:gd name="connsiteY484" fmla="*/ 439269 h 500319"/>
                <a:gd name="connsiteX485" fmla="*/ 566770 w 613294"/>
                <a:gd name="connsiteY485" fmla="*/ 439269 h 500319"/>
                <a:gd name="connsiteX486" fmla="*/ 566770 w 613294"/>
                <a:gd name="connsiteY486" fmla="*/ 440883 h 500319"/>
                <a:gd name="connsiteX487" fmla="*/ 565156 w 613294"/>
                <a:gd name="connsiteY487" fmla="*/ 444111 h 500319"/>
                <a:gd name="connsiteX488" fmla="*/ 563542 w 613294"/>
                <a:gd name="connsiteY488" fmla="*/ 447339 h 500319"/>
                <a:gd name="connsiteX489" fmla="*/ 560314 w 613294"/>
                <a:gd name="connsiteY489" fmla="*/ 450567 h 500319"/>
                <a:gd name="connsiteX490" fmla="*/ 558700 w 613294"/>
                <a:gd name="connsiteY490" fmla="*/ 452180 h 500319"/>
                <a:gd name="connsiteX491" fmla="*/ 558700 w 613294"/>
                <a:gd name="connsiteY491" fmla="*/ 453794 h 500319"/>
                <a:gd name="connsiteX492" fmla="*/ 557086 w 613294"/>
                <a:gd name="connsiteY492" fmla="*/ 460250 h 500319"/>
                <a:gd name="connsiteX493" fmla="*/ 557086 w 613294"/>
                <a:gd name="connsiteY493" fmla="*/ 461864 h 500319"/>
                <a:gd name="connsiteX494" fmla="*/ 557086 w 613294"/>
                <a:gd name="connsiteY494" fmla="*/ 468320 h 500319"/>
                <a:gd name="connsiteX495" fmla="*/ 558700 w 613294"/>
                <a:gd name="connsiteY495" fmla="*/ 473161 h 500319"/>
                <a:gd name="connsiteX496" fmla="*/ 557086 w 613294"/>
                <a:gd name="connsiteY496" fmla="*/ 474776 h 500319"/>
                <a:gd name="connsiteX497" fmla="*/ 557086 w 613294"/>
                <a:gd name="connsiteY497" fmla="*/ 474776 h 500319"/>
                <a:gd name="connsiteX498" fmla="*/ 557086 w 613294"/>
                <a:gd name="connsiteY498" fmla="*/ 476389 h 500319"/>
                <a:gd name="connsiteX499" fmla="*/ 555472 w 613294"/>
                <a:gd name="connsiteY499" fmla="*/ 478003 h 500319"/>
                <a:gd name="connsiteX500" fmla="*/ 553858 w 613294"/>
                <a:gd name="connsiteY500" fmla="*/ 479617 h 500319"/>
                <a:gd name="connsiteX501" fmla="*/ 552244 w 613294"/>
                <a:gd name="connsiteY501" fmla="*/ 481231 h 500319"/>
                <a:gd name="connsiteX502" fmla="*/ 552244 w 613294"/>
                <a:gd name="connsiteY502" fmla="*/ 482845 h 500319"/>
                <a:gd name="connsiteX503" fmla="*/ 550630 w 613294"/>
                <a:gd name="connsiteY503" fmla="*/ 486073 h 500319"/>
                <a:gd name="connsiteX504" fmla="*/ 549016 w 613294"/>
                <a:gd name="connsiteY504" fmla="*/ 487687 h 500319"/>
                <a:gd name="connsiteX505" fmla="*/ 547403 w 613294"/>
                <a:gd name="connsiteY505" fmla="*/ 489301 h 500319"/>
                <a:gd name="connsiteX506" fmla="*/ 545788 w 613294"/>
                <a:gd name="connsiteY506" fmla="*/ 490915 h 500319"/>
                <a:gd name="connsiteX507" fmla="*/ 545788 w 613294"/>
                <a:gd name="connsiteY507" fmla="*/ 490915 h 500319"/>
                <a:gd name="connsiteX508" fmla="*/ 544175 w 613294"/>
                <a:gd name="connsiteY508" fmla="*/ 495757 h 500319"/>
                <a:gd name="connsiteX509" fmla="*/ 542561 w 613294"/>
                <a:gd name="connsiteY509" fmla="*/ 497370 h 500319"/>
                <a:gd name="connsiteX510" fmla="*/ 542561 w 613294"/>
                <a:gd name="connsiteY510" fmla="*/ 497370 h 500319"/>
                <a:gd name="connsiteX511" fmla="*/ 542561 w 613294"/>
                <a:gd name="connsiteY511" fmla="*/ 500598 h 500319"/>
                <a:gd name="connsiteX512" fmla="*/ 542561 w 613294"/>
                <a:gd name="connsiteY512" fmla="*/ 502212 h 500319"/>
                <a:gd name="connsiteX513" fmla="*/ 542561 w 613294"/>
                <a:gd name="connsiteY513" fmla="*/ 502212 h 500319"/>
                <a:gd name="connsiteX514" fmla="*/ 540947 w 613294"/>
                <a:gd name="connsiteY514" fmla="*/ 505440 h 500319"/>
                <a:gd name="connsiteX515" fmla="*/ 539333 w 613294"/>
                <a:gd name="connsiteY515" fmla="*/ 505440 h 500319"/>
                <a:gd name="connsiteX516" fmla="*/ 539333 w 613294"/>
                <a:gd name="connsiteY516" fmla="*/ 505440 h 500319"/>
                <a:gd name="connsiteX517" fmla="*/ 537719 w 613294"/>
                <a:gd name="connsiteY517" fmla="*/ 503826 h 500319"/>
                <a:gd name="connsiteX518" fmla="*/ 537719 w 613294"/>
                <a:gd name="connsiteY518" fmla="*/ 502212 h 500319"/>
                <a:gd name="connsiteX519" fmla="*/ 534491 w 613294"/>
                <a:gd name="connsiteY519" fmla="*/ 495757 h 500319"/>
                <a:gd name="connsiteX520" fmla="*/ 534491 w 613294"/>
                <a:gd name="connsiteY520" fmla="*/ 494143 h 500319"/>
                <a:gd name="connsiteX521" fmla="*/ 534491 w 613294"/>
                <a:gd name="connsiteY521" fmla="*/ 492529 h 500319"/>
                <a:gd name="connsiteX522" fmla="*/ 536105 w 613294"/>
                <a:gd name="connsiteY522" fmla="*/ 489301 h 500319"/>
                <a:gd name="connsiteX523" fmla="*/ 536105 w 613294"/>
                <a:gd name="connsiteY523" fmla="*/ 486073 h 500319"/>
                <a:gd name="connsiteX524" fmla="*/ 536105 w 613294"/>
                <a:gd name="connsiteY524" fmla="*/ 484459 h 500319"/>
                <a:gd name="connsiteX525" fmla="*/ 534491 w 613294"/>
                <a:gd name="connsiteY525" fmla="*/ 484459 h 500319"/>
                <a:gd name="connsiteX526" fmla="*/ 531263 w 613294"/>
                <a:gd name="connsiteY526" fmla="*/ 479617 h 500319"/>
                <a:gd name="connsiteX527" fmla="*/ 526421 w 613294"/>
                <a:gd name="connsiteY527" fmla="*/ 474776 h 500319"/>
                <a:gd name="connsiteX528" fmla="*/ 524807 w 613294"/>
                <a:gd name="connsiteY528" fmla="*/ 474776 h 500319"/>
                <a:gd name="connsiteX529" fmla="*/ 519966 w 613294"/>
                <a:gd name="connsiteY529" fmla="*/ 473161 h 500319"/>
                <a:gd name="connsiteX530" fmla="*/ 515124 w 613294"/>
                <a:gd name="connsiteY530" fmla="*/ 469934 h 500319"/>
                <a:gd name="connsiteX531" fmla="*/ 507054 w 613294"/>
                <a:gd name="connsiteY531" fmla="*/ 466706 h 500319"/>
                <a:gd name="connsiteX532" fmla="*/ 500598 w 613294"/>
                <a:gd name="connsiteY532" fmla="*/ 465092 h 500319"/>
                <a:gd name="connsiteX533" fmla="*/ 492529 w 613294"/>
                <a:gd name="connsiteY533" fmla="*/ 463478 h 500319"/>
                <a:gd name="connsiteX534" fmla="*/ 487687 w 613294"/>
                <a:gd name="connsiteY534" fmla="*/ 461864 h 500319"/>
                <a:gd name="connsiteX535" fmla="*/ 486073 w 613294"/>
                <a:gd name="connsiteY535" fmla="*/ 461864 h 500319"/>
                <a:gd name="connsiteX536" fmla="*/ 486073 w 613294"/>
                <a:gd name="connsiteY536" fmla="*/ 460250 h 500319"/>
                <a:gd name="connsiteX537" fmla="*/ 482845 w 613294"/>
                <a:gd name="connsiteY537" fmla="*/ 458636 h 500319"/>
                <a:gd name="connsiteX538" fmla="*/ 482845 w 613294"/>
                <a:gd name="connsiteY538" fmla="*/ 457022 h 500319"/>
                <a:gd name="connsiteX539" fmla="*/ 481231 w 613294"/>
                <a:gd name="connsiteY539" fmla="*/ 457022 h 500319"/>
                <a:gd name="connsiteX540" fmla="*/ 476389 w 613294"/>
                <a:gd name="connsiteY540" fmla="*/ 455408 h 500319"/>
                <a:gd name="connsiteX541" fmla="*/ 473162 w 613294"/>
                <a:gd name="connsiteY541" fmla="*/ 453794 h 500319"/>
                <a:gd name="connsiteX542" fmla="*/ 469934 w 613294"/>
                <a:gd name="connsiteY542" fmla="*/ 452180 h 500319"/>
                <a:gd name="connsiteX543" fmla="*/ 465092 w 613294"/>
                <a:gd name="connsiteY543" fmla="*/ 452180 h 500319"/>
                <a:gd name="connsiteX544" fmla="*/ 461864 w 613294"/>
                <a:gd name="connsiteY544" fmla="*/ 452180 h 500319"/>
                <a:gd name="connsiteX545" fmla="*/ 460250 w 613294"/>
                <a:gd name="connsiteY545" fmla="*/ 452180 h 500319"/>
                <a:gd name="connsiteX546" fmla="*/ 457022 w 613294"/>
                <a:gd name="connsiteY546" fmla="*/ 455408 h 500319"/>
                <a:gd name="connsiteX547" fmla="*/ 453794 w 613294"/>
                <a:gd name="connsiteY547" fmla="*/ 455408 h 500319"/>
                <a:gd name="connsiteX548" fmla="*/ 450567 w 613294"/>
                <a:gd name="connsiteY548" fmla="*/ 455408 h 500319"/>
                <a:gd name="connsiteX549" fmla="*/ 448953 w 613294"/>
                <a:gd name="connsiteY549" fmla="*/ 455408 h 500319"/>
                <a:gd name="connsiteX550" fmla="*/ 447339 w 613294"/>
                <a:gd name="connsiteY550" fmla="*/ 455408 h 500319"/>
                <a:gd name="connsiteX551" fmla="*/ 442497 w 613294"/>
                <a:gd name="connsiteY551" fmla="*/ 455408 h 500319"/>
                <a:gd name="connsiteX552" fmla="*/ 440883 w 613294"/>
                <a:gd name="connsiteY552" fmla="*/ 455408 h 500319"/>
                <a:gd name="connsiteX553" fmla="*/ 437655 w 613294"/>
                <a:gd name="connsiteY553" fmla="*/ 455408 h 500319"/>
                <a:gd name="connsiteX554" fmla="*/ 432813 w 613294"/>
                <a:gd name="connsiteY554" fmla="*/ 453794 h 500319"/>
                <a:gd name="connsiteX555" fmla="*/ 431199 w 613294"/>
                <a:gd name="connsiteY555" fmla="*/ 453794 h 500319"/>
                <a:gd name="connsiteX556" fmla="*/ 429585 w 613294"/>
                <a:gd name="connsiteY556" fmla="*/ 453794 h 500319"/>
                <a:gd name="connsiteX557" fmla="*/ 429585 w 613294"/>
                <a:gd name="connsiteY557" fmla="*/ 453794 h 500319"/>
                <a:gd name="connsiteX558" fmla="*/ 426358 w 613294"/>
                <a:gd name="connsiteY558" fmla="*/ 457022 h 500319"/>
                <a:gd name="connsiteX559" fmla="*/ 418288 w 613294"/>
                <a:gd name="connsiteY559" fmla="*/ 471548 h 500319"/>
                <a:gd name="connsiteX560" fmla="*/ 358572 w 613294"/>
                <a:gd name="connsiteY560" fmla="*/ 500598 h 500319"/>
                <a:gd name="connsiteX561" fmla="*/ 355344 w 613294"/>
                <a:gd name="connsiteY561" fmla="*/ 500598 h 500319"/>
                <a:gd name="connsiteX562" fmla="*/ 353731 w 613294"/>
                <a:gd name="connsiteY562" fmla="*/ 498984 h 500319"/>
                <a:gd name="connsiteX563" fmla="*/ 350503 w 613294"/>
                <a:gd name="connsiteY563" fmla="*/ 498984 h 500319"/>
                <a:gd name="connsiteX564" fmla="*/ 348889 w 613294"/>
                <a:gd name="connsiteY564" fmla="*/ 498984 h 500319"/>
                <a:gd name="connsiteX565" fmla="*/ 348889 w 613294"/>
                <a:gd name="connsiteY565" fmla="*/ 497370 h 500319"/>
                <a:gd name="connsiteX566" fmla="*/ 345661 w 613294"/>
                <a:gd name="connsiteY566" fmla="*/ 495757 h 500319"/>
                <a:gd name="connsiteX567" fmla="*/ 340819 w 613294"/>
                <a:gd name="connsiteY567" fmla="*/ 489301 h 500319"/>
                <a:gd name="connsiteX568" fmla="*/ 337591 w 613294"/>
                <a:gd name="connsiteY568" fmla="*/ 486073 h 500319"/>
                <a:gd name="connsiteX569" fmla="*/ 332749 w 613294"/>
                <a:gd name="connsiteY569" fmla="*/ 486073 h 500319"/>
                <a:gd name="connsiteX570" fmla="*/ 327908 w 613294"/>
                <a:gd name="connsiteY570" fmla="*/ 484459 h 500319"/>
                <a:gd name="connsiteX571" fmla="*/ 323066 w 613294"/>
                <a:gd name="connsiteY571" fmla="*/ 486073 h 500319"/>
                <a:gd name="connsiteX572" fmla="*/ 316610 w 613294"/>
                <a:gd name="connsiteY572" fmla="*/ 487687 h 500319"/>
                <a:gd name="connsiteX573" fmla="*/ 313382 w 613294"/>
                <a:gd name="connsiteY573" fmla="*/ 487687 h 500319"/>
                <a:gd name="connsiteX574" fmla="*/ 311768 w 613294"/>
                <a:gd name="connsiteY574" fmla="*/ 486073 h 500319"/>
                <a:gd name="connsiteX575" fmla="*/ 311768 w 613294"/>
                <a:gd name="connsiteY575" fmla="*/ 484459 h 500319"/>
                <a:gd name="connsiteX576" fmla="*/ 311768 w 613294"/>
                <a:gd name="connsiteY576" fmla="*/ 482845 h 500319"/>
                <a:gd name="connsiteX577" fmla="*/ 311768 w 613294"/>
                <a:gd name="connsiteY577" fmla="*/ 481231 h 500319"/>
                <a:gd name="connsiteX578" fmla="*/ 311768 w 613294"/>
                <a:gd name="connsiteY578" fmla="*/ 479617 h 500319"/>
                <a:gd name="connsiteX579" fmla="*/ 310155 w 613294"/>
                <a:gd name="connsiteY579" fmla="*/ 473161 h 500319"/>
                <a:gd name="connsiteX580" fmla="*/ 310155 w 613294"/>
                <a:gd name="connsiteY580" fmla="*/ 471548 h 500319"/>
                <a:gd name="connsiteX581" fmla="*/ 310155 w 613294"/>
                <a:gd name="connsiteY581" fmla="*/ 463478 h 500319"/>
                <a:gd name="connsiteX582" fmla="*/ 310155 w 613294"/>
                <a:gd name="connsiteY582" fmla="*/ 460250 h 500319"/>
                <a:gd name="connsiteX583" fmla="*/ 310155 w 613294"/>
                <a:gd name="connsiteY583" fmla="*/ 460250 h 500319"/>
                <a:gd name="connsiteX584" fmla="*/ 310155 w 613294"/>
                <a:gd name="connsiteY584" fmla="*/ 458636 h 500319"/>
                <a:gd name="connsiteX585" fmla="*/ 308540 w 613294"/>
                <a:gd name="connsiteY585" fmla="*/ 455408 h 500319"/>
                <a:gd name="connsiteX586" fmla="*/ 306926 w 613294"/>
                <a:gd name="connsiteY586" fmla="*/ 453794 h 500319"/>
                <a:gd name="connsiteX587" fmla="*/ 308540 w 613294"/>
                <a:gd name="connsiteY587" fmla="*/ 452180 h 500319"/>
                <a:gd name="connsiteX588" fmla="*/ 308540 w 613294"/>
                <a:gd name="connsiteY588" fmla="*/ 452180 h 500319"/>
                <a:gd name="connsiteX589" fmla="*/ 310155 w 613294"/>
                <a:gd name="connsiteY589" fmla="*/ 450567 h 500319"/>
                <a:gd name="connsiteX590" fmla="*/ 311768 w 613294"/>
                <a:gd name="connsiteY590" fmla="*/ 448952 h 500319"/>
                <a:gd name="connsiteX591" fmla="*/ 311768 w 613294"/>
                <a:gd name="connsiteY591" fmla="*/ 447339 h 500319"/>
                <a:gd name="connsiteX592" fmla="*/ 311768 w 613294"/>
                <a:gd name="connsiteY592" fmla="*/ 447339 h 500319"/>
                <a:gd name="connsiteX593" fmla="*/ 310155 w 613294"/>
                <a:gd name="connsiteY593" fmla="*/ 445725 h 500319"/>
                <a:gd name="connsiteX594" fmla="*/ 305313 w 613294"/>
                <a:gd name="connsiteY594" fmla="*/ 442497 h 500319"/>
                <a:gd name="connsiteX595" fmla="*/ 303699 w 613294"/>
                <a:gd name="connsiteY595" fmla="*/ 440883 h 500319"/>
                <a:gd name="connsiteX596" fmla="*/ 302085 w 613294"/>
                <a:gd name="connsiteY596" fmla="*/ 439269 h 500319"/>
                <a:gd name="connsiteX597" fmla="*/ 300471 w 613294"/>
                <a:gd name="connsiteY597" fmla="*/ 437655 h 500319"/>
                <a:gd name="connsiteX598" fmla="*/ 300471 w 613294"/>
                <a:gd name="connsiteY598" fmla="*/ 436041 h 500319"/>
                <a:gd name="connsiteX599" fmla="*/ 298857 w 613294"/>
                <a:gd name="connsiteY599" fmla="*/ 436041 h 500319"/>
                <a:gd name="connsiteX600" fmla="*/ 298857 w 613294"/>
                <a:gd name="connsiteY600" fmla="*/ 434427 h 500319"/>
                <a:gd name="connsiteX601" fmla="*/ 294015 w 613294"/>
                <a:gd name="connsiteY601" fmla="*/ 431199 h 500319"/>
                <a:gd name="connsiteX602" fmla="*/ 274648 w 613294"/>
                <a:gd name="connsiteY602" fmla="*/ 421516 h 500319"/>
                <a:gd name="connsiteX603" fmla="*/ 273034 w 613294"/>
                <a:gd name="connsiteY603" fmla="*/ 419902 h 500319"/>
                <a:gd name="connsiteX604" fmla="*/ 271420 w 613294"/>
                <a:gd name="connsiteY604" fmla="*/ 418288 h 500319"/>
                <a:gd name="connsiteX605" fmla="*/ 271420 w 613294"/>
                <a:gd name="connsiteY605" fmla="*/ 416674 h 500319"/>
                <a:gd name="connsiteX606" fmla="*/ 269806 w 613294"/>
                <a:gd name="connsiteY606" fmla="*/ 415060 h 500319"/>
                <a:gd name="connsiteX607" fmla="*/ 269806 w 613294"/>
                <a:gd name="connsiteY607" fmla="*/ 411832 h 500319"/>
                <a:gd name="connsiteX608" fmla="*/ 269806 w 613294"/>
                <a:gd name="connsiteY608" fmla="*/ 410218 h 500319"/>
                <a:gd name="connsiteX609" fmla="*/ 269806 w 613294"/>
                <a:gd name="connsiteY609" fmla="*/ 408604 h 500319"/>
                <a:gd name="connsiteX610" fmla="*/ 268192 w 613294"/>
                <a:gd name="connsiteY610" fmla="*/ 406990 h 500319"/>
                <a:gd name="connsiteX611" fmla="*/ 266578 w 613294"/>
                <a:gd name="connsiteY611" fmla="*/ 408604 h 500319"/>
                <a:gd name="connsiteX612" fmla="*/ 266578 w 613294"/>
                <a:gd name="connsiteY612" fmla="*/ 408604 h 500319"/>
                <a:gd name="connsiteX613" fmla="*/ 263350 w 613294"/>
                <a:gd name="connsiteY613" fmla="*/ 413446 h 500319"/>
                <a:gd name="connsiteX614" fmla="*/ 261736 w 613294"/>
                <a:gd name="connsiteY614" fmla="*/ 418288 h 500319"/>
                <a:gd name="connsiteX615" fmla="*/ 260122 w 613294"/>
                <a:gd name="connsiteY615" fmla="*/ 421516 h 500319"/>
                <a:gd name="connsiteX616" fmla="*/ 258509 w 613294"/>
                <a:gd name="connsiteY616" fmla="*/ 421516 h 500319"/>
                <a:gd name="connsiteX617" fmla="*/ 258509 w 613294"/>
                <a:gd name="connsiteY617" fmla="*/ 423130 h 500319"/>
                <a:gd name="connsiteX618" fmla="*/ 258509 w 613294"/>
                <a:gd name="connsiteY618" fmla="*/ 424744 h 500319"/>
                <a:gd name="connsiteX619" fmla="*/ 258509 w 613294"/>
                <a:gd name="connsiteY619" fmla="*/ 434427 h 500319"/>
                <a:gd name="connsiteX620" fmla="*/ 255281 w 613294"/>
                <a:gd name="connsiteY620" fmla="*/ 447339 h 500319"/>
                <a:gd name="connsiteX621" fmla="*/ 255281 w 613294"/>
                <a:gd name="connsiteY621" fmla="*/ 450567 h 500319"/>
                <a:gd name="connsiteX622" fmla="*/ 255281 w 613294"/>
                <a:gd name="connsiteY622" fmla="*/ 452180 h 500319"/>
                <a:gd name="connsiteX623" fmla="*/ 255281 w 613294"/>
                <a:gd name="connsiteY623" fmla="*/ 453794 h 500319"/>
                <a:gd name="connsiteX624" fmla="*/ 252053 w 613294"/>
                <a:gd name="connsiteY624" fmla="*/ 458636 h 500319"/>
                <a:gd name="connsiteX625" fmla="*/ 206863 w 613294"/>
                <a:gd name="connsiteY625" fmla="*/ 415060 h 500319"/>
                <a:gd name="connsiteX626" fmla="*/ 202021 w 613294"/>
                <a:gd name="connsiteY626" fmla="*/ 408604 h 500319"/>
                <a:gd name="connsiteX627" fmla="*/ 197179 w 613294"/>
                <a:gd name="connsiteY627" fmla="*/ 397307 h 500319"/>
                <a:gd name="connsiteX628" fmla="*/ 190723 w 613294"/>
                <a:gd name="connsiteY628" fmla="*/ 384395 h 500319"/>
                <a:gd name="connsiteX629" fmla="*/ 189109 w 613294"/>
                <a:gd name="connsiteY629" fmla="*/ 381167 h 500319"/>
                <a:gd name="connsiteX630" fmla="*/ 189109 w 613294"/>
                <a:gd name="connsiteY630" fmla="*/ 377940 h 500319"/>
                <a:gd name="connsiteX631" fmla="*/ 190723 w 613294"/>
                <a:gd name="connsiteY631" fmla="*/ 377940 h 500319"/>
                <a:gd name="connsiteX632" fmla="*/ 192337 w 613294"/>
                <a:gd name="connsiteY632" fmla="*/ 374712 h 500319"/>
                <a:gd name="connsiteX633" fmla="*/ 193951 w 613294"/>
                <a:gd name="connsiteY633" fmla="*/ 373098 h 500319"/>
                <a:gd name="connsiteX634" fmla="*/ 195565 w 613294"/>
                <a:gd name="connsiteY634" fmla="*/ 373098 h 500319"/>
                <a:gd name="connsiteX635" fmla="*/ 198793 w 613294"/>
                <a:gd name="connsiteY635" fmla="*/ 371484 h 500319"/>
                <a:gd name="connsiteX636" fmla="*/ 203635 w 613294"/>
                <a:gd name="connsiteY636" fmla="*/ 371484 h 500319"/>
                <a:gd name="connsiteX637" fmla="*/ 206863 w 613294"/>
                <a:gd name="connsiteY637" fmla="*/ 371484 h 500319"/>
                <a:gd name="connsiteX638" fmla="*/ 208477 w 613294"/>
                <a:gd name="connsiteY638" fmla="*/ 369870 h 500319"/>
                <a:gd name="connsiteX639" fmla="*/ 214932 w 613294"/>
                <a:gd name="connsiteY639" fmla="*/ 365028 h 500319"/>
                <a:gd name="connsiteX640" fmla="*/ 216546 w 613294"/>
                <a:gd name="connsiteY640" fmla="*/ 361800 h 500319"/>
                <a:gd name="connsiteX641" fmla="*/ 218160 w 613294"/>
                <a:gd name="connsiteY641" fmla="*/ 360186 h 500319"/>
                <a:gd name="connsiteX642" fmla="*/ 218160 w 613294"/>
                <a:gd name="connsiteY642" fmla="*/ 355344 h 500319"/>
                <a:gd name="connsiteX643" fmla="*/ 219774 w 613294"/>
                <a:gd name="connsiteY643" fmla="*/ 353731 h 500319"/>
                <a:gd name="connsiteX644" fmla="*/ 224616 w 613294"/>
                <a:gd name="connsiteY644" fmla="*/ 352117 h 500319"/>
                <a:gd name="connsiteX645" fmla="*/ 224616 w 613294"/>
                <a:gd name="connsiteY645" fmla="*/ 348889 h 500319"/>
                <a:gd name="connsiteX646" fmla="*/ 221388 w 613294"/>
                <a:gd name="connsiteY646" fmla="*/ 348889 h 500319"/>
                <a:gd name="connsiteX647" fmla="*/ 211705 w 613294"/>
                <a:gd name="connsiteY647" fmla="*/ 348889 h 500319"/>
                <a:gd name="connsiteX648" fmla="*/ 203635 w 613294"/>
                <a:gd name="connsiteY648" fmla="*/ 352117 h 500319"/>
                <a:gd name="connsiteX649" fmla="*/ 193951 w 613294"/>
                <a:gd name="connsiteY649" fmla="*/ 356958 h 500319"/>
                <a:gd name="connsiteX650" fmla="*/ 190723 w 613294"/>
                <a:gd name="connsiteY650" fmla="*/ 356958 h 500319"/>
                <a:gd name="connsiteX651" fmla="*/ 187496 w 613294"/>
                <a:gd name="connsiteY651" fmla="*/ 352117 h 500319"/>
                <a:gd name="connsiteX652" fmla="*/ 185882 w 613294"/>
                <a:gd name="connsiteY652" fmla="*/ 348889 h 500319"/>
                <a:gd name="connsiteX653" fmla="*/ 182654 w 613294"/>
                <a:gd name="connsiteY653" fmla="*/ 345661 h 500319"/>
                <a:gd name="connsiteX654" fmla="*/ 179426 w 613294"/>
                <a:gd name="connsiteY654" fmla="*/ 344047 h 500319"/>
                <a:gd name="connsiteX655" fmla="*/ 176198 w 613294"/>
                <a:gd name="connsiteY655" fmla="*/ 342433 h 500319"/>
                <a:gd name="connsiteX656" fmla="*/ 176198 w 613294"/>
                <a:gd name="connsiteY656" fmla="*/ 339205 h 500319"/>
                <a:gd name="connsiteX657" fmla="*/ 176198 w 613294"/>
                <a:gd name="connsiteY657" fmla="*/ 335977 h 500319"/>
                <a:gd name="connsiteX658" fmla="*/ 177812 w 613294"/>
                <a:gd name="connsiteY658" fmla="*/ 329522 h 500319"/>
                <a:gd name="connsiteX659" fmla="*/ 181040 w 613294"/>
                <a:gd name="connsiteY659" fmla="*/ 324680 h 500319"/>
                <a:gd name="connsiteX660" fmla="*/ 181040 w 613294"/>
                <a:gd name="connsiteY660" fmla="*/ 318224 h 500319"/>
                <a:gd name="connsiteX661" fmla="*/ 177812 w 613294"/>
                <a:gd name="connsiteY661" fmla="*/ 314996 h 500319"/>
                <a:gd name="connsiteX662" fmla="*/ 166514 w 613294"/>
                <a:gd name="connsiteY662" fmla="*/ 313382 h 500319"/>
                <a:gd name="connsiteX663" fmla="*/ 163287 w 613294"/>
                <a:gd name="connsiteY663" fmla="*/ 311768 h 500319"/>
                <a:gd name="connsiteX664" fmla="*/ 161673 w 613294"/>
                <a:gd name="connsiteY664" fmla="*/ 308540 h 500319"/>
                <a:gd name="connsiteX665" fmla="*/ 160059 w 613294"/>
                <a:gd name="connsiteY665" fmla="*/ 300471 h 500319"/>
                <a:gd name="connsiteX666" fmla="*/ 160059 w 613294"/>
                <a:gd name="connsiteY666" fmla="*/ 297243 h 500319"/>
                <a:gd name="connsiteX667" fmla="*/ 161673 w 613294"/>
                <a:gd name="connsiteY667" fmla="*/ 294015 h 500319"/>
                <a:gd name="connsiteX668" fmla="*/ 161673 w 613294"/>
                <a:gd name="connsiteY668" fmla="*/ 292401 h 500319"/>
                <a:gd name="connsiteX669" fmla="*/ 163287 w 613294"/>
                <a:gd name="connsiteY669" fmla="*/ 289173 h 500319"/>
                <a:gd name="connsiteX670" fmla="*/ 163287 w 613294"/>
                <a:gd name="connsiteY670" fmla="*/ 284331 h 500319"/>
                <a:gd name="connsiteX671" fmla="*/ 161673 w 613294"/>
                <a:gd name="connsiteY671" fmla="*/ 276262 h 500319"/>
                <a:gd name="connsiteX672" fmla="*/ 158445 w 613294"/>
                <a:gd name="connsiteY672" fmla="*/ 268192 h 500319"/>
                <a:gd name="connsiteX673" fmla="*/ 145533 w 613294"/>
                <a:gd name="connsiteY673" fmla="*/ 240755 h 500319"/>
                <a:gd name="connsiteX674" fmla="*/ 142305 w 613294"/>
                <a:gd name="connsiteY674" fmla="*/ 223002 h 500319"/>
                <a:gd name="connsiteX675" fmla="*/ 139078 w 613294"/>
                <a:gd name="connsiteY675" fmla="*/ 214932 h 500319"/>
                <a:gd name="connsiteX676" fmla="*/ 137464 w 613294"/>
                <a:gd name="connsiteY676" fmla="*/ 210091 h 500319"/>
                <a:gd name="connsiteX677" fmla="*/ 139078 w 613294"/>
                <a:gd name="connsiteY677" fmla="*/ 195565 h 500319"/>
                <a:gd name="connsiteX678" fmla="*/ 139078 w 613294"/>
                <a:gd name="connsiteY678" fmla="*/ 192337 h 500319"/>
                <a:gd name="connsiteX679" fmla="*/ 135850 w 613294"/>
                <a:gd name="connsiteY679" fmla="*/ 190723 h 500319"/>
                <a:gd name="connsiteX680" fmla="*/ 129394 w 613294"/>
                <a:gd name="connsiteY680" fmla="*/ 193951 h 500319"/>
                <a:gd name="connsiteX681" fmla="*/ 126166 w 613294"/>
                <a:gd name="connsiteY681" fmla="*/ 195565 h 500319"/>
                <a:gd name="connsiteX682" fmla="*/ 121324 w 613294"/>
                <a:gd name="connsiteY682" fmla="*/ 193951 h 500319"/>
                <a:gd name="connsiteX683" fmla="*/ 114869 w 613294"/>
                <a:gd name="connsiteY683" fmla="*/ 190723 h 500319"/>
                <a:gd name="connsiteX684" fmla="*/ 101957 w 613294"/>
                <a:gd name="connsiteY684" fmla="*/ 187495 h 500319"/>
                <a:gd name="connsiteX685" fmla="*/ 93887 w 613294"/>
                <a:gd name="connsiteY685" fmla="*/ 187495 h 500319"/>
                <a:gd name="connsiteX686" fmla="*/ 85818 w 613294"/>
                <a:gd name="connsiteY686" fmla="*/ 182654 h 500319"/>
                <a:gd name="connsiteX687" fmla="*/ 80976 w 613294"/>
                <a:gd name="connsiteY687" fmla="*/ 184268 h 500319"/>
                <a:gd name="connsiteX688" fmla="*/ 77748 w 613294"/>
                <a:gd name="connsiteY688" fmla="*/ 185882 h 500319"/>
                <a:gd name="connsiteX689" fmla="*/ 72906 w 613294"/>
                <a:gd name="connsiteY689" fmla="*/ 192337 h 500319"/>
                <a:gd name="connsiteX690" fmla="*/ 69678 w 613294"/>
                <a:gd name="connsiteY690" fmla="*/ 193951 h 500319"/>
                <a:gd name="connsiteX691" fmla="*/ 66451 w 613294"/>
                <a:gd name="connsiteY691" fmla="*/ 195565 h 500319"/>
                <a:gd name="connsiteX692" fmla="*/ 63223 w 613294"/>
                <a:gd name="connsiteY692" fmla="*/ 195565 h 500319"/>
                <a:gd name="connsiteX693" fmla="*/ 59995 w 613294"/>
                <a:gd name="connsiteY693" fmla="*/ 193951 h 500319"/>
                <a:gd name="connsiteX694" fmla="*/ 56767 w 613294"/>
                <a:gd name="connsiteY694" fmla="*/ 192337 h 500319"/>
                <a:gd name="connsiteX695" fmla="*/ 51925 w 613294"/>
                <a:gd name="connsiteY695" fmla="*/ 193951 h 500319"/>
                <a:gd name="connsiteX696" fmla="*/ 42242 w 613294"/>
                <a:gd name="connsiteY696" fmla="*/ 205249 h 500319"/>
                <a:gd name="connsiteX697" fmla="*/ 40628 w 613294"/>
                <a:gd name="connsiteY697" fmla="*/ 202021 h 500319"/>
                <a:gd name="connsiteX698" fmla="*/ 39014 w 613294"/>
                <a:gd name="connsiteY698" fmla="*/ 200407 h 500319"/>
                <a:gd name="connsiteX699" fmla="*/ 37400 w 613294"/>
                <a:gd name="connsiteY699" fmla="*/ 197179 h 500319"/>
                <a:gd name="connsiteX700" fmla="*/ 37400 w 613294"/>
                <a:gd name="connsiteY700" fmla="*/ 195565 h 500319"/>
                <a:gd name="connsiteX701" fmla="*/ 35786 w 613294"/>
                <a:gd name="connsiteY701" fmla="*/ 195565 h 500319"/>
                <a:gd name="connsiteX702" fmla="*/ 34172 w 613294"/>
                <a:gd name="connsiteY702" fmla="*/ 193951 h 500319"/>
                <a:gd name="connsiteX703" fmla="*/ 32558 w 613294"/>
                <a:gd name="connsiteY703" fmla="*/ 192337 h 500319"/>
                <a:gd name="connsiteX704" fmla="*/ 30944 w 613294"/>
                <a:gd name="connsiteY704" fmla="*/ 190723 h 500319"/>
                <a:gd name="connsiteX705" fmla="*/ 30944 w 613294"/>
                <a:gd name="connsiteY705" fmla="*/ 190723 h 500319"/>
                <a:gd name="connsiteX706" fmla="*/ 30944 w 613294"/>
                <a:gd name="connsiteY706" fmla="*/ 187495 h 500319"/>
                <a:gd name="connsiteX707" fmla="*/ 29330 w 613294"/>
                <a:gd name="connsiteY707" fmla="*/ 185882 h 500319"/>
                <a:gd name="connsiteX708" fmla="*/ 27716 w 613294"/>
                <a:gd name="connsiteY708" fmla="*/ 184268 h 500319"/>
                <a:gd name="connsiteX709" fmla="*/ 24488 w 613294"/>
                <a:gd name="connsiteY709" fmla="*/ 168128 h 500319"/>
                <a:gd name="connsiteX710" fmla="*/ 22874 w 613294"/>
                <a:gd name="connsiteY710" fmla="*/ 164900 h 500319"/>
                <a:gd name="connsiteX711" fmla="*/ 21260 w 613294"/>
                <a:gd name="connsiteY711" fmla="*/ 163287 h 500319"/>
                <a:gd name="connsiteX712" fmla="*/ 21260 w 613294"/>
                <a:gd name="connsiteY712" fmla="*/ 163287 h 500319"/>
                <a:gd name="connsiteX713" fmla="*/ 21260 w 613294"/>
                <a:gd name="connsiteY713" fmla="*/ 164900 h 500319"/>
                <a:gd name="connsiteX714" fmla="*/ 19647 w 613294"/>
                <a:gd name="connsiteY714" fmla="*/ 166514 h 500319"/>
                <a:gd name="connsiteX715" fmla="*/ 19647 w 613294"/>
                <a:gd name="connsiteY715" fmla="*/ 168128 h 500319"/>
                <a:gd name="connsiteX716" fmla="*/ 18033 w 613294"/>
                <a:gd name="connsiteY716" fmla="*/ 169742 h 500319"/>
                <a:gd name="connsiteX717" fmla="*/ 18033 w 613294"/>
                <a:gd name="connsiteY717" fmla="*/ 171356 h 500319"/>
                <a:gd name="connsiteX718" fmla="*/ 18033 w 613294"/>
                <a:gd name="connsiteY718" fmla="*/ 172970 h 500319"/>
                <a:gd name="connsiteX719" fmla="*/ 18033 w 613294"/>
                <a:gd name="connsiteY719" fmla="*/ 174584 h 500319"/>
                <a:gd name="connsiteX720" fmla="*/ 16419 w 613294"/>
                <a:gd name="connsiteY720" fmla="*/ 176198 h 500319"/>
                <a:gd name="connsiteX721" fmla="*/ 14805 w 613294"/>
                <a:gd name="connsiteY721" fmla="*/ 176198 h 500319"/>
                <a:gd name="connsiteX722" fmla="*/ 14805 w 613294"/>
                <a:gd name="connsiteY722" fmla="*/ 176198 h 500319"/>
                <a:gd name="connsiteX723" fmla="*/ 13191 w 613294"/>
                <a:gd name="connsiteY723" fmla="*/ 176198 h 500319"/>
                <a:gd name="connsiteX724" fmla="*/ 11577 w 613294"/>
                <a:gd name="connsiteY724" fmla="*/ 174584 h 500319"/>
                <a:gd name="connsiteX725" fmla="*/ 11577 w 613294"/>
                <a:gd name="connsiteY725" fmla="*/ 172970 h 500319"/>
                <a:gd name="connsiteX726" fmla="*/ 9963 w 613294"/>
                <a:gd name="connsiteY726" fmla="*/ 169742 h 500319"/>
                <a:gd name="connsiteX727" fmla="*/ 5121 w 613294"/>
                <a:gd name="connsiteY727" fmla="*/ 145533 h 500319"/>
                <a:gd name="connsiteX728" fmla="*/ 5121 w 613294"/>
                <a:gd name="connsiteY728" fmla="*/ 143919 h 500319"/>
                <a:gd name="connsiteX729" fmla="*/ 6735 w 613294"/>
                <a:gd name="connsiteY729" fmla="*/ 140691 h 500319"/>
                <a:gd name="connsiteX730" fmla="*/ 8349 w 613294"/>
                <a:gd name="connsiteY730" fmla="*/ 131008 h 500319"/>
                <a:gd name="connsiteX731" fmla="*/ 9963 w 613294"/>
                <a:gd name="connsiteY731" fmla="*/ 129394 h 500319"/>
                <a:gd name="connsiteX732" fmla="*/ 9963 w 613294"/>
                <a:gd name="connsiteY732" fmla="*/ 127780 h 500319"/>
                <a:gd name="connsiteX733" fmla="*/ 13191 w 613294"/>
                <a:gd name="connsiteY733" fmla="*/ 127780 h 500319"/>
                <a:gd name="connsiteX734" fmla="*/ 13191 w 613294"/>
                <a:gd name="connsiteY734" fmla="*/ 126166 h 500319"/>
                <a:gd name="connsiteX735" fmla="*/ 13191 w 613294"/>
                <a:gd name="connsiteY735" fmla="*/ 124552 h 500319"/>
                <a:gd name="connsiteX736" fmla="*/ 13191 w 613294"/>
                <a:gd name="connsiteY736" fmla="*/ 121324 h 500319"/>
                <a:gd name="connsiteX737" fmla="*/ 13191 w 613294"/>
                <a:gd name="connsiteY737" fmla="*/ 118096 h 500319"/>
                <a:gd name="connsiteX738" fmla="*/ 16419 w 613294"/>
                <a:gd name="connsiteY738" fmla="*/ 110027 h 500319"/>
                <a:gd name="connsiteX739" fmla="*/ 16419 w 613294"/>
                <a:gd name="connsiteY739" fmla="*/ 108413 h 500319"/>
                <a:gd name="connsiteX740" fmla="*/ 16419 w 613294"/>
                <a:gd name="connsiteY740" fmla="*/ 105185 h 500319"/>
                <a:gd name="connsiteX741" fmla="*/ 14805 w 613294"/>
                <a:gd name="connsiteY741" fmla="*/ 93887 h 500319"/>
                <a:gd name="connsiteX742" fmla="*/ 13191 w 613294"/>
                <a:gd name="connsiteY742" fmla="*/ 89046 h 500319"/>
                <a:gd name="connsiteX743" fmla="*/ 13191 w 613294"/>
                <a:gd name="connsiteY743" fmla="*/ 87432 h 500319"/>
                <a:gd name="connsiteX744" fmla="*/ 11577 w 613294"/>
                <a:gd name="connsiteY744" fmla="*/ 85818 h 500319"/>
                <a:gd name="connsiteX745" fmla="*/ 9963 w 613294"/>
                <a:gd name="connsiteY745" fmla="*/ 84204 h 500319"/>
                <a:gd name="connsiteX746" fmla="*/ 9963 w 613294"/>
                <a:gd name="connsiteY746" fmla="*/ 76134 h 500319"/>
                <a:gd name="connsiteX747" fmla="*/ 6735 w 613294"/>
                <a:gd name="connsiteY747" fmla="*/ 61609 h 500319"/>
                <a:gd name="connsiteX748" fmla="*/ 6735 w 613294"/>
                <a:gd name="connsiteY748" fmla="*/ 53539 h 500319"/>
                <a:gd name="connsiteX749" fmla="*/ 5121 w 613294"/>
                <a:gd name="connsiteY749" fmla="*/ 50311 h 500319"/>
                <a:gd name="connsiteX750" fmla="*/ 5121 w 613294"/>
                <a:gd name="connsiteY750" fmla="*/ 48697 h 500319"/>
                <a:gd name="connsiteX751" fmla="*/ 5121 w 613294"/>
                <a:gd name="connsiteY751" fmla="*/ 47083 h 500319"/>
                <a:gd name="connsiteX752" fmla="*/ 6735 w 613294"/>
                <a:gd name="connsiteY752" fmla="*/ 47083 h 500319"/>
                <a:gd name="connsiteX753" fmla="*/ 8349 w 613294"/>
                <a:gd name="connsiteY753" fmla="*/ 45469 h 500319"/>
                <a:gd name="connsiteX754" fmla="*/ 9963 w 613294"/>
                <a:gd name="connsiteY754" fmla="*/ 45469 h 500319"/>
                <a:gd name="connsiteX755" fmla="*/ 11577 w 613294"/>
                <a:gd name="connsiteY755" fmla="*/ 42242 h 500319"/>
                <a:gd name="connsiteX756" fmla="*/ 11577 w 613294"/>
                <a:gd name="connsiteY756" fmla="*/ 37400 h 500319"/>
                <a:gd name="connsiteX757" fmla="*/ 11577 w 613294"/>
                <a:gd name="connsiteY757" fmla="*/ 32558 h 500319"/>
                <a:gd name="connsiteX758" fmla="*/ 16419 w 613294"/>
                <a:gd name="connsiteY758" fmla="*/ 24488 h 500319"/>
                <a:gd name="connsiteX759" fmla="*/ 16419 w 613294"/>
                <a:gd name="connsiteY759" fmla="*/ 21260 h 500319"/>
                <a:gd name="connsiteX760" fmla="*/ 18033 w 613294"/>
                <a:gd name="connsiteY760" fmla="*/ 19646 h 500319"/>
                <a:gd name="connsiteX761" fmla="*/ 18033 w 613294"/>
                <a:gd name="connsiteY761" fmla="*/ 5121 h 500319"/>
                <a:gd name="connsiteX762" fmla="*/ 26102 w 613294"/>
                <a:gd name="connsiteY762" fmla="*/ 11577 h 500319"/>
                <a:gd name="connsiteX763" fmla="*/ 27716 w 613294"/>
                <a:gd name="connsiteY763" fmla="*/ 14805 h 500319"/>
                <a:gd name="connsiteX764" fmla="*/ 29330 w 613294"/>
                <a:gd name="connsiteY764" fmla="*/ 16419 h 50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</a:cxnLst>
              <a:rect l="l" t="t" r="r" b="b"/>
              <a:pathLst>
                <a:path w="613294" h="500319">
                  <a:moveTo>
                    <a:pt x="30944" y="16419"/>
                  </a:moveTo>
                  <a:lnTo>
                    <a:pt x="32558" y="16419"/>
                  </a:lnTo>
                  <a:lnTo>
                    <a:pt x="35786" y="16419"/>
                  </a:lnTo>
                  <a:lnTo>
                    <a:pt x="37400" y="16419"/>
                  </a:lnTo>
                  <a:lnTo>
                    <a:pt x="39014" y="16419"/>
                  </a:lnTo>
                  <a:lnTo>
                    <a:pt x="40628" y="19646"/>
                  </a:lnTo>
                  <a:lnTo>
                    <a:pt x="42242" y="22874"/>
                  </a:lnTo>
                  <a:lnTo>
                    <a:pt x="42242" y="22874"/>
                  </a:lnTo>
                  <a:lnTo>
                    <a:pt x="43856" y="24488"/>
                  </a:lnTo>
                  <a:lnTo>
                    <a:pt x="43856" y="26102"/>
                  </a:lnTo>
                  <a:lnTo>
                    <a:pt x="45469" y="26102"/>
                  </a:lnTo>
                  <a:lnTo>
                    <a:pt x="50311" y="29330"/>
                  </a:lnTo>
                  <a:lnTo>
                    <a:pt x="51925" y="29330"/>
                  </a:lnTo>
                  <a:lnTo>
                    <a:pt x="51925" y="30944"/>
                  </a:lnTo>
                  <a:lnTo>
                    <a:pt x="50311" y="32558"/>
                  </a:lnTo>
                  <a:lnTo>
                    <a:pt x="50311" y="34172"/>
                  </a:lnTo>
                  <a:lnTo>
                    <a:pt x="50311" y="35786"/>
                  </a:lnTo>
                  <a:lnTo>
                    <a:pt x="50311" y="35786"/>
                  </a:lnTo>
                  <a:lnTo>
                    <a:pt x="51925" y="39014"/>
                  </a:lnTo>
                  <a:lnTo>
                    <a:pt x="51925" y="39014"/>
                  </a:lnTo>
                  <a:lnTo>
                    <a:pt x="51925" y="39014"/>
                  </a:lnTo>
                  <a:lnTo>
                    <a:pt x="51925" y="40628"/>
                  </a:lnTo>
                  <a:lnTo>
                    <a:pt x="53539" y="42242"/>
                  </a:lnTo>
                  <a:lnTo>
                    <a:pt x="55153" y="42242"/>
                  </a:lnTo>
                  <a:lnTo>
                    <a:pt x="56767" y="42242"/>
                  </a:lnTo>
                  <a:lnTo>
                    <a:pt x="58381" y="42242"/>
                  </a:lnTo>
                  <a:lnTo>
                    <a:pt x="59995" y="40628"/>
                  </a:lnTo>
                  <a:lnTo>
                    <a:pt x="59995" y="40628"/>
                  </a:lnTo>
                  <a:lnTo>
                    <a:pt x="61609" y="39014"/>
                  </a:lnTo>
                  <a:lnTo>
                    <a:pt x="64837" y="34172"/>
                  </a:lnTo>
                  <a:lnTo>
                    <a:pt x="66451" y="34172"/>
                  </a:lnTo>
                  <a:lnTo>
                    <a:pt x="69678" y="34172"/>
                  </a:lnTo>
                  <a:lnTo>
                    <a:pt x="71292" y="32558"/>
                  </a:lnTo>
                  <a:lnTo>
                    <a:pt x="72906" y="32558"/>
                  </a:lnTo>
                  <a:lnTo>
                    <a:pt x="74520" y="32558"/>
                  </a:lnTo>
                  <a:lnTo>
                    <a:pt x="76134" y="35786"/>
                  </a:lnTo>
                  <a:lnTo>
                    <a:pt x="77748" y="37400"/>
                  </a:lnTo>
                  <a:lnTo>
                    <a:pt x="79362" y="37400"/>
                  </a:lnTo>
                  <a:lnTo>
                    <a:pt x="80976" y="39014"/>
                  </a:lnTo>
                  <a:lnTo>
                    <a:pt x="87432" y="40628"/>
                  </a:lnTo>
                  <a:lnTo>
                    <a:pt x="89046" y="40628"/>
                  </a:lnTo>
                  <a:lnTo>
                    <a:pt x="93887" y="45469"/>
                  </a:lnTo>
                  <a:lnTo>
                    <a:pt x="95501" y="45469"/>
                  </a:lnTo>
                  <a:lnTo>
                    <a:pt x="98729" y="47083"/>
                  </a:lnTo>
                  <a:lnTo>
                    <a:pt x="106799" y="50311"/>
                  </a:lnTo>
                  <a:lnTo>
                    <a:pt x="108413" y="50311"/>
                  </a:lnTo>
                  <a:lnTo>
                    <a:pt x="108413" y="51925"/>
                  </a:lnTo>
                  <a:lnTo>
                    <a:pt x="113255" y="55153"/>
                  </a:lnTo>
                  <a:lnTo>
                    <a:pt x="119710" y="59995"/>
                  </a:lnTo>
                  <a:lnTo>
                    <a:pt x="121324" y="61609"/>
                  </a:lnTo>
                  <a:lnTo>
                    <a:pt x="121324" y="61609"/>
                  </a:lnTo>
                  <a:lnTo>
                    <a:pt x="122938" y="63223"/>
                  </a:lnTo>
                  <a:lnTo>
                    <a:pt x="122938" y="66451"/>
                  </a:lnTo>
                  <a:lnTo>
                    <a:pt x="124552" y="68064"/>
                  </a:lnTo>
                  <a:lnTo>
                    <a:pt x="129394" y="71292"/>
                  </a:lnTo>
                  <a:lnTo>
                    <a:pt x="135850" y="74520"/>
                  </a:lnTo>
                  <a:lnTo>
                    <a:pt x="135850" y="74520"/>
                  </a:lnTo>
                  <a:lnTo>
                    <a:pt x="137464" y="76134"/>
                  </a:lnTo>
                  <a:lnTo>
                    <a:pt x="137464" y="77748"/>
                  </a:lnTo>
                  <a:lnTo>
                    <a:pt x="137464" y="79362"/>
                  </a:lnTo>
                  <a:lnTo>
                    <a:pt x="139078" y="79362"/>
                  </a:lnTo>
                  <a:lnTo>
                    <a:pt x="143919" y="82590"/>
                  </a:lnTo>
                  <a:lnTo>
                    <a:pt x="145533" y="82590"/>
                  </a:lnTo>
                  <a:lnTo>
                    <a:pt x="145533" y="84204"/>
                  </a:lnTo>
                  <a:lnTo>
                    <a:pt x="147147" y="87432"/>
                  </a:lnTo>
                  <a:lnTo>
                    <a:pt x="148761" y="90660"/>
                  </a:lnTo>
                  <a:lnTo>
                    <a:pt x="148761" y="92273"/>
                  </a:lnTo>
                  <a:lnTo>
                    <a:pt x="150375" y="98729"/>
                  </a:lnTo>
                  <a:lnTo>
                    <a:pt x="150375" y="100343"/>
                  </a:lnTo>
                  <a:lnTo>
                    <a:pt x="150375" y="101957"/>
                  </a:lnTo>
                  <a:lnTo>
                    <a:pt x="151989" y="103571"/>
                  </a:lnTo>
                  <a:lnTo>
                    <a:pt x="151989" y="103571"/>
                  </a:lnTo>
                  <a:lnTo>
                    <a:pt x="153603" y="105185"/>
                  </a:lnTo>
                  <a:lnTo>
                    <a:pt x="153603" y="105185"/>
                  </a:lnTo>
                  <a:lnTo>
                    <a:pt x="155217" y="108413"/>
                  </a:lnTo>
                  <a:lnTo>
                    <a:pt x="156831" y="110027"/>
                  </a:lnTo>
                  <a:lnTo>
                    <a:pt x="158445" y="111641"/>
                  </a:lnTo>
                  <a:lnTo>
                    <a:pt x="163287" y="113255"/>
                  </a:lnTo>
                  <a:lnTo>
                    <a:pt x="164900" y="113255"/>
                  </a:lnTo>
                  <a:lnTo>
                    <a:pt x="164900" y="114869"/>
                  </a:lnTo>
                  <a:lnTo>
                    <a:pt x="164900" y="116482"/>
                  </a:lnTo>
                  <a:lnTo>
                    <a:pt x="163287" y="118096"/>
                  </a:lnTo>
                  <a:lnTo>
                    <a:pt x="163287" y="119710"/>
                  </a:lnTo>
                  <a:lnTo>
                    <a:pt x="163287" y="121324"/>
                  </a:lnTo>
                  <a:lnTo>
                    <a:pt x="163287" y="122938"/>
                  </a:lnTo>
                  <a:lnTo>
                    <a:pt x="163287" y="124552"/>
                  </a:lnTo>
                  <a:lnTo>
                    <a:pt x="163287" y="126166"/>
                  </a:lnTo>
                  <a:lnTo>
                    <a:pt x="168128" y="131008"/>
                  </a:lnTo>
                  <a:lnTo>
                    <a:pt x="169742" y="131008"/>
                  </a:lnTo>
                  <a:lnTo>
                    <a:pt x="169742" y="132622"/>
                  </a:lnTo>
                  <a:lnTo>
                    <a:pt x="169742" y="134236"/>
                  </a:lnTo>
                  <a:lnTo>
                    <a:pt x="171356" y="134236"/>
                  </a:lnTo>
                  <a:lnTo>
                    <a:pt x="171356" y="135850"/>
                  </a:lnTo>
                  <a:lnTo>
                    <a:pt x="172970" y="137464"/>
                  </a:lnTo>
                  <a:lnTo>
                    <a:pt x="176198" y="137464"/>
                  </a:lnTo>
                  <a:lnTo>
                    <a:pt x="200407" y="139078"/>
                  </a:lnTo>
                  <a:lnTo>
                    <a:pt x="203635" y="142305"/>
                  </a:lnTo>
                  <a:lnTo>
                    <a:pt x="205249" y="143919"/>
                  </a:lnTo>
                  <a:lnTo>
                    <a:pt x="213318" y="151989"/>
                  </a:lnTo>
                  <a:lnTo>
                    <a:pt x="218160" y="155217"/>
                  </a:lnTo>
                  <a:lnTo>
                    <a:pt x="226230" y="161673"/>
                  </a:lnTo>
                  <a:lnTo>
                    <a:pt x="226230" y="163287"/>
                  </a:lnTo>
                  <a:lnTo>
                    <a:pt x="227844" y="163287"/>
                  </a:lnTo>
                  <a:lnTo>
                    <a:pt x="227844" y="164900"/>
                  </a:lnTo>
                  <a:lnTo>
                    <a:pt x="227844" y="166514"/>
                  </a:lnTo>
                  <a:lnTo>
                    <a:pt x="226230" y="169742"/>
                  </a:lnTo>
                  <a:lnTo>
                    <a:pt x="226230" y="171356"/>
                  </a:lnTo>
                  <a:lnTo>
                    <a:pt x="226230" y="174584"/>
                  </a:lnTo>
                  <a:lnTo>
                    <a:pt x="227844" y="179426"/>
                  </a:lnTo>
                  <a:lnTo>
                    <a:pt x="227844" y="182654"/>
                  </a:lnTo>
                  <a:lnTo>
                    <a:pt x="227844" y="184268"/>
                  </a:lnTo>
                  <a:lnTo>
                    <a:pt x="227844" y="185882"/>
                  </a:lnTo>
                  <a:lnTo>
                    <a:pt x="227844" y="187495"/>
                  </a:lnTo>
                  <a:lnTo>
                    <a:pt x="226230" y="189109"/>
                  </a:lnTo>
                  <a:lnTo>
                    <a:pt x="226230" y="190723"/>
                  </a:lnTo>
                  <a:lnTo>
                    <a:pt x="227844" y="192337"/>
                  </a:lnTo>
                  <a:lnTo>
                    <a:pt x="232686" y="192337"/>
                  </a:lnTo>
                  <a:lnTo>
                    <a:pt x="240755" y="193951"/>
                  </a:lnTo>
                  <a:lnTo>
                    <a:pt x="242369" y="193951"/>
                  </a:lnTo>
                  <a:lnTo>
                    <a:pt x="243983" y="195565"/>
                  </a:lnTo>
                  <a:lnTo>
                    <a:pt x="243983" y="197179"/>
                  </a:lnTo>
                  <a:lnTo>
                    <a:pt x="245597" y="200407"/>
                  </a:lnTo>
                  <a:lnTo>
                    <a:pt x="248825" y="200407"/>
                  </a:lnTo>
                  <a:lnTo>
                    <a:pt x="252053" y="200407"/>
                  </a:lnTo>
                  <a:lnTo>
                    <a:pt x="263350" y="198793"/>
                  </a:lnTo>
                  <a:lnTo>
                    <a:pt x="268192" y="197179"/>
                  </a:lnTo>
                  <a:lnTo>
                    <a:pt x="271420" y="197179"/>
                  </a:lnTo>
                  <a:lnTo>
                    <a:pt x="273034" y="198793"/>
                  </a:lnTo>
                  <a:lnTo>
                    <a:pt x="274648" y="198793"/>
                  </a:lnTo>
                  <a:lnTo>
                    <a:pt x="277876" y="198793"/>
                  </a:lnTo>
                  <a:lnTo>
                    <a:pt x="281104" y="197179"/>
                  </a:lnTo>
                  <a:lnTo>
                    <a:pt x="287559" y="192337"/>
                  </a:lnTo>
                  <a:lnTo>
                    <a:pt x="290787" y="189109"/>
                  </a:lnTo>
                  <a:lnTo>
                    <a:pt x="290787" y="187495"/>
                  </a:lnTo>
                  <a:lnTo>
                    <a:pt x="290787" y="185882"/>
                  </a:lnTo>
                  <a:lnTo>
                    <a:pt x="292401" y="181040"/>
                  </a:lnTo>
                  <a:lnTo>
                    <a:pt x="292401" y="177812"/>
                  </a:lnTo>
                  <a:lnTo>
                    <a:pt x="294015" y="176198"/>
                  </a:lnTo>
                  <a:lnTo>
                    <a:pt x="294015" y="176198"/>
                  </a:lnTo>
                  <a:lnTo>
                    <a:pt x="294015" y="174584"/>
                  </a:lnTo>
                  <a:lnTo>
                    <a:pt x="297243" y="171356"/>
                  </a:lnTo>
                  <a:lnTo>
                    <a:pt x="298857" y="171356"/>
                  </a:lnTo>
                  <a:lnTo>
                    <a:pt x="313382" y="163287"/>
                  </a:lnTo>
                  <a:lnTo>
                    <a:pt x="316610" y="161673"/>
                  </a:lnTo>
                  <a:lnTo>
                    <a:pt x="316610" y="160059"/>
                  </a:lnTo>
                  <a:lnTo>
                    <a:pt x="318224" y="156831"/>
                  </a:lnTo>
                  <a:lnTo>
                    <a:pt x="318224" y="155217"/>
                  </a:lnTo>
                  <a:lnTo>
                    <a:pt x="318224" y="153603"/>
                  </a:lnTo>
                  <a:lnTo>
                    <a:pt x="321452" y="150375"/>
                  </a:lnTo>
                  <a:lnTo>
                    <a:pt x="323066" y="150375"/>
                  </a:lnTo>
                  <a:lnTo>
                    <a:pt x="323066" y="148761"/>
                  </a:lnTo>
                  <a:lnTo>
                    <a:pt x="323066" y="147147"/>
                  </a:lnTo>
                  <a:lnTo>
                    <a:pt x="321452" y="145533"/>
                  </a:lnTo>
                  <a:lnTo>
                    <a:pt x="321452" y="143919"/>
                  </a:lnTo>
                  <a:lnTo>
                    <a:pt x="321452" y="142305"/>
                  </a:lnTo>
                  <a:lnTo>
                    <a:pt x="323066" y="140691"/>
                  </a:lnTo>
                  <a:lnTo>
                    <a:pt x="323066" y="139078"/>
                  </a:lnTo>
                  <a:lnTo>
                    <a:pt x="324680" y="132622"/>
                  </a:lnTo>
                  <a:lnTo>
                    <a:pt x="323066" y="131008"/>
                  </a:lnTo>
                  <a:lnTo>
                    <a:pt x="323066" y="129394"/>
                  </a:lnTo>
                  <a:lnTo>
                    <a:pt x="323066" y="127780"/>
                  </a:lnTo>
                  <a:lnTo>
                    <a:pt x="321452" y="126166"/>
                  </a:lnTo>
                  <a:lnTo>
                    <a:pt x="321452" y="126166"/>
                  </a:lnTo>
                  <a:lnTo>
                    <a:pt x="319838" y="124552"/>
                  </a:lnTo>
                  <a:lnTo>
                    <a:pt x="319838" y="121324"/>
                  </a:lnTo>
                  <a:lnTo>
                    <a:pt x="318224" y="118096"/>
                  </a:lnTo>
                  <a:lnTo>
                    <a:pt x="318224" y="116482"/>
                  </a:lnTo>
                  <a:lnTo>
                    <a:pt x="318224" y="116482"/>
                  </a:lnTo>
                  <a:lnTo>
                    <a:pt x="319838" y="113255"/>
                  </a:lnTo>
                  <a:lnTo>
                    <a:pt x="319838" y="111641"/>
                  </a:lnTo>
                  <a:lnTo>
                    <a:pt x="321452" y="110027"/>
                  </a:lnTo>
                  <a:lnTo>
                    <a:pt x="323066" y="106799"/>
                  </a:lnTo>
                  <a:lnTo>
                    <a:pt x="323066" y="106799"/>
                  </a:lnTo>
                  <a:lnTo>
                    <a:pt x="324680" y="105185"/>
                  </a:lnTo>
                  <a:lnTo>
                    <a:pt x="327908" y="103571"/>
                  </a:lnTo>
                  <a:lnTo>
                    <a:pt x="327908" y="101957"/>
                  </a:lnTo>
                  <a:lnTo>
                    <a:pt x="329522" y="100343"/>
                  </a:lnTo>
                  <a:lnTo>
                    <a:pt x="329522" y="100343"/>
                  </a:lnTo>
                  <a:lnTo>
                    <a:pt x="331135" y="95501"/>
                  </a:lnTo>
                  <a:lnTo>
                    <a:pt x="331135" y="95501"/>
                  </a:lnTo>
                  <a:lnTo>
                    <a:pt x="331135" y="93887"/>
                  </a:lnTo>
                  <a:lnTo>
                    <a:pt x="331135" y="90660"/>
                  </a:lnTo>
                  <a:lnTo>
                    <a:pt x="329522" y="89046"/>
                  </a:lnTo>
                  <a:lnTo>
                    <a:pt x="329522" y="87432"/>
                  </a:lnTo>
                  <a:lnTo>
                    <a:pt x="331135" y="87432"/>
                  </a:lnTo>
                  <a:lnTo>
                    <a:pt x="331135" y="85818"/>
                  </a:lnTo>
                  <a:lnTo>
                    <a:pt x="334363" y="85818"/>
                  </a:lnTo>
                  <a:lnTo>
                    <a:pt x="339205" y="85818"/>
                  </a:lnTo>
                  <a:lnTo>
                    <a:pt x="348889" y="87432"/>
                  </a:lnTo>
                  <a:lnTo>
                    <a:pt x="353731" y="87432"/>
                  </a:lnTo>
                  <a:lnTo>
                    <a:pt x="355344" y="89046"/>
                  </a:lnTo>
                  <a:lnTo>
                    <a:pt x="356958" y="90660"/>
                  </a:lnTo>
                  <a:lnTo>
                    <a:pt x="358572" y="92273"/>
                  </a:lnTo>
                  <a:lnTo>
                    <a:pt x="358572" y="93887"/>
                  </a:lnTo>
                  <a:lnTo>
                    <a:pt x="360186" y="95501"/>
                  </a:lnTo>
                  <a:lnTo>
                    <a:pt x="360186" y="97115"/>
                  </a:lnTo>
                  <a:lnTo>
                    <a:pt x="361800" y="98729"/>
                  </a:lnTo>
                  <a:lnTo>
                    <a:pt x="361800" y="98729"/>
                  </a:lnTo>
                  <a:lnTo>
                    <a:pt x="363414" y="100343"/>
                  </a:lnTo>
                  <a:lnTo>
                    <a:pt x="363414" y="100343"/>
                  </a:lnTo>
                  <a:lnTo>
                    <a:pt x="365028" y="103571"/>
                  </a:lnTo>
                  <a:lnTo>
                    <a:pt x="366642" y="108413"/>
                  </a:lnTo>
                  <a:lnTo>
                    <a:pt x="366642" y="110027"/>
                  </a:lnTo>
                  <a:lnTo>
                    <a:pt x="368256" y="110027"/>
                  </a:lnTo>
                  <a:lnTo>
                    <a:pt x="369870" y="110027"/>
                  </a:lnTo>
                  <a:lnTo>
                    <a:pt x="373098" y="108413"/>
                  </a:lnTo>
                  <a:lnTo>
                    <a:pt x="374712" y="108413"/>
                  </a:lnTo>
                  <a:lnTo>
                    <a:pt x="376326" y="106799"/>
                  </a:lnTo>
                  <a:lnTo>
                    <a:pt x="376326" y="106799"/>
                  </a:lnTo>
                  <a:lnTo>
                    <a:pt x="377940" y="105185"/>
                  </a:lnTo>
                  <a:lnTo>
                    <a:pt x="379553" y="103571"/>
                  </a:lnTo>
                  <a:lnTo>
                    <a:pt x="381167" y="101957"/>
                  </a:lnTo>
                  <a:lnTo>
                    <a:pt x="381167" y="100343"/>
                  </a:lnTo>
                  <a:lnTo>
                    <a:pt x="382781" y="98729"/>
                  </a:lnTo>
                  <a:lnTo>
                    <a:pt x="384395" y="95501"/>
                  </a:lnTo>
                  <a:lnTo>
                    <a:pt x="384395" y="93887"/>
                  </a:lnTo>
                  <a:lnTo>
                    <a:pt x="386009" y="93887"/>
                  </a:lnTo>
                  <a:lnTo>
                    <a:pt x="386009" y="92273"/>
                  </a:lnTo>
                  <a:lnTo>
                    <a:pt x="387623" y="92273"/>
                  </a:lnTo>
                  <a:lnTo>
                    <a:pt x="394079" y="90660"/>
                  </a:lnTo>
                  <a:lnTo>
                    <a:pt x="394079" y="89046"/>
                  </a:lnTo>
                  <a:lnTo>
                    <a:pt x="395693" y="87432"/>
                  </a:lnTo>
                  <a:lnTo>
                    <a:pt x="395693" y="85818"/>
                  </a:lnTo>
                  <a:lnTo>
                    <a:pt x="395693" y="85818"/>
                  </a:lnTo>
                  <a:lnTo>
                    <a:pt x="397307" y="85818"/>
                  </a:lnTo>
                  <a:lnTo>
                    <a:pt x="400535" y="89046"/>
                  </a:lnTo>
                  <a:lnTo>
                    <a:pt x="403762" y="90660"/>
                  </a:lnTo>
                  <a:lnTo>
                    <a:pt x="403762" y="90660"/>
                  </a:lnTo>
                  <a:lnTo>
                    <a:pt x="405376" y="92273"/>
                  </a:lnTo>
                  <a:lnTo>
                    <a:pt x="405376" y="92273"/>
                  </a:lnTo>
                  <a:lnTo>
                    <a:pt x="405376" y="93887"/>
                  </a:lnTo>
                  <a:lnTo>
                    <a:pt x="405376" y="93887"/>
                  </a:lnTo>
                  <a:lnTo>
                    <a:pt x="406990" y="95501"/>
                  </a:lnTo>
                  <a:lnTo>
                    <a:pt x="411832" y="95501"/>
                  </a:lnTo>
                  <a:lnTo>
                    <a:pt x="413446" y="97115"/>
                  </a:lnTo>
                  <a:lnTo>
                    <a:pt x="413446" y="98729"/>
                  </a:lnTo>
                  <a:lnTo>
                    <a:pt x="415060" y="100343"/>
                  </a:lnTo>
                  <a:lnTo>
                    <a:pt x="418288" y="100343"/>
                  </a:lnTo>
                  <a:lnTo>
                    <a:pt x="418288" y="101957"/>
                  </a:lnTo>
                  <a:lnTo>
                    <a:pt x="419902" y="103571"/>
                  </a:lnTo>
                  <a:lnTo>
                    <a:pt x="419902" y="103571"/>
                  </a:lnTo>
                  <a:lnTo>
                    <a:pt x="419902" y="105185"/>
                  </a:lnTo>
                  <a:lnTo>
                    <a:pt x="419902" y="105185"/>
                  </a:lnTo>
                  <a:lnTo>
                    <a:pt x="421516" y="106799"/>
                  </a:lnTo>
                  <a:lnTo>
                    <a:pt x="426358" y="108413"/>
                  </a:lnTo>
                  <a:lnTo>
                    <a:pt x="427971" y="108413"/>
                  </a:lnTo>
                  <a:lnTo>
                    <a:pt x="429585" y="110027"/>
                  </a:lnTo>
                  <a:lnTo>
                    <a:pt x="431199" y="110027"/>
                  </a:lnTo>
                  <a:lnTo>
                    <a:pt x="432813" y="113255"/>
                  </a:lnTo>
                  <a:lnTo>
                    <a:pt x="434427" y="114869"/>
                  </a:lnTo>
                  <a:lnTo>
                    <a:pt x="437655" y="118096"/>
                  </a:lnTo>
                  <a:lnTo>
                    <a:pt x="439269" y="119710"/>
                  </a:lnTo>
                  <a:lnTo>
                    <a:pt x="440883" y="118096"/>
                  </a:lnTo>
                  <a:lnTo>
                    <a:pt x="442497" y="116482"/>
                  </a:lnTo>
                  <a:lnTo>
                    <a:pt x="444111" y="114869"/>
                  </a:lnTo>
                  <a:lnTo>
                    <a:pt x="445725" y="113255"/>
                  </a:lnTo>
                  <a:lnTo>
                    <a:pt x="445725" y="108413"/>
                  </a:lnTo>
                  <a:lnTo>
                    <a:pt x="447339" y="103571"/>
                  </a:lnTo>
                  <a:lnTo>
                    <a:pt x="448953" y="101957"/>
                  </a:lnTo>
                  <a:lnTo>
                    <a:pt x="448953" y="100343"/>
                  </a:lnTo>
                  <a:lnTo>
                    <a:pt x="452180" y="98729"/>
                  </a:lnTo>
                  <a:lnTo>
                    <a:pt x="453794" y="97115"/>
                  </a:lnTo>
                  <a:lnTo>
                    <a:pt x="457022" y="95501"/>
                  </a:lnTo>
                  <a:lnTo>
                    <a:pt x="466706" y="92273"/>
                  </a:lnTo>
                  <a:lnTo>
                    <a:pt x="471548" y="89046"/>
                  </a:lnTo>
                  <a:lnTo>
                    <a:pt x="473162" y="89046"/>
                  </a:lnTo>
                  <a:lnTo>
                    <a:pt x="473162" y="89046"/>
                  </a:lnTo>
                  <a:lnTo>
                    <a:pt x="474776" y="89046"/>
                  </a:lnTo>
                  <a:lnTo>
                    <a:pt x="478003" y="89046"/>
                  </a:lnTo>
                  <a:lnTo>
                    <a:pt x="478003" y="90660"/>
                  </a:lnTo>
                  <a:lnTo>
                    <a:pt x="479617" y="92273"/>
                  </a:lnTo>
                  <a:lnTo>
                    <a:pt x="484459" y="100343"/>
                  </a:lnTo>
                  <a:lnTo>
                    <a:pt x="487687" y="103571"/>
                  </a:lnTo>
                  <a:lnTo>
                    <a:pt x="490915" y="106799"/>
                  </a:lnTo>
                  <a:lnTo>
                    <a:pt x="490915" y="106799"/>
                  </a:lnTo>
                  <a:lnTo>
                    <a:pt x="494143" y="106799"/>
                  </a:lnTo>
                  <a:lnTo>
                    <a:pt x="495757" y="106799"/>
                  </a:lnTo>
                  <a:lnTo>
                    <a:pt x="503826" y="100343"/>
                  </a:lnTo>
                  <a:lnTo>
                    <a:pt x="508668" y="98729"/>
                  </a:lnTo>
                  <a:lnTo>
                    <a:pt x="526421" y="93887"/>
                  </a:lnTo>
                  <a:lnTo>
                    <a:pt x="524807" y="98729"/>
                  </a:lnTo>
                  <a:lnTo>
                    <a:pt x="524807" y="98729"/>
                  </a:lnTo>
                  <a:lnTo>
                    <a:pt x="524807" y="100343"/>
                  </a:lnTo>
                  <a:lnTo>
                    <a:pt x="524807" y="101957"/>
                  </a:lnTo>
                  <a:lnTo>
                    <a:pt x="526421" y="101957"/>
                  </a:lnTo>
                  <a:lnTo>
                    <a:pt x="529649" y="103571"/>
                  </a:lnTo>
                  <a:lnTo>
                    <a:pt x="529649" y="105185"/>
                  </a:lnTo>
                  <a:lnTo>
                    <a:pt x="529649" y="105185"/>
                  </a:lnTo>
                  <a:lnTo>
                    <a:pt x="528035" y="105185"/>
                  </a:lnTo>
                  <a:lnTo>
                    <a:pt x="526421" y="105185"/>
                  </a:lnTo>
                  <a:lnTo>
                    <a:pt x="526421" y="106799"/>
                  </a:lnTo>
                  <a:lnTo>
                    <a:pt x="524807" y="106799"/>
                  </a:lnTo>
                  <a:lnTo>
                    <a:pt x="523194" y="106799"/>
                  </a:lnTo>
                  <a:lnTo>
                    <a:pt x="523194" y="106799"/>
                  </a:lnTo>
                  <a:lnTo>
                    <a:pt x="521579" y="105185"/>
                  </a:lnTo>
                  <a:lnTo>
                    <a:pt x="519966" y="105185"/>
                  </a:lnTo>
                  <a:lnTo>
                    <a:pt x="519966" y="105185"/>
                  </a:lnTo>
                  <a:lnTo>
                    <a:pt x="518352" y="105185"/>
                  </a:lnTo>
                  <a:lnTo>
                    <a:pt x="518352" y="106799"/>
                  </a:lnTo>
                  <a:lnTo>
                    <a:pt x="518352" y="108413"/>
                  </a:lnTo>
                  <a:lnTo>
                    <a:pt x="518352" y="110027"/>
                  </a:lnTo>
                  <a:lnTo>
                    <a:pt x="518352" y="111641"/>
                  </a:lnTo>
                  <a:lnTo>
                    <a:pt x="516738" y="113255"/>
                  </a:lnTo>
                  <a:lnTo>
                    <a:pt x="516738" y="113255"/>
                  </a:lnTo>
                  <a:lnTo>
                    <a:pt x="516738" y="116482"/>
                  </a:lnTo>
                  <a:lnTo>
                    <a:pt x="516738" y="118096"/>
                  </a:lnTo>
                  <a:lnTo>
                    <a:pt x="516738" y="119710"/>
                  </a:lnTo>
                  <a:lnTo>
                    <a:pt x="516738" y="121324"/>
                  </a:lnTo>
                  <a:lnTo>
                    <a:pt x="516738" y="122938"/>
                  </a:lnTo>
                  <a:lnTo>
                    <a:pt x="515124" y="122938"/>
                  </a:lnTo>
                  <a:lnTo>
                    <a:pt x="513510" y="124552"/>
                  </a:lnTo>
                  <a:lnTo>
                    <a:pt x="513510" y="127780"/>
                  </a:lnTo>
                  <a:lnTo>
                    <a:pt x="515124" y="129394"/>
                  </a:lnTo>
                  <a:lnTo>
                    <a:pt x="518352" y="135850"/>
                  </a:lnTo>
                  <a:lnTo>
                    <a:pt x="521579" y="137464"/>
                  </a:lnTo>
                  <a:lnTo>
                    <a:pt x="523194" y="139078"/>
                  </a:lnTo>
                  <a:lnTo>
                    <a:pt x="524807" y="139078"/>
                  </a:lnTo>
                  <a:lnTo>
                    <a:pt x="524807" y="139078"/>
                  </a:lnTo>
                  <a:lnTo>
                    <a:pt x="524807" y="139078"/>
                  </a:lnTo>
                  <a:lnTo>
                    <a:pt x="524807" y="140691"/>
                  </a:lnTo>
                  <a:lnTo>
                    <a:pt x="526421" y="143919"/>
                  </a:lnTo>
                  <a:lnTo>
                    <a:pt x="528035" y="150375"/>
                  </a:lnTo>
                  <a:lnTo>
                    <a:pt x="528035" y="151989"/>
                  </a:lnTo>
                  <a:lnTo>
                    <a:pt x="528035" y="155217"/>
                  </a:lnTo>
                  <a:lnTo>
                    <a:pt x="524807" y="163287"/>
                  </a:lnTo>
                  <a:lnTo>
                    <a:pt x="524807" y="166514"/>
                  </a:lnTo>
                  <a:lnTo>
                    <a:pt x="524807" y="168128"/>
                  </a:lnTo>
                  <a:lnTo>
                    <a:pt x="524807" y="174584"/>
                  </a:lnTo>
                  <a:lnTo>
                    <a:pt x="524807" y="177812"/>
                  </a:lnTo>
                  <a:lnTo>
                    <a:pt x="524807" y="181040"/>
                  </a:lnTo>
                  <a:lnTo>
                    <a:pt x="524807" y="190723"/>
                  </a:lnTo>
                  <a:lnTo>
                    <a:pt x="524807" y="192337"/>
                  </a:lnTo>
                  <a:lnTo>
                    <a:pt x="524807" y="195565"/>
                  </a:lnTo>
                  <a:lnTo>
                    <a:pt x="524807" y="200407"/>
                  </a:lnTo>
                  <a:lnTo>
                    <a:pt x="524807" y="200407"/>
                  </a:lnTo>
                  <a:lnTo>
                    <a:pt x="523194" y="200407"/>
                  </a:lnTo>
                  <a:lnTo>
                    <a:pt x="523194" y="200407"/>
                  </a:lnTo>
                  <a:lnTo>
                    <a:pt x="521579" y="200407"/>
                  </a:lnTo>
                  <a:lnTo>
                    <a:pt x="519966" y="202021"/>
                  </a:lnTo>
                  <a:lnTo>
                    <a:pt x="519966" y="202021"/>
                  </a:lnTo>
                  <a:lnTo>
                    <a:pt x="518352" y="202021"/>
                  </a:lnTo>
                  <a:lnTo>
                    <a:pt x="516738" y="205249"/>
                  </a:lnTo>
                  <a:lnTo>
                    <a:pt x="515124" y="205249"/>
                  </a:lnTo>
                  <a:lnTo>
                    <a:pt x="513510" y="205249"/>
                  </a:lnTo>
                  <a:lnTo>
                    <a:pt x="511896" y="206863"/>
                  </a:lnTo>
                  <a:lnTo>
                    <a:pt x="511896" y="205249"/>
                  </a:lnTo>
                  <a:lnTo>
                    <a:pt x="508668" y="205249"/>
                  </a:lnTo>
                  <a:lnTo>
                    <a:pt x="507054" y="205249"/>
                  </a:lnTo>
                  <a:lnTo>
                    <a:pt x="507054" y="205249"/>
                  </a:lnTo>
                  <a:lnTo>
                    <a:pt x="503826" y="205249"/>
                  </a:lnTo>
                  <a:lnTo>
                    <a:pt x="502212" y="206863"/>
                  </a:lnTo>
                  <a:lnTo>
                    <a:pt x="502212" y="208477"/>
                  </a:lnTo>
                  <a:lnTo>
                    <a:pt x="500598" y="210091"/>
                  </a:lnTo>
                  <a:lnTo>
                    <a:pt x="498985" y="211704"/>
                  </a:lnTo>
                  <a:lnTo>
                    <a:pt x="497371" y="218160"/>
                  </a:lnTo>
                  <a:lnTo>
                    <a:pt x="497371" y="219774"/>
                  </a:lnTo>
                  <a:lnTo>
                    <a:pt x="495757" y="219774"/>
                  </a:lnTo>
                  <a:lnTo>
                    <a:pt x="495757" y="221388"/>
                  </a:lnTo>
                  <a:lnTo>
                    <a:pt x="494143" y="221388"/>
                  </a:lnTo>
                  <a:lnTo>
                    <a:pt x="494143" y="223002"/>
                  </a:lnTo>
                  <a:lnTo>
                    <a:pt x="490915" y="231072"/>
                  </a:lnTo>
                  <a:lnTo>
                    <a:pt x="490915" y="232686"/>
                  </a:lnTo>
                  <a:lnTo>
                    <a:pt x="490915" y="232686"/>
                  </a:lnTo>
                  <a:lnTo>
                    <a:pt x="486073" y="237527"/>
                  </a:lnTo>
                  <a:lnTo>
                    <a:pt x="484459" y="239141"/>
                  </a:lnTo>
                  <a:lnTo>
                    <a:pt x="484459" y="239141"/>
                  </a:lnTo>
                  <a:lnTo>
                    <a:pt x="484459" y="242369"/>
                  </a:lnTo>
                  <a:lnTo>
                    <a:pt x="481231" y="245597"/>
                  </a:lnTo>
                  <a:lnTo>
                    <a:pt x="481231" y="247211"/>
                  </a:lnTo>
                  <a:lnTo>
                    <a:pt x="481231" y="248825"/>
                  </a:lnTo>
                  <a:lnTo>
                    <a:pt x="481231" y="253667"/>
                  </a:lnTo>
                  <a:lnTo>
                    <a:pt x="479617" y="258509"/>
                  </a:lnTo>
                  <a:lnTo>
                    <a:pt x="479617" y="258509"/>
                  </a:lnTo>
                  <a:lnTo>
                    <a:pt x="478003" y="261736"/>
                  </a:lnTo>
                  <a:lnTo>
                    <a:pt x="478003" y="263350"/>
                  </a:lnTo>
                  <a:lnTo>
                    <a:pt x="478003" y="264964"/>
                  </a:lnTo>
                  <a:lnTo>
                    <a:pt x="478003" y="266578"/>
                  </a:lnTo>
                  <a:lnTo>
                    <a:pt x="478003" y="269806"/>
                  </a:lnTo>
                  <a:lnTo>
                    <a:pt x="479617" y="273034"/>
                  </a:lnTo>
                  <a:lnTo>
                    <a:pt x="486073" y="281104"/>
                  </a:lnTo>
                  <a:lnTo>
                    <a:pt x="486073" y="282718"/>
                  </a:lnTo>
                  <a:lnTo>
                    <a:pt x="486073" y="284331"/>
                  </a:lnTo>
                  <a:lnTo>
                    <a:pt x="486073" y="284331"/>
                  </a:lnTo>
                  <a:lnTo>
                    <a:pt x="484459" y="285945"/>
                  </a:lnTo>
                  <a:lnTo>
                    <a:pt x="484459" y="285945"/>
                  </a:lnTo>
                  <a:lnTo>
                    <a:pt x="481231" y="289173"/>
                  </a:lnTo>
                  <a:lnTo>
                    <a:pt x="479617" y="290787"/>
                  </a:lnTo>
                  <a:lnTo>
                    <a:pt x="479617" y="290787"/>
                  </a:lnTo>
                  <a:lnTo>
                    <a:pt x="479617" y="292401"/>
                  </a:lnTo>
                  <a:lnTo>
                    <a:pt x="478003" y="295629"/>
                  </a:lnTo>
                  <a:lnTo>
                    <a:pt x="476389" y="298857"/>
                  </a:lnTo>
                  <a:lnTo>
                    <a:pt x="476389" y="298857"/>
                  </a:lnTo>
                  <a:lnTo>
                    <a:pt x="474776" y="302085"/>
                  </a:lnTo>
                  <a:lnTo>
                    <a:pt x="474776" y="305313"/>
                  </a:lnTo>
                  <a:lnTo>
                    <a:pt x="474776" y="306927"/>
                  </a:lnTo>
                  <a:lnTo>
                    <a:pt x="473162" y="306927"/>
                  </a:lnTo>
                  <a:lnTo>
                    <a:pt x="473162" y="308540"/>
                  </a:lnTo>
                  <a:lnTo>
                    <a:pt x="469934" y="310154"/>
                  </a:lnTo>
                  <a:lnTo>
                    <a:pt x="468320" y="311768"/>
                  </a:lnTo>
                  <a:lnTo>
                    <a:pt x="468320" y="313382"/>
                  </a:lnTo>
                  <a:lnTo>
                    <a:pt x="468320" y="314996"/>
                  </a:lnTo>
                  <a:lnTo>
                    <a:pt x="469934" y="318224"/>
                  </a:lnTo>
                  <a:lnTo>
                    <a:pt x="469934" y="319838"/>
                  </a:lnTo>
                  <a:lnTo>
                    <a:pt x="474776" y="326294"/>
                  </a:lnTo>
                  <a:lnTo>
                    <a:pt x="476389" y="329522"/>
                  </a:lnTo>
                  <a:lnTo>
                    <a:pt x="476389" y="331136"/>
                  </a:lnTo>
                  <a:lnTo>
                    <a:pt x="478003" y="332749"/>
                  </a:lnTo>
                  <a:lnTo>
                    <a:pt x="479617" y="332749"/>
                  </a:lnTo>
                  <a:lnTo>
                    <a:pt x="489301" y="334363"/>
                  </a:lnTo>
                  <a:lnTo>
                    <a:pt x="490915" y="334363"/>
                  </a:lnTo>
                  <a:lnTo>
                    <a:pt x="495757" y="335977"/>
                  </a:lnTo>
                  <a:lnTo>
                    <a:pt x="503826" y="337591"/>
                  </a:lnTo>
                  <a:lnTo>
                    <a:pt x="524807" y="350503"/>
                  </a:lnTo>
                  <a:lnTo>
                    <a:pt x="528035" y="350503"/>
                  </a:lnTo>
                  <a:lnTo>
                    <a:pt x="528035" y="350503"/>
                  </a:lnTo>
                  <a:lnTo>
                    <a:pt x="529649" y="350503"/>
                  </a:lnTo>
                  <a:lnTo>
                    <a:pt x="532877" y="350503"/>
                  </a:lnTo>
                  <a:lnTo>
                    <a:pt x="534491" y="350503"/>
                  </a:lnTo>
                  <a:lnTo>
                    <a:pt x="534491" y="350503"/>
                  </a:lnTo>
                  <a:lnTo>
                    <a:pt x="537719" y="352117"/>
                  </a:lnTo>
                  <a:lnTo>
                    <a:pt x="539333" y="352117"/>
                  </a:lnTo>
                  <a:lnTo>
                    <a:pt x="539333" y="352117"/>
                  </a:lnTo>
                  <a:lnTo>
                    <a:pt x="540947" y="352117"/>
                  </a:lnTo>
                  <a:lnTo>
                    <a:pt x="544175" y="350503"/>
                  </a:lnTo>
                  <a:lnTo>
                    <a:pt x="544175" y="350503"/>
                  </a:lnTo>
                  <a:lnTo>
                    <a:pt x="545788" y="350503"/>
                  </a:lnTo>
                  <a:lnTo>
                    <a:pt x="547403" y="348889"/>
                  </a:lnTo>
                  <a:lnTo>
                    <a:pt x="549016" y="347275"/>
                  </a:lnTo>
                  <a:lnTo>
                    <a:pt x="550630" y="345661"/>
                  </a:lnTo>
                  <a:lnTo>
                    <a:pt x="550630" y="345661"/>
                  </a:lnTo>
                  <a:lnTo>
                    <a:pt x="550630" y="347275"/>
                  </a:lnTo>
                  <a:lnTo>
                    <a:pt x="552244" y="348889"/>
                  </a:lnTo>
                  <a:lnTo>
                    <a:pt x="555472" y="350503"/>
                  </a:lnTo>
                  <a:lnTo>
                    <a:pt x="558700" y="353731"/>
                  </a:lnTo>
                  <a:lnTo>
                    <a:pt x="569997" y="358572"/>
                  </a:lnTo>
                  <a:lnTo>
                    <a:pt x="574839" y="361800"/>
                  </a:lnTo>
                  <a:lnTo>
                    <a:pt x="584523" y="371484"/>
                  </a:lnTo>
                  <a:lnTo>
                    <a:pt x="587751" y="373098"/>
                  </a:lnTo>
                  <a:lnTo>
                    <a:pt x="589365" y="373098"/>
                  </a:lnTo>
                  <a:lnTo>
                    <a:pt x="590979" y="373098"/>
                  </a:lnTo>
                  <a:lnTo>
                    <a:pt x="592593" y="371484"/>
                  </a:lnTo>
                  <a:lnTo>
                    <a:pt x="592593" y="371484"/>
                  </a:lnTo>
                  <a:lnTo>
                    <a:pt x="594206" y="371484"/>
                  </a:lnTo>
                  <a:lnTo>
                    <a:pt x="595820" y="371484"/>
                  </a:lnTo>
                  <a:lnTo>
                    <a:pt x="599048" y="373098"/>
                  </a:lnTo>
                  <a:lnTo>
                    <a:pt x="603890" y="377940"/>
                  </a:lnTo>
                  <a:lnTo>
                    <a:pt x="607118" y="382781"/>
                  </a:lnTo>
                  <a:lnTo>
                    <a:pt x="613574" y="390851"/>
                  </a:lnTo>
                  <a:lnTo>
                    <a:pt x="615188" y="392465"/>
                  </a:lnTo>
                  <a:lnTo>
                    <a:pt x="616802" y="394079"/>
                  </a:lnTo>
                  <a:lnTo>
                    <a:pt x="620029" y="394079"/>
                  </a:lnTo>
                  <a:lnTo>
                    <a:pt x="621643" y="394079"/>
                  </a:lnTo>
                  <a:lnTo>
                    <a:pt x="623257" y="397307"/>
                  </a:lnTo>
                  <a:lnTo>
                    <a:pt x="623257" y="400535"/>
                  </a:lnTo>
                  <a:lnTo>
                    <a:pt x="623257" y="418288"/>
                  </a:lnTo>
                  <a:lnTo>
                    <a:pt x="621643" y="419902"/>
                  </a:lnTo>
                  <a:lnTo>
                    <a:pt x="620029" y="416674"/>
                  </a:lnTo>
                  <a:lnTo>
                    <a:pt x="618415" y="415060"/>
                  </a:lnTo>
                  <a:lnTo>
                    <a:pt x="616802" y="413446"/>
                  </a:lnTo>
                  <a:lnTo>
                    <a:pt x="613574" y="408604"/>
                  </a:lnTo>
                  <a:lnTo>
                    <a:pt x="608732" y="402149"/>
                  </a:lnTo>
                  <a:lnTo>
                    <a:pt x="608732" y="402149"/>
                  </a:lnTo>
                  <a:lnTo>
                    <a:pt x="607118" y="400535"/>
                  </a:lnTo>
                  <a:lnTo>
                    <a:pt x="605504" y="400535"/>
                  </a:lnTo>
                  <a:lnTo>
                    <a:pt x="599048" y="398921"/>
                  </a:lnTo>
                  <a:lnTo>
                    <a:pt x="595820" y="397307"/>
                  </a:lnTo>
                  <a:lnTo>
                    <a:pt x="592593" y="397307"/>
                  </a:lnTo>
                  <a:lnTo>
                    <a:pt x="589365" y="398921"/>
                  </a:lnTo>
                  <a:lnTo>
                    <a:pt x="578067" y="405376"/>
                  </a:lnTo>
                  <a:lnTo>
                    <a:pt x="576453" y="408604"/>
                  </a:lnTo>
                  <a:lnTo>
                    <a:pt x="574839" y="408604"/>
                  </a:lnTo>
                  <a:lnTo>
                    <a:pt x="574839" y="410218"/>
                  </a:lnTo>
                  <a:lnTo>
                    <a:pt x="571612" y="415060"/>
                  </a:lnTo>
                  <a:lnTo>
                    <a:pt x="569997" y="415060"/>
                  </a:lnTo>
                  <a:lnTo>
                    <a:pt x="569997" y="416674"/>
                  </a:lnTo>
                  <a:lnTo>
                    <a:pt x="568384" y="416674"/>
                  </a:lnTo>
                  <a:lnTo>
                    <a:pt x="568384" y="418288"/>
                  </a:lnTo>
                  <a:lnTo>
                    <a:pt x="566770" y="418288"/>
                  </a:lnTo>
                  <a:lnTo>
                    <a:pt x="566770" y="419902"/>
                  </a:lnTo>
                  <a:lnTo>
                    <a:pt x="566770" y="419902"/>
                  </a:lnTo>
                  <a:lnTo>
                    <a:pt x="566770" y="421516"/>
                  </a:lnTo>
                  <a:lnTo>
                    <a:pt x="568384" y="424744"/>
                  </a:lnTo>
                  <a:lnTo>
                    <a:pt x="568384" y="426358"/>
                  </a:lnTo>
                  <a:lnTo>
                    <a:pt x="568384" y="437655"/>
                  </a:lnTo>
                  <a:lnTo>
                    <a:pt x="568384" y="439269"/>
                  </a:lnTo>
                  <a:lnTo>
                    <a:pt x="566770" y="439269"/>
                  </a:lnTo>
                  <a:lnTo>
                    <a:pt x="566770" y="440883"/>
                  </a:lnTo>
                  <a:lnTo>
                    <a:pt x="565156" y="444111"/>
                  </a:lnTo>
                  <a:lnTo>
                    <a:pt x="563542" y="447339"/>
                  </a:lnTo>
                  <a:lnTo>
                    <a:pt x="560314" y="450567"/>
                  </a:lnTo>
                  <a:lnTo>
                    <a:pt x="558700" y="452180"/>
                  </a:lnTo>
                  <a:lnTo>
                    <a:pt x="558700" y="453794"/>
                  </a:lnTo>
                  <a:lnTo>
                    <a:pt x="557086" y="460250"/>
                  </a:lnTo>
                  <a:lnTo>
                    <a:pt x="557086" y="461864"/>
                  </a:lnTo>
                  <a:lnTo>
                    <a:pt x="557086" y="468320"/>
                  </a:lnTo>
                  <a:lnTo>
                    <a:pt x="558700" y="473161"/>
                  </a:lnTo>
                  <a:lnTo>
                    <a:pt x="557086" y="474776"/>
                  </a:lnTo>
                  <a:lnTo>
                    <a:pt x="557086" y="474776"/>
                  </a:lnTo>
                  <a:lnTo>
                    <a:pt x="557086" y="476389"/>
                  </a:lnTo>
                  <a:lnTo>
                    <a:pt x="555472" y="478003"/>
                  </a:lnTo>
                  <a:lnTo>
                    <a:pt x="553858" y="479617"/>
                  </a:lnTo>
                  <a:lnTo>
                    <a:pt x="552244" y="481231"/>
                  </a:lnTo>
                  <a:lnTo>
                    <a:pt x="552244" y="482845"/>
                  </a:lnTo>
                  <a:lnTo>
                    <a:pt x="550630" y="486073"/>
                  </a:lnTo>
                  <a:lnTo>
                    <a:pt x="549016" y="487687"/>
                  </a:lnTo>
                  <a:lnTo>
                    <a:pt x="547403" y="489301"/>
                  </a:lnTo>
                  <a:lnTo>
                    <a:pt x="545788" y="490915"/>
                  </a:lnTo>
                  <a:lnTo>
                    <a:pt x="545788" y="490915"/>
                  </a:lnTo>
                  <a:lnTo>
                    <a:pt x="544175" y="495757"/>
                  </a:lnTo>
                  <a:lnTo>
                    <a:pt x="542561" y="497370"/>
                  </a:lnTo>
                  <a:lnTo>
                    <a:pt x="542561" y="497370"/>
                  </a:lnTo>
                  <a:lnTo>
                    <a:pt x="542561" y="500598"/>
                  </a:lnTo>
                  <a:lnTo>
                    <a:pt x="542561" y="502212"/>
                  </a:lnTo>
                  <a:lnTo>
                    <a:pt x="542561" y="502212"/>
                  </a:lnTo>
                  <a:lnTo>
                    <a:pt x="540947" y="505440"/>
                  </a:lnTo>
                  <a:lnTo>
                    <a:pt x="539333" y="505440"/>
                  </a:lnTo>
                  <a:lnTo>
                    <a:pt x="539333" y="505440"/>
                  </a:lnTo>
                  <a:lnTo>
                    <a:pt x="537719" y="503826"/>
                  </a:lnTo>
                  <a:lnTo>
                    <a:pt x="537719" y="502212"/>
                  </a:lnTo>
                  <a:lnTo>
                    <a:pt x="534491" y="495757"/>
                  </a:lnTo>
                  <a:lnTo>
                    <a:pt x="534491" y="494143"/>
                  </a:lnTo>
                  <a:lnTo>
                    <a:pt x="534491" y="492529"/>
                  </a:lnTo>
                  <a:lnTo>
                    <a:pt x="536105" y="489301"/>
                  </a:lnTo>
                  <a:lnTo>
                    <a:pt x="536105" y="486073"/>
                  </a:lnTo>
                  <a:lnTo>
                    <a:pt x="536105" y="484459"/>
                  </a:lnTo>
                  <a:lnTo>
                    <a:pt x="534491" y="484459"/>
                  </a:lnTo>
                  <a:lnTo>
                    <a:pt x="531263" y="479617"/>
                  </a:lnTo>
                  <a:lnTo>
                    <a:pt x="526421" y="474776"/>
                  </a:lnTo>
                  <a:lnTo>
                    <a:pt x="524807" y="474776"/>
                  </a:lnTo>
                  <a:lnTo>
                    <a:pt x="519966" y="473161"/>
                  </a:lnTo>
                  <a:lnTo>
                    <a:pt x="515124" y="469934"/>
                  </a:lnTo>
                  <a:lnTo>
                    <a:pt x="507054" y="466706"/>
                  </a:lnTo>
                  <a:lnTo>
                    <a:pt x="500598" y="465092"/>
                  </a:lnTo>
                  <a:lnTo>
                    <a:pt x="492529" y="463478"/>
                  </a:lnTo>
                  <a:lnTo>
                    <a:pt x="487687" y="461864"/>
                  </a:lnTo>
                  <a:lnTo>
                    <a:pt x="486073" y="461864"/>
                  </a:lnTo>
                  <a:lnTo>
                    <a:pt x="486073" y="460250"/>
                  </a:lnTo>
                  <a:lnTo>
                    <a:pt x="482845" y="458636"/>
                  </a:lnTo>
                  <a:lnTo>
                    <a:pt x="482845" y="457022"/>
                  </a:lnTo>
                  <a:lnTo>
                    <a:pt x="481231" y="457022"/>
                  </a:lnTo>
                  <a:lnTo>
                    <a:pt x="476389" y="455408"/>
                  </a:lnTo>
                  <a:lnTo>
                    <a:pt x="473162" y="453794"/>
                  </a:lnTo>
                  <a:lnTo>
                    <a:pt x="469934" y="452180"/>
                  </a:lnTo>
                  <a:lnTo>
                    <a:pt x="465092" y="452180"/>
                  </a:lnTo>
                  <a:lnTo>
                    <a:pt x="461864" y="452180"/>
                  </a:lnTo>
                  <a:lnTo>
                    <a:pt x="460250" y="452180"/>
                  </a:lnTo>
                  <a:lnTo>
                    <a:pt x="457022" y="455408"/>
                  </a:lnTo>
                  <a:lnTo>
                    <a:pt x="453794" y="455408"/>
                  </a:lnTo>
                  <a:lnTo>
                    <a:pt x="450567" y="455408"/>
                  </a:lnTo>
                  <a:lnTo>
                    <a:pt x="448953" y="455408"/>
                  </a:lnTo>
                  <a:lnTo>
                    <a:pt x="447339" y="455408"/>
                  </a:lnTo>
                  <a:lnTo>
                    <a:pt x="442497" y="455408"/>
                  </a:lnTo>
                  <a:lnTo>
                    <a:pt x="440883" y="455408"/>
                  </a:lnTo>
                  <a:lnTo>
                    <a:pt x="437655" y="455408"/>
                  </a:lnTo>
                  <a:lnTo>
                    <a:pt x="432813" y="453794"/>
                  </a:lnTo>
                  <a:lnTo>
                    <a:pt x="431199" y="453794"/>
                  </a:lnTo>
                  <a:lnTo>
                    <a:pt x="429585" y="453794"/>
                  </a:lnTo>
                  <a:lnTo>
                    <a:pt x="429585" y="453794"/>
                  </a:lnTo>
                  <a:lnTo>
                    <a:pt x="426358" y="457022"/>
                  </a:lnTo>
                  <a:lnTo>
                    <a:pt x="418288" y="471548"/>
                  </a:lnTo>
                  <a:lnTo>
                    <a:pt x="358572" y="500598"/>
                  </a:lnTo>
                  <a:lnTo>
                    <a:pt x="355344" y="500598"/>
                  </a:lnTo>
                  <a:lnTo>
                    <a:pt x="353731" y="498984"/>
                  </a:lnTo>
                  <a:lnTo>
                    <a:pt x="350503" y="498984"/>
                  </a:lnTo>
                  <a:lnTo>
                    <a:pt x="348889" y="498984"/>
                  </a:lnTo>
                  <a:lnTo>
                    <a:pt x="348889" y="497370"/>
                  </a:lnTo>
                  <a:lnTo>
                    <a:pt x="345661" y="495757"/>
                  </a:lnTo>
                  <a:lnTo>
                    <a:pt x="340819" y="489301"/>
                  </a:lnTo>
                  <a:lnTo>
                    <a:pt x="337591" y="486073"/>
                  </a:lnTo>
                  <a:lnTo>
                    <a:pt x="332749" y="486073"/>
                  </a:lnTo>
                  <a:lnTo>
                    <a:pt x="327908" y="484459"/>
                  </a:lnTo>
                  <a:lnTo>
                    <a:pt x="323066" y="486073"/>
                  </a:lnTo>
                  <a:lnTo>
                    <a:pt x="316610" y="487687"/>
                  </a:lnTo>
                  <a:lnTo>
                    <a:pt x="313382" y="487687"/>
                  </a:lnTo>
                  <a:lnTo>
                    <a:pt x="311768" y="486073"/>
                  </a:lnTo>
                  <a:lnTo>
                    <a:pt x="311768" y="484459"/>
                  </a:lnTo>
                  <a:lnTo>
                    <a:pt x="311768" y="482845"/>
                  </a:lnTo>
                  <a:lnTo>
                    <a:pt x="311768" y="481231"/>
                  </a:lnTo>
                  <a:lnTo>
                    <a:pt x="311768" y="479617"/>
                  </a:lnTo>
                  <a:lnTo>
                    <a:pt x="310155" y="473161"/>
                  </a:lnTo>
                  <a:lnTo>
                    <a:pt x="310155" y="471548"/>
                  </a:lnTo>
                  <a:lnTo>
                    <a:pt x="310155" y="463478"/>
                  </a:lnTo>
                  <a:lnTo>
                    <a:pt x="310155" y="460250"/>
                  </a:lnTo>
                  <a:lnTo>
                    <a:pt x="310155" y="460250"/>
                  </a:lnTo>
                  <a:lnTo>
                    <a:pt x="310155" y="458636"/>
                  </a:lnTo>
                  <a:lnTo>
                    <a:pt x="308540" y="455408"/>
                  </a:lnTo>
                  <a:lnTo>
                    <a:pt x="306926" y="453794"/>
                  </a:lnTo>
                  <a:lnTo>
                    <a:pt x="308540" y="452180"/>
                  </a:lnTo>
                  <a:lnTo>
                    <a:pt x="308540" y="452180"/>
                  </a:lnTo>
                  <a:lnTo>
                    <a:pt x="310155" y="450567"/>
                  </a:lnTo>
                  <a:lnTo>
                    <a:pt x="311768" y="448952"/>
                  </a:lnTo>
                  <a:lnTo>
                    <a:pt x="311768" y="447339"/>
                  </a:lnTo>
                  <a:lnTo>
                    <a:pt x="311768" y="447339"/>
                  </a:lnTo>
                  <a:lnTo>
                    <a:pt x="310155" y="445725"/>
                  </a:lnTo>
                  <a:lnTo>
                    <a:pt x="305313" y="442497"/>
                  </a:lnTo>
                  <a:lnTo>
                    <a:pt x="303699" y="440883"/>
                  </a:lnTo>
                  <a:lnTo>
                    <a:pt x="302085" y="439269"/>
                  </a:lnTo>
                  <a:lnTo>
                    <a:pt x="300471" y="437655"/>
                  </a:lnTo>
                  <a:lnTo>
                    <a:pt x="300471" y="436041"/>
                  </a:lnTo>
                  <a:lnTo>
                    <a:pt x="298857" y="436041"/>
                  </a:lnTo>
                  <a:lnTo>
                    <a:pt x="298857" y="434427"/>
                  </a:lnTo>
                  <a:lnTo>
                    <a:pt x="294015" y="431199"/>
                  </a:lnTo>
                  <a:lnTo>
                    <a:pt x="274648" y="421516"/>
                  </a:lnTo>
                  <a:lnTo>
                    <a:pt x="273034" y="419902"/>
                  </a:lnTo>
                  <a:lnTo>
                    <a:pt x="271420" y="418288"/>
                  </a:lnTo>
                  <a:lnTo>
                    <a:pt x="271420" y="416674"/>
                  </a:lnTo>
                  <a:lnTo>
                    <a:pt x="269806" y="415060"/>
                  </a:lnTo>
                  <a:lnTo>
                    <a:pt x="269806" y="411832"/>
                  </a:lnTo>
                  <a:lnTo>
                    <a:pt x="269806" y="410218"/>
                  </a:lnTo>
                  <a:lnTo>
                    <a:pt x="269806" y="408604"/>
                  </a:lnTo>
                  <a:lnTo>
                    <a:pt x="268192" y="406990"/>
                  </a:lnTo>
                  <a:lnTo>
                    <a:pt x="266578" y="408604"/>
                  </a:lnTo>
                  <a:lnTo>
                    <a:pt x="266578" y="408604"/>
                  </a:lnTo>
                  <a:lnTo>
                    <a:pt x="263350" y="413446"/>
                  </a:lnTo>
                  <a:lnTo>
                    <a:pt x="261736" y="418288"/>
                  </a:lnTo>
                  <a:lnTo>
                    <a:pt x="260122" y="421516"/>
                  </a:lnTo>
                  <a:lnTo>
                    <a:pt x="258509" y="421516"/>
                  </a:lnTo>
                  <a:lnTo>
                    <a:pt x="258509" y="423130"/>
                  </a:lnTo>
                  <a:lnTo>
                    <a:pt x="258509" y="424744"/>
                  </a:lnTo>
                  <a:lnTo>
                    <a:pt x="258509" y="434427"/>
                  </a:lnTo>
                  <a:lnTo>
                    <a:pt x="255281" y="447339"/>
                  </a:lnTo>
                  <a:lnTo>
                    <a:pt x="255281" y="450567"/>
                  </a:lnTo>
                  <a:lnTo>
                    <a:pt x="255281" y="452180"/>
                  </a:lnTo>
                  <a:lnTo>
                    <a:pt x="255281" y="453794"/>
                  </a:lnTo>
                  <a:lnTo>
                    <a:pt x="252053" y="458636"/>
                  </a:lnTo>
                  <a:lnTo>
                    <a:pt x="206863" y="415060"/>
                  </a:lnTo>
                  <a:lnTo>
                    <a:pt x="202021" y="408604"/>
                  </a:lnTo>
                  <a:lnTo>
                    <a:pt x="197179" y="397307"/>
                  </a:lnTo>
                  <a:lnTo>
                    <a:pt x="190723" y="384395"/>
                  </a:lnTo>
                  <a:lnTo>
                    <a:pt x="189109" y="381167"/>
                  </a:lnTo>
                  <a:lnTo>
                    <a:pt x="189109" y="377940"/>
                  </a:lnTo>
                  <a:lnTo>
                    <a:pt x="190723" y="377940"/>
                  </a:lnTo>
                  <a:lnTo>
                    <a:pt x="192337" y="374712"/>
                  </a:lnTo>
                  <a:lnTo>
                    <a:pt x="193951" y="373098"/>
                  </a:lnTo>
                  <a:lnTo>
                    <a:pt x="195565" y="373098"/>
                  </a:lnTo>
                  <a:lnTo>
                    <a:pt x="198793" y="371484"/>
                  </a:lnTo>
                  <a:lnTo>
                    <a:pt x="203635" y="371484"/>
                  </a:lnTo>
                  <a:lnTo>
                    <a:pt x="206863" y="371484"/>
                  </a:lnTo>
                  <a:lnTo>
                    <a:pt x="208477" y="369870"/>
                  </a:lnTo>
                  <a:lnTo>
                    <a:pt x="214932" y="365028"/>
                  </a:lnTo>
                  <a:lnTo>
                    <a:pt x="216546" y="361800"/>
                  </a:lnTo>
                  <a:lnTo>
                    <a:pt x="218160" y="360186"/>
                  </a:lnTo>
                  <a:lnTo>
                    <a:pt x="218160" y="355344"/>
                  </a:lnTo>
                  <a:lnTo>
                    <a:pt x="219774" y="353731"/>
                  </a:lnTo>
                  <a:lnTo>
                    <a:pt x="224616" y="352117"/>
                  </a:lnTo>
                  <a:lnTo>
                    <a:pt x="224616" y="348889"/>
                  </a:lnTo>
                  <a:lnTo>
                    <a:pt x="221388" y="348889"/>
                  </a:lnTo>
                  <a:lnTo>
                    <a:pt x="211705" y="348889"/>
                  </a:lnTo>
                  <a:lnTo>
                    <a:pt x="203635" y="352117"/>
                  </a:lnTo>
                  <a:lnTo>
                    <a:pt x="193951" y="356958"/>
                  </a:lnTo>
                  <a:lnTo>
                    <a:pt x="190723" y="356958"/>
                  </a:lnTo>
                  <a:lnTo>
                    <a:pt x="187496" y="352117"/>
                  </a:lnTo>
                  <a:lnTo>
                    <a:pt x="185882" y="348889"/>
                  </a:lnTo>
                  <a:lnTo>
                    <a:pt x="182654" y="345661"/>
                  </a:lnTo>
                  <a:lnTo>
                    <a:pt x="179426" y="344047"/>
                  </a:lnTo>
                  <a:lnTo>
                    <a:pt x="176198" y="342433"/>
                  </a:lnTo>
                  <a:lnTo>
                    <a:pt x="176198" y="339205"/>
                  </a:lnTo>
                  <a:lnTo>
                    <a:pt x="176198" y="335977"/>
                  </a:lnTo>
                  <a:lnTo>
                    <a:pt x="177812" y="329522"/>
                  </a:lnTo>
                  <a:lnTo>
                    <a:pt x="181040" y="324680"/>
                  </a:lnTo>
                  <a:lnTo>
                    <a:pt x="181040" y="318224"/>
                  </a:lnTo>
                  <a:lnTo>
                    <a:pt x="177812" y="314996"/>
                  </a:lnTo>
                  <a:lnTo>
                    <a:pt x="166514" y="313382"/>
                  </a:lnTo>
                  <a:lnTo>
                    <a:pt x="163287" y="311768"/>
                  </a:lnTo>
                  <a:lnTo>
                    <a:pt x="161673" y="308540"/>
                  </a:lnTo>
                  <a:lnTo>
                    <a:pt x="160059" y="300471"/>
                  </a:lnTo>
                  <a:lnTo>
                    <a:pt x="160059" y="297243"/>
                  </a:lnTo>
                  <a:lnTo>
                    <a:pt x="161673" y="294015"/>
                  </a:lnTo>
                  <a:lnTo>
                    <a:pt x="161673" y="292401"/>
                  </a:lnTo>
                  <a:lnTo>
                    <a:pt x="163287" y="289173"/>
                  </a:lnTo>
                  <a:lnTo>
                    <a:pt x="163287" y="284331"/>
                  </a:lnTo>
                  <a:lnTo>
                    <a:pt x="161673" y="276262"/>
                  </a:lnTo>
                  <a:lnTo>
                    <a:pt x="158445" y="268192"/>
                  </a:lnTo>
                  <a:lnTo>
                    <a:pt x="145533" y="240755"/>
                  </a:lnTo>
                  <a:lnTo>
                    <a:pt x="142305" y="223002"/>
                  </a:lnTo>
                  <a:lnTo>
                    <a:pt x="139078" y="214932"/>
                  </a:lnTo>
                  <a:lnTo>
                    <a:pt x="137464" y="210091"/>
                  </a:lnTo>
                  <a:lnTo>
                    <a:pt x="139078" y="195565"/>
                  </a:lnTo>
                  <a:lnTo>
                    <a:pt x="139078" y="192337"/>
                  </a:lnTo>
                  <a:lnTo>
                    <a:pt x="135850" y="190723"/>
                  </a:lnTo>
                  <a:lnTo>
                    <a:pt x="129394" y="193951"/>
                  </a:lnTo>
                  <a:lnTo>
                    <a:pt x="126166" y="195565"/>
                  </a:lnTo>
                  <a:lnTo>
                    <a:pt x="121324" y="193951"/>
                  </a:lnTo>
                  <a:lnTo>
                    <a:pt x="114869" y="190723"/>
                  </a:lnTo>
                  <a:lnTo>
                    <a:pt x="101957" y="187495"/>
                  </a:lnTo>
                  <a:lnTo>
                    <a:pt x="93887" y="187495"/>
                  </a:lnTo>
                  <a:lnTo>
                    <a:pt x="85818" y="182654"/>
                  </a:lnTo>
                  <a:lnTo>
                    <a:pt x="80976" y="184268"/>
                  </a:lnTo>
                  <a:lnTo>
                    <a:pt x="77748" y="185882"/>
                  </a:lnTo>
                  <a:lnTo>
                    <a:pt x="72906" y="192337"/>
                  </a:lnTo>
                  <a:lnTo>
                    <a:pt x="69678" y="193951"/>
                  </a:lnTo>
                  <a:lnTo>
                    <a:pt x="66451" y="195565"/>
                  </a:lnTo>
                  <a:lnTo>
                    <a:pt x="63223" y="195565"/>
                  </a:lnTo>
                  <a:lnTo>
                    <a:pt x="59995" y="193951"/>
                  </a:lnTo>
                  <a:lnTo>
                    <a:pt x="56767" y="192337"/>
                  </a:lnTo>
                  <a:lnTo>
                    <a:pt x="51925" y="193951"/>
                  </a:lnTo>
                  <a:lnTo>
                    <a:pt x="42242" y="205249"/>
                  </a:lnTo>
                  <a:lnTo>
                    <a:pt x="40628" y="202021"/>
                  </a:lnTo>
                  <a:lnTo>
                    <a:pt x="39014" y="200407"/>
                  </a:lnTo>
                  <a:lnTo>
                    <a:pt x="37400" y="197179"/>
                  </a:lnTo>
                  <a:lnTo>
                    <a:pt x="37400" y="195565"/>
                  </a:lnTo>
                  <a:lnTo>
                    <a:pt x="35786" y="195565"/>
                  </a:lnTo>
                  <a:lnTo>
                    <a:pt x="34172" y="193951"/>
                  </a:lnTo>
                  <a:lnTo>
                    <a:pt x="32558" y="192337"/>
                  </a:lnTo>
                  <a:lnTo>
                    <a:pt x="30944" y="190723"/>
                  </a:lnTo>
                  <a:lnTo>
                    <a:pt x="30944" y="190723"/>
                  </a:lnTo>
                  <a:lnTo>
                    <a:pt x="30944" y="187495"/>
                  </a:lnTo>
                  <a:lnTo>
                    <a:pt x="29330" y="185882"/>
                  </a:lnTo>
                  <a:lnTo>
                    <a:pt x="27716" y="184268"/>
                  </a:lnTo>
                  <a:lnTo>
                    <a:pt x="24488" y="168128"/>
                  </a:lnTo>
                  <a:lnTo>
                    <a:pt x="22874" y="164900"/>
                  </a:lnTo>
                  <a:lnTo>
                    <a:pt x="21260" y="163287"/>
                  </a:lnTo>
                  <a:lnTo>
                    <a:pt x="21260" y="163287"/>
                  </a:lnTo>
                  <a:lnTo>
                    <a:pt x="21260" y="164900"/>
                  </a:lnTo>
                  <a:lnTo>
                    <a:pt x="19647" y="166514"/>
                  </a:lnTo>
                  <a:lnTo>
                    <a:pt x="19647" y="168128"/>
                  </a:lnTo>
                  <a:lnTo>
                    <a:pt x="18033" y="169742"/>
                  </a:lnTo>
                  <a:lnTo>
                    <a:pt x="18033" y="171356"/>
                  </a:lnTo>
                  <a:lnTo>
                    <a:pt x="18033" y="172970"/>
                  </a:lnTo>
                  <a:lnTo>
                    <a:pt x="18033" y="174584"/>
                  </a:lnTo>
                  <a:lnTo>
                    <a:pt x="16419" y="176198"/>
                  </a:lnTo>
                  <a:lnTo>
                    <a:pt x="14805" y="176198"/>
                  </a:lnTo>
                  <a:lnTo>
                    <a:pt x="14805" y="176198"/>
                  </a:lnTo>
                  <a:lnTo>
                    <a:pt x="13191" y="176198"/>
                  </a:lnTo>
                  <a:lnTo>
                    <a:pt x="11577" y="174584"/>
                  </a:lnTo>
                  <a:lnTo>
                    <a:pt x="11577" y="172970"/>
                  </a:lnTo>
                  <a:lnTo>
                    <a:pt x="9963" y="169742"/>
                  </a:lnTo>
                  <a:lnTo>
                    <a:pt x="5121" y="145533"/>
                  </a:lnTo>
                  <a:lnTo>
                    <a:pt x="5121" y="143919"/>
                  </a:lnTo>
                  <a:lnTo>
                    <a:pt x="6735" y="140691"/>
                  </a:lnTo>
                  <a:lnTo>
                    <a:pt x="8349" y="131008"/>
                  </a:lnTo>
                  <a:lnTo>
                    <a:pt x="9963" y="129394"/>
                  </a:lnTo>
                  <a:lnTo>
                    <a:pt x="9963" y="127780"/>
                  </a:lnTo>
                  <a:lnTo>
                    <a:pt x="13191" y="127780"/>
                  </a:lnTo>
                  <a:lnTo>
                    <a:pt x="13191" y="126166"/>
                  </a:lnTo>
                  <a:lnTo>
                    <a:pt x="13191" y="124552"/>
                  </a:lnTo>
                  <a:lnTo>
                    <a:pt x="13191" y="121324"/>
                  </a:lnTo>
                  <a:lnTo>
                    <a:pt x="13191" y="118096"/>
                  </a:lnTo>
                  <a:lnTo>
                    <a:pt x="16419" y="110027"/>
                  </a:lnTo>
                  <a:lnTo>
                    <a:pt x="16419" y="108413"/>
                  </a:lnTo>
                  <a:lnTo>
                    <a:pt x="16419" y="105185"/>
                  </a:lnTo>
                  <a:lnTo>
                    <a:pt x="14805" y="93887"/>
                  </a:lnTo>
                  <a:lnTo>
                    <a:pt x="13191" y="89046"/>
                  </a:lnTo>
                  <a:lnTo>
                    <a:pt x="13191" y="87432"/>
                  </a:lnTo>
                  <a:lnTo>
                    <a:pt x="11577" y="85818"/>
                  </a:lnTo>
                  <a:lnTo>
                    <a:pt x="9963" y="84204"/>
                  </a:lnTo>
                  <a:lnTo>
                    <a:pt x="9963" y="76134"/>
                  </a:lnTo>
                  <a:lnTo>
                    <a:pt x="6735" y="61609"/>
                  </a:lnTo>
                  <a:lnTo>
                    <a:pt x="6735" y="53539"/>
                  </a:lnTo>
                  <a:lnTo>
                    <a:pt x="5121" y="50311"/>
                  </a:lnTo>
                  <a:lnTo>
                    <a:pt x="5121" y="48697"/>
                  </a:lnTo>
                  <a:lnTo>
                    <a:pt x="5121" y="47083"/>
                  </a:lnTo>
                  <a:lnTo>
                    <a:pt x="6735" y="47083"/>
                  </a:lnTo>
                  <a:lnTo>
                    <a:pt x="8349" y="45469"/>
                  </a:lnTo>
                  <a:lnTo>
                    <a:pt x="9963" y="45469"/>
                  </a:lnTo>
                  <a:lnTo>
                    <a:pt x="11577" y="42242"/>
                  </a:lnTo>
                  <a:lnTo>
                    <a:pt x="11577" y="37400"/>
                  </a:lnTo>
                  <a:lnTo>
                    <a:pt x="11577" y="32558"/>
                  </a:lnTo>
                  <a:lnTo>
                    <a:pt x="16419" y="24488"/>
                  </a:lnTo>
                  <a:lnTo>
                    <a:pt x="16419" y="21260"/>
                  </a:lnTo>
                  <a:lnTo>
                    <a:pt x="18033" y="19646"/>
                  </a:lnTo>
                  <a:lnTo>
                    <a:pt x="18033" y="5121"/>
                  </a:lnTo>
                  <a:lnTo>
                    <a:pt x="26102" y="11577"/>
                  </a:lnTo>
                  <a:lnTo>
                    <a:pt x="27716" y="14805"/>
                  </a:lnTo>
                  <a:lnTo>
                    <a:pt x="29330" y="164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6B8A7B97-5D53-4F8A-9B5E-C7DCAFF31C3C}"/>
                </a:ext>
              </a:extLst>
            </p:cNvPr>
            <p:cNvSpPr/>
            <p:nvPr/>
          </p:nvSpPr>
          <p:spPr>
            <a:xfrm>
              <a:off x="9086237" y="1735605"/>
              <a:ext cx="274368" cy="355065"/>
            </a:xfrm>
            <a:custGeom>
              <a:avLst/>
              <a:gdLst>
                <a:gd name="connsiteX0" fmla="*/ 155217 w 274368"/>
                <a:gd name="connsiteY0" fmla="*/ 18033 h 355065"/>
                <a:gd name="connsiteX1" fmla="*/ 158445 w 274368"/>
                <a:gd name="connsiteY1" fmla="*/ 16419 h 355065"/>
                <a:gd name="connsiteX2" fmla="*/ 164900 w 274368"/>
                <a:gd name="connsiteY2" fmla="*/ 13191 h 355065"/>
                <a:gd name="connsiteX3" fmla="*/ 168128 w 274368"/>
                <a:gd name="connsiteY3" fmla="*/ 14805 h 355065"/>
                <a:gd name="connsiteX4" fmla="*/ 168128 w 274368"/>
                <a:gd name="connsiteY4" fmla="*/ 18033 h 355065"/>
                <a:gd name="connsiteX5" fmla="*/ 166514 w 274368"/>
                <a:gd name="connsiteY5" fmla="*/ 32558 h 355065"/>
                <a:gd name="connsiteX6" fmla="*/ 168128 w 274368"/>
                <a:gd name="connsiteY6" fmla="*/ 37400 h 355065"/>
                <a:gd name="connsiteX7" fmla="*/ 171356 w 274368"/>
                <a:gd name="connsiteY7" fmla="*/ 45469 h 355065"/>
                <a:gd name="connsiteX8" fmla="*/ 174584 w 274368"/>
                <a:gd name="connsiteY8" fmla="*/ 63223 h 355065"/>
                <a:gd name="connsiteX9" fmla="*/ 187495 w 274368"/>
                <a:gd name="connsiteY9" fmla="*/ 90660 h 355065"/>
                <a:gd name="connsiteX10" fmla="*/ 190723 w 274368"/>
                <a:gd name="connsiteY10" fmla="*/ 98729 h 355065"/>
                <a:gd name="connsiteX11" fmla="*/ 192337 w 274368"/>
                <a:gd name="connsiteY11" fmla="*/ 106799 h 355065"/>
                <a:gd name="connsiteX12" fmla="*/ 192337 w 274368"/>
                <a:gd name="connsiteY12" fmla="*/ 111641 h 355065"/>
                <a:gd name="connsiteX13" fmla="*/ 190723 w 274368"/>
                <a:gd name="connsiteY13" fmla="*/ 114869 h 355065"/>
                <a:gd name="connsiteX14" fmla="*/ 190723 w 274368"/>
                <a:gd name="connsiteY14" fmla="*/ 116482 h 355065"/>
                <a:gd name="connsiteX15" fmla="*/ 189109 w 274368"/>
                <a:gd name="connsiteY15" fmla="*/ 119710 h 355065"/>
                <a:gd name="connsiteX16" fmla="*/ 189109 w 274368"/>
                <a:gd name="connsiteY16" fmla="*/ 122938 h 355065"/>
                <a:gd name="connsiteX17" fmla="*/ 190723 w 274368"/>
                <a:gd name="connsiteY17" fmla="*/ 131008 h 355065"/>
                <a:gd name="connsiteX18" fmla="*/ 192337 w 274368"/>
                <a:gd name="connsiteY18" fmla="*/ 134236 h 355065"/>
                <a:gd name="connsiteX19" fmla="*/ 195565 w 274368"/>
                <a:gd name="connsiteY19" fmla="*/ 135850 h 355065"/>
                <a:gd name="connsiteX20" fmla="*/ 206863 w 274368"/>
                <a:gd name="connsiteY20" fmla="*/ 137464 h 355065"/>
                <a:gd name="connsiteX21" fmla="*/ 210090 w 274368"/>
                <a:gd name="connsiteY21" fmla="*/ 140691 h 355065"/>
                <a:gd name="connsiteX22" fmla="*/ 210090 w 274368"/>
                <a:gd name="connsiteY22" fmla="*/ 147147 h 355065"/>
                <a:gd name="connsiteX23" fmla="*/ 206863 w 274368"/>
                <a:gd name="connsiteY23" fmla="*/ 151989 h 355065"/>
                <a:gd name="connsiteX24" fmla="*/ 205249 w 274368"/>
                <a:gd name="connsiteY24" fmla="*/ 158445 h 355065"/>
                <a:gd name="connsiteX25" fmla="*/ 205249 w 274368"/>
                <a:gd name="connsiteY25" fmla="*/ 161673 h 355065"/>
                <a:gd name="connsiteX26" fmla="*/ 205249 w 274368"/>
                <a:gd name="connsiteY26" fmla="*/ 164900 h 355065"/>
                <a:gd name="connsiteX27" fmla="*/ 208477 w 274368"/>
                <a:gd name="connsiteY27" fmla="*/ 166514 h 355065"/>
                <a:gd name="connsiteX28" fmla="*/ 211704 w 274368"/>
                <a:gd name="connsiteY28" fmla="*/ 168128 h 355065"/>
                <a:gd name="connsiteX29" fmla="*/ 214932 w 274368"/>
                <a:gd name="connsiteY29" fmla="*/ 171356 h 355065"/>
                <a:gd name="connsiteX30" fmla="*/ 216546 w 274368"/>
                <a:gd name="connsiteY30" fmla="*/ 174584 h 355065"/>
                <a:gd name="connsiteX31" fmla="*/ 219774 w 274368"/>
                <a:gd name="connsiteY31" fmla="*/ 179426 h 355065"/>
                <a:gd name="connsiteX32" fmla="*/ 223002 w 274368"/>
                <a:gd name="connsiteY32" fmla="*/ 179426 h 355065"/>
                <a:gd name="connsiteX33" fmla="*/ 232686 w 274368"/>
                <a:gd name="connsiteY33" fmla="*/ 174584 h 355065"/>
                <a:gd name="connsiteX34" fmla="*/ 240755 w 274368"/>
                <a:gd name="connsiteY34" fmla="*/ 171356 h 355065"/>
                <a:gd name="connsiteX35" fmla="*/ 250439 w 274368"/>
                <a:gd name="connsiteY35" fmla="*/ 171356 h 355065"/>
                <a:gd name="connsiteX36" fmla="*/ 253667 w 274368"/>
                <a:gd name="connsiteY36" fmla="*/ 171356 h 355065"/>
                <a:gd name="connsiteX37" fmla="*/ 253667 w 274368"/>
                <a:gd name="connsiteY37" fmla="*/ 174584 h 355065"/>
                <a:gd name="connsiteX38" fmla="*/ 248825 w 274368"/>
                <a:gd name="connsiteY38" fmla="*/ 176198 h 355065"/>
                <a:gd name="connsiteX39" fmla="*/ 247211 w 274368"/>
                <a:gd name="connsiteY39" fmla="*/ 177812 h 355065"/>
                <a:gd name="connsiteX40" fmla="*/ 247211 w 274368"/>
                <a:gd name="connsiteY40" fmla="*/ 182654 h 355065"/>
                <a:gd name="connsiteX41" fmla="*/ 245597 w 274368"/>
                <a:gd name="connsiteY41" fmla="*/ 184268 h 355065"/>
                <a:gd name="connsiteX42" fmla="*/ 243983 w 274368"/>
                <a:gd name="connsiteY42" fmla="*/ 187496 h 355065"/>
                <a:gd name="connsiteX43" fmla="*/ 237527 w 274368"/>
                <a:gd name="connsiteY43" fmla="*/ 192337 h 355065"/>
                <a:gd name="connsiteX44" fmla="*/ 235913 w 274368"/>
                <a:gd name="connsiteY44" fmla="*/ 193951 h 355065"/>
                <a:gd name="connsiteX45" fmla="*/ 232686 w 274368"/>
                <a:gd name="connsiteY45" fmla="*/ 193951 h 355065"/>
                <a:gd name="connsiteX46" fmla="*/ 227844 w 274368"/>
                <a:gd name="connsiteY46" fmla="*/ 193951 h 355065"/>
                <a:gd name="connsiteX47" fmla="*/ 224616 w 274368"/>
                <a:gd name="connsiteY47" fmla="*/ 195565 h 355065"/>
                <a:gd name="connsiteX48" fmla="*/ 223002 w 274368"/>
                <a:gd name="connsiteY48" fmla="*/ 195565 h 355065"/>
                <a:gd name="connsiteX49" fmla="*/ 221388 w 274368"/>
                <a:gd name="connsiteY49" fmla="*/ 197179 h 355065"/>
                <a:gd name="connsiteX50" fmla="*/ 219774 w 274368"/>
                <a:gd name="connsiteY50" fmla="*/ 200407 h 355065"/>
                <a:gd name="connsiteX51" fmla="*/ 218160 w 274368"/>
                <a:gd name="connsiteY51" fmla="*/ 200407 h 355065"/>
                <a:gd name="connsiteX52" fmla="*/ 218160 w 274368"/>
                <a:gd name="connsiteY52" fmla="*/ 203635 h 355065"/>
                <a:gd name="connsiteX53" fmla="*/ 219774 w 274368"/>
                <a:gd name="connsiteY53" fmla="*/ 206863 h 355065"/>
                <a:gd name="connsiteX54" fmla="*/ 226230 w 274368"/>
                <a:gd name="connsiteY54" fmla="*/ 219774 h 355065"/>
                <a:gd name="connsiteX55" fmla="*/ 231072 w 274368"/>
                <a:gd name="connsiteY55" fmla="*/ 231072 h 355065"/>
                <a:gd name="connsiteX56" fmla="*/ 235913 w 274368"/>
                <a:gd name="connsiteY56" fmla="*/ 237527 h 355065"/>
                <a:gd name="connsiteX57" fmla="*/ 281104 w 274368"/>
                <a:gd name="connsiteY57" fmla="*/ 281104 h 355065"/>
                <a:gd name="connsiteX58" fmla="*/ 263350 w 274368"/>
                <a:gd name="connsiteY58" fmla="*/ 326294 h 355065"/>
                <a:gd name="connsiteX59" fmla="*/ 258508 w 274368"/>
                <a:gd name="connsiteY59" fmla="*/ 348889 h 355065"/>
                <a:gd name="connsiteX60" fmla="*/ 256895 w 274368"/>
                <a:gd name="connsiteY60" fmla="*/ 350503 h 355065"/>
                <a:gd name="connsiteX61" fmla="*/ 256895 w 274368"/>
                <a:gd name="connsiteY61" fmla="*/ 350503 h 355065"/>
                <a:gd name="connsiteX62" fmla="*/ 253667 w 274368"/>
                <a:gd name="connsiteY62" fmla="*/ 350503 h 355065"/>
                <a:gd name="connsiteX63" fmla="*/ 247211 w 274368"/>
                <a:gd name="connsiteY63" fmla="*/ 352117 h 355065"/>
                <a:gd name="connsiteX64" fmla="*/ 243983 w 274368"/>
                <a:gd name="connsiteY64" fmla="*/ 352117 h 355065"/>
                <a:gd name="connsiteX65" fmla="*/ 239141 w 274368"/>
                <a:gd name="connsiteY65" fmla="*/ 353731 h 355065"/>
                <a:gd name="connsiteX66" fmla="*/ 237527 w 274368"/>
                <a:gd name="connsiteY66" fmla="*/ 353731 h 355065"/>
                <a:gd name="connsiteX67" fmla="*/ 235913 w 274368"/>
                <a:gd name="connsiteY67" fmla="*/ 353731 h 355065"/>
                <a:gd name="connsiteX68" fmla="*/ 234299 w 274368"/>
                <a:gd name="connsiteY68" fmla="*/ 352117 h 355065"/>
                <a:gd name="connsiteX69" fmla="*/ 232686 w 274368"/>
                <a:gd name="connsiteY69" fmla="*/ 348889 h 355065"/>
                <a:gd name="connsiteX70" fmla="*/ 231072 w 274368"/>
                <a:gd name="connsiteY70" fmla="*/ 347275 h 355065"/>
                <a:gd name="connsiteX71" fmla="*/ 229458 w 274368"/>
                <a:gd name="connsiteY71" fmla="*/ 345661 h 355065"/>
                <a:gd name="connsiteX72" fmla="*/ 227844 w 274368"/>
                <a:gd name="connsiteY72" fmla="*/ 344047 h 355065"/>
                <a:gd name="connsiteX73" fmla="*/ 224616 w 274368"/>
                <a:gd name="connsiteY73" fmla="*/ 344047 h 355065"/>
                <a:gd name="connsiteX74" fmla="*/ 223002 w 274368"/>
                <a:gd name="connsiteY74" fmla="*/ 342433 h 355065"/>
                <a:gd name="connsiteX75" fmla="*/ 216546 w 274368"/>
                <a:gd name="connsiteY75" fmla="*/ 340819 h 355065"/>
                <a:gd name="connsiteX76" fmla="*/ 205249 w 274368"/>
                <a:gd name="connsiteY76" fmla="*/ 339205 h 355065"/>
                <a:gd name="connsiteX77" fmla="*/ 203635 w 274368"/>
                <a:gd name="connsiteY77" fmla="*/ 339205 h 355065"/>
                <a:gd name="connsiteX78" fmla="*/ 202021 w 274368"/>
                <a:gd name="connsiteY78" fmla="*/ 339205 h 355065"/>
                <a:gd name="connsiteX79" fmla="*/ 200407 w 274368"/>
                <a:gd name="connsiteY79" fmla="*/ 339205 h 355065"/>
                <a:gd name="connsiteX80" fmla="*/ 193951 w 274368"/>
                <a:gd name="connsiteY80" fmla="*/ 342433 h 355065"/>
                <a:gd name="connsiteX81" fmla="*/ 189109 w 274368"/>
                <a:gd name="connsiteY81" fmla="*/ 342433 h 355065"/>
                <a:gd name="connsiteX82" fmla="*/ 185882 w 274368"/>
                <a:gd name="connsiteY82" fmla="*/ 342433 h 355065"/>
                <a:gd name="connsiteX83" fmla="*/ 184268 w 274368"/>
                <a:gd name="connsiteY83" fmla="*/ 342433 h 355065"/>
                <a:gd name="connsiteX84" fmla="*/ 181040 w 274368"/>
                <a:gd name="connsiteY84" fmla="*/ 340819 h 355065"/>
                <a:gd name="connsiteX85" fmla="*/ 174584 w 274368"/>
                <a:gd name="connsiteY85" fmla="*/ 337591 h 355065"/>
                <a:gd name="connsiteX86" fmla="*/ 168128 w 274368"/>
                <a:gd name="connsiteY86" fmla="*/ 335977 h 355065"/>
                <a:gd name="connsiteX87" fmla="*/ 168128 w 274368"/>
                <a:gd name="connsiteY87" fmla="*/ 334363 h 355065"/>
                <a:gd name="connsiteX88" fmla="*/ 168128 w 274368"/>
                <a:gd name="connsiteY88" fmla="*/ 334363 h 355065"/>
                <a:gd name="connsiteX89" fmla="*/ 166514 w 274368"/>
                <a:gd name="connsiteY89" fmla="*/ 334363 h 355065"/>
                <a:gd name="connsiteX90" fmla="*/ 163286 w 274368"/>
                <a:gd name="connsiteY90" fmla="*/ 334363 h 355065"/>
                <a:gd name="connsiteX91" fmla="*/ 161673 w 274368"/>
                <a:gd name="connsiteY91" fmla="*/ 332749 h 355065"/>
                <a:gd name="connsiteX92" fmla="*/ 160059 w 274368"/>
                <a:gd name="connsiteY92" fmla="*/ 332749 h 355065"/>
                <a:gd name="connsiteX93" fmla="*/ 158445 w 274368"/>
                <a:gd name="connsiteY93" fmla="*/ 331136 h 355065"/>
                <a:gd name="connsiteX94" fmla="*/ 155217 w 274368"/>
                <a:gd name="connsiteY94" fmla="*/ 331136 h 355065"/>
                <a:gd name="connsiteX95" fmla="*/ 153603 w 274368"/>
                <a:gd name="connsiteY95" fmla="*/ 331136 h 355065"/>
                <a:gd name="connsiteX96" fmla="*/ 151989 w 274368"/>
                <a:gd name="connsiteY96" fmla="*/ 329522 h 355065"/>
                <a:gd name="connsiteX97" fmla="*/ 151989 w 274368"/>
                <a:gd name="connsiteY97" fmla="*/ 329522 h 355065"/>
                <a:gd name="connsiteX98" fmla="*/ 150375 w 274368"/>
                <a:gd name="connsiteY98" fmla="*/ 326294 h 355065"/>
                <a:gd name="connsiteX99" fmla="*/ 150375 w 274368"/>
                <a:gd name="connsiteY99" fmla="*/ 324680 h 355065"/>
                <a:gd name="connsiteX100" fmla="*/ 148761 w 274368"/>
                <a:gd name="connsiteY100" fmla="*/ 324680 h 355065"/>
                <a:gd name="connsiteX101" fmla="*/ 148761 w 274368"/>
                <a:gd name="connsiteY101" fmla="*/ 323066 h 355065"/>
                <a:gd name="connsiteX102" fmla="*/ 147147 w 274368"/>
                <a:gd name="connsiteY102" fmla="*/ 321452 h 355065"/>
                <a:gd name="connsiteX103" fmla="*/ 147147 w 274368"/>
                <a:gd name="connsiteY103" fmla="*/ 319838 h 355065"/>
                <a:gd name="connsiteX104" fmla="*/ 147147 w 274368"/>
                <a:gd name="connsiteY104" fmla="*/ 319838 h 355065"/>
                <a:gd name="connsiteX105" fmla="*/ 147147 w 274368"/>
                <a:gd name="connsiteY105" fmla="*/ 318224 h 355065"/>
                <a:gd name="connsiteX106" fmla="*/ 145533 w 274368"/>
                <a:gd name="connsiteY106" fmla="*/ 316610 h 355065"/>
                <a:gd name="connsiteX107" fmla="*/ 145533 w 274368"/>
                <a:gd name="connsiteY107" fmla="*/ 316610 h 355065"/>
                <a:gd name="connsiteX108" fmla="*/ 143919 w 274368"/>
                <a:gd name="connsiteY108" fmla="*/ 316610 h 355065"/>
                <a:gd name="connsiteX109" fmla="*/ 142305 w 274368"/>
                <a:gd name="connsiteY109" fmla="*/ 316610 h 355065"/>
                <a:gd name="connsiteX110" fmla="*/ 142305 w 274368"/>
                <a:gd name="connsiteY110" fmla="*/ 314996 h 355065"/>
                <a:gd name="connsiteX111" fmla="*/ 142305 w 274368"/>
                <a:gd name="connsiteY111" fmla="*/ 313382 h 355065"/>
                <a:gd name="connsiteX112" fmla="*/ 142305 w 274368"/>
                <a:gd name="connsiteY112" fmla="*/ 311768 h 355065"/>
                <a:gd name="connsiteX113" fmla="*/ 140691 w 274368"/>
                <a:gd name="connsiteY113" fmla="*/ 311768 h 355065"/>
                <a:gd name="connsiteX114" fmla="*/ 139077 w 274368"/>
                <a:gd name="connsiteY114" fmla="*/ 310154 h 355065"/>
                <a:gd name="connsiteX115" fmla="*/ 139077 w 274368"/>
                <a:gd name="connsiteY115" fmla="*/ 310154 h 355065"/>
                <a:gd name="connsiteX116" fmla="*/ 137464 w 274368"/>
                <a:gd name="connsiteY116" fmla="*/ 306927 h 355065"/>
                <a:gd name="connsiteX117" fmla="*/ 135850 w 274368"/>
                <a:gd name="connsiteY117" fmla="*/ 306927 h 355065"/>
                <a:gd name="connsiteX118" fmla="*/ 134236 w 274368"/>
                <a:gd name="connsiteY118" fmla="*/ 305313 h 355065"/>
                <a:gd name="connsiteX119" fmla="*/ 131008 w 274368"/>
                <a:gd name="connsiteY119" fmla="*/ 303699 h 355065"/>
                <a:gd name="connsiteX120" fmla="*/ 129394 w 274368"/>
                <a:gd name="connsiteY120" fmla="*/ 303699 h 355065"/>
                <a:gd name="connsiteX121" fmla="*/ 124552 w 274368"/>
                <a:gd name="connsiteY121" fmla="*/ 302085 h 355065"/>
                <a:gd name="connsiteX122" fmla="*/ 121324 w 274368"/>
                <a:gd name="connsiteY122" fmla="*/ 302085 h 355065"/>
                <a:gd name="connsiteX123" fmla="*/ 119710 w 274368"/>
                <a:gd name="connsiteY123" fmla="*/ 303699 h 355065"/>
                <a:gd name="connsiteX124" fmla="*/ 118096 w 274368"/>
                <a:gd name="connsiteY124" fmla="*/ 303699 h 355065"/>
                <a:gd name="connsiteX125" fmla="*/ 118096 w 274368"/>
                <a:gd name="connsiteY125" fmla="*/ 303699 h 355065"/>
                <a:gd name="connsiteX126" fmla="*/ 116482 w 274368"/>
                <a:gd name="connsiteY126" fmla="*/ 305313 h 355065"/>
                <a:gd name="connsiteX127" fmla="*/ 114868 w 274368"/>
                <a:gd name="connsiteY127" fmla="*/ 306927 h 355065"/>
                <a:gd name="connsiteX128" fmla="*/ 114868 w 274368"/>
                <a:gd name="connsiteY128" fmla="*/ 306927 h 355065"/>
                <a:gd name="connsiteX129" fmla="*/ 113255 w 274368"/>
                <a:gd name="connsiteY129" fmla="*/ 308540 h 355065"/>
                <a:gd name="connsiteX130" fmla="*/ 111641 w 274368"/>
                <a:gd name="connsiteY130" fmla="*/ 308540 h 355065"/>
                <a:gd name="connsiteX131" fmla="*/ 110027 w 274368"/>
                <a:gd name="connsiteY131" fmla="*/ 310154 h 355065"/>
                <a:gd name="connsiteX132" fmla="*/ 108413 w 274368"/>
                <a:gd name="connsiteY132" fmla="*/ 310154 h 355065"/>
                <a:gd name="connsiteX133" fmla="*/ 106799 w 274368"/>
                <a:gd name="connsiteY133" fmla="*/ 311768 h 355065"/>
                <a:gd name="connsiteX134" fmla="*/ 103571 w 274368"/>
                <a:gd name="connsiteY134" fmla="*/ 314996 h 355065"/>
                <a:gd name="connsiteX135" fmla="*/ 101957 w 274368"/>
                <a:gd name="connsiteY135" fmla="*/ 314996 h 355065"/>
                <a:gd name="connsiteX136" fmla="*/ 98729 w 274368"/>
                <a:gd name="connsiteY136" fmla="*/ 316610 h 355065"/>
                <a:gd name="connsiteX137" fmla="*/ 97115 w 274368"/>
                <a:gd name="connsiteY137" fmla="*/ 316610 h 355065"/>
                <a:gd name="connsiteX138" fmla="*/ 97115 w 274368"/>
                <a:gd name="connsiteY138" fmla="*/ 314996 h 355065"/>
                <a:gd name="connsiteX139" fmla="*/ 92274 w 274368"/>
                <a:gd name="connsiteY139" fmla="*/ 313382 h 355065"/>
                <a:gd name="connsiteX140" fmla="*/ 92274 w 274368"/>
                <a:gd name="connsiteY140" fmla="*/ 313382 h 355065"/>
                <a:gd name="connsiteX141" fmla="*/ 87432 w 274368"/>
                <a:gd name="connsiteY141" fmla="*/ 313382 h 355065"/>
                <a:gd name="connsiteX142" fmla="*/ 84204 w 274368"/>
                <a:gd name="connsiteY142" fmla="*/ 311768 h 355065"/>
                <a:gd name="connsiteX143" fmla="*/ 79362 w 274368"/>
                <a:gd name="connsiteY143" fmla="*/ 308540 h 355065"/>
                <a:gd name="connsiteX144" fmla="*/ 79362 w 274368"/>
                <a:gd name="connsiteY144" fmla="*/ 308540 h 355065"/>
                <a:gd name="connsiteX145" fmla="*/ 77748 w 274368"/>
                <a:gd name="connsiteY145" fmla="*/ 308540 h 355065"/>
                <a:gd name="connsiteX146" fmla="*/ 72906 w 274368"/>
                <a:gd name="connsiteY146" fmla="*/ 306927 h 355065"/>
                <a:gd name="connsiteX147" fmla="*/ 66450 w 274368"/>
                <a:gd name="connsiteY147" fmla="*/ 305313 h 355065"/>
                <a:gd name="connsiteX148" fmla="*/ 51925 w 274368"/>
                <a:gd name="connsiteY148" fmla="*/ 305313 h 355065"/>
                <a:gd name="connsiteX149" fmla="*/ 50311 w 274368"/>
                <a:gd name="connsiteY149" fmla="*/ 302085 h 355065"/>
                <a:gd name="connsiteX150" fmla="*/ 50311 w 274368"/>
                <a:gd name="connsiteY150" fmla="*/ 300471 h 355065"/>
                <a:gd name="connsiteX151" fmla="*/ 47083 w 274368"/>
                <a:gd name="connsiteY151" fmla="*/ 295629 h 355065"/>
                <a:gd name="connsiteX152" fmla="*/ 45469 w 274368"/>
                <a:gd name="connsiteY152" fmla="*/ 294015 h 355065"/>
                <a:gd name="connsiteX153" fmla="*/ 39014 w 274368"/>
                <a:gd name="connsiteY153" fmla="*/ 281104 h 355065"/>
                <a:gd name="connsiteX154" fmla="*/ 39014 w 274368"/>
                <a:gd name="connsiteY154" fmla="*/ 279490 h 355065"/>
                <a:gd name="connsiteX155" fmla="*/ 39014 w 274368"/>
                <a:gd name="connsiteY155" fmla="*/ 277876 h 355065"/>
                <a:gd name="connsiteX156" fmla="*/ 40628 w 274368"/>
                <a:gd name="connsiteY156" fmla="*/ 276262 h 355065"/>
                <a:gd name="connsiteX157" fmla="*/ 40628 w 274368"/>
                <a:gd name="connsiteY157" fmla="*/ 274648 h 355065"/>
                <a:gd name="connsiteX158" fmla="*/ 42242 w 274368"/>
                <a:gd name="connsiteY158" fmla="*/ 274648 h 355065"/>
                <a:gd name="connsiteX159" fmla="*/ 55153 w 274368"/>
                <a:gd name="connsiteY159" fmla="*/ 269806 h 355065"/>
                <a:gd name="connsiteX160" fmla="*/ 58381 w 274368"/>
                <a:gd name="connsiteY160" fmla="*/ 268192 h 355065"/>
                <a:gd name="connsiteX161" fmla="*/ 58381 w 274368"/>
                <a:gd name="connsiteY161" fmla="*/ 268192 h 355065"/>
                <a:gd name="connsiteX162" fmla="*/ 61609 w 274368"/>
                <a:gd name="connsiteY162" fmla="*/ 266578 h 355065"/>
                <a:gd name="connsiteX163" fmla="*/ 66450 w 274368"/>
                <a:gd name="connsiteY163" fmla="*/ 260123 h 355065"/>
                <a:gd name="connsiteX164" fmla="*/ 69678 w 274368"/>
                <a:gd name="connsiteY164" fmla="*/ 258509 h 355065"/>
                <a:gd name="connsiteX165" fmla="*/ 80976 w 274368"/>
                <a:gd name="connsiteY165" fmla="*/ 253667 h 355065"/>
                <a:gd name="connsiteX166" fmla="*/ 82590 w 274368"/>
                <a:gd name="connsiteY166" fmla="*/ 252053 h 355065"/>
                <a:gd name="connsiteX167" fmla="*/ 82590 w 274368"/>
                <a:gd name="connsiteY167" fmla="*/ 252053 h 355065"/>
                <a:gd name="connsiteX168" fmla="*/ 82590 w 274368"/>
                <a:gd name="connsiteY168" fmla="*/ 250439 h 355065"/>
                <a:gd name="connsiteX169" fmla="*/ 80976 w 274368"/>
                <a:gd name="connsiteY169" fmla="*/ 248825 h 355065"/>
                <a:gd name="connsiteX170" fmla="*/ 79362 w 274368"/>
                <a:gd name="connsiteY170" fmla="*/ 248825 h 355065"/>
                <a:gd name="connsiteX171" fmla="*/ 76134 w 274368"/>
                <a:gd name="connsiteY171" fmla="*/ 245597 h 355065"/>
                <a:gd name="connsiteX172" fmla="*/ 74520 w 274368"/>
                <a:gd name="connsiteY172" fmla="*/ 245597 h 355065"/>
                <a:gd name="connsiteX173" fmla="*/ 74520 w 274368"/>
                <a:gd name="connsiteY173" fmla="*/ 243983 h 355065"/>
                <a:gd name="connsiteX174" fmla="*/ 74520 w 274368"/>
                <a:gd name="connsiteY174" fmla="*/ 242369 h 355065"/>
                <a:gd name="connsiteX175" fmla="*/ 72906 w 274368"/>
                <a:gd name="connsiteY175" fmla="*/ 240755 h 355065"/>
                <a:gd name="connsiteX176" fmla="*/ 72906 w 274368"/>
                <a:gd name="connsiteY176" fmla="*/ 240755 h 355065"/>
                <a:gd name="connsiteX177" fmla="*/ 71292 w 274368"/>
                <a:gd name="connsiteY177" fmla="*/ 239141 h 355065"/>
                <a:gd name="connsiteX178" fmla="*/ 68065 w 274368"/>
                <a:gd name="connsiteY178" fmla="*/ 237527 h 355065"/>
                <a:gd name="connsiteX179" fmla="*/ 68065 w 274368"/>
                <a:gd name="connsiteY179" fmla="*/ 235914 h 355065"/>
                <a:gd name="connsiteX180" fmla="*/ 66450 w 274368"/>
                <a:gd name="connsiteY180" fmla="*/ 234300 h 355065"/>
                <a:gd name="connsiteX181" fmla="*/ 64837 w 274368"/>
                <a:gd name="connsiteY181" fmla="*/ 229458 h 355065"/>
                <a:gd name="connsiteX182" fmla="*/ 64837 w 274368"/>
                <a:gd name="connsiteY182" fmla="*/ 224616 h 355065"/>
                <a:gd name="connsiteX183" fmla="*/ 61609 w 274368"/>
                <a:gd name="connsiteY183" fmla="*/ 221388 h 355065"/>
                <a:gd name="connsiteX184" fmla="*/ 59995 w 274368"/>
                <a:gd name="connsiteY184" fmla="*/ 218160 h 355065"/>
                <a:gd name="connsiteX185" fmla="*/ 58381 w 274368"/>
                <a:gd name="connsiteY185" fmla="*/ 218160 h 355065"/>
                <a:gd name="connsiteX186" fmla="*/ 56767 w 274368"/>
                <a:gd name="connsiteY186" fmla="*/ 216546 h 355065"/>
                <a:gd name="connsiteX187" fmla="*/ 53539 w 274368"/>
                <a:gd name="connsiteY187" fmla="*/ 216546 h 355065"/>
                <a:gd name="connsiteX188" fmla="*/ 51925 w 274368"/>
                <a:gd name="connsiteY188" fmla="*/ 216546 h 355065"/>
                <a:gd name="connsiteX189" fmla="*/ 48697 w 274368"/>
                <a:gd name="connsiteY189" fmla="*/ 214932 h 355065"/>
                <a:gd name="connsiteX190" fmla="*/ 45469 w 274368"/>
                <a:gd name="connsiteY190" fmla="*/ 213318 h 355065"/>
                <a:gd name="connsiteX191" fmla="*/ 43856 w 274368"/>
                <a:gd name="connsiteY191" fmla="*/ 211705 h 355065"/>
                <a:gd name="connsiteX192" fmla="*/ 39014 w 274368"/>
                <a:gd name="connsiteY192" fmla="*/ 211705 h 355065"/>
                <a:gd name="connsiteX193" fmla="*/ 37400 w 274368"/>
                <a:gd name="connsiteY193" fmla="*/ 210091 h 355065"/>
                <a:gd name="connsiteX194" fmla="*/ 35786 w 274368"/>
                <a:gd name="connsiteY194" fmla="*/ 210091 h 355065"/>
                <a:gd name="connsiteX195" fmla="*/ 30944 w 274368"/>
                <a:gd name="connsiteY195" fmla="*/ 206863 h 355065"/>
                <a:gd name="connsiteX196" fmla="*/ 27716 w 274368"/>
                <a:gd name="connsiteY196" fmla="*/ 205249 h 355065"/>
                <a:gd name="connsiteX197" fmla="*/ 22874 w 274368"/>
                <a:gd name="connsiteY197" fmla="*/ 203635 h 355065"/>
                <a:gd name="connsiteX198" fmla="*/ 21260 w 274368"/>
                <a:gd name="connsiteY198" fmla="*/ 203635 h 355065"/>
                <a:gd name="connsiteX199" fmla="*/ 16419 w 274368"/>
                <a:gd name="connsiteY199" fmla="*/ 202021 h 355065"/>
                <a:gd name="connsiteX200" fmla="*/ 9963 w 274368"/>
                <a:gd name="connsiteY200" fmla="*/ 192337 h 355065"/>
                <a:gd name="connsiteX201" fmla="*/ 8349 w 274368"/>
                <a:gd name="connsiteY201" fmla="*/ 190723 h 355065"/>
                <a:gd name="connsiteX202" fmla="*/ 5121 w 274368"/>
                <a:gd name="connsiteY202" fmla="*/ 181040 h 355065"/>
                <a:gd name="connsiteX203" fmla="*/ 5121 w 274368"/>
                <a:gd name="connsiteY203" fmla="*/ 177812 h 355065"/>
                <a:gd name="connsiteX204" fmla="*/ 6735 w 274368"/>
                <a:gd name="connsiteY204" fmla="*/ 176198 h 355065"/>
                <a:gd name="connsiteX205" fmla="*/ 13191 w 274368"/>
                <a:gd name="connsiteY205" fmla="*/ 166514 h 355065"/>
                <a:gd name="connsiteX206" fmla="*/ 16419 w 274368"/>
                <a:gd name="connsiteY206" fmla="*/ 164900 h 355065"/>
                <a:gd name="connsiteX207" fmla="*/ 16419 w 274368"/>
                <a:gd name="connsiteY207" fmla="*/ 164900 h 355065"/>
                <a:gd name="connsiteX208" fmla="*/ 18033 w 274368"/>
                <a:gd name="connsiteY208" fmla="*/ 163287 h 355065"/>
                <a:gd name="connsiteX209" fmla="*/ 18033 w 274368"/>
                <a:gd name="connsiteY209" fmla="*/ 161673 h 355065"/>
                <a:gd name="connsiteX210" fmla="*/ 18033 w 274368"/>
                <a:gd name="connsiteY210" fmla="*/ 153603 h 355065"/>
                <a:gd name="connsiteX211" fmla="*/ 18033 w 274368"/>
                <a:gd name="connsiteY211" fmla="*/ 151989 h 355065"/>
                <a:gd name="connsiteX212" fmla="*/ 18033 w 274368"/>
                <a:gd name="connsiteY212" fmla="*/ 150375 h 355065"/>
                <a:gd name="connsiteX213" fmla="*/ 19647 w 274368"/>
                <a:gd name="connsiteY213" fmla="*/ 148761 h 355065"/>
                <a:gd name="connsiteX214" fmla="*/ 21260 w 274368"/>
                <a:gd name="connsiteY214" fmla="*/ 145533 h 355065"/>
                <a:gd name="connsiteX215" fmla="*/ 29330 w 274368"/>
                <a:gd name="connsiteY215" fmla="*/ 139078 h 355065"/>
                <a:gd name="connsiteX216" fmla="*/ 30944 w 274368"/>
                <a:gd name="connsiteY216" fmla="*/ 135850 h 355065"/>
                <a:gd name="connsiteX217" fmla="*/ 32558 w 274368"/>
                <a:gd name="connsiteY217" fmla="*/ 134236 h 355065"/>
                <a:gd name="connsiteX218" fmla="*/ 34172 w 274368"/>
                <a:gd name="connsiteY218" fmla="*/ 132622 h 355065"/>
                <a:gd name="connsiteX219" fmla="*/ 34172 w 274368"/>
                <a:gd name="connsiteY219" fmla="*/ 131008 h 355065"/>
                <a:gd name="connsiteX220" fmla="*/ 34172 w 274368"/>
                <a:gd name="connsiteY220" fmla="*/ 129394 h 355065"/>
                <a:gd name="connsiteX221" fmla="*/ 34172 w 274368"/>
                <a:gd name="connsiteY221" fmla="*/ 127780 h 355065"/>
                <a:gd name="connsiteX222" fmla="*/ 32558 w 274368"/>
                <a:gd name="connsiteY222" fmla="*/ 124552 h 355065"/>
                <a:gd name="connsiteX223" fmla="*/ 32558 w 274368"/>
                <a:gd name="connsiteY223" fmla="*/ 122938 h 355065"/>
                <a:gd name="connsiteX224" fmla="*/ 32558 w 274368"/>
                <a:gd name="connsiteY224" fmla="*/ 121324 h 355065"/>
                <a:gd name="connsiteX225" fmla="*/ 34172 w 274368"/>
                <a:gd name="connsiteY225" fmla="*/ 116482 h 355065"/>
                <a:gd name="connsiteX226" fmla="*/ 34172 w 274368"/>
                <a:gd name="connsiteY226" fmla="*/ 114869 h 355065"/>
                <a:gd name="connsiteX227" fmla="*/ 34172 w 274368"/>
                <a:gd name="connsiteY227" fmla="*/ 114869 h 355065"/>
                <a:gd name="connsiteX228" fmla="*/ 32558 w 274368"/>
                <a:gd name="connsiteY228" fmla="*/ 113255 h 355065"/>
                <a:gd name="connsiteX229" fmla="*/ 32558 w 274368"/>
                <a:gd name="connsiteY229" fmla="*/ 111641 h 355065"/>
                <a:gd name="connsiteX230" fmla="*/ 30944 w 274368"/>
                <a:gd name="connsiteY230" fmla="*/ 110027 h 355065"/>
                <a:gd name="connsiteX231" fmla="*/ 24488 w 274368"/>
                <a:gd name="connsiteY231" fmla="*/ 103571 h 355065"/>
                <a:gd name="connsiteX232" fmla="*/ 24488 w 274368"/>
                <a:gd name="connsiteY232" fmla="*/ 103571 h 355065"/>
                <a:gd name="connsiteX233" fmla="*/ 21260 w 274368"/>
                <a:gd name="connsiteY233" fmla="*/ 98729 h 355065"/>
                <a:gd name="connsiteX234" fmla="*/ 21260 w 274368"/>
                <a:gd name="connsiteY234" fmla="*/ 97115 h 355065"/>
                <a:gd name="connsiteX235" fmla="*/ 19647 w 274368"/>
                <a:gd name="connsiteY235" fmla="*/ 93887 h 355065"/>
                <a:gd name="connsiteX236" fmla="*/ 19647 w 274368"/>
                <a:gd name="connsiteY236" fmla="*/ 90660 h 355065"/>
                <a:gd name="connsiteX237" fmla="*/ 19647 w 274368"/>
                <a:gd name="connsiteY237" fmla="*/ 89046 h 355065"/>
                <a:gd name="connsiteX238" fmla="*/ 19647 w 274368"/>
                <a:gd name="connsiteY238" fmla="*/ 87432 h 355065"/>
                <a:gd name="connsiteX239" fmla="*/ 19647 w 274368"/>
                <a:gd name="connsiteY239" fmla="*/ 85818 h 355065"/>
                <a:gd name="connsiteX240" fmla="*/ 19647 w 274368"/>
                <a:gd name="connsiteY240" fmla="*/ 84204 h 355065"/>
                <a:gd name="connsiteX241" fmla="*/ 21260 w 274368"/>
                <a:gd name="connsiteY241" fmla="*/ 82590 h 355065"/>
                <a:gd name="connsiteX242" fmla="*/ 22874 w 274368"/>
                <a:gd name="connsiteY242" fmla="*/ 80976 h 355065"/>
                <a:gd name="connsiteX243" fmla="*/ 27716 w 274368"/>
                <a:gd name="connsiteY243" fmla="*/ 80976 h 355065"/>
                <a:gd name="connsiteX244" fmla="*/ 35786 w 274368"/>
                <a:gd name="connsiteY244" fmla="*/ 80976 h 355065"/>
                <a:gd name="connsiteX245" fmla="*/ 39014 w 274368"/>
                <a:gd name="connsiteY245" fmla="*/ 80976 h 355065"/>
                <a:gd name="connsiteX246" fmla="*/ 42242 w 274368"/>
                <a:gd name="connsiteY246" fmla="*/ 80976 h 355065"/>
                <a:gd name="connsiteX247" fmla="*/ 45469 w 274368"/>
                <a:gd name="connsiteY247" fmla="*/ 80976 h 355065"/>
                <a:gd name="connsiteX248" fmla="*/ 48697 w 274368"/>
                <a:gd name="connsiteY248" fmla="*/ 80976 h 355065"/>
                <a:gd name="connsiteX249" fmla="*/ 51925 w 274368"/>
                <a:gd name="connsiteY249" fmla="*/ 80976 h 355065"/>
                <a:gd name="connsiteX250" fmla="*/ 53539 w 274368"/>
                <a:gd name="connsiteY250" fmla="*/ 80976 h 355065"/>
                <a:gd name="connsiteX251" fmla="*/ 61609 w 274368"/>
                <a:gd name="connsiteY251" fmla="*/ 76134 h 355065"/>
                <a:gd name="connsiteX252" fmla="*/ 68065 w 274368"/>
                <a:gd name="connsiteY252" fmla="*/ 71292 h 355065"/>
                <a:gd name="connsiteX253" fmla="*/ 71292 w 274368"/>
                <a:gd name="connsiteY253" fmla="*/ 69678 h 355065"/>
                <a:gd name="connsiteX254" fmla="*/ 72906 w 274368"/>
                <a:gd name="connsiteY254" fmla="*/ 68065 h 355065"/>
                <a:gd name="connsiteX255" fmla="*/ 76134 w 274368"/>
                <a:gd name="connsiteY255" fmla="*/ 61609 h 355065"/>
                <a:gd name="connsiteX256" fmla="*/ 79362 w 274368"/>
                <a:gd name="connsiteY256" fmla="*/ 58381 h 355065"/>
                <a:gd name="connsiteX257" fmla="*/ 79362 w 274368"/>
                <a:gd name="connsiteY257" fmla="*/ 50311 h 355065"/>
                <a:gd name="connsiteX258" fmla="*/ 71292 w 274368"/>
                <a:gd name="connsiteY258" fmla="*/ 27716 h 355065"/>
                <a:gd name="connsiteX259" fmla="*/ 80976 w 274368"/>
                <a:gd name="connsiteY259" fmla="*/ 16419 h 355065"/>
                <a:gd name="connsiteX260" fmla="*/ 85818 w 274368"/>
                <a:gd name="connsiteY260" fmla="*/ 14805 h 355065"/>
                <a:gd name="connsiteX261" fmla="*/ 89046 w 274368"/>
                <a:gd name="connsiteY261" fmla="*/ 16419 h 355065"/>
                <a:gd name="connsiteX262" fmla="*/ 92274 w 274368"/>
                <a:gd name="connsiteY262" fmla="*/ 18033 h 355065"/>
                <a:gd name="connsiteX263" fmla="*/ 95501 w 274368"/>
                <a:gd name="connsiteY263" fmla="*/ 18033 h 355065"/>
                <a:gd name="connsiteX264" fmla="*/ 98729 w 274368"/>
                <a:gd name="connsiteY264" fmla="*/ 16419 h 355065"/>
                <a:gd name="connsiteX265" fmla="*/ 101957 w 274368"/>
                <a:gd name="connsiteY265" fmla="*/ 14805 h 355065"/>
                <a:gd name="connsiteX266" fmla="*/ 106799 w 274368"/>
                <a:gd name="connsiteY266" fmla="*/ 8349 h 355065"/>
                <a:gd name="connsiteX267" fmla="*/ 110027 w 274368"/>
                <a:gd name="connsiteY267" fmla="*/ 6735 h 355065"/>
                <a:gd name="connsiteX268" fmla="*/ 114868 w 274368"/>
                <a:gd name="connsiteY268" fmla="*/ 5121 h 355065"/>
                <a:gd name="connsiteX269" fmla="*/ 122938 w 274368"/>
                <a:gd name="connsiteY269" fmla="*/ 9963 h 355065"/>
                <a:gd name="connsiteX270" fmla="*/ 131008 w 274368"/>
                <a:gd name="connsiteY270" fmla="*/ 9963 h 355065"/>
                <a:gd name="connsiteX271" fmla="*/ 143919 w 274368"/>
                <a:gd name="connsiteY271" fmla="*/ 13191 h 355065"/>
                <a:gd name="connsiteX272" fmla="*/ 150375 w 274368"/>
                <a:gd name="connsiteY272" fmla="*/ 16419 h 35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274368" h="355065">
                  <a:moveTo>
                    <a:pt x="155217" y="18033"/>
                  </a:moveTo>
                  <a:lnTo>
                    <a:pt x="158445" y="16419"/>
                  </a:lnTo>
                  <a:lnTo>
                    <a:pt x="164900" y="13191"/>
                  </a:lnTo>
                  <a:lnTo>
                    <a:pt x="168128" y="14805"/>
                  </a:lnTo>
                  <a:lnTo>
                    <a:pt x="168128" y="18033"/>
                  </a:lnTo>
                  <a:lnTo>
                    <a:pt x="166514" y="32558"/>
                  </a:lnTo>
                  <a:lnTo>
                    <a:pt x="168128" y="37400"/>
                  </a:lnTo>
                  <a:lnTo>
                    <a:pt x="171356" y="45469"/>
                  </a:lnTo>
                  <a:lnTo>
                    <a:pt x="174584" y="63223"/>
                  </a:lnTo>
                  <a:lnTo>
                    <a:pt x="187495" y="90660"/>
                  </a:lnTo>
                  <a:lnTo>
                    <a:pt x="190723" y="98729"/>
                  </a:lnTo>
                  <a:lnTo>
                    <a:pt x="192337" y="106799"/>
                  </a:lnTo>
                  <a:lnTo>
                    <a:pt x="192337" y="111641"/>
                  </a:lnTo>
                  <a:lnTo>
                    <a:pt x="190723" y="114869"/>
                  </a:lnTo>
                  <a:lnTo>
                    <a:pt x="190723" y="116482"/>
                  </a:lnTo>
                  <a:lnTo>
                    <a:pt x="189109" y="119710"/>
                  </a:lnTo>
                  <a:lnTo>
                    <a:pt x="189109" y="122938"/>
                  </a:lnTo>
                  <a:lnTo>
                    <a:pt x="190723" y="131008"/>
                  </a:lnTo>
                  <a:lnTo>
                    <a:pt x="192337" y="134236"/>
                  </a:lnTo>
                  <a:lnTo>
                    <a:pt x="195565" y="135850"/>
                  </a:lnTo>
                  <a:lnTo>
                    <a:pt x="206863" y="137464"/>
                  </a:lnTo>
                  <a:lnTo>
                    <a:pt x="210090" y="140691"/>
                  </a:lnTo>
                  <a:lnTo>
                    <a:pt x="210090" y="147147"/>
                  </a:lnTo>
                  <a:lnTo>
                    <a:pt x="206863" y="151989"/>
                  </a:lnTo>
                  <a:lnTo>
                    <a:pt x="205249" y="158445"/>
                  </a:lnTo>
                  <a:lnTo>
                    <a:pt x="205249" y="161673"/>
                  </a:lnTo>
                  <a:lnTo>
                    <a:pt x="205249" y="164900"/>
                  </a:lnTo>
                  <a:lnTo>
                    <a:pt x="208477" y="166514"/>
                  </a:lnTo>
                  <a:lnTo>
                    <a:pt x="211704" y="168128"/>
                  </a:lnTo>
                  <a:lnTo>
                    <a:pt x="214932" y="171356"/>
                  </a:lnTo>
                  <a:lnTo>
                    <a:pt x="216546" y="174584"/>
                  </a:lnTo>
                  <a:lnTo>
                    <a:pt x="219774" y="179426"/>
                  </a:lnTo>
                  <a:lnTo>
                    <a:pt x="223002" y="179426"/>
                  </a:lnTo>
                  <a:lnTo>
                    <a:pt x="232686" y="174584"/>
                  </a:lnTo>
                  <a:lnTo>
                    <a:pt x="240755" y="171356"/>
                  </a:lnTo>
                  <a:lnTo>
                    <a:pt x="250439" y="171356"/>
                  </a:lnTo>
                  <a:lnTo>
                    <a:pt x="253667" y="171356"/>
                  </a:lnTo>
                  <a:lnTo>
                    <a:pt x="253667" y="174584"/>
                  </a:lnTo>
                  <a:lnTo>
                    <a:pt x="248825" y="176198"/>
                  </a:lnTo>
                  <a:lnTo>
                    <a:pt x="247211" y="177812"/>
                  </a:lnTo>
                  <a:lnTo>
                    <a:pt x="247211" y="182654"/>
                  </a:lnTo>
                  <a:lnTo>
                    <a:pt x="245597" y="184268"/>
                  </a:lnTo>
                  <a:lnTo>
                    <a:pt x="243983" y="187496"/>
                  </a:lnTo>
                  <a:lnTo>
                    <a:pt x="237527" y="192337"/>
                  </a:lnTo>
                  <a:lnTo>
                    <a:pt x="235913" y="193951"/>
                  </a:lnTo>
                  <a:lnTo>
                    <a:pt x="232686" y="193951"/>
                  </a:lnTo>
                  <a:lnTo>
                    <a:pt x="227844" y="193951"/>
                  </a:lnTo>
                  <a:lnTo>
                    <a:pt x="224616" y="195565"/>
                  </a:lnTo>
                  <a:lnTo>
                    <a:pt x="223002" y="195565"/>
                  </a:lnTo>
                  <a:lnTo>
                    <a:pt x="221388" y="197179"/>
                  </a:lnTo>
                  <a:lnTo>
                    <a:pt x="219774" y="200407"/>
                  </a:lnTo>
                  <a:lnTo>
                    <a:pt x="218160" y="200407"/>
                  </a:lnTo>
                  <a:lnTo>
                    <a:pt x="218160" y="203635"/>
                  </a:lnTo>
                  <a:lnTo>
                    <a:pt x="219774" y="206863"/>
                  </a:lnTo>
                  <a:lnTo>
                    <a:pt x="226230" y="219774"/>
                  </a:lnTo>
                  <a:lnTo>
                    <a:pt x="231072" y="231072"/>
                  </a:lnTo>
                  <a:lnTo>
                    <a:pt x="235913" y="237527"/>
                  </a:lnTo>
                  <a:lnTo>
                    <a:pt x="281104" y="281104"/>
                  </a:lnTo>
                  <a:lnTo>
                    <a:pt x="263350" y="326294"/>
                  </a:lnTo>
                  <a:lnTo>
                    <a:pt x="258508" y="348889"/>
                  </a:lnTo>
                  <a:lnTo>
                    <a:pt x="256895" y="350503"/>
                  </a:lnTo>
                  <a:lnTo>
                    <a:pt x="256895" y="350503"/>
                  </a:lnTo>
                  <a:lnTo>
                    <a:pt x="253667" y="350503"/>
                  </a:lnTo>
                  <a:lnTo>
                    <a:pt x="247211" y="352117"/>
                  </a:lnTo>
                  <a:lnTo>
                    <a:pt x="243983" y="352117"/>
                  </a:lnTo>
                  <a:lnTo>
                    <a:pt x="239141" y="353731"/>
                  </a:lnTo>
                  <a:lnTo>
                    <a:pt x="237527" y="353731"/>
                  </a:lnTo>
                  <a:lnTo>
                    <a:pt x="235913" y="353731"/>
                  </a:lnTo>
                  <a:lnTo>
                    <a:pt x="234299" y="352117"/>
                  </a:lnTo>
                  <a:lnTo>
                    <a:pt x="232686" y="348889"/>
                  </a:lnTo>
                  <a:lnTo>
                    <a:pt x="231072" y="347275"/>
                  </a:lnTo>
                  <a:lnTo>
                    <a:pt x="229458" y="345661"/>
                  </a:lnTo>
                  <a:lnTo>
                    <a:pt x="227844" y="344047"/>
                  </a:lnTo>
                  <a:lnTo>
                    <a:pt x="224616" y="344047"/>
                  </a:lnTo>
                  <a:lnTo>
                    <a:pt x="223002" y="342433"/>
                  </a:lnTo>
                  <a:lnTo>
                    <a:pt x="216546" y="340819"/>
                  </a:lnTo>
                  <a:lnTo>
                    <a:pt x="205249" y="339205"/>
                  </a:lnTo>
                  <a:lnTo>
                    <a:pt x="203635" y="339205"/>
                  </a:lnTo>
                  <a:lnTo>
                    <a:pt x="202021" y="339205"/>
                  </a:lnTo>
                  <a:lnTo>
                    <a:pt x="200407" y="339205"/>
                  </a:lnTo>
                  <a:lnTo>
                    <a:pt x="193951" y="342433"/>
                  </a:lnTo>
                  <a:lnTo>
                    <a:pt x="189109" y="342433"/>
                  </a:lnTo>
                  <a:lnTo>
                    <a:pt x="185882" y="342433"/>
                  </a:lnTo>
                  <a:lnTo>
                    <a:pt x="184268" y="342433"/>
                  </a:lnTo>
                  <a:lnTo>
                    <a:pt x="181040" y="340819"/>
                  </a:lnTo>
                  <a:lnTo>
                    <a:pt x="174584" y="337591"/>
                  </a:lnTo>
                  <a:lnTo>
                    <a:pt x="168128" y="335977"/>
                  </a:lnTo>
                  <a:lnTo>
                    <a:pt x="168128" y="334363"/>
                  </a:lnTo>
                  <a:lnTo>
                    <a:pt x="168128" y="334363"/>
                  </a:lnTo>
                  <a:lnTo>
                    <a:pt x="166514" y="334363"/>
                  </a:lnTo>
                  <a:lnTo>
                    <a:pt x="163286" y="334363"/>
                  </a:lnTo>
                  <a:lnTo>
                    <a:pt x="161673" y="332749"/>
                  </a:lnTo>
                  <a:lnTo>
                    <a:pt x="160059" y="332749"/>
                  </a:lnTo>
                  <a:lnTo>
                    <a:pt x="158445" y="331136"/>
                  </a:lnTo>
                  <a:lnTo>
                    <a:pt x="155217" y="331136"/>
                  </a:lnTo>
                  <a:lnTo>
                    <a:pt x="153603" y="331136"/>
                  </a:lnTo>
                  <a:lnTo>
                    <a:pt x="151989" y="329522"/>
                  </a:lnTo>
                  <a:lnTo>
                    <a:pt x="151989" y="329522"/>
                  </a:lnTo>
                  <a:lnTo>
                    <a:pt x="150375" y="326294"/>
                  </a:lnTo>
                  <a:lnTo>
                    <a:pt x="150375" y="324680"/>
                  </a:lnTo>
                  <a:lnTo>
                    <a:pt x="148761" y="324680"/>
                  </a:lnTo>
                  <a:lnTo>
                    <a:pt x="148761" y="323066"/>
                  </a:lnTo>
                  <a:lnTo>
                    <a:pt x="147147" y="321452"/>
                  </a:lnTo>
                  <a:lnTo>
                    <a:pt x="147147" y="319838"/>
                  </a:lnTo>
                  <a:lnTo>
                    <a:pt x="147147" y="319838"/>
                  </a:lnTo>
                  <a:lnTo>
                    <a:pt x="147147" y="318224"/>
                  </a:lnTo>
                  <a:lnTo>
                    <a:pt x="145533" y="316610"/>
                  </a:lnTo>
                  <a:lnTo>
                    <a:pt x="145533" y="316610"/>
                  </a:lnTo>
                  <a:lnTo>
                    <a:pt x="143919" y="316610"/>
                  </a:lnTo>
                  <a:lnTo>
                    <a:pt x="142305" y="316610"/>
                  </a:lnTo>
                  <a:lnTo>
                    <a:pt x="142305" y="314996"/>
                  </a:lnTo>
                  <a:lnTo>
                    <a:pt x="142305" y="313382"/>
                  </a:lnTo>
                  <a:lnTo>
                    <a:pt x="142305" y="311768"/>
                  </a:lnTo>
                  <a:lnTo>
                    <a:pt x="140691" y="311768"/>
                  </a:lnTo>
                  <a:lnTo>
                    <a:pt x="139077" y="310154"/>
                  </a:lnTo>
                  <a:lnTo>
                    <a:pt x="139077" y="310154"/>
                  </a:lnTo>
                  <a:lnTo>
                    <a:pt x="137464" y="306927"/>
                  </a:lnTo>
                  <a:lnTo>
                    <a:pt x="135850" y="306927"/>
                  </a:lnTo>
                  <a:lnTo>
                    <a:pt x="134236" y="305313"/>
                  </a:lnTo>
                  <a:lnTo>
                    <a:pt x="131008" y="303699"/>
                  </a:lnTo>
                  <a:lnTo>
                    <a:pt x="129394" y="303699"/>
                  </a:lnTo>
                  <a:lnTo>
                    <a:pt x="124552" y="302085"/>
                  </a:lnTo>
                  <a:lnTo>
                    <a:pt x="121324" y="302085"/>
                  </a:lnTo>
                  <a:lnTo>
                    <a:pt x="119710" y="303699"/>
                  </a:lnTo>
                  <a:lnTo>
                    <a:pt x="118096" y="303699"/>
                  </a:lnTo>
                  <a:lnTo>
                    <a:pt x="118096" y="303699"/>
                  </a:lnTo>
                  <a:lnTo>
                    <a:pt x="116482" y="305313"/>
                  </a:lnTo>
                  <a:lnTo>
                    <a:pt x="114868" y="306927"/>
                  </a:lnTo>
                  <a:lnTo>
                    <a:pt x="114868" y="306927"/>
                  </a:lnTo>
                  <a:lnTo>
                    <a:pt x="113255" y="308540"/>
                  </a:lnTo>
                  <a:lnTo>
                    <a:pt x="111641" y="308540"/>
                  </a:lnTo>
                  <a:lnTo>
                    <a:pt x="110027" y="310154"/>
                  </a:lnTo>
                  <a:lnTo>
                    <a:pt x="108413" y="310154"/>
                  </a:lnTo>
                  <a:lnTo>
                    <a:pt x="106799" y="311768"/>
                  </a:lnTo>
                  <a:lnTo>
                    <a:pt x="103571" y="314996"/>
                  </a:lnTo>
                  <a:lnTo>
                    <a:pt x="101957" y="314996"/>
                  </a:lnTo>
                  <a:lnTo>
                    <a:pt x="98729" y="316610"/>
                  </a:lnTo>
                  <a:lnTo>
                    <a:pt x="97115" y="316610"/>
                  </a:lnTo>
                  <a:lnTo>
                    <a:pt x="97115" y="314996"/>
                  </a:lnTo>
                  <a:lnTo>
                    <a:pt x="92274" y="313382"/>
                  </a:lnTo>
                  <a:lnTo>
                    <a:pt x="92274" y="313382"/>
                  </a:lnTo>
                  <a:lnTo>
                    <a:pt x="87432" y="313382"/>
                  </a:lnTo>
                  <a:lnTo>
                    <a:pt x="84204" y="311768"/>
                  </a:lnTo>
                  <a:lnTo>
                    <a:pt x="79362" y="308540"/>
                  </a:lnTo>
                  <a:lnTo>
                    <a:pt x="79362" y="308540"/>
                  </a:lnTo>
                  <a:lnTo>
                    <a:pt x="77748" y="308540"/>
                  </a:lnTo>
                  <a:lnTo>
                    <a:pt x="72906" y="306927"/>
                  </a:lnTo>
                  <a:lnTo>
                    <a:pt x="66450" y="305313"/>
                  </a:lnTo>
                  <a:lnTo>
                    <a:pt x="51925" y="305313"/>
                  </a:lnTo>
                  <a:lnTo>
                    <a:pt x="50311" y="302085"/>
                  </a:lnTo>
                  <a:lnTo>
                    <a:pt x="50311" y="300471"/>
                  </a:lnTo>
                  <a:lnTo>
                    <a:pt x="47083" y="295629"/>
                  </a:lnTo>
                  <a:lnTo>
                    <a:pt x="45469" y="294015"/>
                  </a:lnTo>
                  <a:lnTo>
                    <a:pt x="39014" y="281104"/>
                  </a:lnTo>
                  <a:lnTo>
                    <a:pt x="39014" y="279490"/>
                  </a:lnTo>
                  <a:lnTo>
                    <a:pt x="39014" y="277876"/>
                  </a:lnTo>
                  <a:lnTo>
                    <a:pt x="40628" y="276262"/>
                  </a:lnTo>
                  <a:lnTo>
                    <a:pt x="40628" y="274648"/>
                  </a:lnTo>
                  <a:lnTo>
                    <a:pt x="42242" y="274648"/>
                  </a:lnTo>
                  <a:lnTo>
                    <a:pt x="55153" y="269806"/>
                  </a:lnTo>
                  <a:lnTo>
                    <a:pt x="58381" y="268192"/>
                  </a:lnTo>
                  <a:lnTo>
                    <a:pt x="58381" y="268192"/>
                  </a:lnTo>
                  <a:lnTo>
                    <a:pt x="61609" y="266578"/>
                  </a:lnTo>
                  <a:lnTo>
                    <a:pt x="66450" y="260123"/>
                  </a:lnTo>
                  <a:lnTo>
                    <a:pt x="69678" y="258509"/>
                  </a:lnTo>
                  <a:lnTo>
                    <a:pt x="80976" y="253667"/>
                  </a:lnTo>
                  <a:lnTo>
                    <a:pt x="82590" y="252053"/>
                  </a:lnTo>
                  <a:lnTo>
                    <a:pt x="82590" y="252053"/>
                  </a:lnTo>
                  <a:lnTo>
                    <a:pt x="82590" y="250439"/>
                  </a:lnTo>
                  <a:lnTo>
                    <a:pt x="80976" y="248825"/>
                  </a:lnTo>
                  <a:lnTo>
                    <a:pt x="79362" y="248825"/>
                  </a:lnTo>
                  <a:lnTo>
                    <a:pt x="76134" y="245597"/>
                  </a:lnTo>
                  <a:lnTo>
                    <a:pt x="74520" y="245597"/>
                  </a:lnTo>
                  <a:lnTo>
                    <a:pt x="74520" y="243983"/>
                  </a:lnTo>
                  <a:lnTo>
                    <a:pt x="74520" y="242369"/>
                  </a:lnTo>
                  <a:lnTo>
                    <a:pt x="72906" y="240755"/>
                  </a:lnTo>
                  <a:lnTo>
                    <a:pt x="72906" y="240755"/>
                  </a:lnTo>
                  <a:lnTo>
                    <a:pt x="71292" y="239141"/>
                  </a:lnTo>
                  <a:lnTo>
                    <a:pt x="68065" y="237527"/>
                  </a:lnTo>
                  <a:lnTo>
                    <a:pt x="68065" y="235914"/>
                  </a:lnTo>
                  <a:lnTo>
                    <a:pt x="66450" y="234300"/>
                  </a:lnTo>
                  <a:lnTo>
                    <a:pt x="64837" y="229458"/>
                  </a:lnTo>
                  <a:lnTo>
                    <a:pt x="64837" y="224616"/>
                  </a:lnTo>
                  <a:lnTo>
                    <a:pt x="61609" y="221388"/>
                  </a:lnTo>
                  <a:lnTo>
                    <a:pt x="59995" y="218160"/>
                  </a:lnTo>
                  <a:lnTo>
                    <a:pt x="58381" y="218160"/>
                  </a:lnTo>
                  <a:lnTo>
                    <a:pt x="56767" y="216546"/>
                  </a:lnTo>
                  <a:lnTo>
                    <a:pt x="53539" y="216546"/>
                  </a:lnTo>
                  <a:lnTo>
                    <a:pt x="51925" y="216546"/>
                  </a:lnTo>
                  <a:lnTo>
                    <a:pt x="48697" y="214932"/>
                  </a:lnTo>
                  <a:lnTo>
                    <a:pt x="45469" y="213318"/>
                  </a:lnTo>
                  <a:lnTo>
                    <a:pt x="43856" y="211705"/>
                  </a:lnTo>
                  <a:lnTo>
                    <a:pt x="39014" y="211705"/>
                  </a:lnTo>
                  <a:lnTo>
                    <a:pt x="37400" y="210091"/>
                  </a:lnTo>
                  <a:lnTo>
                    <a:pt x="35786" y="210091"/>
                  </a:lnTo>
                  <a:lnTo>
                    <a:pt x="30944" y="206863"/>
                  </a:lnTo>
                  <a:lnTo>
                    <a:pt x="27716" y="205249"/>
                  </a:lnTo>
                  <a:lnTo>
                    <a:pt x="22874" y="203635"/>
                  </a:lnTo>
                  <a:lnTo>
                    <a:pt x="21260" y="203635"/>
                  </a:lnTo>
                  <a:lnTo>
                    <a:pt x="16419" y="202021"/>
                  </a:lnTo>
                  <a:lnTo>
                    <a:pt x="9963" y="192337"/>
                  </a:lnTo>
                  <a:lnTo>
                    <a:pt x="8349" y="190723"/>
                  </a:lnTo>
                  <a:lnTo>
                    <a:pt x="5121" y="181040"/>
                  </a:lnTo>
                  <a:lnTo>
                    <a:pt x="5121" y="177812"/>
                  </a:lnTo>
                  <a:lnTo>
                    <a:pt x="6735" y="176198"/>
                  </a:lnTo>
                  <a:lnTo>
                    <a:pt x="13191" y="166514"/>
                  </a:lnTo>
                  <a:lnTo>
                    <a:pt x="16419" y="164900"/>
                  </a:lnTo>
                  <a:lnTo>
                    <a:pt x="16419" y="164900"/>
                  </a:lnTo>
                  <a:lnTo>
                    <a:pt x="18033" y="163287"/>
                  </a:lnTo>
                  <a:lnTo>
                    <a:pt x="18033" y="161673"/>
                  </a:lnTo>
                  <a:lnTo>
                    <a:pt x="18033" y="153603"/>
                  </a:lnTo>
                  <a:lnTo>
                    <a:pt x="18033" y="151989"/>
                  </a:lnTo>
                  <a:lnTo>
                    <a:pt x="18033" y="150375"/>
                  </a:lnTo>
                  <a:lnTo>
                    <a:pt x="19647" y="148761"/>
                  </a:lnTo>
                  <a:lnTo>
                    <a:pt x="21260" y="145533"/>
                  </a:lnTo>
                  <a:lnTo>
                    <a:pt x="29330" y="139078"/>
                  </a:lnTo>
                  <a:lnTo>
                    <a:pt x="30944" y="135850"/>
                  </a:lnTo>
                  <a:lnTo>
                    <a:pt x="32558" y="134236"/>
                  </a:lnTo>
                  <a:lnTo>
                    <a:pt x="34172" y="132622"/>
                  </a:lnTo>
                  <a:lnTo>
                    <a:pt x="34172" y="131008"/>
                  </a:lnTo>
                  <a:lnTo>
                    <a:pt x="34172" y="129394"/>
                  </a:lnTo>
                  <a:lnTo>
                    <a:pt x="34172" y="127780"/>
                  </a:lnTo>
                  <a:lnTo>
                    <a:pt x="32558" y="124552"/>
                  </a:lnTo>
                  <a:lnTo>
                    <a:pt x="32558" y="122938"/>
                  </a:lnTo>
                  <a:lnTo>
                    <a:pt x="32558" y="121324"/>
                  </a:lnTo>
                  <a:lnTo>
                    <a:pt x="34172" y="116482"/>
                  </a:lnTo>
                  <a:lnTo>
                    <a:pt x="34172" y="114869"/>
                  </a:lnTo>
                  <a:lnTo>
                    <a:pt x="34172" y="114869"/>
                  </a:lnTo>
                  <a:lnTo>
                    <a:pt x="32558" y="113255"/>
                  </a:lnTo>
                  <a:lnTo>
                    <a:pt x="32558" y="111641"/>
                  </a:lnTo>
                  <a:lnTo>
                    <a:pt x="30944" y="110027"/>
                  </a:lnTo>
                  <a:lnTo>
                    <a:pt x="24488" y="103571"/>
                  </a:lnTo>
                  <a:lnTo>
                    <a:pt x="24488" y="103571"/>
                  </a:lnTo>
                  <a:lnTo>
                    <a:pt x="21260" y="98729"/>
                  </a:lnTo>
                  <a:lnTo>
                    <a:pt x="21260" y="97115"/>
                  </a:lnTo>
                  <a:lnTo>
                    <a:pt x="19647" y="93887"/>
                  </a:lnTo>
                  <a:lnTo>
                    <a:pt x="19647" y="90660"/>
                  </a:lnTo>
                  <a:lnTo>
                    <a:pt x="19647" y="89046"/>
                  </a:lnTo>
                  <a:lnTo>
                    <a:pt x="19647" y="87432"/>
                  </a:lnTo>
                  <a:lnTo>
                    <a:pt x="19647" y="85818"/>
                  </a:lnTo>
                  <a:lnTo>
                    <a:pt x="19647" y="84204"/>
                  </a:lnTo>
                  <a:lnTo>
                    <a:pt x="21260" y="82590"/>
                  </a:lnTo>
                  <a:lnTo>
                    <a:pt x="22874" y="80976"/>
                  </a:lnTo>
                  <a:lnTo>
                    <a:pt x="27716" y="80976"/>
                  </a:lnTo>
                  <a:lnTo>
                    <a:pt x="35786" y="80976"/>
                  </a:lnTo>
                  <a:lnTo>
                    <a:pt x="39014" y="80976"/>
                  </a:lnTo>
                  <a:lnTo>
                    <a:pt x="42242" y="80976"/>
                  </a:lnTo>
                  <a:lnTo>
                    <a:pt x="45469" y="80976"/>
                  </a:lnTo>
                  <a:lnTo>
                    <a:pt x="48697" y="80976"/>
                  </a:lnTo>
                  <a:lnTo>
                    <a:pt x="51925" y="80976"/>
                  </a:lnTo>
                  <a:lnTo>
                    <a:pt x="53539" y="80976"/>
                  </a:lnTo>
                  <a:lnTo>
                    <a:pt x="61609" y="76134"/>
                  </a:lnTo>
                  <a:lnTo>
                    <a:pt x="68065" y="71292"/>
                  </a:lnTo>
                  <a:lnTo>
                    <a:pt x="71292" y="69678"/>
                  </a:lnTo>
                  <a:lnTo>
                    <a:pt x="72906" y="68065"/>
                  </a:lnTo>
                  <a:lnTo>
                    <a:pt x="76134" y="61609"/>
                  </a:lnTo>
                  <a:lnTo>
                    <a:pt x="79362" y="58381"/>
                  </a:lnTo>
                  <a:lnTo>
                    <a:pt x="79362" y="50311"/>
                  </a:lnTo>
                  <a:lnTo>
                    <a:pt x="71292" y="27716"/>
                  </a:lnTo>
                  <a:lnTo>
                    <a:pt x="80976" y="16419"/>
                  </a:lnTo>
                  <a:lnTo>
                    <a:pt x="85818" y="14805"/>
                  </a:lnTo>
                  <a:lnTo>
                    <a:pt x="89046" y="16419"/>
                  </a:lnTo>
                  <a:lnTo>
                    <a:pt x="92274" y="18033"/>
                  </a:lnTo>
                  <a:lnTo>
                    <a:pt x="95501" y="18033"/>
                  </a:lnTo>
                  <a:lnTo>
                    <a:pt x="98729" y="16419"/>
                  </a:lnTo>
                  <a:lnTo>
                    <a:pt x="101957" y="14805"/>
                  </a:lnTo>
                  <a:lnTo>
                    <a:pt x="106799" y="8349"/>
                  </a:lnTo>
                  <a:lnTo>
                    <a:pt x="110027" y="6735"/>
                  </a:lnTo>
                  <a:lnTo>
                    <a:pt x="114868" y="5121"/>
                  </a:lnTo>
                  <a:lnTo>
                    <a:pt x="122938" y="9963"/>
                  </a:lnTo>
                  <a:lnTo>
                    <a:pt x="131008" y="9963"/>
                  </a:lnTo>
                  <a:lnTo>
                    <a:pt x="143919" y="13191"/>
                  </a:lnTo>
                  <a:lnTo>
                    <a:pt x="150375" y="164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EA0565AD-0E14-46B3-AE80-07D8D9F8CD9F}"/>
                </a:ext>
              </a:extLst>
            </p:cNvPr>
            <p:cNvSpPr/>
            <p:nvPr/>
          </p:nvSpPr>
          <p:spPr>
            <a:xfrm>
              <a:off x="9859310" y="1585509"/>
              <a:ext cx="322786" cy="500319"/>
            </a:xfrm>
            <a:custGeom>
              <a:avLst/>
              <a:gdLst>
                <a:gd name="connsiteX0" fmla="*/ 116482 w 322786"/>
                <a:gd name="connsiteY0" fmla="*/ 68065 h 500319"/>
                <a:gd name="connsiteX1" fmla="*/ 118096 w 322786"/>
                <a:gd name="connsiteY1" fmla="*/ 69678 h 500319"/>
                <a:gd name="connsiteX2" fmla="*/ 142305 w 322786"/>
                <a:gd name="connsiteY2" fmla="*/ 84204 h 500319"/>
                <a:gd name="connsiteX3" fmla="*/ 148761 w 322786"/>
                <a:gd name="connsiteY3" fmla="*/ 92274 h 500319"/>
                <a:gd name="connsiteX4" fmla="*/ 156831 w 322786"/>
                <a:gd name="connsiteY4" fmla="*/ 110027 h 500319"/>
                <a:gd name="connsiteX5" fmla="*/ 163287 w 322786"/>
                <a:gd name="connsiteY5" fmla="*/ 116482 h 500319"/>
                <a:gd name="connsiteX6" fmla="*/ 164900 w 322786"/>
                <a:gd name="connsiteY6" fmla="*/ 118096 h 500319"/>
                <a:gd name="connsiteX7" fmla="*/ 164900 w 322786"/>
                <a:gd name="connsiteY7" fmla="*/ 121324 h 500319"/>
                <a:gd name="connsiteX8" fmla="*/ 168128 w 322786"/>
                <a:gd name="connsiteY8" fmla="*/ 129394 h 500319"/>
                <a:gd name="connsiteX9" fmla="*/ 169742 w 322786"/>
                <a:gd name="connsiteY9" fmla="*/ 132622 h 500319"/>
                <a:gd name="connsiteX10" fmla="*/ 181040 w 322786"/>
                <a:gd name="connsiteY10" fmla="*/ 145533 h 500319"/>
                <a:gd name="connsiteX11" fmla="*/ 192337 w 322786"/>
                <a:gd name="connsiteY11" fmla="*/ 155217 h 500319"/>
                <a:gd name="connsiteX12" fmla="*/ 250439 w 322786"/>
                <a:gd name="connsiteY12" fmla="*/ 185882 h 500319"/>
                <a:gd name="connsiteX13" fmla="*/ 256894 w 322786"/>
                <a:gd name="connsiteY13" fmla="*/ 189109 h 500319"/>
                <a:gd name="connsiteX14" fmla="*/ 276262 w 322786"/>
                <a:gd name="connsiteY14" fmla="*/ 200407 h 500319"/>
                <a:gd name="connsiteX15" fmla="*/ 279490 w 322786"/>
                <a:gd name="connsiteY15" fmla="*/ 205249 h 500319"/>
                <a:gd name="connsiteX16" fmla="*/ 287559 w 322786"/>
                <a:gd name="connsiteY16" fmla="*/ 216546 h 500319"/>
                <a:gd name="connsiteX17" fmla="*/ 294015 w 322786"/>
                <a:gd name="connsiteY17" fmla="*/ 227844 h 500319"/>
                <a:gd name="connsiteX18" fmla="*/ 295629 w 322786"/>
                <a:gd name="connsiteY18" fmla="*/ 231072 h 500319"/>
                <a:gd name="connsiteX19" fmla="*/ 298857 w 322786"/>
                <a:gd name="connsiteY19" fmla="*/ 232686 h 500319"/>
                <a:gd name="connsiteX20" fmla="*/ 305312 w 322786"/>
                <a:gd name="connsiteY20" fmla="*/ 237527 h 500319"/>
                <a:gd name="connsiteX21" fmla="*/ 308540 w 322786"/>
                <a:gd name="connsiteY21" fmla="*/ 239141 h 500319"/>
                <a:gd name="connsiteX22" fmla="*/ 310154 w 322786"/>
                <a:gd name="connsiteY22" fmla="*/ 242369 h 500319"/>
                <a:gd name="connsiteX23" fmla="*/ 318224 w 322786"/>
                <a:gd name="connsiteY23" fmla="*/ 261736 h 500319"/>
                <a:gd name="connsiteX24" fmla="*/ 319838 w 322786"/>
                <a:gd name="connsiteY24" fmla="*/ 266578 h 500319"/>
                <a:gd name="connsiteX25" fmla="*/ 319838 w 322786"/>
                <a:gd name="connsiteY25" fmla="*/ 271420 h 500319"/>
                <a:gd name="connsiteX26" fmla="*/ 318224 w 322786"/>
                <a:gd name="connsiteY26" fmla="*/ 290787 h 500319"/>
                <a:gd name="connsiteX27" fmla="*/ 319838 w 322786"/>
                <a:gd name="connsiteY27" fmla="*/ 314996 h 500319"/>
                <a:gd name="connsiteX28" fmla="*/ 318224 w 322786"/>
                <a:gd name="connsiteY28" fmla="*/ 332749 h 500319"/>
                <a:gd name="connsiteX29" fmla="*/ 316610 w 322786"/>
                <a:gd name="connsiteY29" fmla="*/ 340819 h 500319"/>
                <a:gd name="connsiteX30" fmla="*/ 292401 w 322786"/>
                <a:gd name="connsiteY30" fmla="*/ 400535 h 500319"/>
                <a:gd name="connsiteX31" fmla="*/ 289173 w 322786"/>
                <a:gd name="connsiteY31" fmla="*/ 408604 h 500319"/>
                <a:gd name="connsiteX32" fmla="*/ 292401 w 322786"/>
                <a:gd name="connsiteY32" fmla="*/ 431199 h 500319"/>
                <a:gd name="connsiteX33" fmla="*/ 294015 w 322786"/>
                <a:gd name="connsiteY33" fmla="*/ 444111 h 500319"/>
                <a:gd name="connsiteX34" fmla="*/ 294015 w 322786"/>
                <a:gd name="connsiteY34" fmla="*/ 448953 h 500319"/>
                <a:gd name="connsiteX35" fmla="*/ 298857 w 322786"/>
                <a:gd name="connsiteY35" fmla="*/ 457022 h 500319"/>
                <a:gd name="connsiteX36" fmla="*/ 298857 w 322786"/>
                <a:gd name="connsiteY36" fmla="*/ 461864 h 500319"/>
                <a:gd name="connsiteX37" fmla="*/ 300471 w 322786"/>
                <a:gd name="connsiteY37" fmla="*/ 466706 h 500319"/>
                <a:gd name="connsiteX38" fmla="*/ 298857 w 322786"/>
                <a:gd name="connsiteY38" fmla="*/ 471548 h 500319"/>
                <a:gd name="connsiteX39" fmla="*/ 297243 w 322786"/>
                <a:gd name="connsiteY39" fmla="*/ 479617 h 500319"/>
                <a:gd name="connsiteX40" fmla="*/ 295629 w 322786"/>
                <a:gd name="connsiteY40" fmla="*/ 481231 h 500319"/>
                <a:gd name="connsiteX41" fmla="*/ 295629 w 322786"/>
                <a:gd name="connsiteY41" fmla="*/ 481231 h 500319"/>
                <a:gd name="connsiteX42" fmla="*/ 294015 w 322786"/>
                <a:gd name="connsiteY42" fmla="*/ 481231 h 500319"/>
                <a:gd name="connsiteX43" fmla="*/ 290787 w 322786"/>
                <a:gd name="connsiteY43" fmla="*/ 482845 h 500319"/>
                <a:gd name="connsiteX44" fmla="*/ 289173 w 322786"/>
                <a:gd name="connsiteY44" fmla="*/ 484459 h 500319"/>
                <a:gd name="connsiteX45" fmla="*/ 287559 w 322786"/>
                <a:gd name="connsiteY45" fmla="*/ 487687 h 500319"/>
                <a:gd name="connsiteX46" fmla="*/ 287559 w 322786"/>
                <a:gd name="connsiteY46" fmla="*/ 489301 h 500319"/>
                <a:gd name="connsiteX47" fmla="*/ 287559 w 322786"/>
                <a:gd name="connsiteY47" fmla="*/ 492529 h 500319"/>
                <a:gd name="connsiteX48" fmla="*/ 289173 w 322786"/>
                <a:gd name="connsiteY48" fmla="*/ 494143 h 500319"/>
                <a:gd name="connsiteX49" fmla="*/ 292401 w 322786"/>
                <a:gd name="connsiteY49" fmla="*/ 500598 h 500319"/>
                <a:gd name="connsiteX50" fmla="*/ 292401 w 322786"/>
                <a:gd name="connsiteY50" fmla="*/ 503826 h 500319"/>
                <a:gd name="connsiteX51" fmla="*/ 292401 w 322786"/>
                <a:gd name="connsiteY51" fmla="*/ 507054 h 500319"/>
                <a:gd name="connsiteX52" fmla="*/ 289173 w 322786"/>
                <a:gd name="connsiteY52" fmla="*/ 508668 h 500319"/>
                <a:gd name="connsiteX53" fmla="*/ 287559 w 322786"/>
                <a:gd name="connsiteY53" fmla="*/ 508668 h 500319"/>
                <a:gd name="connsiteX54" fmla="*/ 284331 w 322786"/>
                <a:gd name="connsiteY54" fmla="*/ 508668 h 500319"/>
                <a:gd name="connsiteX55" fmla="*/ 268192 w 322786"/>
                <a:gd name="connsiteY55" fmla="*/ 500598 h 500319"/>
                <a:gd name="connsiteX56" fmla="*/ 268192 w 322786"/>
                <a:gd name="connsiteY56" fmla="*/ 498984 h 500319"/>
                <a:gd name="connsiteX57" fmla="*/ 266578 w 322786"/>
                <a:gd name="connsiteY57" fmla="*/ 495757 h 500319"/>
                <a:gd name="connsiteX58" fmla="*/ 268192 w 322786"/>
                <a:gd name="connsiteY58" fmla="*/ 494143 h 500319"/>
                <a:gd name="connsiteX59" fmla="*/ 268192 w 322786"/>
                <a:gd name="connsiteY59" fmla="*/ 489301 h 500319"/>
                <a:gd name="connsiteX60" fmla="*/ 268192 w 322786"/>
                <a:gd name="connsiteY60" fmla="*/ 486073 h 500319"/>
                <a:gd name="connsiteX61" fmla="*/ 268192 w 322786"/>
                <a:gd name="connsiteY61" fmla="*/ 484459 h 500319"/>
                <a:gd name="connsiteX62" fmla="*/ 266578 w 322786"/>
                <a:gd name="connsiteY62" fmla="*/ 479617 h 500319"/>
                <a:gd name="connsiteX63" fmla="*/ 261736 w 322786"/>
                <a:gd name="connsiteY63" fmla="*/ 478003 h 500319"/>
                <a:gd name="connsiteX64" fmla="*/ 253667 w 322786"/>
                <a:gd name="connsiteY64" fmla="*/ 476389 h 500319"/>
                <a:gd name="connsiteX65" fmla="*/ 235914 w 322786"/>
                <a:gd name="connsiteY65" fmla="*/ 474775 h 500319"/>
                <a:gd name="connsiteX66" fmla="*/ 226230 w 322786"/>
                <a:gd name="connsiteY66" fmla="*/ 476389 h 500319"/>
                <a:gd name="connsiteX67" fmla="*/ 221388 w 322786"/>
                <a:gd name="connsiteY67" fmla="*/ 479617 h 500319"/>
                <a:gd name="connsiteX68" fmla="*/ 218160 w 322786"/>
                <a:gd name="connsiteY68" fmla="*/ 481231 h 500319"/>
                <a:gd name="connsiteX69" fmla="*/ 213318 w 322786"/>
                <a:gd name="connsiteY69" fmla="*/ 482845 h 500319"/>
                <a:gd name="connsiteX70" fmla="*/ 210090 w 322786"/>
                <a:gd name="connsiteY70" fmla="*/ 482845 h 500319"/>
                <a:gd name="connsiteX71" fmla="*/ 205249 w 322786"/>
                <a:gd name="connsiteY71" fmla="*/ 479617 h 500319"/>
                <a:gd name="connsiteX72" fmla="*/ 200407 w 322786"/>
                <a:gd name="connsiteY72" fmla="*/ 471548 h 500319"/>
                <a:gd name="connsiteX73" fmla="*/ 197179 w 322786"/>
                <a:gd name="connsiteY73" fmla="*/ 468320 h 500319"/>
                <a:gd name="connsiteX74" fmla="*/ 189109 w 322786"/>
                <a:gd name="connsiteY74" fmla="*/ 471548 h 500319"/>
                <a:gd name="connsiteX75" fmla="*/ 185882 w 322786"/>
                <a:gd name="connsiteY75" fmla="*/ 469934 h 500319"/>
                <a:gd name="connsiteX76" fmla="*/ 179426 w 322786"/>
                <a:gd name="connsiteY76" fmla="*/ 466706 h 500319"/>
                <a:gd name="connsiteX77" fmla="*/ 176198 w 322786"/>
                <a:gd name="connsiteY77" fmla="*/ 463478 h 500319"/>
                <a:gd name="connsiteX78" fmla="*/ 172970 w 322786"/>
                <a:gd name="connsiteY78" fmla="*/ 465092 h 500319"/>
                <a:gd name="connsiteX79" fmla="*/ 171356 w 322786"/>
                <a:gd name="connsiteY79" fmla="*/ 466706 h 500319"/>
                <a:gd name="connsiteX80" fmla="*/ 168128 w 322786"/>
                <a:gd name="connsiteY80" fmla="*/ 468320 h 500319"/>
                <a:gd name="connsiteX81" fmla="*/ 164900 w 322786"/>
                <a:gd name="connsiteY81" fmla="*/ 468320 h 500319"/>
                <a:gd name="connsiteX82" fmla="*/ 161673 w 322786"/>
                <a:gd name="connsiteY82" fmla="*/ 468320 h 500319"/>
                <a:gd name="connsiteX83" fmla="*/ 151989 w 322786"/>
                <a:gd name="connsiteY83" fmla="*/ 461864 h 500319"/>
                <a:gd name="connsiteX84" fmla="*/ 147147 w 322786"/>
                <a:gd name="connsiteY84" fmla="*/ 460250 h 500319"/>
                <a:gd name="connsiteX85" fmla="*/ 139078 w 322786"/>
                <a:gd name="connsiteY85" fmla="*/ 461864 h 500319"/>
                <a:gd name="connsiteX86" fmla="*/ 134236 w 322786"/>
                <a:gd name="connsiteY86" fmla="*/ 463478 h 500319"/>
                <a:gd name="connsiteX87" fmla="*/ 129394 w 322786"/>
                <a:gd name="connsiteY87" fmla="*/ 465092 h 500319"/>
                <a:gd name="connsiteX88" fmla="*/ 124552 w 322786"/>
                <a:gd name="connsiteY88" fmla="*/ 468320 h 500319"/>
                <a:gd name="connsiteX89" fmla="*/ 118096 w 322786"/>
                <a:gd name="connsiteY89" fmla="*/ 466706 h 500319"/>
                <a:gd name="connsiteX90" fmla="*/ 110027 w 322786"/>
                <a:gd name="connsiteY90" fmla="*/ 461864 h 500319"/>
                <a:gd name="connsiteX91" fmla="*/ 100343 w 322786"/>
                <a:gd name="connsiteY91" fmla="*/ 450566 h 500319"/>
                <a:gd name="connsiteX92" fmla="*/ 113255 w 322786"/>
                <a:gd name="connsiteY92" fmla="*/ 440883 h 500319"/>
                <a:gd name="connsiteX93" fmla="*/ 119710 w 322786"/>
                <a:gd name="connsiteY93" fmla="*/ 437655 h 500319"/>
                <a:gd name="connsiteX94" fmla="*/ 121324 w 322786"/>
                <a:gd name="connsiteY94" fmla="*/ 436041 h 500319"/>
                <a:gd name="connsiteX95" fmla="*/ 124552 w 322786"/>
                <a:gd name="connsiteY95" fmla="*/ 436041 h 500319"/>
                <a:gd name="connsiteX96" fmla="*/ 126166 w 322786"/>
                <a:gd name="connsiteY96" fmla="*/ 434427 h 500319"/>
                <a:gd name="connsiteX97" fmla="*/ 126166 w 322786"/>
                <a:gd name="connsiteY97" fmla="*/ 431199 h 500319"/>
                <a:gd name="connsiteX98" fmla="*/ 129394 w 322786"/>
                <a:gd name="connsiteY98" fmla="*/ 421516 h 500319"/>
                <a:gd name="connsiteX99" fmla="*/ 131008 w 322786"/>
                <a:gd name="connsiteY99" fmla="*/ 419902 h 500319"/>
                <a:gd name="connsiteX100" fmla="*/ 132622 w 322786"/>
                <a:gd name="connsiteY100" fmla="*/ 418288 h 500319"/>
                <a:gd name="connsiteX101" fmla="*/ 135850 w 322786"/>
                <a:gd name="connsiteY101" fmla="*/ 416674 h 500319"/>
                <a:gd name="connsiteX102" fmla="*/ 155217 w 322786"/>
                <a:gd name="connsiteY102" fmla="*/ 405376 h 500319"/>
                <a:gd name="connsiteX103" fmla="*/ 158445 w 322786"/>
                <a:gd name="connsiteY103" fmla="*/ 400535 h 500319"/>
                <a:gd name="connsiteX104" fmla="*/ 158445 w 322786"/>
                <a:gd name="connsiteY104" fmla="*/ 395693 h 500319"/>
                <a:gd name="connsiteX105" fmla="*/ 158445 w 322786"/>
                <a:gd name="connsiteY105" fmla="*/ 394079 h 500319"/>
                <a:gd name="connsiteX106" fmla="*/ 158445 w 322786"/>
                <a:gd name="connsiteY106" fmla="*/ 394079 h 500319"/>
                <a:gd name="connsiteX107" fmla="*/ 156831 w 322786"/>
                <a:gd name="connsiteY107" fmla="*/ 392465 h 500319"/>
                <a:gd name="connsiteX108" fmla="*/ 151989 w 322786"/>
                <a:gd name="connsiteY108" fmla="*/ 389237 h 500319"/>
                <a:gd name="connsiteX109" fmla="*/ 147147 w 322786"/>
                <a:gd name="connsiteY109" fmla="*/ 387623 h 500319"/>
                <a:gd name="connsiteX110" fmla="*/ 147147 w 322786"/>
                <a:gd name="connsiteY110" fmla="*/ 386009 h 500319"/>
                <a:gd name="connsiteX111" fmla="*/ 145533 w 322786"/>
                <a:gd name="connsiteY111" fmla="*/ 382781 h 500319"/>
                <a:gd name="connsiteX112" fmla="*/ 147147 w 322786"/>
                <a:gd name="connsiteY112" fmla="*/ 376326 h 500319"/>
                <a:gd name="connsiteX113" fmla="*/ 147147 w 322786"/>
                <a:gd name="connsiteY113" fmla="*/ 374712 h 500319"/>
                <a:gd name="connsiteX114" fmla="*/ 148761 w 322786"/>
                <a:gd name="connsiteY114" fmla="*/ 371484 h 500319"/>
                <a:gd name="connsiteX115" fmla="*/ 150375 w 322786"/>
                <a:gd name="connsiteY115" fmla="*/ 371484 h 500319"/>
                <a:gd name="connsiteX116" fmla="*/ 150375 w 322786"/>
                <a:gd name="connsiteY116" fmla="*/ 371484 h 500319"/>
                <a:gd name="connsiteX117" fmla="*/ 153603 w 322786"/>
                <a:gd name="connsiteY117" fmla="*/ 366642 h 500319"/>
                <a:gd name="connsiteX118" fmla="*/ 160058 w 322786"/>
                <a:gd name="connsiteY118" fmla="*/ 361800 h 500319"/>
                <a:gd name="connsiteX119" fmla="*/ 160058 w 322786"/>
                <a:gd name="connsiteY119" fmla="*/ 360186 h 500319"/>
                <a:gd name="connsiteX120" fmla="*/ 161673 w 322786"/>
                <a:gd name="connsiteY120" fmla="*/ 358572 h 500319"/>
                <a:gd name="connsiteX121" fmla="*/ 160058 w 322786"/>
                <a:gd name="connsiteY121" fmla="*/ 350503 h 500319"/>
                <a:gd name="connsiteX122" fmla="*/ 163287 w 322786"/>
                <a:gd name="connsiteY122" fmla="*/ 339205 h 500319"/>
                <a:gd name="connsiteX123" fmla="*/ 166514 w 322786"/>
                <a:gd name="connsiteY123" fmla="*/ 327908 h 500319"/>
                <a:gd name="connsiteX124" fmla="*/ 168128 w 322786"/>
                <a:gd name="connsiteY124" fmla="*/ 324680 h 500319"/>
                <a:gd name="connsiteX125" fmla="*/ 171356 w 322786"/>
                <a:gd name="connsiteY125" fmla="*/ 321452 h 500319"/>
                <a:gd name="connsiteX126" fmla="*/ 172970 w 322786"/>
                <a:gd name="connsiteY126" fmla="*/ 319838 h 500319"/>
                <a:gd name="connsiteX127" fmla="*/ 176198 w 322786"/>
                <a:gd name="connsiteY127" fmla="*/ 316610 h 500319"/>
                <a:gd name="connsiteX128" fmla="*/ 177812 w 322786"/>
                <a:gd name="connsiteY128" fmla="*/ 313382 h 500319"/>
                <a:gd name="connsiteX129" fmla="*/ 177812 w 322786"/>
                <a:gd name="connsiteY129" fmla="*/ 311768 h 500319"/>
                <a:gd name="connsiteX130" fmla="*/ 177812 w 322786"/>
                <a:gd name="connsiteY130" fmla="*/ 310154 h 500319"/>
                <a:gd name="connsiteX131" fmla="*/ 176198 w 322786"/>
                <a:gd name="connsiteY131" fmla="*/ 308540 h 500319"/>
                <a:gd name="connsiteX132" fmla="*/ 174584 w 322786"/>
                <a:gd name="connsiteY132" fmla="*/ 303699 h 500319"/>
                <a:gd name="connsiteX133" fmla="*/ 172970 w 322786"/>
                <a:gd name="connsiteY133" fmla="*/ 300471 h 500319"/>
                <a:gd name="connsiteX134" fmla="*/ 172970 w 322786"/>
                <a:gd name="connsiteY134" fmla="*/ 298857 h 500319"/>
                <a:gd name="connsiteX135" fmla="*/ 172970 w 322786"/>
                <a:gd name="connsiteY135" fmla="*/ 292401 h 500319"/>
                <a:gd name="connsiteX136" fmla="*/ 172970 w 322786"/>
                <a:gd name="connsiteY136" fmla="*/ 290787 h 500319"/>
                <a:gd name="connsiteX137" fmla="*/ 172970 w 322786"/>
                <a:gd name="connsiteY137" fmla="*/ 289173 h 500319"/>
                <a:gd name="connsiteX138" fmla="*/ 171356 w 322786"/>
                <a:gd name="connsiteY138" fmla="*/ 285945 h 500319"/>
                <a:gd name="connsiteX139" fmla="*/ 171356 w 322786"/>
                <a:gd name="connsiteY139" fmla="*/ 284331 h 500319"/>
                <a:gd name="connsiteX140" fmla="*/ 171356 w 322786"/>
                <a:gd name="connsiteY140" fmla="*/ 282717 h 500319"/>
                <a:gd name="connsiteX141" fmla="*/ 171356 w 322786"/>
                <a:gd name="connsiteY141" fmla="*/ 276262 h 500319"/>
                <a:gd name="connsiteX142" fmla="*/ 171356 w 322786"/>
                <a:gd name="connsiteY142" fmla="*/ 274648 h 500319"/>
                <a:gd name="connsiteX143" fmla="*/ 169742 w 322786"/>
                <a:gd name="connsiteY143" fmla="*/ 271420 h 500319"/>
                <a:gd name="connsiteX144" fmla="*/ 169742 w 322786"/>
                <a:gd name="connsiteY144" fmla="*/ 271420 h 500319"/>
                <a:gd name="connsiteX145" fmla="*/ 166514 w 322786"/>
                <a:gd name="connsiteY145" fmla="*/ 268192 h 500319"/>
                <a:gd name="connsiteX146" fmla="*/ 166514 w 322786"/>
                <a:gd name="connsiteY146" fmla="*/ 260122 h 500319"/>
                <a:gd name="connsiteX147" fmla="*/ 166514 w 322786"/>
                <a:gd name="connsiteY147" fmla="*/ 248825 h 500319"/>
                <a:gd name="connsiteX148" fmla="*/ 166514 w 322786"/>
                <a:gd name="connsiteY148" fmla="*/ 245597 h 500319"/>
                <a:gd name="connsiteX149" fmla="*/ 166514 w 322786"/>
                <a:gd name="connsiteY149" fmla="*/ 242369 h 500319"/>
                <a:gd name="connsiteX150" fmla="*/ 164900 w 322786"/>
                <a:gd name="connsiteY150" fmla="*/ 242369 h 500319"/>
                <a:gd name="connsiteX151" fmla="*/ 145533 w 322786"/>
                <a:gd name="connsiteY151" fmla="*/ 243983 h 500319"/>
                <a:gd name="connsiteX152" fmla="*/ 132622 w 322786"/>
                <a:gd name="connsiteY152" fmla="*/ 242369 h 500319"/>
                <a:gd name="connsiteX153" fmla="*/ 126166 w 322786"/>
                <a:gd name="connsiteY153" fmla="*/ 242369 h 500319"/>
                <a:gd name="connsiteX154" fmla="*/ 126166 w 322786"/>
                <a:gd name="connsiteY154" fmla="*/ 242369 h 500319"/>
                <a:gd name="connsiteX155" fmla="*/ 124552 w 322786"/>
                <a:gd name="connsiteY155" fmla="*/ 242369 h 500319"/>
                <a:gd name="connsiteX156" fmla="*/ 121324 w 322786"/>
                <a:gd name="connsiteY156" fmla="*/ 243983 h 500319"/>
                <a:gd name="connsiteX157" fmla="*/ 116482 w 322786"/>
                <a:gd name="connsiteY157" fmla="*/ 243983 h 500319"/>
                <a:gd name="connsiteX158" fmla="*/ 114869 w 322786"/>
                <a:gd name="connsiteY158" fmla="*/ 243983 h 500319"/>
                <a:gd name="connsiteX159" fmla="*/ 113255 w 322786"/>
                <a:gd name="connsiteY159" fmla="*/ 245597 h 500319"/>
                <a:gd name="connsiteX160" fmla="*/ 111641 w 322786"/>
                <a:gd name="connsiteY160" fmla="*/ 245597 h 500319"/>
                <a:gd name="connsiteX161" fmla="*/ 110027 w 322786"/>
                <a:gd name="connsiteY161" fmla="*/ 247211 h 500319"/>
                <a:gd name="connsiteX162" fmla="*/ 100343 w 322786"/>
                <a:gd name="connsiteY162" fmla="*/ 247211 h 500319"/>
                <a:gd name="connsiteX163" fmla="*/ 97115 w 322786"/>
                <a:gd name="connsiteY163" fmla="*/ 248825 h 500319"/>
                <a:gd name="connsiteX164" fmla="*/ 95501 w 322786"/>
                <a:gd name="connsiteY164" fmla="*/ 248825 h 500319"/>
                <a:gd name="connsiteX165" fmla="*/ 93887 w 322786"/>
                <a:gd name="connsiteY165" fmla="*/ 248825 h 500319"/>
                <a:gd name="connsiteX166" fmla="*/ 89046 w 322786"/>
                <a:gd name="connsiteY166" fmla="*/ 247211 h 500319"/>
                <a:gd name="connsiteX167" fmla="*/ 87432 w 322786"/>
                <a:gd name="connsiteY167" fmla="*/ 247211 h 500319"/>
                <a:gd name="connsiteX168" fmla="*/ 80976 w 322786"/>
                <a:gd name="connsiteY168" fmla="*/ 247211 h 500319"/>
                <a:gd name="connsiteX169" fmla="*/ 71292 w 322786"/>
                <a:gd name="connsiteY169" fmla="*/ 247211 h 500319"/>
                <a:gd name="connsiteX170" fmla="*/ 69678 w 322786"/>
                <a:gd name="connsiteY170" fmla="*/ 247211 h 500319"/>
                <a:gd name="connsiteX171" fmla="*/ 68064 w 322786"/>
                <a:gd name="connsiteY171" fmla="*/ 247211 h 500319"/>
                <a:gd name="connsiteX172" fmla="*/ 66451 w 322786"/>
                <a:gd name="connsiteY172" fmla="*/ 247211 h 500319"/>
                <a:gd name="connsiteX173" fmla="*/ 66451 w 322786"/>
                <a:gd name="connsiteY173" fmla="*/ 248825 h 500319"/>
                <a:gd name="connsiteX174" fmla="*/ 64837 w 322786"/>
                <a:gd name="connsiteY174" fmla="*/ 250439 h 500319"/>
                <a:gd name="connsiteX175" fmla="*/ 61609 w 322786"/>
                <a:gd name="connsiteY175" fmla="*/ 256895 h 500319"/>
                <a:gd name="connsiteX176" fmla="*/ 61609 w 322786"/>
                <a:gd name="connsiteY176" fmla="*/ 256895 h 500319"/>
                <a:gd name="connsiteX177" fmla="*/ 59995 w 322786"/>
                <a:gd name="connsiteY177" fmla="*/ 258508 h 500319"/>
                <a:gd name="connsiteX178" fmla="*/ 58381 w 322786"/>
                <a:gd name="connsiteY178" fmla="*/ 258508 h 500319"/>
                <a:gd name="connsiteX179" fmla="*/ 58381 w 322786"/>
                <a:gd name="connsiteY179" fmla="*/ 258508 h 500319"/>
                <a:gd name="connsiteX180" fmla="*/ 56767 w 322786"/>
                <a:gd name="connsiteY180" fmla="*/ 256895 h 500319"/>
                <a:gd name="connsiteX181" fmla="*/ 56767 w 322786"/>
                <a:gd name="connsiteY181" fmla="*/ 256895 h 500319"/>
                <a:gd name="connsiteX182" fmla="*/ 53539 w 322786"/>
                <a:gd name="connsiteY182" fmla="*/ 255281 h 500319"/>
                <a:gd name="connsiteX183" fmla="*/ 51925 w 322786"/>
                <a:gd name="connsiteY183" fmla="*/ 255281 h 500319"/>
                <a:gd name="connsiteX184" fmla="*/ 51925 w 322786"/>
                <a:gd name="connsiteY184" fmla="*/ 253667 h 500319"/>
                <a:gd name="connsiteX185" fmla="*/ 50311 w 322786"/>
                <a:gd name="connsiteY185" fmla="*/ 252053 h 500319"/>
                <a:gd name="connsiteX186" fmla="*/ 48697 w 322786"/>
                <a:gd name="connsiteY186" fmla="*/ 252053 h 500319"/>
                <a:gd name="connsiteX187" fmla="*/ 47083 w 322786"/>
                <a:gd name="connsiteY187" fmla="*/ 252053 h 500319"/>
                <a:gd name="connsiteX188" fmla="*/ 47083 w 322786"/>
                <a:gd name="connsiteY188" fmla="*/ 252053 h 500319"/>
                <a:gd name="connsiteX189" fmla="*/ 45469 w 322786"/>
                <a:gd name="connsiteY189" fmla="*/ 252053 h 500319"/>
                <a:gd name="connsiteX190" fmla="*/ 45469 w 322786"/>
                <a:gd name="connsiteY190" fmla="*/ 252053 h 500319"/>
                <a:gd name="connsiteX191" fmla="*/ 45469 w 322786"/>
                <a:gd name="connsiteY191" fmla="*/ 253667 h 500319"/>
                <a:gd name="connsiteX192" fmla="*/ 45469 w 322786"/>
                <a:gd name="connsiteY192" fmla="*/ 255281 h 500319"/>
                <a:gd name="connsiteX193" fmla="*/ 47083 w 322786"/>
                <a:gd name="connsiteY193" fmla="*/ 256895 h 500319"/>
                <a:gd name="connsiteX194" fmla="*/ 47083 w 322786"/>
                <a:gd name="connsiteY194" fmla="*/ 258508 h 500319"/>
                <a:gd name="connsiteX195" fmla="*/ 45469 w 322786"/>
                <a:gd name="connsiteY195" fmla="*/ 258508 h 500319"/>
                <a:gd name="connsiteX196" fmla="*/ 43855 w 322786"/>
                <a:gd name="connsiteY196" fmla="*/ 260122 h 500319"/>
                <a:gd name="connsiteX197" fmla="*/ 42242 w 322786"/>
                <a:gd name="connsiteY197" fmla="*/ 260122 h 500319"/>
                <a:gd name="connsiteX198" fmla="*/ 42242 w 322786"/>
                <a:gd name="connsiteY198" fmla="*/ 260122 h 500319"/>
                <a:gd name="connsiteX199" fmla="*/ 40628 w 322786"/>
                <a:gd name="connsiteY199" fmla="*/ 260122 h 500319"/>
                <a:gd name="connsiteX200" fmla="*/ 39014 w 322786"/>
                <a:gd name="connsiteY200" fmla="*/ 258508 h 500319"/>
                <a:gd name="connsiteX201" fmla="*/ 37400 w 322786"/>
                <a:gd name="connsiteY201" fmla="*/ 258508 h 500319"/>
                <a:gd name="connsiteX202" fmla="*/ 35786 w 322786"/>
                <a:gd name="connsiteY202" fmla="*/ 256895 h 500319"/>
                <a:gd name="connsiteX203" fmla="*/ 35786 w 322786"/>
                <a:gd name="connsiteY203" fmla="*/ 256895 h 500319"/>
                <a:gd name="connsiteX204" fmla="*/ 34172 w 322786"/>
                <a:gd name="connsiteY204" fmla="*/ 256895 h 500319"/>
                <a:gd name="connsiteX205" fmla="*/ 32558 w 322786"/>
                <a:gd name="connsiteY205" fmla="*/ 256895 h 500319"/>
                <a:gd name="connsiteX206" fmla="*/ 29330 w 322786"/>
                <a:gd name="connsiteY206" fmla="*/ 255281 h 500319"/>
                <a:gd name="connsiteX207" fmla="*/ 27716 w 322786"/>
                <a:gd name="connsiteY207" fmla="*/ 253667 h 500319"/>
                <a:gd name="connsiteX208" fmla="*/ 26102 w 322786"/>
                <a:gd name="connsiteY208" fmla="*/ 252053 h 500319"/>
                <a:gd name="connsiteX209" fmla="*/ 26102 w 322786"/>
                <a:gd name="connsiteY209" fmla="*/ 248825 h 500319"/>
                <a:gd name="connsiteX210" fmla="*/ 26102 w 322786"/>
                <a:gd name="connsiteY210" fmla="*/ 247211 h 500319"/>
                <a:gd name="connsiteX211" fmla="*/ 13191 w 322786"/>
                <a:gd name="connsiteY211" fmla="*/ 223002 h 500319"/>
                <a:gd name="connsiteX212" fmla="*/ 13191 w 322786"/>
                <a:gd name="connsiteY212" fmla="*/ 223002 h 500319"/>
                <a:gd name="connsiteX213" fmla="*/ 13191 w 322786"/>
                <a:gd name="connsiteY213" fmla="*/ 221388 h 500319"/>
                <a:gd name="connsiteX214" fmla="*/ 13191 w 322786"/>
                <a:gd name="connsiteY214" fmla="*/ 219774 h 500319"/>
                <a:gd name="connsiteX215" fmla="*/ 13191 w 322786"/>
                <a:gd name="connsiteY215" fmla="*/ 218160 h 500319"/>
                <a:gd name="connsiteX216" fmla="*/ 18033 w 322786"/>
                <a:gd name="connsiteY216" fmla="*/ 211704 h 500319"/>
                <a:gd name="connsiteX217" fmla="*/ 21260 w 322786"/>
                <a:gd name="connsiteY217" fmla="*/ 203635 h 500319"/>
                <a:gd name="connsiteX218" fmla="*/ 22874 w 322786"/>
                <a:gd name="connsiteY218" fmla="*/ 198793 h 500319"/>
                <a:gd name="connsiteX219" fmla="*/ 22874 w 322786"/>
                <a:gd name="connsiteY219" fmla="*/ 195565 h 500319"/>
                <a:gd name="connsiteX220" fmla="*/ 22874 w 322786"/>
                <a:gd name="connsiteY220" fmla="*/ 189109 h 500319"/>
                <a:gd name="connsiteX221" fmla="*/ 24488 w 322786"/>
                <a:gd name="connsiteY221" fmla="*/ 185882 h 500319"/>
                <a:gd name="connsiteX222" fmla="*/ 27716 w 322786"/>
                <a:gd name="connsiteY222" fmla="*/ 179426 h 500319"/>
                <a:gd name="connsiteX223" fmla="*/ 27716 w 322786"/>
                <a:gd name="connsiteY223" fmla="*/ 177812 h 500319"/>
                <a:gd name="connsiteX224" fmla="*/ 27716 w 322786"/>
                <a:gd name="connsiteY224" fmla="*/ 174584 h 500319"/>
                <a:gd name="connsiteX225" fmla="*/ 27716 w 322786"/>
                <a:gd name="connsiteY225" fmla="*/ 172970 h 500319"/>
                <a:gd name="connsiteX226" fmla="*/ 27716 w 322786"/>
                <a:gd name="connsiteY226" fmla="*/ 172970 h 500319"/>
                <a:gd name="connsiteX227" fmla="*/ 26102 w 322786"/>
                <a:gd name="connsiteY227" fmla="*/ 171356 h 500319"/>
                <a:gd name="connsiteX228" fmla="*/ 24488 w 322786"/>
                <a:gd name="connsiteY228" fmla="*/ 169742 h 500319"/>
                <a:gd name="connsiteX229" fmla="*/ 24488 w 322786"/>
                <a:gd name="connsiteY229" fmla="*/ 168128 h 500319"/>
                <a:gd name="connsiteX230" fmla="*/ 21260 w 322786"/>
                <a:gd name="connsiteY230" fmla="*/ 160059 h 500319"/>
                <a:gd name="connsiteX231" fmla="*/ 21260 w 322786"/>
                <a:gd name="connsiteY231" fmla="*/ 158445 h 500319"/>
                <a:gd name="connsiteX232" fmla="*/ 21260 w 322786"/>
                <a:gd name="connsiteY232" fmla="*/ 156831 h 500319"/>
                <a:gd name="connsiteX233" fmla="*/ 22874 w 322786"/>
                <a:gd name="connsiteY233" fmla="*/ 156831 h 500319"/>
                <a:gd name="connsiteX234" fmla="*/ 24488 w 322786"/>
                <a:gd name="connsiteY234" fmla="*/ 155217 h 500319"/>
                <a:gd name="connsiteX235" fmla="*/ 27716 w 322786"/>
                <a:gd name="connsiteY235" fmla="*/ 155217 h 500319"/>
                <a:gd name="connsiteX236" fmla="*/ 30944 w 322786"/>
                <a:gd name="connsiteY236" fmla="*/ 155217 h 500319"/>
                <a:gd name="connsiteX237" fmla="*/ 30944 w 322786"/>
                <a:gd name="connsiteY237" fmla="*/ 153603 h 500319"/>
                <a:gd name="connsiteX238" fmla="*/ 32558 w 322786"/>
                <a:gd name="connsiteY238" fmla="*/ 151989 h 500319"/>
                <a:gd name="connsiteX239" fmla="*/ 39014 w 322786"/>
                <a:gd name="connsiteY239" fmla="*/ 142305 h 500319"/>
                <a:gd name="connsiteX240" fmla="*/ 37400 w 322786"/>
                <a:gd name="connsiteY240" fmla="*/ 140691 h 500319"/>
                <a:gd name="connsiteX241" fmla="*/ 37400 w 322786"/>
                <a:gd name="connsiteY241" fmla="*/ 139077 h 500319"/>
                <a:gd name="connsiteX242" fmla="*/ 35786 w 322786"/>
                <a:gd name="connsiteY242" fmla="*/ 139077 h 500319"/>
                <a:gd name="connsiteX243" fmla="*/ 35786 w 322786"/>
                <a:gd name="connsiteY243" fmla="*/ 137464 h 500319"/>
                <a:gd name="connsiteX244" fmla="*/ 35786 w 322786"/>
                <a:gd name="connsiteY244" fmla="*/ 135850 h 500319"/>
                <a:gd name="connsiteX245" fmla="*/ 35786 w 322786"/>
                <a:gd name="connsiteY245" fmla="*/ 132622 h 500319"/>
                <a:gd name="connsiteX246" fmla="*/ 37400 w 322786"/>
                <a:gd name="connsiteY246" fmla="*/ 131008 h 500319"/>
                <a:gd name="connsiteX247" fmla="*/ 35786 w 322786"/>
                <a:gd name="connsiteY247" fmla="*/ 129394 h 500319"/>
                <a:gd name="connsiteX248" fmla="*/ 35786 w 322786"/>
                <a:gd name="connsiteY248" fmla="*/ 126166 h 500319"/>
                <a:gd name="connsiteX249" fmla="*/ 34172 w 322786"/>
                <a:gd name="connsiteY249" fmla="*/ 121324 h 500319"/>
                <a:gd name="connsiteX250" fmla="*/ 32558 w 322786"/>
                <a:gd name="connsiteY250" fmla="*/ 119710 h 500319"/>
                <a:gd name="connsiteX251" fmla="*/ 32558 w 322786"/>
                <a:gd name="connsiteY251" fmla="*/ 118096 h 500319"/>
                <a:gd name="connsiteX252" fmla="*/ 30944 w 322786"/>
                <a:gd name="connsiteY252" fmla="*/ 118096 h 500319"/>
                <a:gd name="connsiteX253" fmla="*/ 29330 w 322786"/>
                <a:gd name="connsiteY253" fmla="*/ 118096 h 500319"/>
                <a:gd name="connsiteX254" fmla="*/ 29330 w 322786"/>
                <a:gd name="connsiteY254" fmla="*/ 118096 h 500319"/>
                <a:gd name="connsiteX255" fmla="*/ 27716 w 322786"/>
                <a:gd name="connsiteY255" fmla="*/ 114868 h 500319"/>
                <a:gd name="connsiteX256" fmla="*/ 27716 w 322786"/>
                <a:gd name="connsiteY256" fmla="*/ 113255 h 500319"/>
                <a:gd name="connsiteX257" fmla="*/ 27716 w 322786"/>
                <a:gd name="connsiteY257" fmla="*/ 111641 h 500319"/>
                <a:gd name="connsiteX258" fmla="*/ 27716 w 322786"/>
                <a:gd name="connsiteY258" fmla="*/ 111641 h 500319"/>
                <a:gd name="connsiteX259" fmla="*/ 24488 w 322786"/>
                <a:gd name="connsiteY259" fmla="*/ 108413 h 500319"/>
                <a:gd name="connsiteX260" fmla="*/ 22874 w 322786"/>
                <a:gd name="connsiteY260" fmla="*/ 108413 h 500319"/>
                <a:gd name="connsiteX261" fmla="*/ 22874 w 322786"/>
                <a:gd name="connsiteY261" fmla="*/ 108413 h 500319"/>
                <a:gd name="connsiteX262" fmla="*/ 21260 w 322786"/>
                <a:gd name="connsiteY262" fmla="*/ 110027 h 500319"/>
                <a:gd name="connsiteX263" fmla="*/ 19646 w 322786"/>
                <a:gd name="connsiteY263" fmla="*/ 110027 h 500319"/>
                <a:gd name="connsiteX264" fmla="*/ 18033 w 322786"/>
                <a:gd name="connsiteY264" fmla="*/ 110027 h 500319"/>
                <a:gd name="connsiteX265" fmla="*/ 16419 w 322786"/>
                <a:gd name="connsiteY265" fmla="*/ 108413 h 500319"/>
                <a:gd name="connsiteX266" fmla="*/ 16419 w 322786"/>
                <a:gd name="connsiteY266" fmla="*/ 105185 h 500319"/>
                <a:gd name="connsiteX267" fmla="*/ 14805 w 322786"/>
                <a:gd name="connsiteY267" fmla="*/ 98729 h 500319"/>
                <a:gd name="connsiteX268" fmla="*/ 13191 w 322786"/>
                <a:gd name="connsiteY268" fmla="*/ 92274 h 500319"/>
                <a:gd name="connsiteX269" fmla="*/ 14805 w 322786"/>
                <a:gd name="connsiteY269" fmla="*/ 82590 h 500319"/>
                <a:gd name="connsiteX270" fmla="*/ 13191 w 322786"/>
                <a:gd name="connsiteY270" fmla="*/ 79362 h 500319"/>
                <a:gd name="connsiteX271" fmla="*/ 11577 w 322786"/>
                <a:gd name="connsiteY271" fmla="*/ 76134 h 500319"/>
                <a:gd name="connsiteX272" fmla="*/ 9963 w 322786"/>
                <a:gd name="connsiteY272" fmla="*/ 74520 h 500319"/>
                <a:gd name="connsiteX273" fmla="*/ 5121 w 322786"/>
                <a:gd name="connsiteY273" fmla="*/ 68065 h 500319"/>
                <a:gd name="connsiteX274" fmla="*/ 5121 w 322786"/>
                <a:gd name="connsiteY274" fmla="*/ 64837 h 500319"/>
                <a:gd name="connsiteX275" fmla="*/ 5121 w 322786"/>
                <a:gd name="connsiteY275" fmla="*/ 63223 h 500319"/>
                <a:gd name="connsiteX276" fmla="*/ 5121 w 322786"/>
                <a:gd name="connsiteY276" fmla="*/ 61609 h 500319"/>
                <a:gd name="connsiteX277" fmla="*/ 6735 w 322786"/>
                <a:gd name="connsiteY277" fmla="*/ 59995 h 500319"/>
                <a:gd name="connsiteX278" fmla="*/ 8349 w 322786"/>
                <a:gd name="connsiteY278" fmla="*/ 56767 h 500319"/>
                <a:gd name="connsiteX279" fmla="*/ 8349 w 322786"/>
                <a:gd name="connsiteY279" fmla="*/ 55153 h 500319"/>
                <a:gd name="connsiteX280" fmla="*/ 9963 w 322786"/>
                <a:gd name="connsiteY280" fmla="*/ 47083 h 500319"/>
                <a:gd name="connsiteX281" fmla="*/ 9963 w 322786"/>
                <a:gd name="connsiteY281" fmla="*/ 45469 h 500319"/>
                <a:gd name="connsiteX282" fmla="*/ 11577 w 322786"/>
                <a:gd name="connsiteY282" fmla="*/ 43855 h 500319"/>
                <a:gd name="connsiteX283" fmla="*/ 13191 w 322786"/>
                <a:gd name="connsiteY283" fmla="*/ 42242 h 500319"/>
                <a:gd name="connsiteX284" fmla="*/ 21260 w 322786"/>
                <a:gd name="connsiteY284" fmla="*/ 39014 h 500319"/>
                <a:gd name="connsiteX285" fmla="*/ 22874 w 322786"/>
                <a:gd name="connsiteY285" fmla="*/ 39014 h 500319"/>
                <a:gd name="connsiteX286" fmla="*/ 24488 w 322786"/>
                <a:gd name="connsiteY286" fmla="*/ 39014 h 500319"/>
                <a:gd name="connsiteX287" fmla="*/ 26102 w 322786"/>
                <a:gd name="connsiteY287" fmla="*/ 39014 h 500319"/>
                <a:gd name="connsiteX288" fmla="*/ 27716 w 322786"/>
                <a:gd name="connsiteY288" fmla="*/ 39014 h 500319"/>
                <a:gd name="connsiteX289" fmla="*/ 27716 w 322786"/>
                <a:gd name="connsiteY289" fmla="*/ 40628 h 500319"/>
                <a:gd name="connsiteX290" fmla="*/ 29330 w 322786"/>
                <a:gd name="connsiteY290" fmla="*/ 45469 h 500319"/>
                <a:gd name="connsiteX291" fmla="*/ 29330 w 322786"/>
                <a:gd name="connsiteY291" fmla="*/ 47083 h 500319"/>
                <a:gd name="connsiteX292" fmla="*/ 30944 w 322786"/>
                <a:gd name="connsiteY292" fmla="*/ 48697 h 500319"/>
                <a:gd name="connsiteX293" fmla="*/ 34172 w 322786"/>
                <a:gd name="connsiteY293" fmla="*/ 51925 h 500319"/>
                <a:gd name="connsiteX294" fmla="*/ 34172 w 322786"/>
                <a:gd name="connsiteY294" fmla="*/ 53539 h 500319"/>
                <a:gd name="connsiteX295" fmla="*/ 34172 w 322786"/>
                <a:gd name="connsiteY295" fmla="*/ 55153 h 500319"/>
                <a:gd name="connsiteX296" fmla="*/ 34172 w 322786"/>
                <a:gd name="connsiteY296" fmla="*/ 56767 h 500319"/>
                <a:gd name="connsiteX297" fmla="*/ 34172 w 322786"/>
                <a:gd name="connsiteY297" fmla="*/ 58381 h 500319"/>
                <a:gd name="connsiteX298" fmla="*/ 35786 w 322786"/>
                <a:gd name="connsiteY298" fmla="*/ 58381 h 500319"/>
                <a:gd name="connsiteX299" fmla="*/ 35786 w 322786"/>
                <a:gd name="connsiteY299" fmla="*/ 59995 h 500319"/>
                <a:gd name="connsiteX300" fmla="*/ 37400 w 322786"/>
                <a:gd name="connsiteY300" fmla="*/ 61609 h 500319"/>
                <a:gd name="connsiteX301" fmla="*/ 37400 w 322786"/>
                <a:gd name="connsiteY301" fmla="*/ 61609 h 500319"/>
                <a:gd name="connsiteX302" fmla="*/ 42242 w 322786"/>
                <a:gd name="connsiteY302" fmla="*/ 64837 h 500319"/>
                <a:gd name="connsiteX303" fmla="*/ 45469 w 322786"/>
                <a:gd name="connsiteY303" fmla="*/ 66450 h 500319"/>
                <a:gd name="connsiteX304" fmla="*/ 47083 w 322786"/>
                <a:gd name="connsiteY304" fmla="*/ 66450 h 500319"/>
                <a:gd name="connsiteX305" fmla="*/ 50311 w 322786"/>
                <a:gd name="connsiteY305" fmla="*/ 66450 h 500319"/>
                <a:gd name="connsiteX306" fmla="*/ 51925 w 322786"/>
                <a:gd name="connsiteY306" fmla="*/ 66450 h 500319"/>
                <a:gd name="connsiteX307" fmla="*/ 51925 w 322786"/>
                <a:gd name="connsiteY307" fmla="*/ 64837 h 500319"/>
                <a:gd name="connsiteX308" fmla="*/ 53539 w 322786"/>
                <a:gd name="connsiteY308" fmla="*/ 59995 h 500319"/>
                <a:gd name="connsiteX309" fmla="*/ 58381 w 322786"/>
                <a:gd name="connsiteY309" fmla="*/ 53539 h 500319"/>
                <a:gd name="connsiteX310" fmla="*/ 59995 w 322786"/>
                <a:gd name="connsiteY310" fmla="*/ 50311 h 500319"/>
                <a:gd name="connsiteX311" fmla="*/ 59995 w 322786"/>
                <a:gd name="connsiteY311" fmla="*/ 48697 h 500319"/>
                <a:gd name="connsiteX312" fmla="*/ 59995 w 322786"/>
                <a:gd name="connsiteY312" fmla="*/ 47083 h 500319"/>
                <a:gd name="connsiteX313" fmla="*/ 58381 w 322786"/>
                <a:gd name="connsiteY313" fmla="*/ 40628 h 500319"/>
                <a:gd name="connsiteX314" fmla="*/ 58381 w 322786"/>
                <a:gd name="connsiteY314" fmla="*/ 37400 h 500319"/>
                <a:gd name="connsiteX315" fmla="*/ 59995 w 322786"/>
                <a:gd name="connsiteY315" fmla="*/ 30944 h 500319"/>
                <a:gd name="connsiteX316" fmla="*/ 59995 w 322786"/>
                <a:gd name="connsiteY316" fmla="*/ 30944 h 500319"/>
                <a:gd name="connsiteX317" fmla="*/ 58381 w 322786"/>
                <a:gd name="connsiteY317" fmla="*/ 29330 h 500319"/>
                <a:gd name="connsiteX318" fmla="*/ 58381 w 322786"/>
                <a:gd name="connsiteY318" fmla="*/ 27716 h 500319"/>
                <a:gd name="connsiteX319" fmla="*/ 56767 w 322786"/>
                <a:gd name="connsiteY319" fmla="*/ 27716 h 500319"/>
                <a:gd name="connsiteX320" fmla="*/ 56767 w 322786"/>
                <a:gd name="connsiteY320" fmla="*/ 26102 h 500319"/>
                <a:gd name="connsiteX321" fmla="*/ 55153 w 322786"/>
                <a:gd name="connsiteY321" fmla="*/ 26102 h 500319"/>
                <a:gd name="connsiteX322" fmla="*/ 55153 w 322786"/>
                <a:gd name="connsiteY322" fmla="*/ 24488 h 500319"/>
                <a:gd name="connsiteX323" fmla="*/ 53539 w 322786"/>
                <a:gd name="connsiteY323" fmla="*/ 22874 h 500319"/>
                <a:gd name="connsiteX324" fmla="*/ 53539 w 322786"/>
                <a:gd name="connsiteY324" fmla="*/ 19646 h 500319"/>
                <a:gd name="connsiteX325" fmla="*/ 55153 w 322786"/>
                <a:gd name="connsiteY325" fmla="*/ 14805 h 500319"/>
                <a:gd name="connsiteX326" fmla="*/ 56767 w 322786"/>
                <a:gd name="connsiteY326" fmla="*/ 13191 h 500319"/>
                <a:gd name="connsiteX327" fmla="*/ 56767 w 322786"/>
                <a:gd name="connsiteY327" fmla="*/ 13191 h 500319"/>
                <a:gd name="connsiteX328" fmla="*/ 58381 w 322786"/>
                <a:gd name="connsiteY328" fmla="*/ 11577 h 500319"/>
                <a:gd name="connsiteX329" fmla="*/ 61609 w 322786"/>
                <a:gd name="connsiteY329" fmla="*/ 11577 h 500319"/>
                <a:gd name="connsiteX330" fmla="*/ 61609 w 322786"/>
                <a:gd name="connsiteY330" fmla="*/ 13191 h 500319"/>
                <a:gd name="connsiteX331" fmla="*/ 63223 w 322786"/>
                <a:gd name="connsiteY331" fmla="*/ 13191 h 500319"/>
                <a:gd name="connsiteX332" fmla="*/ 72906 w 322786"/>
                <a:gd name="connsiteY332" fmla="*/ 13191 h 500319"/>
                <a:gd name="connsiteX333" fmla="*/ 74520 w 322786"/>
                <a:gd name="connsiteY333" fmla="*/ 13191 h 500319"/>
                <a:gd name="connsiteX334" fmla="*/ 74520 w 322786"/>
                <a:gd name="connsiteY334" fmla="*/ 13191 h 500319"/>
                <a:gd name="connsiteX335" fmla="*/ 76134 w 322786"/>
                <a:gd name="connsiteY335" fmla="*/ 13191 h 500319"/>
                <a:gd name="connsiteX336" fmla="*/ 84204 w 322786"/>
                <a:gd name="connsiteY336" fmla="*/ 6735 h 500319"/>
                <a:gd name="connsiteX337" fmla="*/ 85818 w 322786"/>
                <a:gd name="connsiteY337" fmla="*/ 5121 h 500319"/>
                <a:gd name="connsiteX338" fmla="*/ 89046 w 322786"/>
                <a:gd name="connsiteY338" fmla="*/ 9963 h 500319"/>
                <a:gd name="connsiteX339" fmla="*/ 106799 w 322786"/>
                <a:gd name="connsiteY339" fmla="*/ 47083 h 500319"/>
                <a:gd name="connsiteX340" fmla="*/ 110027 w 322786"/>
                <a:gd name="connsiteY340" fmla="*/ 58381 h 500319"/>
                <a:gd name="connsiteX341" fmla="*/ 111641 w 322786"/>
                <a:gd name="connsiteY341" fmla="*/ 63223 h 500319"/>
                <a:gd name="connsiteX342" fmla="*/ 114869 w 322786"/>
                <a:gd name="connsiteY342" fmla="*/ 66450 h 50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322786" h="500319">
                  <a:moveTo>
                    <a:pt x="116482" y="68065"/>
                  </a:moveTo>
                  <a:lnTo>
                    <a:pt x="118096" y="69678"/>
                  </a:lnTo>
                  <a:lnTo>
                    <a:pt x="142305" y="84204"/>
                  </a:lnTo>
                  <a:lnTo>
                    <a:pt x="148761" y="92274"/>
                  </a:lnTo>
                  <a:lnTo>
                    <a:pt x="156831" y="110027"/>
                  </a:lnTo>
                  <a:lnTo>
                    <a:pt x="163287" y="116482"/>
                  </a:lnTo>
                  <a:lnTo>
                    <a:pt x="164900" y="118096"/>
                  </a:lnTo>
                  <a:lnTo>
                    <a:pt x="164900" y="121324"/>
                  </a:lnTo>
                  <a:lnTo>
                    <a:pt x="168128" y="129394"/>
                  </a:lnTo>
                  <a:lnTo>
                    <a:pt x="169742" y="132622"/>
                  </a:lnTo>
                  <a:lnTo>
                    <a:pt x="181040" y="145533"/>
                  </a:lnTo>
                  <a:lnTo>
                    <a:pt x="192337" y="155217"/>
                  </a:lnTo>
                  <a:lnTo>
                    <a:pt x="250439" y="185882"/>
                  </a:lnTo>
                  <a:lnTo>
                    <a:pt x="256894" y="189109"/>
                  </a:lnTo>
                  <a:lnTo>
                    <a:pt x="276262" y="200407"/>
                  </a:lnTo>
                  <a:lnTo>
                    <a:pt x="279490" y="205249"/>
                  </a:lnTo>
                  <a:lnTo>
                    <a:pt x="287559" y="216546"/>
                  </a:lnTo>
                  <a:lnTo>
                    <a:pt x="294015" y="227844"/>
                  </a:lnTo>
                  <a:lnTo>
                    <a:pt x="295629" y="231072"/>
                  </a:lnTo>
                  <a:lnTo>
                    <a:pt x="298857" y="232686"/>
                  </a:lnTo>
                  <a:lnTo>
                    <a:pt x="305312" y="237527"/>
                  </a:lnTo>
                  <a:lnTo>
                    <a:pt x="308540" y="239141"/>
                  </a:lnTo>
                  <a:lnTo>
                    <a:pt x="310154" y="242369"/>
                  </a:lnTo>
                  <a:lnTo>
                    <a:pt x="318224" y="261736"/>
                  </a:lnTo>
                  <a:lnTo>
                    <a:pt x="319838" y="266578"/>
                  </a:lnTo>
                  <a:lnTo>
                    <a:pt x="319838" y="271420"/>
                  </a:lnTo>
                  <a:lnTo>
                    <a:pt x="318224" y="290787"/>
                  </a:lnTo>
                  <a:lnTo>
                    <a:pt x="319838" y="314996"/>
                  </a:lnTo>
                  <a:lnTo>
                    <a:pt x="318224" y="332749"/>
                  </a:lnTo>
                  <a:lnTo>
                    <a:pt x="316610" y="340819"/>
                  </a:lnTo>
                  <a:lnTo>
                    <a:pt x="292401" y="400535"/>
                  </a:lnTo>
                  <a:lnTo>
                    <a:pt x="289173" y="408604"/>
                  </a:lnTo>
                  <a:lnTo>
                    <a:pt x="292401" y="431199"/>
                  </a:lnTo>
                  <a:lnTo>
                    <a:pt x="294015" y="444111"/>
                  </a:lnTo>
                  <a:lnTo>
                    <a:pt x="294015" y="448953"/>
                  </a:lnTo>
                  <a:lnTo>
                    <a:pt x="298857" y="457022"/>
                  </a:lnTo>
                  <a:lnTo>
                    <a:pt x="298857" y="461864"/>
                  </a:lnTo>
                  <a:lnTo>
                    <a:pt x="300471" y="466706"/>
                  </a:lnTo>
                  <a:lnTo>
                    <a:pt x="298857" y="471548"/>
                  </a:lnTo>
                  <a:lnTo>
                    <a:pt x="297243" y="479617"/>
                  </a:lnTo>
                  <a:lnTo>
                    <a:pt x="295629" y="481231"/>
                  </a:lnTo>
                  <a:lnTo>
                    <a:pt x="295629" y="481231"/>
                  </a:lnTo>
                  <a:lnTo>
                    <a:pt x="294015" y="481231"/>
                  </a:lnTo>
                  <a:lnTo>
                    <a:pt x="290787" y="482845"/>
                  </a:lnTo>
                  <a:lnTo>
                    <a:pt x="289173" y="484459"/>
                  </a:lnTo>
                  <a:lnTo>
                    <a:pt x="287559" y="487687"/>
                  </a:lnTo>
                  <a:lnTo>
                    <a:pt x="287559" y="489301"/>
                  </a:lnTo>
                  <a:lnTo>
                    <a:pt x="287559" y="492529"/>
                  </a:lnTo>
                  <a:lnTo>
                    <a:pt x="289173" y="494143"/>
                  </a:lnTo>
                  <a:lnTo>
                    <a:pt x="292401" y="500598"/>
                  </a:lnTo>
                  <a:lnTo>
                    <a:pt x="292401" y="503826"/>
                  </a:lnTo>
                  <a:lnTo>
                    <a:pt x="292401" y="507054"/>
                  </a:lnTo>
                  <a:lnTo>
                    <a:pt x="289173" y="508668"/>
                  </a:lnTo>
                  <a:lnTo>
                    <a:pt x="287559" y="508668"/>
                  </a:lnTo>
                  <a:lnTo>
                    <a:pt x="284331" y="508668"/>
                  </a:lnTo>
                  <a:lnTo>
                    <a:pt x="268192" y="500598"/>
                  </a:lnTo>
                  <a:lnTo>
                    <a:pt x="268192" y="498984"/>
                  </a:lnTo>
                  <a:lnTo>
                    <a:pt x="266578" y="495757"/>
                  </a:lnTo>
                  <a:lnTo>
                    <a:pt x="268192" y="494143"/>
                  </a:lnTo>
                  <a:lnTo>
                    <a:pt x="268192" y="489301"/>
                  </a:lnTo>
                  <a:lnTo>
                    <a:pt x="268192" y="486073"/>
                  </a:lnTo>
                  <a:lnTo>
                    <a:pt x="268192" y="484459"/>
                  </a:lnTo>
                  <a:lnTo>
                    <a:pt x="266578" y="479617"/>
                  </a:lnTo>
                  <a:lnTo>
                    <a:pt x="261736" y="478003"/>
                  </a:lnTo>
                  <a:lnTo>
                    <a:pt x="253667" y="476389"/>
                  </a:lnTo>
                  <a:lnTo>
                    <a:pt x="235914" y="474775"/>
                  </a:lnTo>
                  <a:lnTo>
                    <a:pt x="226230" y="476389"/>
                  </a:lnTo>
                  <a:lnTo>
                    <a:pt x="221388" y="479617"/>
                  </a:lnTo>
                  <a:lnTo>
                    <a:pt x="218160" y="481231"/>
                  </a:lnTo>
                  <a:lnTo>
                    <a:pt x="213318" y="482845"/>
                  </a:lnTo>
                  <a:lnTo>
                    <a:pt x="210090" y="482845"/>
                  </a:lnTo>
                  <a:lnTo>
                    <a:pt x="205249" y="479617"/>
                  </a:lnTo>
                  <a:lnTo>
                    <a:pt x="200407" y="471548"/>
                  </a:lnTo>
                  <a:lnTo>
                    <a:pt x="197179" y="468320"/>
                  </a:lnTo>
                  <a:lnTo>
                    <a:pt x="189109" y="471548"/>
                  </a:lnTo>
                  <a:lnTo>
                    <a:pt x="185882" y="469934"/>
                  </a:lnTo>
                  <a:lnTo>
                    <a:pt x="179426" y="466706"/>
                  </a:lnTo>
                  <a:lnTo>
                    <a:pt x="176198" y="463478"/>
                  </a:lnTo>
                  <a:lnTo>
                    <a:pt x="172970" y="465092"/>
                  </a:lnTo>
                  <a:lnTo>
                    <a:pt x="171356" y="466706"/>
                  </a:lnTo>
                  <a:lnTo>
                    <a:pt x="168128" y="468320"/>
                  </a:lnTo>
                  <a:lnTo>
                    <a:pt x="164900" y="468320"/>
                  </a:lnTo>
                  <a:lnTo>
                    <a:pt x="161673" y="468320"/>
                  </a:lnTo>
                  <a:lnTo>
                    <a:pt x="151989" y="461864"/>
                  </a:lnTo>
                  <a:lnTo>
                    <a:pt x="147147" y="460250"/>
                  </a:lnTo>
                  <a:lnTo>
                    <a:pt x="139078" y="461864"/>
                  </a:lnTo>
                  <a:lnTo>
                    <a:pt x="134236" y="463478"/>
                  </a:lnTo>
                  <a:lnTo>
                    <a:pt x="129394" y="465092"/>
                  </a:lnTo>
                  <a:lnTo>
                    <a:pt x="124552" y="468320"/>
                  </a:lnTo>
                  <a:lnTo>
                    <a:pt x="118096" y="466706"/>
                  </a:lnTo>
                  <a:lnTo>
                    <a:pt x="110027" y="461864"/>
                  </a:lnTo>
                  <a:lnTo>
                    <a:pt x="100343" y="450566"/>
                  </a:lnTo>
                  <a:lnTo>
                    <a:pt x="113255" y="440883"/>
                  </a:lnTo>
                  <a:lnTo>
                    <a:pt x="119710" y="437655"/>
                  </a:lnTo>
                  <a:lnTo>
                    <a:pt x="121324" y="436041"/>
                  </a:lnTo>
                  <a:lnTo>
                    <a:pt x="124552" y="436041"/>
                  </a:lnTo>
                  <a:lnTo>
                    <a:pt x="126166" y="434427"/>
                  </a:lnTo>
                  <a:lnTo>
                    <a:pt x="126166" y="431199"/>
                  </a:lnTo>
                  <a:lnTo>
                    <a:pt x="129394" y="421516"/>
                  </a:lnTo>
                  <a:lnTo>
                    <a:pt x="131008" y="419902"/>
                  </a:lnTo>
                  <a:lnTo>
                    <a:pt x="132622" y="418288"/>
                  </a:lnTo>
                  <a:lnTo>
                    <a:pt x="135850" y="416674"/>
                  </a:lnTo>
                  <a:lnTo>
                    <a:pt x="155217" y="405376"/>
                  </a:lnTo>
                  <a:lnTo>
                    <a:pt x="158445" y="400535"/>
                  </a:lnTo>
                  <a:lnTo>
                    <a:pt x="158445" y="395693"/>
                  </a:lnTo>
                  <a:lnTo>
                    <a:pt x="158445" y="394079"/>
                  </a:lnTo>
                  <a:lnTo>
                    <a:pt x="158445" y="394079"/>
                  </a:lnTo>
                  <a:lnTo>
                    <a:pt x="156831" y="392465"/>
                  </a:lnTo>
                  <a:lnTo>
                    <a:pt x="151989" y="389237"/>
                  </a:lnTo>
                  <a:lnTo>
                    <a:pt x="147147" y="387623"/>
                  </a:lnTo>
                  <a:lnTo>
                    <a:pt x="147147" y="386009"/>
                  </a:lnTo>
                  <a:lnTo>
                    <a:pt x="145533" y="382781"/>
                  </a:lnTo>
                  <a:lnTo>
                    <a:pt x="147147" y="376326"/>
                  </a:lnTo>
                  <a:lnTo>
                    <a:pt x="147147" y="374712"/>
                  </a:lnTo>
                  <a:lnTo>
                    <a:pt x="148761" y="371484"/>
                  </a:lnTo>
                  <a:lnTo>
                    <a:pt x="150375" y="371484"/>
                  </a:lnTo>
                  <a:lnTo>
                    <a:pt x="150375" y="371484"/>
                  </a:lnTo>
                  <a:lnTo>
                    <a:pt x="153603" y="366642"/>
                  </a:lnTo>
                  <a:lnTo>
                    <a:pt x="160058" y="361800"/>
                  </a:lnTo>
                  <a:lnTo>
                    <a:pt x="160058" y="360186"/>
                  </a:lnTo>
                  <a:lnTo>
                    <a:pt x="161673" y="358572"/>
                  </a:lnTo>
                  <a:lnTo>
                    <a:pt x="160058" y="350503"/>
                  </a:lnTo>
                  <a:lnTo>
                    <a:pt x="163287" y="339205"/>
                  </a:lnTo>
                  <a:lnTo>
                    <a:pt x="166514" y="327908"/>
                  </a:lnTo>
                  <a:lnTo>
                    <a:pt x="168128" y="324680"/>
                  </a:lnTo>
                  <a:lnTo>
                    <a:pt x="171356" y="321452"/>
                  </a:lnTo>
                  <a:lnTo>
                    <a:pt x="172970" y="319838"/>
                  </a:lnTo>
                  <a:lnTo>
                    <a:pt x="176198" y="316610"/>
                  </a:lnTo>
                  <a:lnTo>
                    <a:pt x="177812" y="313382"/>
                  </a:lnTo>
                  <a:lnTo>
                    <a:pt x="177812" y="311768"/>
                  </a:lnTo>
                  <a:lnTo>
                    <a:pt x="177812" y="310154"/>
                  </a:lnTo>
                  <a:lnTo>
                    <a:pt x="176198" y="308540"/>
                  </a:lnTo>
                  <a:lnTo>
                    <a:pt x="174584" y="303699"/>
                  </a:lnTo>
                  <a:lnTo>
                    <a:pt x="172970" y="300471"/>
                  </a:lnTo>
                  <a:lnTo>
                    <a:pt x="172970" y="298857"/>
                  </a:lnTo>
                  <a:lnTo>
                    <a:pt x="172970" y="292401"/>
                  </a:lnTo>
                  <a:lnTo>
                    <a:pt x="172970" y="290787"/>
                  </a:lnTo>
                  <a:lnTo>
                    <a:pt x="172970" y="289173"/>
                  </a:lnTo>
                  <a:lnTo>
                    <a:pt x="171356" y="285945"/>
                  </a:lnTo>
                  <a:lnTo>
                    <a:pt x="171356" y="284331"/>
                  </a:lnTo>
                  <a:lnTo>
                    <a:pt x="171356" y="282717"/>
                  </a:lnTo>
                  <a:lnTo>
                    <a:pt x="171356" y="276262"/>
                  </a:lnTo>
                  <a:lnTo>
                    <a:pt x="171356" y="274648"/>
                  </a:lnTo>
                  <a:lnTo>
                    <a:pt x="169742" y="271420"/>
                  </a:lnTo>
                  <a:lnTo>
                    <a:pt x="169742" y="271420"/>
                  </a:lnTo>
                  <a:lnTo>
                    <a:pt x="166514" y="268192"/>
                  </a:lnTo>
                  <a:lnTo>
                    <a:pt x="166514" y="260122"/>
                  </a:lnTo>
                  <a:lnTo>
                    <a:pt x="166514" y="248825"/>
                  </a:lnTo>
                  <a:lnTo>
                    <a:pt x="166514" y="245597"/>
                  </a:lnTo>
                  <a:lnTo>
                    <a:pt x="166514" y="242369"/>
                  </a:lnTo>
                  <a:lnTo>
                    <a:pt x="164900" y="242369"/>
                  </a:lnTo>
                  <a:lnTo>
                    <a:pt x="145533" y="243983"/>
                  </a:lnTo>
                  <a:lnTo>
                    <a:pt x="132622" y="242369"/>
                  </a:lnTo>
                  <a:lnTo>
                    <a:pt x="126166" y="242369"/>
                  </a:lnTo>
                  <a:lnTo>
                    <a:pt x="126166" y="242369"/>
                  </a:lnTo>
                  <a:lnTo>
                    <a:pt x="124552" y="242369"/>
                  </a:lnTo>
                  <a:lnTo>
                    <a:pt x="121324" y="243983"/>
                  </a:lnTo>
                  <a:lnTo>
                    <a:pt x="116482" y="243983"/>
                  </a:lnTo>
                  <a:lnTo>
                    <a:pt x="114869" y="243983"/>
                  </a:lnTo>
                  <a:lnTo>
                    <a:pt x="113255" y="245597"/>
                  </a:lnTo>
                  <a:lnTo>
                    <a:pt x="111641" y="245597"/>
                  </a:lnTo>
                  <a:lnTo>
                    <a:pt x="110027" y="247211"/>
                  </a:lnTo>
                  <a:lnTo>
                    <a:pt x="100343" y="247211"/>
                  </a:lnTo>
                  <a:lnTo>
                    <a:pt x="97115" y="248825"/>
                  </a:lnTo>
                  <a:lnTo>
                    <a:pt x="95501" y="248825"/>
                  </a:lnTo>
                  <a:lnTo>
                    <a:pt x="93887" y="248825"/>
                  </a:lnTo>
                  <a:lnTo>
                    <a:pt x="89046" y="247211"/>
                  </a:lnTo>
                  <a:lnTo>
                    <a:pt x="87432" y="247211"/>
                  </a:lnTo>
                  <a:lnTo>
                    <a:pt x="80976" y="247211"/>
                  </a:lnTo>
                  <a:lnTo>
                    <a:pt x="71292" y="247211"/>
                  </a:lnTo>
                  <a:lnTo>
                    <a:pt x="69678" y="247211"/>
                  </a:lnTo>
                  <a:lnTo>
                    <a:pt x="68064" y="247211"/>
                  </a:lnTo>
                  <a:lnTo>
                    <a:pt x="66451" y="247211"/>
                  </a:lnTo>
                  <a:lnTo>
                    <a:pt x="66451" y="248825"/>
                  </a:lnTo>
                  <a:lnTo>
                    <a:pt x="64837" y="250439"/>
                  </a:lnTo>
                  <a:lnTo>
                    <a:pt x="61609" y="256895"/>
                  </a:lnTo>
                  <a:lnTo>
                    <a:pt x="61609" y="256895"/>
                  </a:lnTo>
                  <a:lnTo>
                    <a:pt x="59995" y="258508"/>
                  </a:lnTo>
                  <a:lnTo>
                    <a:pt x="58381" y="258508"/>
                  </a:lnTo>
                  <a:lnTo>
                    <a:pt x="58381" y="258508"/>
                  </a:lnTo>
                  <a:lnTo>
                    <a:pt x="56767" y="256895"/>
                  </a:lnTo>
                  <a:lnTo>
                    <a:pt x="56767" y="256895"/>
                  </a:lnTo>
                  <a:lnTo>
                    <a:pt x="53539" y="255281"/>
                  </a:lnTo>
                  <a:lnTo>
                    <a:pt x="51925" y="255281"/>
                  </a:lnTo>
                  <a:lnTo>
                    <a:pt x="51925" y="253667"/>
                  </a:lnTo>
                  <a:lnTo>
                    <a:pt x="50311" y="252053"/>
                  </a:lnTo>
                  <a:lnTo>
                    <a:pt x="48697" y="252053"/>
                  </a:lnTo>
                  <a:lnTo>
                    <a:pt x="47083" y="252053"/>
                  </a:lnTo>
                  <a:lnTo>
                    <a:pt x="47083" y="252053"/>
                  </a:lnTo>
                  <a:lnTo>
                    <a:pt x="45469" y="252053"/>
                  </a:lnTo>
                  <a:lnTo>
                    <a:pt x="45469" y="252053"/>
                  </a:lnTo>
                  <a:lnTo>
                    <a:pt x="45469" y="253667"/>
                  </a:lnTo>
                  <a:lnTo>
                    <a:pt x="45469" y="255281"/>
                  </a:lnTo>
                  <a:lnTo>
                    <a:pt x="47083" y="256895"/>
                  </a:lnTo>
                  <a:lnTo>
                    <a:pt x="47083" y="258508"/>
                  </a:lnTo>
                  <a:lnTo>
                    <a:pt x="45469" y="258508"/>
                  </a:lnTo>
                  <a:lnTo>
                    <a:pt x="43855" y="260122"/>
                  </a:lnTo>
                  <a:lnTo>
                    <a:pt x="42242" y="260122"/>
                  </a:lnTo>
                  <a:lnTo>
                    <a:pt x="42242" y="260122"/>
                  </a:lnTo>
                  <a:lnTo>
                    <a:pt x="40628" y="260122"/>
                  </a:lnTo>
                  <a:lnTo>
                    <a:pt x="39014" y="258508"/>
                  </a:lnTo>
                  <a:lnTo>
                    <a:pt x="37400" y="258508"/>
                  </a:lnTo>
                  <a:lnTo>
                    <a:pt x="35786" y="256895"/>
                  </a:lnTo>
                  <a:lnTo>
                    <a:pt x="35786" y="256895"/>
                  </a:lnTo>
                  <a:lnTo>
                    <a:pt x="34172" y="256895"/>
                  </a:lnTo>
                  <a:lnTo>
                    <a:pt x="32558" y="256895"/>
                  </a:lnTo>
                  <a:lnTo>
                    <a:pt x="29330" y="255281"/>
                  </a:lnTo>
                  <a:lnTo>
                    <a:pt x="27716" y="253667"/>
                  </a:lnTo>
                  <a:lnTo>
                    <a:pt x="26102" y="252053"/>
                  </a:lnTo>
                  <a:lnTo>
                    <a:pt x="26102" y="248825"/>
                  </a:lnTo>
                  <a:lnTo>
                    <a:pt x="26102" y="247211"/>
                  </a:lnTo>
                  <a:lnTo>
                    <a:pt x="13191" y="223002"/>
                  </a:lnTo>
                  <a:lnTo>
                    <a:pt x="13191" y="223002"/>
                  </a:lnTo>
                  <a:lnTo>
                    <a:pt x="13191" y="221388"/>
                  </a:lnTo>
                  <a:lnTo>
                    <a:pt x="13191" y="219774"/>
                  </a:lnTo>
                  <a:lnTo>
                    <a:pt x="13191" y="218160"/>
                  </a:lnTo>
                  <a:lnTo>
                    <a:pt x="18033" y="211704"/>
                  </a:lnTo>
                  <a:lnTo>
                    <a:pt x="21260" y="203635"/>
                  </a:lnTo>
                  <a:lnTo>
                    <a:pt x="22874" y="198793"/>
                  </a:lnTo>
                  <a:lnTo>
                    <a:pt x="22874" y="195565"/>
                  </a:lnTo>
                  <a:lnTo>
                    <a:pt x="22874" y="189109"/>
                  </a:lnTo>
                  <a:lnTo>
                    <a:pt x="24488" y="185882"/>
                  </a:lnTo>
                  <a:lnTo>
                    <a:pt x="27716" y="179426"/>
                  </a:lnTo>
                  <a:lnTo>
                    <a:pt x="27716" y="177812"/>
                  </a:lnTo>
                  <a:lnTo>
                    <a:pt x="27716" y="174584"/>
                  </a:lnTo>
                  <a:lnTo>
                    <a:pt x="27716" y="172970"/>
                  </a:lnTo>
                  <a:lnTo>
                    <a:pt x="27716" y="172970"/>
                  </a:lnTo>
                  <a:lnTo>
                    <a:pt x="26102" y="171356"/>
                  </a:lnTo>
                  <a:lnTo>
                    <a:pt x="24488" y="169742"/>
                  </a:lnTo>
                  <a:lnTo>
                    <a:pt x="24488" y="168128"/>
                  </a:lnTo>
                  <a:lnTo>
                    <a:pt x="21260" y="160059"/>
                  </a:lnTo>
                  <a:lnTo>
                    <a:pt x="21260" y="158445"/>
                  </a:lnTo>
                  <a:lnTo>
                    <a:pt x="21260" y="156831"/>
                  </a:lnTo>
                  <a:lnTo>
                    <a:pt x="22874" y="156831"/>
                  </a:lnTo>
                  <a:lnTo>
                    <a:pt x="24488" y="155217"/>
                  </a:lnTo>
                  <a:lnTo>
                    <a:pt x="27716" y="155217"/>
                  </a:lnTo>
                  <a:lnTo>
                    <a:pt x="30944" y="155217"/>
                  </a:lnTo>
                  <a:lnTo>
                    <a:pt x="30944" y="153603"/>
                  </a:lnTo>
                  <a:lnTo>
                    <a:pt x="32558" y="151989"/>
                  </a:lnTo>
                  <a:lnTo>
                    <a:pt x="39014" y="142305"/>
                  </a:lnTo>
                  <a:lnTo>
                    <a:pt x="37400" y="140691"/>
                  </a:lnTo>
                  <a:lnTo>
                    <a:pt x="37400" y="139077"/>
                  </a:lnTo>
                  <a:lnTo>
                    <a:pt x="35786" y="139077"/>
                  </a:lnTo>
                  <a:lnTo>
                    <a:pt x="35786" y="137464"/>
                  </a:lnTo>
                  <a:lnTo>
                    <a:pt x="35786" y="135850"/>
                  </a:lnTo>
                  <a:lnTo>
                    <a:pt x="35786" y="132622"/>
                  </a:lnTo>
                  <a:lnTo>
                    <a:pt x="37400" y="131008"/>
                  </a:lnTo>
                  <a:lnTo>
                    <a:pt x="35786" y="129394"/>
                  </a:lnTo>
                  <a:lnTo>
                    <a:pt x="35786" y="126166"/>
                  </a:lnTo>
                  <a:lnTo>
                    <a:pt x="34172" y="121324"/>
                  </a:lnTo>
                  <a:lnTo>
                    <a:pt x="32558" y="119710"/>
                  </a:lnTo>
                  <a:lnTo>
                    <a:pt x="32558" y="118096"/>
                  </a:lnTo>
                  <a:lnTo>
                    <a:pt x="30944" y="118096"/>
                  </a:lnTo>
                  <a:lnTo>
                    <a:pt x="29330" y="118096"/>
                  </a:lnTo>
                  <a:lnTo>
                    <a:pt x="29330" y="118096"/>
                  </a:lnTo>
                  <a:lnTo>
                    <a:pt x="27716" y="114868"/>
                  </a:lnTo>
                  <a:lnTo>
                    <a:pt x="27716" y="113255"/>
                  </a:lnTo>
                  <a:lnTo>
                    <a:pt x="27716" y="111641"/>
                  </a:lnTo>
                  <a:lnTo>
                    <a:pt x="27716" y="111641"/>
                  </a:lnTo>
                  <a:lnTo>
                    <a:pt x="24488" y="108413"/>
                  </a:lnTo>
                  <a:lnTo>
                    <a:pt x="22874" y="108413"/>
                  </a:lnTo>
                  <a:lnTo>
                    <a:pt x="22874" y="108413"/>
                  </a:lnTo>
                  <a:lnTo>
                    <a:pt x="21260" y="110027"/>
                  </a:lnTo>
                  <a:lnTo>
                    <a:pt x="19646" y="110027"/>
                  </a:lnTo>
                  <a:lnTo>
                    <a:pt x="18033" y="110027"/>
                  </a:lnTo>
                  <a:lnTo>
                    <a:pt x="16419" y="108413"/>
                  </a:lnTo>
                  <a:lnTo>
                    <a:pt x="16419" y="105185"/>
                  </a:lnTo>
                  <a:lnTo>
                    <a:pt x="14805" y="98729"/>
                  </a:lnTo>
                  <a:lnTo>
                    <a:pt x="13191" y="92274"/>
                  </a:lnTo>
                  <a:lnTo>
                    <a:pt x="14805" y="82590"/>
                  </a:lnTo>
                  <a:lnTo>
                    <a:pt x="13191" y="79362"/>
                  </a:lnTo>
                  <a:lnTo>
                    <a:pt x="11577" y="76134"/>
                  </a:lnTo>
                  <a:lnTo>
                    <a:pt x="9963" y="74520"/>
                  </a:lnTo>
                  <a:lnTo>
                    <a:pt x="5121" y="68065"/>
                  </a:lnTo>
                  <a:lnTo>
                    <a:pt x="5121" y="64837"/>
                  </a:lnTo>
                  <a:lnTo>
                    <a:pt x="5121" y="63223"/>
                  </a:lnTo>
                  <a:lnTo>
                    <a:pt x="5121" y="61609"/>
                  </a:lnTo>
                  <a:lnTo>
                    <a:pt x="6735" y="59995"/>
                  </a:lnTo>
                  <a:lnTo>
                    <a:pt x="8349" y="56767"/>
                  </a:lnTo>
                  <a:lnTo>
                    <a:pt x="8349" y="55153"/>
                  </a:lnTo>
                  <a:lnTo>
                    <a:pt x="9963" y="47083"/>
                  </a:lnTo>
                  <a:lnTo>
                    <a:pt x="9963" y="45469"/>
                  </a:lnTo>
                  <a:lnTo>
                    <a:pt x="11577" y="43855"/>
                  </a:lnTo>
                  <a:lnTo>
                    <a:pt x="13191" y="42242"/>
                  </a:lnTo>
                  <a:lnTo>
                    <a:pt x="21260" y="39014"/>
                  </a:lnTo>
                  <a:lnTo>
                    <a:pt x="22874" y="39014"/>
                  </a:lnTo>
                  <a:lnTo>
                    <a:pt x="24488" y="39014"/>
                  </a:lnTo>
                  <a:lnTo>
                    <a:pt x="26102" y="39014"/>
                  </a:lnTo>
                  <a:lnTo>
                    <a:pt x="27716" y="39014"/>
                  </a:lnTo>
                  <a:lnTo>
                    <a:pt x="27716" y="40628"/>
                  </a:lnTo>
                  <a:lnTo>
                    <a:pt x="29330" y="45469"/>
                  </a:lnTo>
                  <a:lnTo>
                    <a:pt x="29330" y="47083"/>
                  </a:lnTo>
                  <a:lnTo>
                    <a:pt x="30944" y="48697"/>
                  </a:lnTo>
                  <a:lnTo>
                    <a:pt x="34172" y="51925"/>
                  </a:lnTo>
                  <a:lnTo>
                    <a:pt x="34172" y="53539"/>
                  </a:lnTo>
                  <a:lnTo>
                    <a:pt x="34172" y="55153"/>
                  </a:lnTo>
                  <a:lnTo>
                    <a:pt x="34172" y="56767"/>
                  </a:lnTo>
                  <a:lnTo>
                    <a:pt x="34172" y="58381"/>
                  </a:lnTo>
                  <a:lnTo>
                    <a:pt x="35786" y="58381"/>
                  </a:lnTo>
                  <a:lnTo>
                    <a:pt x="35786" y="59995"/>
                  </a:lnTo>
                  <a:lnTo>
                    <a:pt x="37400" y="61609"/>
                  </a:lnTo>
                  <a:lnTo>
                    <a:pt x="37400" y="61609"/>
                  </a:lnTo>
                  <a:lnTo>
                    <a:pt x="42242" y="64837"/>
                  </a:lnTo>
                  <a:lnTo>
                    <a:pt x="45469" y="66450"/>
                  </a:lnTo>
                  <a:lnTo>
                    <a:pt x="47083" y="66450"/>
                  </a:lnTo>
                  <a:lnTo>
                    <a:pt x="50311" y="66450"/>
                  </a:lnTo>
                  <a:lnTo>
                    <a:pt x="51925" y="66450"/>
                  </a:lnTo>
                  <a:lnTo>
                    <a:pt x="51925" y="64837"/>
                  </a:lnTo>
                  <a:lnTo>
                    <a:pt x="53539" y="59995"/>
                  </a:lnTo>
                  <a:lnTo>
                    <a:pt x="58381" y="53539"/>
                  </a:lnTo>
                  <a:lnTo>
                    <a:pt x="59995" y="50311"/>
                  </a:lnTo>
                  <a:lnTo>
                    <a:pt x="59995" y="48697"/>
                  </a:lnTo>
                  <a:lnTo>
                    <a:pt x="59995" y="47083"/>
                  </a:lnTo>
                  <a:lnTo>
                    <a:pt x="58381" y="40628"/>
                  </a:lnTo>
                  <a:lnTo>
                    <a:pt x="58381" y="37400"/>
                  </a:lnTo>
                  <a:lnTo>
                    <a:pt x="59995" y="30944"/>
                  </a:lnTo>
                  <a:lnTo>
                    <a:pt x="59995" y="30944"/>
                  </a:lnTo>
                  <a:lnTo>
                    <a:pt x="58381" y="29330"/>
                  </a:lnTo>
                  <a:lnTo>
                    <a:pt x="58381" y="27716"/>
                  </a:lnTo>
                  <a:lnTo>
                    <a:pt x="56767" y="27716"/>
                  </a:lnTo>
                  <a:lnTo>
                    <a:pt x="56767" y="26102"/>
                  </a:lnTo>
                  <a:lnTo>
                    <a:pt x="55153" y="26102"/>
                  </a:lnTo>
                  <a:lnTo>
                    <a:pt x="55153" y="24488"/>
                  </a:lnTo>
                  <a:lnTo>
                    <a:pt x="53539" y="22874"/>
                  </a:lnTo>
                  <a:lnTo>
                    <a:pt x="53539" y="19646"/>
                  </a:lnTo>
                  <a:lnTo>
                    <a:pt x="55153" y="14805"/>
                  </a:lnTo>
                  <a:lnTo>
                    <a:pt x="56767" y="13191"/>
                  </a:lnTo>
                  <a:lnTo>
                    <a:pt x="56767" y="13191"/>
                  </a:lnTo>
                  <a:lnTo>
                    <a:pt x="58381" y="11577"/>
                  </a:lnTo>
                  <a:lnTo>
                    <a:pt x="61609" y="11577"/>
                  </a:lnTo>
                  <a:lnTo>
                    <a:pt x="61609" y="13191"/>
                  </a:lnTo>
                  <a:lnTo>
                    <a:pt x="63223" y="13191"/>
                  </a:lnTo>
                  <a:lnTo>
                    <a:pt x="72906" y="13191"/>
                  </a:lnTo>
                  <a:lnTo>
                    <a:pt x="74520" y="13191"/>
                  </a:lnTo>
                  <a:lnTo>
                    <a:pt x="74520" y="13191"/>
                  </a:lnTo>
                  <a:lnTo>
                    <a:pt x="76134" y="13191"/>
                  </a:lnTo>
                  <a:lnTo>
                    <a:pt x="84204" y="6735"/>
                  </a:lnTo>
                  <a:lnTo>
                    <a:pt x="85818" y="5121"/>
                  </a:lnTo>
                  <a:lnTo>
                    <a:pt x="89046" y="9963"/>
                  </a:lnTo>
                  <a:lnTo>
                    <a:pt x="106799" y="47083"/>
                  </a:lnTo>
                  <a:lnTo>
                    <a:pt x="110027" y="58381"/>
                  </a:lnTo>
                  <a:lnTo>
                    <a:pt x="111641" y="63223"/>
                  </a:lnTo>
                  <a:lnTo>
                    <a:pt x="114869" y="664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F4CFD3FD-2C53-4A01-A2C3-EF7945155210}"/>
                </a:ext>
              </a:extLst>
            </p:cNvPr>
            <p:cNvSpPr/>
            <p:nvPr/>
          </p:nvSpPr>
          <p:spPr>
            <a:xfrm>
              <a:off x="9891589" y="2030954"/>
              <a:ext cx="355065" cy="274369"/>
            </a:xfrm>
            <a:custGeom>
              <a:avLst/>
              <a:gdLst>
                <a:gd name="connsiteX0" fmla="*/ 92273 w 355065"/>
                <a:gd name="connsiteY0" fmla="*/ 22874 h 274368"/>
                <a:gd name="connsiteX1" fmla="*/ 97115 w 355065"/>
                <a:gd name="connsiteY1" fmla="*/ 19647 h 274368"/>
                <a:gd name="connsiteX2" fmla="*/ 101957 w 355065"/>
                <a:gd name="connsiteY2" fmla="*/ 18033 h 274368"/>
                <a:gd name="connsiteX3" fmla="*/ 106799 w 355065"/>
                <a:gd name="connsiteY3" fmla="*/ 16419 h 274368"/>
                <a:gd name="connsiteX4" fmla="*/ 114869 w 355065"/>
                <a:gd name="connsiteY4" fmla="*/ 14805 h 274368"/>
                <a:gd name="connsiteX5" fmla="*/ 119710 w 355065"/>
                <a:gd name="connsiteY5" fmla="*/ 16419 h 274368"/>
                <a:gd name="connsiteX6" fmla="*/ 129394 w 355065"/>
                <a:gd name="connsiteY6" fmla="*/ 22874 h 274368"/>
                <a:gd name="connsiteX7" fmla="*/ 132622 w 355065"/>
                <a:gd name="connsiteY7" fmla="*/ 22874 h 274368"/>
                <a:gd name="connsiteX8" fmla="*/ 135850 w 355065"/>
                <a:gd name="connsiteY8" fmla="*/ 22874 h 274368"/>
                <a:gd name="connsiteX9" fmla="*/ 139078 w 355065"/>
                <a:gd name="connsiteY9" fmla="*/ 21260 h 274368"/>
                <a:gd name="connsiteX10" fmla="*/ 140691 w 355065"/>
                <a:gd name="connsiteY10" fmla="*/ 19647 h 274368"/>
                <a:gd name="connsiteX11" fmla="*/ 143919 w 355065"/>
                <a:gd name="connsiteY11" fmla="*/ 18033 h 274368"/>
                <a:gd name="connsiteX12" fmla="*/ 147147 w 355065"/>
                <a:gd name="connsiteY12" fmla="*/ 21260 h 274368"/>
                <a:gd name="connsiteX13" fmla="*/ 153603 w 355065"/>
                <a:gd name="connsiteY13" fmla="*/ 24488 h 274368"/>
                <a:gd name="connsiteX14" fmla="*/ 156831 w 355065"/>
                <a:gd name="connsiteY14" fmla="*/ 26102 h 274368"/>
                <a:gd name="connsiteX15" fmla="*/ 164900 w 355065"/>
                <a:gd name="connsiteY15" fmla="*/ 22874 h 274368"/>
                <a:gd name="connsiteX16" fmla="*/ 168128 w 355065"/>
                <a:gd name="connsiteY16" fmla="*/ 26102 h 274368"/>
                <a:gd name="connsiteX17" fmla="*/ 172970 w 355065"/>
                <a:gd name="connsiteY17" fmla="*/ 34172 h 274368"/>
                <a:gd name="connsiteX18" fmla="*/ 177812 w 355065"/>
                <a:gd name="connsiteY18" fmla="*/ 37400 h 274368"/>
                <a:gd name="connsiteX19" fmla="*/ 181040 w 355065"/>
                <a:gd name="connsiteY19" fmla="*/ 37400 h 274368"/>
                <a:gd name="connsiteX20" fmla="*/ 185882 w 355065"/>
                <a:gd name="connsiteY20" fmla="*/ 35786 h 274368"/>
                <a:gd name="connsiteX21" fmla="*/ 189109 w 355065"/>
                <a:gd name="connsiteY21" fmla="*/ 34172 h 274368"/>
                <a:gd name="connsiteX22" fmla="*/ 193951 w 355065"/>
                <a:gd name="connsiteY22" fmla="*/ 30944 h 274368"/>
                <a:gd name="connsiteX23" fmla="*/ 203635 w 355065"/>
                <a:gd name="connsiteY23" fmla="*/ 29330 h 274368"/>
                <a:gd name="connsiteX24" fmla="*/ 221388 w 355065"/>
                <a:gd name="connsiteY24" fmla="*/ 30944 h 274368"/>
                <a:gd name="connsiteX25" fmla="*/ 229458 w 355065"/>
                <a:gd name="connsiteY25" fmla="*/ 32558 h 274368"/>
                <a:gd name="connsiteX26" fmla="*/ 234299 w 355065"/>
                <a:gd name="connsiteY26" fmla="*/ 34172 h 274368"/>
                <a:gd name="connsiteX27" fmla="*/ 235914 w 355065"/>
                <a:gd name="connsiteY27" fmla="*/ 39014 h 274368"/>
                <a:gd name="connsiteX28" fmla="*/ 235914 w 355065"/>
                <a:gd name="connsiteY28" fmla="*/ 40628 h 274368"/>
                <a:gd name="connsiteX29" fmla="*/ 235914 w 355065"/>
                <a:gd name="connsiteY29" fmla="*/ 43856 h 274368"/>
                <a:gd name="connsiteX30" fmla="*/ 235914 w 355065"/>
                <a:gd name="connsiteY30" fmla="*/ 48697 h 274368"/>
                <a:gd name="connsiteX31" fmla="*/ 234299 w 355065"/>
                <a:gd name="connsiteY31" fmla="*/ 50311 h 274368"/>
                <a:gd name="connsiteX32" fmla="*/ 235914 w 355065"/>
                <a:gd name="connsiteY32" fmla="*/ 53539 h 274368"/>
                <a:gd name="connsiteX33" fmla="*/ 235914 w 355065"/>
                <a:gd name="connsiteY33" fmla="*/ 55153 h 274368"/>
                <a:gd name="connsiteX34" fmla="*/ 252053 w 355065"/>
                <a:gd name="connsiteY34" fmla="*/ 63223 h 274368"/>
                <a:gd name="connsiteX35" fmla="*/ 255281 w 355065"/>
                <a:gd name="connsiteY35" fmla="*/ 63223 h 274368"/>
                <a:gd name="connsiteX36" fmla="*/ 256894 w 355065"/>
                <a:gd name="connsiteY36" fmla="*/ 63223 h 274368"/>
                <a:gd name="connsiteX37" fmla="*/ 260122 w 355065"/>
                <a:gd name="connsiteY37" fmla="*/ 61609 h 274368"/>
                <a:gd name="connsiteX38" fmla="*/ 260122 w 355065"/>
                <a:gd name="connsiteY38" fmla="*/ 58381 h 274368"/>
                <a:gd name="connsiteX39" fmla="*/ 260122 w 355065"/>
                <a:gd name="connsiteY39" fmla="*/ 55153 h 274368"/>
                <a:gd name="connsiteX40" fmla="*/ 256894 w 355065"/>
                <a:gd name="connsiteY40" fmla="*/ 48697 h 274368"/>
                <a:gd name="connsiteX41" fmla="*/ 255281 w 355065"/>
                <a:gd name="connsiteY41" fmla="*/ 47083 h 274368"/>
                <a:gd name="connsiteX42" fmla="*/ 255281 w 355065"/>
                <a:gd name="connsiteY42" fmla="*/ 43856 h 274368"/>
                <a:gd name="connsiteX43" fmla="*/ 255281 w 355065"/>
                <a:gd name="connsiteY43" fmla="*/ 42242 h 274368"/>
                <a:gd name="connsiteX44" fmla="*/ 256894 w 355065"/>
                <a:gd name="connsiteY44" fmla="*/ 39014 h 274368"/>
                <a:gd name="connsiteX45" fmla="*/ 258508 w 355065"/>
                <a:gd name="connsiteY45" fmla="*/ 37400 h 274368"/>
                <a:gd name="connsiteX46" fmla="*/ 261736 w 355065"/>
                <a:gd name="connsiteY46" fmla="*/ 35786 h 274368"/>
                <a:gd name="connsiteX47" fmla="*/ 263350 w 355065"/>
                <a:gd name="connsiteY47" fmla="*/ 35786 h 274368"/>
                <a:gd name="connsiteX48" fmla="*/ 263350 w 355065"/>
                <a:gd name="connsiteY48" fmla="*/ 35786 h 274368"/>
                <a:gd name="connsiteX49" fmla="*/ 263350 w 355065"/>
                <a:gd name="connsiteY49" fmla="*/ 39014 h 274368"/>
                <a:gd name="connsiteX50" fmla="*/ 263350 w 355065"/>
                <a:gd name="connsiteY50" fmla="*/ 43856 h 274368"/>
                <a:gd name="connsiteX51" fmla="*/ 271420 w 355065"/>
                <a:gd name="connsiteY51" fmla="*/ 76134 h 274368"/>
                <a:gd name="connsiteX52" fmla="*/ 271420 w 355065"/>
                <a:gd name="connsiteY52" fmla="*/ 80976 h 274368"/>
                <a:gd name="connsiteX53" fmla="*/ 271420 w 355065"/>
                <a:gd name="connsiteY53" fmla="*/ 85818 h 274368"/>
                <a:gd name="connsiteX54" fmla="*/ 266578 w 355065"/>
                <a:gd name="connsiteY54" fmla="*/ 100343 h 274368"/>
                <a:gd name="connsiteX55" fmla="*/ 261736 w 355065"/>
                <a:gd name="connsiteY55" fmla="*/ 116482 h 274368"/>
                <a:gd name="connsiteX56" fmla="*/ 260122 w 355065"/>
                <a:gd name="connsiteY56" fmla="*/ 132622 h 274368"/>
                <a:gd name="connsiteX57" fmla="*/ 260122 w 355065"/>
                <a:gd name="connsiteY57" fmla="*/ 142305 h 274368"/>
                <a:gd name="connsiteX58" fmla="*/ 263350 w 355065"/>
                <a:gd name="connsiteY58" fmla="*/ 150375 h 274368"/>
                <a:gd name="connsiteX59" fmla="*/ 266578 w 355065"/>
                <a:gd name="connsiteY59" fmla="*/ 156831 h 274368"/>
                <a:gd name="connsiteX60" fmla="*/ 273034 w 355065"/>
                <a:gd name="connsiteY60" fmla="*/ 163287 h 274368"/>
                <a:gd name="connsiteX61" fmla="*/ 294015 w 355065"/>
                <a:gd name="connsiteY61" fmla="*/ 174584 h 274368"/>
                <a:gd name="connsiteX62" fmla="*/ 300471 w 355065"/>
                <a:gd name="connsiteY62" fmla="*/ 179426 h 274368"/>
                <a:gd name="connsiteX63" fmla="*/ 306926 w 355065"/>
                <a:gd name="connsiteY63" fmla="*/ 185882 h 274368"/>
                <a:gd name="connsiteX64" fmla="*/ 310154 w 355065"/>
                <a:gd name="connsiteY64" fmla="*/ 192337 h 274368"/>
                <a:gd name="connsiteX65" fmla="*/ 313382 w 355065"/>
                <a:gd name="connsiteY65" fmla="*/ 200407 h 274368"/>
                <a:gd name="connsiteX66" fmla="*/ 316610 w 355065"/>
                <a:gd name="connsiteY66" fmla="*/ 211705 h 274368"/>
                <a:gd name="connsiteX67" fmla="*/ 318224 w 355065"/>
                <a:gd name="connsiteY67" fmla="*/ 216546 h 274368"/>
                <a:gd name="connsiteX68" fmla="*/ 321452 w 355065"/>
                <a:gd name="connsiteY68" fmla="*/ 219774 h 274368"/>
                <a:gd name="connsiteX69" fmla="*/ 324680 w 355065"/>
                <a:gd name="connsiteY69" fmla="*/ 223002 h 274368"/>
                <a:gd name="connsiteX70" fmla="*/ 334363 w 355065"/>
                <a:gd name="connsiteY70" fmla="*/ 227844 h 274368"/>
                <a:gd name="connsiteX71" fmla="*/ 337591 w 355065"/>
                <a:gd name="connsiteY71" fmla="*/ 231072 h 274368"/>
                <a:gd name="connsiteX72" fmla="*/ 345661 w 355065"/>
                <a:gd name="connsiteY72" fmla="*/ 239141 h 274368"/>
                <a:gd name="connsiteX73" fmla="*/ 347275 w 355065"/>
                <a:gd name="connsiteY73" fmla="*/ 240755 h 274368"/>
                <a:gd name="connsiteX74" fmla="*/ 350503 w 355065"/>
                <a:gd name="connsiteY74" fmla="*/ 242369 h 274368"/>
                <a:gd name="connsiteX75" fmla="*/ 348889 w 355065"/>
                <a:gd name="connsiteY75" fmla="*/ 245597 h 274368"/>
                <a:gd name="connsiteX76" fmla="*/ 344047 w 355065"/>
                <a:gd name="connsiteY76" fmla="*/ 252053 h 274368"/>
                <a:gd name="connsiteX77" fmla="*/ 344047 w 355065"/>
                <a:gd name="connsiteY77" fmla="*/ 252053 h 274368"/>
                <a:gd name="connsiteX78" fmla="*/ 342433 w 355065"/>
                <a:gd name="connsiteY78" fmla="*/ 253667 h 274368"/>
                <a:gd name="connsiteX79" fmla="*/ 323066 w 355065"/>
                <a:gd name="connsiteY79" fmla="*/ 266578 h 274368"/>
                <a:gd name="connsiteX80" fmla="*/ 316610 w 355065"/>
                <a:gd name="connsiteY80" fmla="*/ 273034 h 274368"/>
                <a:gd name="connsiteX81" fmla="*/ 314996 w 355065"/>
                <a:gd name="connsiteY81" fmla="*/ 273034 h 274368"/>
                <a:gd name="connsiteX82" fmla="*/ 313382 w 355065"/>
                <a:gd name="connsiteY82" fmla="*/ 274648 h 274368"/>
                <a:gd name="connsiteX83" fmla="*/ 310154 w 355065"/>
                <a:gd name="connsiteY83" fmla="*/ 277876 h 274368"/>
                <a:gd name="connsiteX84" fmla="*/ 294015 w 355065"/>
                <a:gd name="connsiteY84" fmla="*/ 282717 h 274368"/>
                <a:gd name="connsiteX85" fmla="*/ 284331 w 355065"/>
                <a:gd name="connsiteY85" fmla="*/ 284332 h 274368"/>
                <a:gd name="connsiteX86" fmla="*/ 281103 w 355065"/>
                <a:gd name="connsiteY86" fmla="*/ 281104 h 274368"/>
                <a:gd name="connsiteX87" fmla="*/ 247211 w 355065"/>
                <a:gd name="connsiteY87" fmla="*/ 274648 h 274368"/>
                <a:gd name="connsiteX88" fmla="*/ 242369 w 355065"/>
                <a:gd name="connsiteY88" fmla="*/ 273034 h 274368"/>
                <a:gd name="connsiteX89" fmla="*/ 240755 w 355065"/>
                <a:gd name="connsiteY89" fmla="*/ 271420 h 274368"/>
                <a:gd name="connsiteX90" fmla="*/ 239141 w 355065"/>
                <a:gd name="connsiteY90" fmla="*/ 269806 h 274368"/>
                <a:gd name="connsiteX91" fmla="*/ 237527 w 355065"/>
                <a:gd name="connsiteY91" fmla="*/ 269806 h 274368"/>
                <a:gd name="connsiteX92" fmla="*/ 235914 w 355065"/>
                <a:gd name="connsiteY92" fmla="*/ 268192 h 274368"/>
                <a:gd name="connsiteX93" fmla="*/ 235914 w 355065"/>
                <a:gd name="connsiteY93" fmla="*/ 266578 h 274368"/>
                <a:gd name="connsiteX94" fmla="*/ 235914 w 355065"/>
                <a:gd name="connsiteY94" fmla="*/ 264964 h 274368"/>
                <a:gd name="connsiteX95" fmla="*/ 234299 w 355065"/>
                <a:gd name="connsiteY95" fmla="*/ 263350 h 274368"/>
                <a:gd name="connsiteX96" fmla="*/ 232685 w 355065"/>
                <a:gd name="connsiteY96" fmla="*/ 263350 h 274368"/>
                <a:gd name="connsiteX97" fmla="*/ 231072 w 355065"/>
                <a:gd name="connsiteY97" fmla="*/ 264964 h 274368"/>
                <a:gd name="connsiteX98" fmla="*/ 231072 w 355065"/>
                <a:gd name="connsiteY98" fmla="*/ 264964 h 274368"/>
                <a:gd name="connsiteX99" fmla="*/ 229458 w 355065"/>
                <a:gd name="connsiteY99" fmla="*/ 266578 h 274368"/>
                <a:gd name="connsiteX100" fmla="*/ 229458 w 355065"/>
                <a:gd name="connsiteY100" fmla="*/ 269806 h 274368"/>
                <a:gd name="connsiteX101" fmla="*/ 229458 w 355065"/>
                <a:gd name="connsiteY101" fmla="*/ 271420 h 274368"/>
                <a:gd name="connsiteX102" fmla="*/ 227844 w 355065"/>
                <a:gd name="connsiteY102" fmla="*/ 273034 h 274368"/>
                <a:gd name="connsiteX103" fmla="*/ 224616 w 355065"/>
                <a:gd name="connsiteY103" fmla="*/ 273034 h 274368"/>
                <a:gd name="connsiteX104" fmla="*/ 219774 w 355065"/>
                <a:gd name="connsiteY104" fmla="*/ 274648 h 274368"/>
                <a:gd name="connsiteX105" fmla="*/ 218160 w 355065"/>
                <a:gd name="connsiteY105" fmla="*/ 274648 h 274368"/>
                <a:gd name="connsiteX106" fmla="*/ 216546 w 355065"/>
                <a:gd name="connsiteY106" fmla="*/ 274648 h 274368"/>
                <a:gd name="connsiteX107" fmla="*/ 214932 w 355065"/>
                <a:gd name="connsiteY107" fmla="*/ 273034 h 274368"/>
                <a:gd name="connsiteX108" fmla="*/ 211705 w 355065"/>
                <a:gd name="connsiteY108" fmla="*/ 269806 h 274368"/>
                <a:gd name="connsiteX109" fmla="*/ 210090 w 355065"/>
                <a:gd name="connsiteY109" fmla="*/ 268192 h 274368"/>
                <a:gd name="connsiteX110" fmla="*/ 208476 w 355065"/>
                <a:gd name="connsiteY110" fmla="*/ 266578 h 274368"/>
                <a:gd name="connsiteX111" fmla="*/ 203635 w 355065"/>
                <a:gd name="connsiteY111" fmla="*/ 263350 h 274368"/>
                <a:gd name="connsiteX112" fmla="*/ 200407 w 355065"/>
                <a:gd name="connsiteY112" fmla="*/ 261736 h 274368"/>
                <a:gd name="connsiteX113" fmla="*/ 198793 w 355065"/>
                <a:gd name="connsiteY113" fmla="*/ 260123 h 274368"/>
                <a:gd name="connsiteX114" fmla="*/ 198793 w 355065"/>
                <a:gd name="connsiteY114" fmla="*/ 256895 h 274368"/>
                <a:gd name="connsiteX115" fmla="*/ 197179 w 355065"/>
                <a:gd name="connsiteY115" fmla="*/ 253667 h 274368"/>
                <a:gd name="connsiteX116" fmla="*/ 193951 w 355065"/>
                <a:gd name="connsiteY116" fmla="*/ 247211 h 274368"/>
                <a:gd name="connsiteX117" fmla="*/ 190723 w 355065"/>
                <a:gd name="connsiteY117" fmla="*/ 240755 h 274368"/>
                <a:gd name="connsiteX118" fmla="*/ 190723 w 355065"/>
                <a:gd name="connsiteY118" fmla="*/ 239141 h 274368"/>
                <a:gd name="connsiteX119" fmla="*/ 189109 w 355065"/>
                <a:gd name="connsiteY119" fmla="*/ 237527 h 274368"/>
                <a:gd name="connsiteX120" fmla="*/ 187496 w 355065"/>
                <a:gd name="connsiteY120" fmla="*/ 235914 h 274368"/>
                <a:gd name="connsiteX121" fmla="*/ 185882 w 355065"/>
                <a:gd name="connsiteY121" fmla="*/ 235914 h 274368"/>
                <a:gd name="connsiteX122" fmla="*/ 177812 w 355065"/>
                <a:gd name="connsiteY122" fmla="*/ 235914 h 274368"/>
                <a:gd name="connsiteX123" fmla="*/ 176198 w 355065"/>
                <a:gd name="connsiteY123" fmla="*/ 235914 h 274368"/>
                <a:gd name="connsiteX124" fmla="*/ 174584 w 355065"/>
                <a:gd name="connsiteY124" fmla="*/ 234299 h 274368"/>
                <a:gd name="connsiteX125" fmla="*/ 171356 w 355065"/>
                <a:gd name="connsiteY125" fmla="*/ 229458 h 274368"/>
                <a:gd name="connsiteX126" fmla="*/ 171356 w 355065"/>
                <a:gd name="connsiteY126" fmla="*/ 227844 h 274368"/>
                <a:gd name="connsiteX127" fmla="*/ 168128 w 355065"/>
                <a:gd name="connsiteY127" fmla="*/ 226230 h 274368"/>
                <a:gd name="connsiteX128" fmla="*/ 166514 w 355065"/>
                <a:gd name="connsiteY128" fmla="*/ 224616 h 274368"/>
                <a:gd name="connsiteX129" fmla="*/ 164900 w 355065"/>
                <a:gd name="connsiteY129" fmla="*/ 224616 h 274368"/>
                <a:gd name="connsiteX130" fmla="*/ 161673 w 355065"/>
                <a:gd name="connsiteY130" fmla="*/ 224616 h 274368"/>
                <a:gd name="connsiteX131" fmla="*/ 160058 w 355065"/>
                <a:gd name="connsiteY131" fmla="*/ 224616 h 274368"/>
                <a:gd name="connsiteX132" fmla="*/ 156831 w 355065"/>
                <a:gd name="connsiteY132" fmla="*/ 226230 h 274368"/>
                <a:gd name="connsiteX133" fmla="*/ 155217 w 355065"/>
                <a:gd name="connsiteY133" fmla="*/ 226230 h 274368"/>
                <a:gd name="connsiteX134" fmla="*/ 153603 w 355065"/>
                <a:gd name="connsiteY134" fmla="*/ 226230 h 274368"/>
                <a:gd name="connsiteX135" fmla="*/ 145533 w 355065"/>
                <a:gd name="connsiteY135" fmla="*/ 224616 h 274368"/>
                <a:gd name="connsiteX136" fmla="*/ 140691 w 355065"/>
                <a:gd name="connsiteY136" fmla="*/ 223002 h 274368"/>
                <a:gd name="connsiteX137" fmla="*/ 137464 w 355065"/>
                <a:gd name="connsiteY137" fmla="*/ 223002 h 274368"/>
                <a:gd name="connsiteX138" fmla="*/ 129394 w 355065"/>
                <a:gd name="connsiteY138" fmla="*/ 223002 h 274368"/>
                <a:gd name="connsiteX139" fmla="*/ 126166 w 355065"/>
                <a:gd name="connsiteY139" fmla="*/ 223002 h 274368"/>
                <a:gd name="connsiteX140" fmla="*/ 124552 w 355065"/>
                <a:gd name="connsiteY140" fmla="*/ 223002 h 274368"/>
                <a:gd name="connsiteX141" fmla="*/ 119710 w 355065"/>
                <a:gd name="connsiteY141" fmla="*/ 224616 h 274368"/>
                <a:gd name="connsiteX142" fmla="*/ 118096 w 355065"/>
                <a:gd name="connsiteY142" fmla="*/ 226230 h 274368"/>
                <a:gd name="connsiteX143" fmla="*/ 111641 w 355065"/>
                <a:gd name="connsiteY143" fmla="*/ 231072 h 274368"/>
                <a:gd name="connsiteX144" fmla="*/ 103571 w 355065"/>
                <a:gd name="connsiteY144" fmla="*/ 229458 h 274368"/>
                <a:gd name="connsiteX145" fmla="*/ 101957 w 355065"/>
                <a:gd name="connsiteY145" fmla="*/ 227844 h 274368"/>
                <a:gd name="connsiteX146" fmla="*/ 101957 w 355065"/>
                <a:gd name="connsiteY146" fmla="*/ 226230 h 274368"/>
                <a:gd name="connsiteX147" fmla="*/ 101957 w 355065"/>
                <a:gd name="connsiteY147" fmla="*/ 224616 h 274368"/>
                <a:gd name="connsiteX148" fmla="*/ 101957 w 355065"/>
                <a:gd name="connsiteY148" fmla="*/ 221388 h 274368"/>
                <a:gd name="connsiteX149" fmla="*/ 101957 w 355065"/>
                <a:gd name="connsiteY149" fmla="*/ 219774 h 274368"/>
                <a:gd name="connsiteX150" fmla="*/ 98729 w 355065"/>
                <a:gd name="connsiteY150" fmla="*/ 203635 h 274368"/>
                <a:gd name="connsiteX151" fmla="*/ 98729 w 355065"/>
                <a:gd name="connsiteY151" fmla="*/ 197179 h 274368"/>
                <a:gd name="connsiteX152" fmla="*/ 95501 w 355065"/>
                <a:gd name="connsiteY152" fmla="*/ 179426 h 274368"/>
                <a:gd name="connsiteX153" fmla="*/ 93887 w 355065"/>
                <a:gd name="connsiteY153" fmla="*/ 174584 h 274368"/>
                <a:gd name="connsiteX154" fmla="*/ 92273 w 355065"/>
                <a:gd name="connsiteY154" fmla="*/ 172970 h 274368"/>
                <a:gd name="connsiteX155" fmla="*/ 90660 w 355065"/>
                <a:gd name="connsiteY155" fmla="*/ 172970 h 274368"/>
                <a:gd name="connsiteX156" fmla="*/ 89046 w 355065"/>
                <a:gd name="connsiteY156" fmla="*/ 172970 h 274368"/>
                <a:gd name="connsiteX157" fmla="*/ 89046 w 355065"/>
                <a:gd name="connsiteY157" fmla="*/ 174584 h 274368"/>
                <a:gd name="connsiteX158" fmla="*/ 87432 w 355065"/>
                <a:gd name="connsiteY158" fmla="*/ 176198 h 274368"/>
                <a:gd name="connsiteX159" fmla="*/ 87432 w 355065"/>
                <a:gd name="connsiteY159" fmla="*/ 179426 h 274368"/>
                <a:gd name="connsiteX160" fmla="*/ 85818 w 355065"/>
                <a:gd name="connsiteY160" fmla="*/ 181040 h 274368"/>
                <a:gd name="connsiteX161" fmla="*/ 85818 w 355065"/>
                <a:gd name="connsiteY161" fmla="*/ 181040 h 274368"/>
                <a:gd name="connsiteX162" fmla="*/ 84204 w 355065"/>
                <a:gd name="connsiteY162" fmla="*/ 182654 h 274368"/>
                <a:gd name="connsiteX163" fmla="*/ 82590 w 355065"/>
                <a:gd name="connsiteY163" fmla="*/ 182654 h 274368"/>
                <a:gd name="connsiteX164" fmla="*/ 77748 w 355065"/>
                <a:gd name="connsiteY164" fmla="*/ 184268 h 274368"/>
                <a:gd name="connsiteX165" fmla="*/ 76134 w 355065"/>
                <a:gd name="connsiteY165" fmla="*/ 185882 h 274368"/>
                <a:gd name="connsiteX166" fmla="*/ 74520 w 355065"/>
                <a:gd name="connsiteY166" fmla="*/ 185882 h 274368"/>
                <a:gd name="connsiteX167" fmla="*/ 71292 w 355065"/>
                <a:gd name="connsiteY167" fmla="*/ 187496 h 274368"/>
                <a:gd name="connsiteX168" fmla="*/ 69678 w 355065"/>
                <a:gd name="connsiteY168" fmla="*/ 187496 h 274368"/>
                <a:gd name="connsiteX169" fmla="*/ 69678 w 355065"/>
                <a:gd name="connsiteY169" fmla="*/ 179426 h 274368"/>
                <a:gd name="connsiteX170" fmla="*/ 68064 w 355065"/>
                <a:gd name="connsiteY170" fmla="*/ 168128 h 274368"/>
                <a:gd name="connsiteX171" fmla="*/ 68064 w 355065"/>
                <a:gd name="connsiteY171" fmla="*/ 158445 h 274368"/>
                <a:gd name="connsiteX172" fmla="*/ 66451 w 355065"/>
                <a:gd name="connsiteY172" fmla="*/ 150375 h 274368"/>
                <a:gd name="connsiteX173" fmla="*/ 61609 w 355065"/>
                <a:gd name="connsiteY173" fmla="*/ 137464 h 274368"/>
                <a:gd name="connsiteX174" fmla="*/ 58381 w 355065"/>
                <a:gd name="connsiteY174" fmla="*/ 134236 h 274368"/>
                <a:gd name="connsiteX175" fmla="*/ 58381 w 355065"/>
                <a:gd name="connsiteY175" fmla="*/ 134236 h 274368"/>
                <a:gd name="connsiteX176" fmla="*/ 55153 w 355065"/>
                <a:gd name="connsiteY176" fmla="*/ 127780 h 274368"/>
                <a:gd name="connsiteX177" fmla="*/ 47083 w 355065"/>
                <a:gd name="connsiteY177" fmla="*/ 118096 h 274368"/>
                <a:gd name="connsiteX178" fmla="*/ 47083 w 355065"/>
                <a:gd name="connsiteY178" fmla="*/ 114869 h 274368"/>
                <a:gd name="connsiteX179" fmla="*/ 45469 w 355065"/>
                <a:gd name="connsiteY179" fmla="*/ 113255 h 274368"/>
                <a:gd name="connsiteX180" fmla="*/ 45469 w 355065"/>
                <a:gd name="connsiteY180" fmla="*/ 103571 h 274368"/>
                <a:gd name="connsiteX181" fmla="*/ 45469 w 355065"/>
                <a:gd name="connsiteY181" fmla="*/ 101957 h 274368"/>
                <a:gd name="connsiteX182" fmla="*/ 47083 w 355065"/>
                <a:gd name="connsiteY182" fmla="*/ 95501 h 274368"/>
                <a:gd name="connsiteX183" fmla="*/ 45469 w 355065"/>
                <a:gd name="connsiteY183" fmla="*/ 93887 h 274368"/>
                <a:gd name="connsiteX184" fmla="*/ 45469 w 355065"/>
                <a:gd name="connsiteY184" fmla="*/ 92274 h 274368"/>
                <a:gd name="connsiteX185" fmla="*/ 42242 w 355065"/>
                <a:gd name="connsiteY185" fmla="*/ 89046 h 274368"/>
                <a:gd name="connsiteX186" fmla="*/ 42242 w 355065"/>
                <a:gd name="connsiteY186" fmla="*/ 87432 h 274368"/>
                <a:gd name="connsiteX187" fmla="*/ 40628 w 355065"/>
                <a:gd name="connsiteY187" fmla="*/ 84204 h 274368"/>
                <a:gd name="connsiteX188" fmla="*/ 40628 w 355065"/>
                <a:gd name="connsiteY188" fmla="*/ 82590 h 274368"/>
                <a:gd name="connsiteX189" fmla="*/ 39014 w 355065"/>
                <a:gd name="connsiteY189" fmla="*/ 80976 h 274368"/>
                <a:gd name="connsiteX190" fmla="*/ 30944 w 355065"/>
                <a:gd name="connsiteY190" fmla="*/ 69678 h 274368"/>
                <a:gd name="connsiteX191" fmla="*/ 29330 w 355065"/>
                <a:gd name="connsiteY191" fmla="*/ 63223 h 274368"/>
                <a:gd name="connsiteX192" fmla="*/ 27716 w 355065"/>
                <a:gd name="connsiteY192" fmla="*/ 59995 h 274368"/>
                <a:gd name="connsiteX193" fmla="*/ 26102 w 355065"/>
                <a:gd name="connsiteY193" fmla="*/ 58381 h 274368"/>
                <a:gd name="connsiteX194" fmla="*/ 24488 w 355065"/>
                <a:gd name="connsiteY194" fmla="*/ 58381 h 274368"/>
                <a:gd name="connsiteX195" fmla="*/ 24488 w 355065"/>
                <a:gd name="connsiteY195" fmla="*/ 56767 h 274368"/>
                <a:gd name="connsiteX196" fmla="*/ 22874 w 355065"/>
                <a:gd name="connsiteY196" fmla="*/ 55153 h 274368"/>
                <a:gd name="connsiteX197" fmla="*/ 16419 w 355065"/>
                <a:gd name="connsiteY197" fmla="*/ 47083 h 274368"/>
                <a:gd name="connsiteX198" fmla="*/ 14805 w 355065"/>
                <a:gd name="connsiteY198" fmla="*/ 43856 h 274368"/>
                <a:gd name="connsiteX199" fmla="*/ 13191 w 355065"/>
                <a:gd name="connsiteY199" fmla="*/ 40628 h 274368"/>
                <a:gd name="connsiteX200" fmla="*/ 9963 w 355065"/>
                <a:gd name="connsiteY200" fmla="*/ 39014 h 274368"/>
                <a:gd name="connsiteX201" fmla="*/ 5121 w 355065"/>
                <a:gd name="connsiteY201" fmla="*/ 30944 h 274368"/>
                <a:gd name="connsiteX202" fmla="*/ 14805 w 355065"/>
                <a:gd name="connsiteY202" fmla="*/ 27716 h 274368"/>
                <a:gd name="connsiteX203" fmla="*/ 19646 w 355065"/>
                <a:gd name="connsiteY203" fmla="*/ 24488 h 274368"/>
                <a:gd name="connsiteX204" fmla="*/ 22874 w 355065"/>
                <a:gd name="connsiteY204" fmla="*/ 19647 h 274368"/>
                <a:gd name="connsiteX205" fmla="*/ 24488 w 355065"/>
                <a:gd name="connsiteY205" fmla="*/ 18033 h 274368"/>
                <a:gd name="connsiteX206" fmla="*/ 24488 w 355065"/>
                <a:gd name="connsiteY206" fmla="*/ 18033 h 274368"/>
                <a:gd name="connsiteX207" fmla="*/ 24488 w 355065"/>
                <a:gd name="connsiteY207" fmla="*/ 13191 h 274368"/>
                <a:gd name="connsiteX208" fmla="*/ 26102 w 355065"/>
                <a:gd name="connsiteY208" fmla="*/ 11577 h 274368"/>
                <a:gd name="connsiteX209" fmla="*/ 27716 w 355065"/>
                <a:gd name="connsiteY209" fmla="*/ 8349 h 274368"/>
                <a:gd name="connsiteX210" fmla="*/ 29330 w 355065"/>
                <a:gd name="connsiteY210" fmla="*/ 6735 h 274368"/>
                <a:gd name="connsiteX211" fmla="*/ 30944 w 355065"/>
                <a:gd name="connsiteY211" fmla="*/ 6735 h 274368"/>
                <a:gd name="connsiteX212" fmla="*/ 37400 w 355065"/>
                <a:gd name="connsiteY212" fmla="*/ 6735 h 274368"/>
                <a:gd name="connsiteX213" fmla="*/ 40628 w 355065"/>
                <a:gd name="connsiteY213" fmla="*/ 6735 h 274368"/>
                <a:gd name="connsiteX214" fmla="*/ 43855 w 355065"/>
                <a:gd name="connsiteY214" fmla="*/ 8349 h 274368"/>
                <a:gd name="connsiteX215" fmla="*/ 47083 w 355065"/>
                <a:gd name="connsiteY215" fmla="*/ 8349 h 274368"/>
                <a:gd name="connsiteX216" fmla="*/ 51925 w 355065"/>
                <a:gd name="connsiteY216" fmla="*/ 8349 h 274368"/>
                <a:gd name="connsiteX217" fmla="*/ 68064 w 355065"/>
                <a:gd name="connsiteY217" fmla="*/ 5121 h 274368"/>
                <a:gd name="connsiteX218" fmla="*/ 77748 w 355065"/>
                <a:gd name="connsiteY218" fmla="*/ 16419 h 274368"/>
                <a:gd name="connsiteX219" fmla="*/ 85818 w 355065"/>
                <a:gd name="connsiteY219" fmla="*/ 21260 h 27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355065" h="274368">
                  <a:moveTo>
                    <a:pt x="92273" y="22874"/>
                  </a:moveTo>
                  <a:lnTo>
                    <a:pt x="97115" y="19647"/>
                  </a:lnTo>
                  <a:lnTo>
                    <a:pt x="101957" y="18033"/>
                  </a:lnTo>
                  <a:lnTo>
                    <a:pt x="106799" y="16419"/>
                  </a:lnTo>
                  <a:lnTo>
                    <a:pt x="114869" y="14805"/>
                  </a:lnTo>
                  <a:lnTo>
                    <a:pt x="119710" y="16419"/>
                  </a:lnTo>
                  <a:lnTo>
                    <a:pt x="129394" y="22874"/>
                  </a:lnTo>
                  <a:lnTo>
                    <a:pt x="132622" y="22874"/>
                  </a:lnTo>
                  <a:lnTo>
                    <a:pt x="135850" y="22874"/>
                  </a:lnTo>
                  <a:lnTo>
                    <a:pt x="139078" y="21260"/>
                  </a:lnTo>
                  <a:lnTo>
                    <a:pt x="140691" y="19647"/>
                  </a:lnTo>
                  <a:lnTo>
                    <a:pt x="143919" y="18033"/>
                  </a:lnTo>
                  <a:lnTo>
                    <a:pt x="147147" y="21260"/>
                  </a:lnTo>
                  <a:lnTo>
                    <a:pt x="153603" y="24488"/>
                  </a:lnTo>
                  <a:lnTo>
                    <a:pt x="156831" y="26102"/>
                  </a:lnTo>
                  <a:lnTo>
                    <a:pt x="164900" y="22874"/>
                  </a:lnTo>
                  <a:lnTo>
                    <a:pt x="168128" y="26102"/>
                  </a:lnTo>
                  <a:lnTo>
                    <a:pt x="172970" y="34172"/>
                  </a:lnTo>
                  <a:lnTo>
                    <a:pt x="177812" y="37400"/>
                  </a:lnTo>
                  <a:lnTo>
                    <a:pt x="181040" y="37400"/>
                  </a:lnTo>
                  <a:lnTo>
                    <a:pt x="185882" y="35786"/>
                  </a:lnTo>
                  <a:lnTo>
                    <a:pt x="189109" y="34172"/>
                  </a:lnTo>
                  <a:lnTo>
                    <a:pt x="193951" y="30944"/>
                  </a:lnTo>
                  <a:lnTo>
                    <a:pt x="203635" y="29330"/>
                  </a:lnTo>
                  <a:lnTo>
                    <a:pt x="221388" y="30944"/>
                  </a:lnTo>
                  <a:lnTo>
                    <a:pt x="229458" y="32558"/>
                  </a:lnTo>
                  <a:lnTo>
                    <a:pt x="234299" y="34172"/>
                  </a:lnTo>
                  <a:lnTo>
                    <a:pt x="235914" y="39014"/>
                  </a:lnTo>
                  <a:lnTo>
                    <a:pt x="235914" y="40628"/>
                  </a:lnTo>
                  <a:lnTo>
                    <a:pt x="235914" y="43856"/>
                  </a:lnTo>
                  <a:lnTo>
                    <a:pt x="235914" y="48697"/>
                  </a:lnTo>
                  <a:lnTo>
                    <a:pt x="234299" y="50311"/>
                  </a:lnTo>
                  <a:lnTo>
                    <a:pt x="235914" y="53539"/>
                  </a:lnTo>
                  <a:lnTo>
                    <a:pt x="235914" y="55153"/>
                  </a:lnTo>
                  <a:lnTo>
                    <a:pt x="252053" y="63223"/>
                  </a:lnTo>
                  <a:lnTo>
                    <a:pt x="255281" y="63223"/>
                  </a:lnTo>
                  <a:lnTo>
                    <a:pt x="256894" y="63223"/>
                  </a:lnTo>
                  <a:lnTo>
                    <a:pt x="260122" y="61609"/>
                  </a:lnTo>
                  <a:lnTo>
                    <a:pt x="260122" y="58381"/>
                  </a:lnTo>
                  <a:lnTo>
                    <a:pt x="260122" y="55153"/>
                  </a:lnTo>
                  <a:lnTo>
                    <a:pt x="256894" y="48697"/>
                  </a:lnTo>
                  <a:lnTo>
                    <a:pt x="255281" y="47083"/>
                  </a:lnTo>
                  <a:lnTo>
                    <a:pt x="255281" y="43856"/>
                  </a:lnTo>
                  <a:lnTo>
                    <a:pt x="255281" y="42242"/>
                  </a:lnTo>
                  <a:lnTo>
                    <a:pt x="256894" y="39014"/>
                  </a:lnTo>
                  <a:lnTo>
                    <a:pt x="258508" y="37400"/>
                  </a:lnTo>
                  <a:lnTo>
                    <a:pt x="261736" y="35786"/>
                  </a:lnTo>
                  <a:lnTo>
                    <a:pt x="263350" y="35786"/>
                  </a:lnTo>
                  <a:lnTo>
                    <a:pt x="263350" y="35786"/>
                  </a:lnTo>
                  <a:lnTo>
                    <a:pt x="263350" y="39014"/>
                  </a:lnTo>
                  <a:lnTo>
                    <a:pt x="263350" y="43856"/>
                  </a:lnTo>
                  <a:lnTo>
                    <a:pt x="271420" y="76134"/>
                  </a:lnTo>
                  <a:lnTo>
                    <a:pt x="271420" y="80976"/>
                  </a:lnTo>
                  <a:lnTo>
                    <a:pt x="271420" y="85818"/>
                  </a:lnTo>
                  <a:lnTo>
                    <a:pt x="266578" y="100343"/>
                  </a:lnTo>
                  <a:lnTo>
                    <a:pt x="261736" y="116482"/>
                  </a:lnTo>
                  <a:lnTo>
                    <a:pt x="260122" y="132622"/>
                  </a:lnTo>
                  <a:lnTo>
                    <a:pt x="260122" y="142305"/>
                  </a:lnTo>
                  <a:lnTo>
                    <a:pt x="263350" y="150375"/>
                  </a:lnTo>
                  <a:lnTo>
                    <a:pt x="266578" y="156831"/>
                  </a:lnTo>
                  <a:lnTo>
                    <a:pt x="273034" y="163287"/>
                  </a:lnTo>
                  <a:lnTo>
                    <a:pt x="294015" y="174584"/>
                  </a:lnTo>
                  <a:lnTo>
                    <a:pt x="300471" y="179426"/>
                  </a:lnTo>
                  <a:lnTo>
                    <a:pt x="306926" y="185882"/>
                  </a:lnTo>
                  <a:lnTo>
                    <a:pt x="310154" y="192337"/>
                  </a:lnTo>
                  <a:lnTo>
                    <a:pt x="313382" y="200407"/>
                  </a:lnTo>
                  <a:lnTo>
                    <a:pt x="316610" y="211705"/>
                  </a:lnTo>
                  <a:lnTo>
                    <a:pt x="318224" y="216546"/>
                  </a:lnTo>
                  <a:lnTo>
                    <a:pt x="321452" y="219774"/>
                  </a:lnTo>
                  <a:lnTo>
                    <a:pt x="324680" y="223002"/>
                  </a:lnTo>
                  <a:lnTo>
                    <a:pt x="334363" y="227844"/>
                  </a:lnTo>
                  <a:lnTo>
                    <a:pt x="337591" y="231072"/>
                  </a:lnTo>
                  <a:lnTo>
                    <a:pt x="345661" y="239141"/>
                  </a:lnTo>
                  <a:lnTo>
                    <a:pt x="347275" y="240755"/>
                  </a:lnTo>
                  <a:lnTo>
                    <a:pt x="350503" y="242369"/>
                  </a:lnTo>
                  <a:lnTo>
                    <a:pt x="348889" y="245597"/>
                  </a:lnTo>
                  <a:lnTo>
                    <a:pt x="344047" y="252053"/>
                  </a:lnTo>
                  <a:lnTo>
                    <a:pt x="344047" y="252053"/>
                  </a:lnTo>
                  <a:lnTo>
                    <a:pt x="342433" y="253667"/>
                  </a:lnTo>
                  <a:lnTo>
                    <a:pt x="323066" y="266578"/>
                  </a:lnTo>
                  <a:lnTo>
                    <a:pt x="316610" y="273034"/>
                  </a:lnTo>
                  <a:lnTo>
                    <a:pt x="314996" y="273034"/>
                  </a:lnTo>
                  <a:lnTo>
                    <a:pt x="313382" y="274648"/>
                  </a:lnTo>
                  <a:lnTo>
                    <a:pt x="310154" y="277876"/>
                  </a:lnTo>
                  <a:lnTo>
                    <a:pt x="294015" y="282717"/>
                  </a:lnTo>
                  <a:lnTo>
                    <a:pt x="284331" y="284332"/>
                  </a:lnTo>
                  <a:lnTo>
                    <a:pt x="281103" y="281104"/>
                  </a:lnTo>
                  <a:lnTo>
                    <a:pt x="247211" y="274648"/>
                  </a:lnTo>
                  <a:lnTo>
                    <a:pt x="242369" y="273034"/>
                  </a:lnTo>
                  <a:lnTo>
                    <a:pt x="240755" y="271420"/>
                  </a:lnTo>
                  <a:lnTo>
                    <a:pt x="239141" y="269806"/>
                  </a:lnTo>
                  <a:lnTo>
                    <a:pt x="237527" y="269806"/>
                  </a:lnTo>
                  <a:lnTo>
                    <a:pt x="235914" y="268192"/>
                  </a:lnTo>
                  <a:lnTo>
                    <a:pt x="235914" y="266578"/>
                  </a:lnTo>
                  <a:lnTo>
                    <a:pt x="235914" y="264964"/>
                  </a:lnTo>
                  <a:lnTo>
                    <a:pt x="234299" y="263350"/>
                  </a:lnTo>
                  <a:lnTo>
                    <a:pt x="232685" y="263350"/>
                  </a:lnTo>
                  <a:lnTo>
                    <a:pt x="231072" y="264964"/>
                  </a:lnTo>
                  <a:lnTo>
                    <a:pt x="231072" y="264964"/>
                  </a:lnTo>
                  <a:lnTo>
                    <a:pt x="229458" y="266578"/>
                  </a:lnTo>
                  <a:lnTo>
                    <a:pt x="229458" y="269806"/>
                  </a:lnTo>
                  <a:lnTo>
                    <a:pt x="229458" y="271420"/>
                  </a:lnTo>
                  <a:lnTo>
                    <a:pt x="227844" y="273034"/>
                  </a:lnTo>
                  <a:lnTo>
                    <a:pt x="224616" y="273034"/>
                  </a:lnTo>
                  <a:lnTo>
                    <a:pt x="219774" y="274648"/>
                  </a:lnTo>
                  <a:lnTo>
                    <a:pt x="218160" y="274648"/>
                  </a:lnTo>
                  <a:lnTo>
                    <a:pt x="216546" y="274648"/>
                  </a:lnTo>
                  <a:lnTo>
                    <a:pt x="214932" y="273034"/>
                  </a:lnTo>
                  <a:lnTo>
                    <a:pt x="211705" y="269806"/>
                  </a:lnTo>
                  <a:lnTo>
                    <a:pt x="210090" y="268192"/>
                  </a:lnTo>
                  <a:lnTo>
                    <a:pt x="208476" y="266578"/>
                  </a:lnTo>
                  <a:lnTo>
                    <a:pt x="203635" y="263350"/>
                  </a:lnTo>
                  <a:lnTo>
                    <a:pt x="200407" y="261736"/>
                  </a:lnTo>
                  <a:lnTo>
                    <a:pt x="198793" y="260123"/>
                  </a:lnTo>
                  <a:lnTo>
                    <a:pt x="198793" y="256895"/>
                  </a:lnTo>
                  <a:lnTo>
                    <a:pt x="197179" y="253667"/>
                  </a:lnTo>
                  <a:lnTo>
                    <a:pt x="193951" y="247211"/>
                  </a:lnTo>
                  <a:lnTo>
                    <a:pt x="190723" y="240755"/>
                  </a:lnTo>
                  <a:lnTo>
                    <a:pt x="190723" y="239141"/>
                  </a:lnTo>
                  <a:lnTo>
                    <a:pt x="189109" y="237527"/>
                  </a:lnTo>
                  <a:lnTo>
                    <a:pt x="187496" y="235914"/>
                  </a:lnTo>
                  <a:lnTo>
                    <a:pt x="185882" y="235914"/>
                  </a:lnTo>
                  <a:lnTo>
                    <a:pt x="177812" y="235914"/>
                  </a:lnTo>
                  <a:lnTo>
                    <a:pt x="176198" y="235914"/>
                  </a:lnTo>
                  <a:lnTo>
                    <a:pt x="174584" y="234299"/>
                  </a:lnTo>
                  <a:lnTo>
                    <a:pt x="171356" y="229458"/>
                  </a:lnTo>
                  <a:lnTo>
                    <a:pt x="171356" y="227844"/>
                  </a:lnTo>
                  <a:lnTo>
                    <a:pt x="168128" y="226230"/>
                  </a:lnTo>
                  <a:lnTo>
                    <a:pt x="166514" y="224616"/>
                  </a:lnTo>
                  <a:lnTo>
                    <a:pt x="164900" y="224616"/>
                  </a:lnTo>
                  <a:lnTo>
                    <a:pt x="161673" y="224616"/>
                  </a:lnTo>
                  <a:lnTo>
                    <a:pt x="160058" y="224616"/>
                  </a:lnTo>
                  <a:lnTo>
                    <a:pt x="156831" y="226230"/>
                  </a:lnTo>
                  <a:lnTo>
                    <a:pt x="155217" y="226230"/>
                  </a:lnTo>
                  <a:lnTo>
                    <a:pt x="153603" y="226230"/>
                  </a:lnTo>
                  <a:lnTo>
                    <a:pt x="145533" y="224616"/>
                  </a:lnTo>
                  <a:lnTo>
                    <a:pt x="140691" y="223002"/>
                  </a:lnTo>
                  <a:lnTo>
                    <a:pt x="137464" y="223002"/>
                  </a:lnTo>
                  <a:lnTo>
                    <a:pt x="129394" y="223002"/>
                  </a:lnTo>
                  <a:lnTo>
                    <a:pt x="126166" y="223002"/>
                  </a:lnTo>
                  <a:lnTo>
                    <a:pt x="124552" y="223002"/>
                  </a:lnTo>
                  <a:lnTo>
                    <a:pt x="119710" y="224616"/>
                  </a:lnTo>
                  <a:lnTo>
                    <a:pt x="118096" y="226230"/>
                  </a:lnTo>
                  <a:lnTo>
                    <a:pt x="111641" y="231072"/>
                  </a:lnTo>
                  <a:lnTo>
                    <a:pt x="103571" y="229458"/>
                  </a:lnTo>
                  <a:lnTo>
                    <a:pt x="101957" y="227844"/>
                  </a:lnTo>
                  <a:lnTo>
                    <a:pt x="101957" y="226230"/>
                  </a:lnTo>
                  <a:lnTo>
                    <a:pt x="101957" y="224616"/>
                  </a:lnTo>
                  <a:lnTo>
                    <a:pt x="101957" y="221388"/>
                  </a:lnTo>
                  <a:lnTo>
                    <a:pt x="101957" y="219774"/>
                  </a:lnTo>
                  <a:lnTo>
                    <a:pt x="98729" y="203635"/>
                  </a:lnTo>
                  <a:lnTo>
                    <a:pt x="98729" y="197179"/>
                  </a:lnTo>
                  <a:lnTo>
                    <a:pt x="95501" y="179426"/>
                  </a:lnTo>
                  <a:lnTo>
                    <a:pt x="93887" y="174584"/>
                  </a:lnTo>
                  <a:lnTo>
                    <a:pt x="92273" y="172970"/>
                  </a:lnTo>
                  <a:lnTo>
                    <a:pt x="90660" y="172970"/>
                  </a:lnTo>
                  <a:lnTo>
                    <a:pt x="89046" y="172970"/>
                  </a:lnTo>
                  <a:lnTo>
                    <a:pt x="89046" y="174584"/>
                  </a:lnTo>
                  <a:lnTo>
                    <a:pt x="87432" y="176198"/>
                  </a:lnTo>
                  <a:lnTo>
                    <a:pt x="87432" y="179426"/>
                  </a:lnTo>
                  <a:lnTo>
                    <a:pt x="85818" y="181040"/>
                  </a:lnTo>
                  <a:lnTo>
                    <a:pt x="85818" y="181040"/>
                  </a:lnTo>
                  <a:lnTo>
                    <a:pt x="84204" y="182654"/>
                  </a:lnTo>
                  <a:lnTo>
                    <a:pt x="82590" y="182654"/>
                  </a:lnTo>
                  <a:lnTo>
                    <a:pt x="77748" y="184268"/>
                  </a:lnTo>
                  <a:lnTo>
                    <a:pt x="76134" y="185882"/>
                  </a:lnTo>
                  <a:lnTo>
                    <a:pt x="74520" y="185882"/>
                  </a:lnTo>
                  <a:lnTo>
                    <a:pt x="71292" y="187496"/>
                  </a:lnTo>
                  <a:lnTo>
                    <a:pt x="69678" y="187496"/>
                  </a:lnTo>
                  <a:lnTo>
                    <a:pt x="69678" y="179426"/>
                  </a:lnTo>
                  <a:lnTo>
                    <a:pt x="68064" y="168128"/>
                  </a:lnTo>
                  <a:lnTo>
                    <a:pt x="68064" y="158445"/>
                  </a:lnTo>
                  <a:lnTo>
                    <a:pt x="66451" y="150375"/>
                  </a:lnTo>
                  <a:lnTo>
                    <a:pt x="61609" y="137464"/>
                  </a:lnTo>
                  <a:lnTo>
                    <a:pt x="58381" y="134236"/>
                  </a:lnTo>
                  <a:lnTo>
                    <a:pt x="58381" y="134236"/>
                  </a:lnTo>
                  <a:lnTo>
                    <a:pt x="55153" y="127780"/>
                  </a:lnTo>
                  <a:lnTo>
                    <a:pt x="47083" y="118096"/>
                  </a:lnTo>
                  <a:lnTo>
                    <a:pt x="47083" y="114869"/>
                  </a:lnTo>
                  <a:lnTo>
                    <a:pt x="45469" y="113255"/>
                  </a:lnTo>
                  <a:lnTo>
                    <a:pt x="45469" y="103571"/>
                  </a:lnTo>
                  <a:lnTo>
                    <a:pt x="45469" y="101957"/>
                  </a:lnTo>
                  <a:lnTo>
                    <a:pt x="47083" y="95501"/>
                  </a:lnTo>
                  <a:lnTo>
                    <a:pt x="45469" y="93887"/>
                  </a:lnTo>
                  <a:lnTo>
                    <a:pt x="45469" y="92274"/>
                  </a:lnTo>
                  <a:lnTo>
                    <a:pt x="42242" y="89046"/>
                  </a:lnTo>
                  <a:lnTo>
                    <a:pt x="42242" y="87432"/>
                  </a:lnTo>
                  <a:lnTo>
                    <a:pt x="40628" y="84204"/>
                  </a:lnTo>
                  <a:lnTo>
                    <a:pt x="40628" y="82590"/>
                  </a:lnTo>
                  <a:lnTo>
                    <a:pt x="39014" y="80976"/>
                  </a:lnTo>
                  <a:lnTo>
                    <a:pt x="30944" y="69678"/>
                  </a:lnTo>
                  <a:lnTo>
                    <a:pt x="29330" y="63223"/>
                  </a:lnTo>
                  <a:lnTo>
                    <a:pt x="27716" y="59995"/>
                  </a:lnTo>
                  <a:lnTo>
                    <a:pt x="26102" y="58381"/>
                  </a:lnTo>
                  <a:lnTo>
                    <a:pt x="24488" y="58381"/>
                  </a:lnTo>
                  <a:lnTo>
                    <a:pt x="24488" y="56767"/>
                  </a:lnTo>
                  <a:lnTo>
                    <a:pt x="22874" y="55153"/>
                  </a:lnTo>
                  <a:lnTo>
                    <a:pt x="16419" y="47083"/>
                  </a:lnTo>
                  <a:lnTo>
                    <a:pt x="14805" y="43856"/>
                  </a:lnTo>
                  <a:lnTo>
                    <a:pt x="13191" y="40628"/>
                  </a:lnTo>
                  <a:lnTo>
                    <a:pt x="9963" y="39014"/>
                  </a:lnTo>
                  <a:lnTo>
                    <a:pt x="5121" y="30944"/>
                  </a:lnTo>
                  <a:lnTo>
                    <a:pt x="14805" y="27716"/>
                  </a:lnTo>
                  <a:lnTo>
                    <a:pt x="19646" y="24488"/>
                  </a:lnTo>
                  <a:lnTo>
                    <a:pt x="22874" y="19647"/>
                  </a:lnTo>
                  <a:lnTo>
                    <a:pt x="24488" y="18033"/>
                  </a:lnTo>
                  <a:lnTo>
                    <a:pt x="24488" y="18033"/>
                  </a:lnTo>
                  <a:lnTo>
                    <a:pt x="24488" y="13191"/>
                  </a:lnTo>
                  <a:lnTo>
                    <a:pt x="26102" y="11577"/>
                  </a:lnTo>
                  <a:lnTo>
                    <a:pt x="27716" y="8349"/>
                  </a:lnTo>
                  <a:lnTo>
                    <a:pt x="29330" y="6735"/>
                  </a:lnTo>
                  <a:lnTo>
                    <a:pt x="30944" y="6735"/>
                  </a:lnTo>
                  <a:lnTo>
                    <a:pt x="37400" y="6735"/>
                  </a:lnTo>
                  <a:lnTo>
                    <a:pt x="40628" y="6735"/>
                  </a:lnTo>
                  <a:lnTo>
                    <a:pt x="43855" y="8349"/>
                  </a:lnTo>
                  <a:lnTo>
                    <a:pt x="47083" y="8349"/>
                  </a:lnTo>
                  <a:lnTo>
                    <a:pt x="51925" y="8349"/>
                  </a:lnTo>
                  <a:lnTo>
                    <a:pt x="68064" y="5121"/>
                  </a:lnTo>
                  <a:lnTo>
                    <a:pt x="77748" y="16419"/>
                  </a:lnTo>
                  <a:lnTo>
                    <a:pt x="85818" y="212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A54A04B3-4BF1-46D8-A663-BFEBE01E2381}"/>
                </a:ext>
              </a:extLst>
            </p:cNvPr>
            <p:cNvSpPr/>
            <p:nvPr/>
          </p:nvSpPr>
          <p:spPr>
            <a:xfrm>
              <a:off x="8873198" y="6007684"/>
              <a:ext cx="258229" cy="338926"/>
            </a:xfrm>
            <a:custGeom>
              <a:avLst/>
              <a:gdLst>
                <a:gd name="connsiteX0" fmla="*/ 132622 w 258229"/>
                <a:gd name="connsiteY0" fmla="*/ 26103 h 338925"/>
                <a:gd name="connsiteX1" fmla="*/ 134236 w 258229"/>
                <a:gd name="connsiteY1" fmla="*/ 24489 h 338925"/>
                <a:gd name="connsiteX2" fmla="*/ 151989 w 258229"/>
                <a:gd name="connsiteY2" fmla="*/ 53539 h 338925"/>
                <a:gd name="connsiteX3" fmla="*/ 166514 w 258229"/>
                <a:gd name="connsiteY3" fmla="*/ 66451 h 338925"/>
                <a:gd name="connsiteX4" fmla="*/ 203635 w 258229"/>
                <a:gd name="connsiteY4" fmla="*/ 90660 h 338925"/>
                <a:gd name="connsiteX5" fmla="*/ 245597 w 258229"/>
                <a:gd name="connsiteY5" fmla="*/ 131008 h 338925"/>
                <a:gd name="connsiteX6" fmla="*/ 266578 w 258229"/>
                <a:gd name="connsiteY6" fmla="*/ 145533 h 338925"/>
                <a:gd name="connsiteX7" fmla="*/ 266578 w 258229"/>
                <a:gd name="connsiteY7" fmla="*/ 145533 h 338925"/>
                <a:gd name="connsiteX8" fmla="*/ 266578 w 258229"/>
                <a:gd name="connsiteY8" fmla="*/ 145533 h 338925"/>
                <a:gd name="connsiteX9" fmla="*/ 263350 w 258229"/>
                <a:gd name="connsiteY9" fmla="*/ 166514 h 338925"/>
                <a:gd name="connsiteX10" fmla="*/ 264964 w 258229"/>
                <a:gd name="connsiteY10" fmla="*/ 195565 h 338925"/>
                <a:gd name="connsiteX11" fmla="*/ 261736 w 258229"/>
                <a:gd name="connsiteY11" fmla="*/ 208477 h 338925"/>
                <a:gd name="connsiteX12" fmla="*/ 250439 w 258229"/>
                <a:gd name="connsiteY12" fmla="*/ 218160 h 338925"/>
                <a:gd name="connsiteX13" fmla="*/ 223002 w 258229"/>
                <a:gd name="connsiteY13" fmla="*/ 239141 h 338925"/>
                <a:gd name="connsiteX14" fmla="*/ 213318 w 258229"/>
                <a:gd name="connsiteY14" fmla="*/ 250439 h 338925"/>
                <a:gd name="connsiteX15" fmla="*/ 208477 w 258229"/>
                <a:gd name="connsiteY15" fmla="*/ 266578 h 338925"/>
                <a:gd name="connsiteX16" fmla="*/ 208477 w 258229"/>
                <a:gd name="connsiteY16" fmla="*/ 282718 h 338925"/>
                <a:gd name="connsiteX17" fmla="*/ 205249 w 258229"/>
                <a:gd name="connsiteY17" fmla="*/ 297243 h 338925"/>
                <a:gd name="connsiteX18" fmla="*/ 193951 w 258229"/>
                <a:gd name="connsiteY18" fmla="*/ 308541 h 338925"/>
                <a:gd name="connsiteX19" fmla="*/ 189109 w 258229"/>
                <a:gd name="connsiteY19" fmla="*/ 310154 h 338925"/>
                <a:gd name="connsiteX20" fmla="*/ 187496 w 258229"/>
                <a:gd name="connsiteY20" fmla="*/ 313382 h 338925"/>
                <a:gd name="connsiteX21" fmla="*/ 185882 w 258229"/>
                <a:gd name="connsiteY21" fmla="*/ 318224 h 338925"/>
                <a:gd name="connsiteX22" fmla="*/ 184268 w 258229"/>
                <a:gd name="connsiteY22" fmla="*/ 321452 h 338925"/>
                <a:gd name="connsiteX23" fmla="*/ 172970 w 258229"/>
                <a:gd name="connsiteY23" fmla="*/ 327908 h 338925"/>
                <a:gd name="connsiteX24" fmla="*/ 169742 w 258229"/>
                <a:gd name="connsiteY24" fmla="*/ 329522 h 338925"/>
                <a:gd name="connsiteX25" fmla="*/ 168128 w 258229"/>
                <a:gd name="connsiteY25" fmla="*/ 337591 h 338925"/>
                <a:gd name="connsiteX26" fmla="*/ 163287 w 258229"/>
                <a:gd name="connsiteY26" fmla="*/ 342433 h 338925"/>
                <a:gd name="connsiteX27" fmla="*/ 156831 w 258229"/>
                <a:gd name="connsiteY27" fmla="*/ 344047 h 338925"/>
                <a:gd name="connsiteX28" fmla="*/ 148761 w 258229"/>
                <a:gd name="connsiteY28" fmla="*/ 339205 h 338925"/>
                <a:gd name="connsiteX29" fmla="*/ 145533 w 258229"/>
                <a:gd name="connsiteY29" fmla="*/ 334363 h 338925"/>
                <a:gd name="connsiteX30" fmla="*/ 142305 w 258229"/>
                <a:gd name="connsiteY30" fmla="*/ 331136 h 338925"/>
                <a:gd name="connsiteX31" fmla="*/ 140691 w 258229"/>
                <a:gd name="connsiteY31" fmla="*/ 326294 h 338925"/>
                <a:gd name="connsiteX32" fmla="*/ 135850 w 258229"/>
                <a:gd name="connsiteY32" fmla="*/ 324680 h 338925"/>
                <a:gd name="connsiteX33" fmla="*/ 131008 w 258229"/>
                <a:gd name="connsiteY33" fmla="*/ 326294 h 338925"/>
                <a:gd name="connsiteX34" fmla="*/ 124552 w 258229"/>
                <a:gd name="connsiteY34" fmla="*/ 332750 h 338925"/>
                <a:gd name="connsiteX35" fmla="*/ 122938 w 258229"/>
                <a:gd name="connsiteY35" fmla="*/ 332750 h 338925"/>
                <a:gd name="connsiteX36" fmla="*/ 119710 w 258229"/>
                <a:gd name="connsiteY36" fmla="*/ 334363 h 338925"/>
                <a:gd name="connsiteX37" fmla="*/ 111641 w 258229"/>
                <a:gd name="connsiteY37" fmla="*/ 332750 h 338925"/>
                <a:gd name="connsiteX38" fmla="*/ 106799 w 258229"/>
                <a:gd name="connsiteY38" fmla="*/ 326294 h 338925"/>
                <a:gd name="connsiteX39" fmla="*/ 98729 w 258229"/>
                <a:gd name="connsiteY39" fmla="*/ 308541 h 338925"/>
                <a:gd name="connsiteX40" fmla="*/ 98729 w 258229"/>
                <a:gd name="connsiteY40" fmla="*/ 305313 h 338925"/>
                <a:gd name="connsiteX41" fmla="*/ 100343 w 258229"/>
                <a:gd name="connsiteY41" fmla="*/ 302085 h 338925"/>
                <a:gd name="connsiteX42" fmla="*/ 100343 w 258229"/>
                <a:gd name="connsiteY42" fmla="*/ 298857 h 338925"/>
                <a:gd name="connsiteX43" fmla="*/ 97115 w 258229"/>
                <a:gd name="connsiteY43" fmla="*/ 297243 h 338925"/>
                <a:gd name="connsiteX44" fmla="*/ 92274 w 258229"/>
                <a:gd name="connsiteY44" fmla="*/ 297243 h 338925"/>
                <a:gd name="connsiteX45" fmla="*/ 89046 w 258229"/>
                <a:gd name="connsiteY45" fmla="*/ 295629 h 338925"/>
                <a:gd name="connsiteX46" fmla="*/ 87432 w 258229"/>
                <a:gd name="connsiteY46" fmla="*/ 292401 h 338925"/>
                <a:gd name="connsiteX47" fmla="*/ 85818 w 258229"/>
                <a:gd name="connsiteY47" fmla="*/ 287559 h 338925"/>
                <a:gd name="connsiteX48" fmla="*/ 79362 w 258229"/>
                <a:gd name="connsiteY48" fmla="*/ 279490 h 338925"/>
                <a:gd name="connsiteX49" fmla="*/ 71292 w 258229"/>
                <a:gd name="connsiteY49" fmla="*/ 277876 h 338925"/>
                <a:gd name="connsiteX50" fmla="*/ 61609 w 258229"/>
                <a:gd name="connsiteY50" fmla="*/ 279490 h 338925"/>
                <a:gd name="connsiteX51" fmla="*/ 48697 w 258229"/>
                <a:gd name="connsiteY51" fmla="*/ 284332 h 338925"/>
                <a:gd name="connsiteX52" fmla="*/ 48697 w 258229"/>
                <a:gd name="connsiteY52" fmla="*/ 284332 h 338925"/>
                <a:gd name="connsiteX53" fmla="*/ 47083 w 258229"/>
                <a:gd name="connsiteY53" fmla="*/ 281104 h 338925"/>
                <a:gd name="connsiteX54" fmla="*/ 47083 w 258229"/>
                <a:gd name="connsiteY54" fmla="*/ 279490 h 338925"/>
                <a:gd name="connsiteX55" fmla="*/ 47083 w 258229"/>
                <a:gd name="connsiteY55" fmla="*/ 277876 h 338925"/>
                <a:gd name="connsiteX56" fmla="*/ 48697 w 258229"/>
                <a:gd name="connsiteY56" fmla="*/ 266578 h 338925"/>
                <a:gd name="connsiteX57" fmla="*/ 48697 w 258229"/>
                <a:gd name="connsiteY57" fmla="*/ 263350 h 338925"/>
                <a:gd name="connsiteX58" fmla="*/ 47083 w 258229"/>
                <a:gd name="connsiteY58" fmla="*/ 260123 h 338925"/>
                <a:gd name="connsiteX59" fmla="*/ 45469 w 258229"/>
                <a:gd name="connsiteY59" fmla="*/ 258509 h 338925"/>
                <a:gd name="connsiteX60" fmla="*/ 43856 w 258229"/>
                <a:gd name="connsiteY60" fmla="*/ 253667 h 338925"/>
                <a:gd name="connsiteX61" fmla="*/ 43856 w 258229"/>
                <a:gd name="connsiteY61" fmla="*/ 253667 h 338925"/>
                <a:gd name="connsiteX62" fmla="*/ 43856 w 258229"/>
                <a:gd name="connsiteY62" fmla="*/ 250439 h 338925"/>
                <a:gd name="connsiteX63" fmla="*/ 45469 w 258229"/>
                <a:gd name="connsiteY63" fmla="*/ 226230 h 338925"/>
                <a:gd name="connsiteX64" fmla="*/ 43856 w 258229"/>
                <a:gd name="connsiteY64" fmla="*/ 224616 h 338925"/>
                <a:gd name="connsiteX65" fmla="*/ 42242 w 258229"/>
                <a:gd name="connsiteY65" fmla="*/ 219774 h 338925"/>
                <a:gd name="connsiteX66" fmla="*/ 40628 w 258229"/>
                <a:gd name="connsiteY66" fmla="*/ 218160 h 338925"/>
                <a:gd name="connsiteX67" fmla="*/ 40628 w 258229"/>
                <a:gd name="connsiteY67" fmla="*/ 218160 h 338925"/>
                <a:gd name="connsiteX68" fmla="*/ 39014 w 258229"/>
                <a:gd name="connsiteY68" fmla="*/ 216546 h 338925"/>
                <a:gd name="connsiteX69" fmla="*/ 35786 w 258229"/>
                <a:gd name="connsiteY69" fmla="*/ 214932 h 338925"/>
                <a:gd name="connsiteX70" fmla="*/ 32558 w 258229"/>
                <a:gd name="connsiteY70" fmla="*/ 213318 h 338925"/>
                <a:gd name="connsiteX71" fmla="*/ 30944 w 258229"/>
                <a:gd name="connsiteY71" fmla="*/ 211705 h 338925"/>
                <a:gd name="connsiteX72" fmla="*/ 29330 w 258229"/>
                <a:gd name="connsiteY72" fmla="*/ 210091 h 338925"/>
                <a:gd name="connsiteX73" fmla="*/ 29330 w 258229"/>
                <a:gd name="connsiteY73" fmla="*/ 208477 h 338925"/>
                <a:gd name="connsiteX74" fmla="*/ 29330 w 258229"/>
                <a:gd name="connsiteY74" fmla="*/ 202021 h 338925"/>
                <a:gd name="connsiteX75" fmla="*/ 27716 w 258229"/>
                <a:gd name="connsiteY75" fmla="*/ 198793 h 338925"/>
                <a:gd name="connsiteX76" fmla="*/ 27716 w 258229"/>
                <a:gd name="connsiteY76" fmla="*/ 197179 h 338925"/>
                <a:gd name="connsiteX77" fmla="*/ 24488 w 258229"/>
                <a:gd name="connsiteY77" fmla="*/ 193951 h 338925"/>
                <a:gd name="connsiteX78" fmla="*/ 22874 w 258229"/>
                <a:gd name="connsiteY78" fmla="*/ 192337 h 338925"/>
                <a:gd name="connsiteX79" fmla="*/ 11577 w 258229"/>
                <a:gd name="connsiteY79" fmla="*/ 184268 h 338925"/>
                <a:gd name="connsiteX80" fmla="*/ 11577 w 258229"/>
                <a:gd name="connsiteY80" fmla="*/ 184268 h 338925"/>
                <a:gd name="connsiteX81" fmla="*/ 11577 w 258229"/>
                <a:gd name="connsiteY81" fmla="*/ 182654 h 338925"/>
                <a:gd name="connsiteX82" fmla="*/ 9963 w 258229"/>
                <a:gd name="connsiteY82" fmla="*/ 181040 h 338925"/>
                <a:gd name="connsiteX83" fmla="*/ 6735 w 258229"/>
                <a:gd name="connsiteY83" fmla="*/ 172970 h 338925"/>
                <a:gd name="connsiteX84" fmla="*/ 5121 w 258229"/>
                <a:gd name="connsiteY84" fmla="*/ 169742 h 338925"/>
                <a:gd name="connsiteX85" fmla="*/ 5121 w 258229"/>
                <a:gd name="connsiteY85" fmla="*/ 168128 h 338925"/>
                <a:gd name="connsiteX86" fmla="*/ 5121 w 258229"/>
                <a:gd name="connsiteY86" fmla="*/ 166514 h 338925"/>
                <a:gd name="connsiteX87" fmla="*/ 8349 w 258229"/>
                <a:gd name="connsiteY87" fmla="*/ 163287 h 338925"/>
                <a:gd name="connsiteX88" fmla="*/ 11577 w 258229"/>
                <a:gd name="connsiteY88" fmla="*/ 161673 h 338925"/>
                <a:gd name="connsiteX89" fmla="*/ 11577 w 258229"/>
                <a:gd name="connsiteY89" fmla="*/ 160059 h 338925"/>
                <a:gd name="connsiteX90" fmla="*/ 13191 w 258229"/>
                <a:gd name="connsiteY90" fmla="*/ 158445 h 338925"/>
                <a:gd name="connsiteX91" fmla="*/ 13191 w 258229"/>
                <a:gd name="connsiteY91" fmla="*/ 153603 h 338925"/>
                <a:gd name="connsiteX92" fmla="*/ 13191 w 258229"/>
                <a:gd name="connsiteY92" fmla="*/ 143919 h 338925"/>
                <a:gd name="connsiteX93" fmla="*/ 24488 w 258229"/>
                <a:gd name="connsiteY93" fmla="*/ 87432 h 338925"/>
                <a:gd name="connsiteX94" fmla="*/ 26102 w 258229"/>
                <a:gd name="connsiteY94" fmla="*/ 85818 h 338925"/>
                <a:gd name="connsiteX95" fmla="*/ 26102 w 258229"/>
                <a:gd name="connsiteY95" fmla="*/ 84204 h 338925"/>
                <a:gd name="connsiteX96" fmla="*/ 27716 w 258229"/>
                <a:gd name="connsiteY96" fmla="*/ 82590 h 338925"/>
                <a:gd name="connsiteX97" fmla="*/ 43856 w 258229"/>
                <a:gd name="connsiteY97" fmla="*/ 77748 h 338925"/>
                <a:gd name="connsiteX98" fmla="*/ 50311 w 258229"/>
                <a:gd name="connsiteY98" fmla="*/ 76134 h 338925"/>
                <a:gd name="connsiteX99" fmla="*/ 63223 w 258229"/>
                <a:gd name="connsiteY99" fmla="*/ 74521 h 338925"/>
                <a:gd name="connsiteX100" fmla="*/ 64837 w 258229"/>
                <a:gd name="connsiteY100" fmla="*/ 72906 h 338925"/>
                <a:gd name="connsiteX101" fmla="*/ 68065 w 258229"/>
                <a:gd name="connsiteY101" fmla="*/ 69678 h 338925"/>
                <a:gd name="connsiteX102" fmla="*/ 76134 w 258229"/>
                <a:gd name="connsiteY102" fmla="*/ 59995 h 338925"/>
                <a:gd name="connsiteX103" fmla="*/ 82590 w 258229"/>
                <a:gd name="connsiteY103" fmla="*/ 51925 h 338925"/>
                <a:gd name="connsiteX104" fmla="*/ 85818 w 258229"/>
                <a:gd name="connsiteY104" fmla="*/ 48698 h 338925"/>
                <a:gd name="connsiteX105" fmla="*/ 87432 w 258229"/>
                <a:gd name="connsiteY105" fmla="*/ 45469 h 338925"/>
                <a:gd name="connsiteX106" fmla="*/ 90660 w 258229"/>
                <a:gd name="connsiteY106" fmla="*/ 42242 h 338925"/>
                <a:gd name="connsiteX107" fmla="*/ 92274 w 258229"/>
                <a:gd name="connsiteY107" fmla="*/ 40628 h 338925"/>
                <a:gd name="connsiteX108" fmla="*/ 92274 w 258229"/>
                <a:gd name="connsiteY108" fmla="*/ 37400 h 338925"/>
                <a:gd name="connsiteX109" fmla="*/ 87432 w 258229"/>
                <a:gd name="connsiteY109" fmla="*/ 32558 h 338925"/>
                <a:gd name="connsiteX110" fmla="*/ 90660 w 258229"/>
                <a:gd name="connsiteY110" fmla="*/ 24489 h 338925"/>
                <a:gd name="connsiteX111" fmla="*/ 90660 w 258229"/>
                <a:gd name="connsiteY111" fmla="*/ 22874 h 338925"/>
                <a:gd name="connsiteX112" fmla="*/ 89046 w 258229"/>
                <a:gd name="connsiteY112" fmla="*/ 21260 h 338925"/>
                <a:gd name="connsiteX113" fmla="*/ 89046 w 258229"/>
                <a:gd name="connsiteY113" fmla="*/ 21260 h 338925"/>
                <a:gd name="connsiteX114" fmla="*/ 87432 w 258229"/>
                <a:gd name="connsiteY114" fmla="*/ 19646 h 338925"/>
                <a:gd name="connsiteX115" fmla="*/ 84204 w 258229"/>
                <a:gd name="connsiteY115" fmla="*/ 18033 h 338925"/>
                <a:gd name="connsiteX116" fmla="*/ 82590 w 258229"/>
                <a:gd name="connsiteY116" fmla="*/ 18033 h 338925"/>
                <a:gd name="connsiteX117" fmla="*/ 80976 w 258229"/>
                <a:gd name="connsiteY117" fmla="*/ 14805 h 338925"/>
                <a:gd name="connsiteX118" fmla="*/ 79362 w 258229"/>
                <a:gd name="connsiteY118" fmla="*/ 13191 h 338925"/>
                <a:gd name="connsiteX119" fmla="*/ 79362 w 258229"/>
                <a:gd name="connsiteY119" fmla="*/ 11577 h 338925"/>
                <a:gd name="connsiteX120" fmla="*/ 82590 w 258229"/>
                <a:gd name="connsiteY120" fmla="*/ 8349 h 338925"/>
                <a:gd name="connsiteX121" fmla="*/ 82590 w 258229"/>
                <a:gd name="connsiteY121" fmla="*/ 8349 h 338925"/>
                <a:gd name="connsiteX122" fmla="*/ 82590 w 258229"/>
                <a:gd name="connsiteY122" fmla="*/ 6735 h 338925"/>
                <a:gd name="connsiteX123" fmla="*/ 84204 w 258229"/>
                <a:gd name="connsiteY123" fmla="*/ 6735 h 338925"/>
                <a:gd name="connsiteX124" fmla="*/ 87432 w 258229"/>
                <a:gd name="connsiteY124" fmla="*/ 6735 h 338925"/>
                <a:gd name="connsiteX125" fmla="*/ 87432 w 258229"/>
                <a:gd name="connsiteY125" fmla="*/ 6735 h 338925"/>
                <a:gd name="connsiteX126" fmla="*/ 92274 w 258229"/>
                <a:gd name="connsiteY126" fmla="*/ 5121 h 338925"/>
                <a:gd name="connsiteX127" fmla="*/ 93887 w 258229"/>
                <a:gd name="connsiteY127" fmla="*/ 5121 h 338925"/>
                <a:gd name="connsiteX128" fmla="*/ 95501 w 258229"/>
                <a:gd name="connsiteY128" fmla="*/ 5121 h 338925"/>
                <a:gd name="connsiteX129" fmla="*/ 97115 w 258229"/>
                <a:gd name="connsiteY129" fmla="*/ 5121 h 338925"/>
                <a:gd name="connsiteX130" fmla="*/ 97115 w 258229"/>
                <a:gd name="connsiteY130" fmla="*/ 6735 h 338925"/>
                <a:gd name="connsiteX131" fmla="*/ 98729 w 258229"/>
                <a:gd name="connsiteY131" fmla="*/ 6735 h 338925"/>
                <a:gd name="connsiteX132" fmla="*/ 100343 w 258229"/>
                <a:gd name="connsiteY132" fmla="*/ 5121 h 338925"/>
                <a:gd name="connsiteX133" fmla="*/ 101957 w 258229"/>
                <a:gd name="connsiteY133" fmla="*/ 5121 h 338925"/>
                <a:gd name="connsiteX134" fmla="*/ 103571 w 258229"/>
                <a:gd name="connsiteY134" fmla="*/ 5121 h 338925"/>
                <a:gd name="connsiteX135" fmla="*/ 105185 w 258229"/>
                <a:gd name="connsiteY135" fmla="*/ 5121 h 338925"/>
                <a:gd name="connsiteX136" fmla="*/ 105185 w 258229"/>
                <a:gd name="connsiteY136" fmla="*/ 6735 h 338925"/>
                <a:gd name="connsiteX137" fmla="*/ 106799 w 258229"/>
                <a:gd name="connsiteY137" fmla="*/ 6735 h 338925"/>
                <a:gd name="connsiteX138" fmla="*/ 108413 w 258229"/>
                <a:gd name="connsiteY138" fmla="*/ 6735 h 338925"/>
                <a:gd name="connsiteX139" fmla="*/ 108413 w 258229"/>
                <a:gd name="connsiteY139" fmla="*/ 8349 h 338925"/>
                <a:gd name="connsiteX140" fmla="*/ 110027 w 258229"/>
                <a:gd name="connsiteY140" fmla="*/ 8349 h 338925"/>
                <a:gd name="connsiteX141" fmla="*/ 111641 w 258229"/>
                <a:gd name="connsiteY141" fmla="*/ 9963 h 338925"/>
                <a:gd name="connsiteX142" fmla="*/ 111641 w 258229"/>
                <a:gd name="connsiteY142" fmla="*/ 9963 h 338925"/>
                <a:gd name="connsiteX143" fmla="*/ 111641 w 258229"/>
                <a:gd name="connsiteY143" fmla="*/ 14805 h 338925"/>
                <a:gd name="connsiteX144" fmla="*/ 111641 w 258229"/>
                <a:gd name="connsiteY144" fmla="*/ 16419 h 338925"/>
                <a:gd name="connsiteX145" fmla="*/ 113255 w 258229"/>
                <a:gd name="connsiteY145" fmla="*/ 18033 h 338925"/>
                <a:gd name="connsiteX146" fmla="*/ 114869 w 258229"/>
                <a:gd name="connsiteY146" fmla="*/ 19646 h 338925"/>
                <a:gd name="connsiteX147" fmla="*/ 116482 w 258229"/>
                <a:gd name="connsiteY147" fmla="*/ 24489 h 338925"/>
                <a:gd name="connsiteX148" fmla="*/ 118096 w 258229"/>
                <a:gd name="connsiteY148" fmla="*/ 24489 h 338925"/>
                <a:gd name="connsiteX149" fmla="*/ 121324 w 258229"/>
                <a:gd name="connsiteY149" fmla="*/ 26103 h 33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258229" h="338925">
                  <a:moveTo>
                    <a:pt x="132622" y="26103"/>
                  </a:moveTo>
                  <a:lnTo>
                    <a:pt x="134236" y="24489"/>
                  </a:lnTo>
                  <a:lnTo>
                    <a:pt x="151989" y="53539"/>
                  </a:lnTo>
                  <a:lnTo>
                    <a:pt x="166514" y="66451"/>
                  </a:lnTo>
                  <a:lnTo>
                    <a:pt x="203635" y="90660"/>
                  </a:lnTo>
                  <a:lnTo>
                    <a:pt x="245597" y="131008"/>
                  </a:lnTo>
                  <a:lnTo>
                    <a:pt x="266578" y="145533"/>
                  </a:lnTo>
                  <a:lnTo>
                    <a:pt x="266578" y="145533"/>
                  </a:lnTo>
                  <a:lnTo>
                    <a:pt x="266578" y="145533"/>
                  </a:lnTo>
                  <a:lnTo>
                    <a:pt x="263350" y="166514"/>
                  </a:lnTo>
                  <a:lnTo>
                    <a:pt x="264964" y="195565"/>
                  </a:lnTo>
                  <a:lnTo>
                    <a:pt x="261736" y="208477"/>
                  </a:lnTo>
                  <a:lnTo>
                    <a:pt x="250439" y="218160"/>
                  </a:lnTo>
                  <a:lnTo>
                    <a:pt x="223002" y="239141"/>
                  </a:lnTo>
                  <a:lnTo>
                    <a:pt x="213318" y="250439"/>
                  </a:lnTo>
                  <a:lnTo>
                    <a:pt x="208477" y="266578"/>
                  </a:lnTo>
                  <a:lnTo>
                    <a:pt x="208477" y="282718"/>
                  </a:lnTo>
                  <a:lnTo>
                    <a:pt x="205249" y="297243"/>
                  </a:lnTo>
                  <a:lnTo>
                    <a:pt x="193951" y="308541"/>
                  </a:lnTo>
                  <a:lnTo>
                    <a:pt x="189109" y="310154"/>
                  </a:lnTo>
                  <a:lnTo>
                    <a:pt x="187496" y="313382"/>
                  </a:lnTo>
                  <a:lnTo>
                    <a:pt x="185882" y="318224"/>
                  </a:lnTo>
                  <a:lnTo>
                    <a:pt x="184268" y="321452"/>
                  </a:lnTo>
                  <a:lnTo>
                    <a:pt x="172970" y="327908"/>
                  </a:lnTo>
                  <a:lnTo>
                    <a:pt x="169742" y="329522"/>
                  </a:lnTo>
                  <a:lnTo>
                    <a:pt x="168128" y="337591"/>
                  </a:lnTo>
                  <a:lnTo>
                    <a:pt x="163287" y="342433"/>
                  </a:lnTo>
                  <a:lnTo>
                    <a:pt x="156831" y="344047"/>
                  </a:lnTo>
                  <a:lnTo>
                    <a:pt x="148761" y="339205"/>
                  </a:lnTo>
                  <a:lnTo>
                    <a:pt x="145533" y="334363"/>
                  </a:lnTo>
                  <a:lnTo>
                    <a:pt x="142305" y="331136"/>
                  </a:lnTo>
                  <a:lnTo>
                    <a:pt x="140691" y="326294"/>
                  </a:lnTo>
                  <a:lnTo>
                    <a:pt x="135850" y="324680"/>
                  </a:lnTo>
                  <a:lnTo>
                    <a:pt x="131008" y="326294"/>
                  </a:lnTo>
                  <a:lnTo>
                    <a:pt x="124552" y="332750"/>
                  </a:lnTo>
                  <a:lnTo>
                    <a:pt x="122938" y="332750"/>
                  </a:lnTo>
                  <a:lnTo>
                    <a:pt x="119710" y="334363"/>
                  </a:lnTo>
                  <a:lnTo>
                    <a:pt x="111641" y="332750"/>
                  </a:lnTo>
                  <a:lnTo>
                    <a:pt x="106799" y="326294"/>
                  </a:lnTo>
                  <a:lnTo>
                    <a:pt x="98729" y="308541"/>
                  </a:lnTo>
                  <a:lnTo>
                    <a:pt x="98729" y="305313"/>
                  </a:lnTo>
                  <a:lnTo>
                    <a:pt x="100343" y="302085"/>
                  </a:lnTo>
                  <a:lnTo>
                    <a:pt x="100343" y="298857"/>
                  </a:lnTo>
                  <a:lnTo>
                    <a:pt x="97115" y="297243"/>
                  </a:lnTo>
                  <a:lnTo>
                    <a:pt x="92274" y="297243"/>
                  </a:lnTo>
                  <a:lnTo>
                    <a:pt x="89046" y="295629"/>
                  </a:lnTo>
                  <a:lnTo>
                    <a:pt x="87432" y="292401"/>
                  </a:lnTo>
                  <a:lnTo>
                    <a:pt x="85818" y="287559"/>
                  </a:lnTo>
                  <a:lnTo>
                    <a:pt x="79362" y="279490"/>
                  </a:lnTo>
                  <a:lnTo>
                    <a:pt x="71292" y="277876"/>
                  </a:lnTo>
                  <a:lnTo>
                    <a:pt x="61609" y="279490"/>
                  </a:lnTo>
                  <a:lnTo>
                    <a:pt x="48697" y="284332"/>
                  </a:lnTo>
                  <a:lnTo>
                    <a:pt x="48697" y="284332"/>
                  </a:lnTo>
                  <a:lnTo>
                    <a:pt x="47083" y="281104"/>
                  </a:lnTo>
                  <a:lnTo>
                    <a:pt x="47083" y="279490"/>
                  </a:lnTo>
                  <a:lnTo>
                    <a:pt x="47083" y="277876"/>
                  </a:lnTo>
                  <a:lnTo>
                    <a:pt x="48697" y="266578"/>
                  </a:lnTo>
                  <a:lnTo>
                    <a:pt x="48697" y="263350"/>
                  </a:lnTo>
                  <a:lnTo>
                    <a:pt x="47083" y="260123"/>
                  </a:lnTo>
                  <a:lnTo>
                    <a:pt x="45469" y="258509"/>
                  </a:lnTo>
                  <a:lnTo>
                    <a:pt x="43856" y="253667"/>
                  </a:lnTo>
                  <a:lnTo>
                    <a:pt x="43856" y="253667"/>
                  </a:lnTo>
                  <a:lnTo>
                    <a:pt x="43856" y="250439"/>
                  </a:lnTo>
                  <a:lnTo>
                    <a:pt x="45469" y="226230"/>
                  </a:lnTo>
                  <a:lnTo>
                    <a:pt x="43856" y="224616"/>
                  </a:lnTo>
                  <a:lnTo>
                    <a:pt x="42242" y="219774"/>
                  </a:lnTo>
                  <a:lnTo>
                    <a:pt x="40628" y="218160"/>
                  </a:lnTo>
                  <a:lnTo>
                    <a:pt x="40628" y="218160"/>
                  </a:lnTo>
                  <a:lnTo>
                    <a:pt x="39014" y="216546"/>
                  </a:lnTo>
                  <a:lnTo>
                    <a:pt x="35786" y="214932"/>
                  </a:lnTo>
                  <a:lnTo>
                    <a:pt x="32558" y="213318"/>
                  </a:lnTo>
                  <a:lnTo>
                    <a:pt x="30944" y="211705"/>
                  </a:lnTo>
                  <a:lnTo>
                    <a:pt x="29330" y="210091"/>
                  </a:lnTo>
                  <a:lnTo>
                    <a:pt x="29330" y="208477"/>
                  </a:lnTo>
                  <a:lnTo>
                    <a:pt x="29330" y="202021"/>
                  </a:lnTo>
                  <a:lnTo>
                    <a:pt x="27716" y="198793"/>
                  </a:lnTo>
                  <a:lnTo>
                    <a:pt x="27716" y="197179"/>
                  </a:lnTo>
                  <a:lnTo>
                    <a:pt x="24488" y="193951"/>
                  </a:lnTo>
                  <a:lnTo>
                    <a:pt x="22874" y="192337"/>
                  </a:lnTo>
                  <a:lnTo>
                    <a:pt x="11577" y="184268"/>
                  </a:lnTo>
                  <a:lnTo>
                    <a:pt x="11577" y="184268"/>
                  </a:lnTo>
                  <a:lnTo>
                    <a:pt x="11577" y="182654"/>
                  </a:lnTo>
                  <a:lnTo>
                    <a:pt x="9963" y="181040"/>
                  </a:lnTo>
                  <a:lnTo>
                    <a:pt x="6735" y="172970"/>
                  </a:lnTo>
                  <a:lnTo>
                    <a:pt x="5121" y="169742"/>
                  </a:lnTo>
                  <a:lnTo>
                    <a:pt x="5121" y="168128"/>
                  </a:lnTo>
                  <a:lnTo>
                    <a:pt x="5121" y="166514"/>
                  </a:lnTo>
                  <a:lnTo>
                    <a:pt x="8349" y="163287"/>
                  </a:lnTo>
                  <a:lnTo>
                    <a:pt x="11577" y="161673"/>
                  </a:lnTo>
                  <a:lnTo>
                    <a:pt x="11577" y="160059"/>
                  </a:lnTo>
                  <a:lnTo>
                    <a:pt x="13191" y="158445"/>
                  </a:lnTo>
                  <a:lnTo>
                    <a:pt x="13191" y="153603"/>
                  </a:lnTo>
                  <a:lnTo>
                    <a:pt x="13191" y="143919"/>
                  </a:lnTo>
                  <a:lnTo>
                    <a:pt x="24488" y="87432"/>
                  </a:lnTo>
                  <a:lnTo>
                    <a:pt x="26102" y="85818"/>
                  </a:lnTo>
                  <a:lnTo>
                    <a:pt x="26102" y="84204"/>
                  </a:lnTo>
                  <a:lnTo>
                    <a:pt x="27716" y="82590"/>
                  </a:lnTo>
                  <a:lnTo>
                    <a:pt x="43856" y="77748"/>
                  </a:lnTo>
                  <a:lnTo>
                    <a:pt x="50311" y="76134"/>
                  </a:lnTo>
                  <a:lnTo>
                    <a:pt x="63223" y="74521"/>
                  </a:lnTo>
                  <a:lnTo>
                    <a:pt x="64837" y="72906"/>
                  </a:lnTo>
                  <a:lnTo>
                    <a:pt x="68065" y="69678"/>
                  </a:lnTo>
                  <a:lnTo>
                    <a:pt x="76134" y="59995"/>
                  </a:lnTo>
                  <a:lnTo>
                    <a:pt x="82590" y="51925"/>
                  </a:lnTo>
                  <a:lnTo>
                    <a:pt x="85818" y="48698"/>
                  </a:lnTo>
                  <a:lnTo>
                    <a:pt x="87432" y="45469"/>
                  </a:lnTo>
                  <a:lnTo>
                    <a:pt x="90660" y="42242"/>
                  </a:lnTo>
                  <a:lnTo>
                    <a:pt x="92274" y="40628"/>
                  </a:lnTo>
                  <a:lnTo>
                    <a:pt x="92274" y="37400"/>
                  </a:lnTo>
                  <a:lnTo>
                    <a:pt x="87432" y="32558"/>
                  </a:lnTo>
                  <a:lnTo>
                    <a:pt x="90660" y="24489"/>
                  </a:lnTo>
                  <a:lnTo>
                    <a:pt x="90660" y="22874"/>
                  </a:lnTo>
                  <a:lnTo>
                    <a:pt x="89046" y="21260"/>
                  </a:lnTo>
                  <a:lnTo>
                    <a:pt x="89046" y="21260"/>
                  </a:lnTo>
                  <a:lnTo>
                    <a:pt x="87432" y="19646"/>
                  </a:lnTo>
                  <a:lnTo>
                    <a:pt x="84204" y="18033"/>
                  </a:lnTo>
                  <a:lnTo>
                    <a:pt x="82590" y="18033"/>
                  </a:lnTo>
                  <a:lnTo>
                    <a:pt x="80976" y="14805"/>
                  </a:lnTo>
                  <a:lnTo>
                    <a:pt x="79362" y="13191"/>
                  </a:lnTo>
                  <a:lnTo>
                    <a:pt x="79362" y="11577"/>
                  </a:lnTo>
                  <a:lnTo>
                    <a:pt x="82590" y="8349"/>
                  </a:lnTo>
                  <a:lnTo>
                    <a:pt x="82590" y="8349"/>
                  </a:lnTo>
                  <a:lnTo>
                    <a:pt x="82590" y="6735"/>
                  </a:lnTo>
                  <a:lnTo>
                    <a:pt x="84204" y="6735"/>
                  </a:lnTo>
                  <a:lnTo>
                    <a:pt x="87432" y="6735"/>
                  </a:lnTo>
                  <a:lnTo>
                    <a:pt x="87432" y="6735"/>
                  </a:lnTo>
                  <a:lnTo>
                    <a:pt x="92274" y="5121"/>
                  </a:lnTo>
                  <a:lnTo>
                    <a:pt x="93887" y="5121"/>
                  </a:lnTo>
                  <a:lnTo>
                    <a:pt x="95501" y="5121"/>
                  </a:lnTo>
                  <a:lnTo>
                    <a:pt x="97115" y="5121"/>
                  </a:lnTo>
                  <a:lnTo>
                    <a:pt x="97115" y="6735"/>
                  </a:lnTo>
                  <a:lnTo>
                    <a:pt x="98729" y="6735"/>
                  </a:lnTo>
                  <a:lnTo>
                    <a:pt x="100343" y="5121"/>
                  </a:lnTo>
                  <a:lnTo>
                    <a:pt x="101957" y="5121"/>
                  </a:lnTo>
                  <a:lnTo>
                    <a:pt x="103571" y="5121"/>
                  </a:lnTo>
                  <a:lnTo>
                    <a:pt x="105185" y="5121"/>
                  </a:lnTo>
                  <a:lnTo>
                    <a:pt x="105185" y="6735"/>
                  </a:lnTo>
                  <a:lnTo>
                    <a:pt x="106799" y="6735"/>
                  </a:lnTo>
                  <a:lnTo>
                    <a:pt x="108413" y="6735"/>
                  </a:lnTo>
                  <a:lnTo>
                    <a:pt x="108413" y="8349"/>
                  </a:lnTo>
                  <a:lnTo>
                    <a:pt x="110027" y="8349"/>
                  </a:lnTo>
                  <a:lnTo>
                    <a:pt x="111641" y="9963"/>
                  </a:lnTo>
                  <a:lnTo>
                    <a:pt x="111641" y="9963"/>
                  </a:lnTo>
                  <a:lnTo>
                    <a:pt x="111641" y="14805"/>
                  </a:lnTo>
                  <a:lnTo>
                    <a:pt x="111641" y="16419"/>
                  </a:lnTo>
                  <a:lnTo>
                    <a:pt x="113255" y="18033"/>
                  </a:lnTo>
                  <a:lnTo>
                    <a:pt x="114869" y="19646"/>
                  </a:lnTo>
                  <a:lnTo>
                    <a:pt x="116482" y="24489"/>
                  </a:lnTo>
                  <a:lnTo>
                    <a:pt x="118096" y="24489"/>
                  </a:lnTo>
                  <a:lnTo>
                    <a:pt x="121324" y="261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8BDD277-03AB-400C-813B-8168DEDB3C9E}"/>
                </a:ext>
              </a:extLst>
            </p:cNvPr>
            <p:cNvSpPr/>
            <p:nvPr/>
          </p:nvSpPr>
          <p:spPr>
            <a:xfrm>
              <a:off x="8742469" y="5883411"/>
              <a:ext cx="258229" cy="161393"/>
            </a:xfrm>
            <a:custGeom>
              <a:avLst/>
              <a:gdLst>
                <a:gd name="connsiteX0" fmla="*/ 264964 w 258229"/>
                <a:gd name="connsiteY0" fmla="*/ 148761 h 161393"/>
                <a:gd name="connsiteX1" fmla="*/ 263350 w 258229"/>
                <a:gd name="connsiteY1" fmla="*/ 150375 h 161393"/>
                <a:gd name="connsiteX2" fmla="*/ 252053 w 258229"/>
                <a:gd name="connsiteY2" fmla="*/ 150375 h 161393"/>
                <a:gd name="connsiteX3" fmla="*/ 248825 w 258229"/>
                <a:gd name="connsiteY3" fmla="*/ 148761 h 161393"/>
                <a:gd name="connsiteX4" fmla="*/ 247211 w 258229"/>
                <a:gd name="connsiteY4" fmla="*/ 148761 h 161393"/>
                <a:gd name="connsiteX5" fmla="*/ 245597 w 258229"/>
                <a:gd name="connsiteY5" fmla="*/ 143919 h 161393"/>
                <a:gd name="connsiteX6" fmla="*/ 243983 w 258229"/>
                <a:gd name="connsiteY6" fmla="*/ 142305 h 161393"/>
                <a:gd name="connsiteX7" fmla="*/ 242369 w 258229"/>
                <a:gd name="connsiteY7" fmla="*/ 140691 h 161393"/>
                <a:gd name="connsiteX8" fmla="*/ 242369 w 258229"/>
                <a:gd name="connsiteY8" fmla="*/ 139077 h 161393"/>
                <a:gd name="connsiteX9" fmla="*/ 242369 w 258229"/>
                <a:gd name="connsiteY9" fmla="*/ 134236 h 161393"/>
                <a:gd name="connsiteX10" fmla="*/ 242369 w 258229"/>
                <a:gd name="connsiteY10" fmla="*/ 134236 h 161393"/>
                <a:gd name="connsiteX11" fmla="*/ 240755 w 258229"/>
                <a:gd name="connsiteY11" fmla="*/ 132622 h 161393"/>
                <a:gd name="connsiteX12" fmla="*/ 239141 w 258229"/>
                <a:gd name="connsiteY12" fmla="*/ 132622 h 161393"/>
                <a:gd name="connsiteX13" fmla="*/ 239141 w 258229"/>
                <a:gd name="connsiteY13" fmla="*/ 131008 h 161393"/>
                <a:gd name="connsiteX14" fmla="*/ 237527 w 258229"/>
                <a:gd name="connsiteY14" fmla="*/ 131008 h 161393"/>
                <a:gd name="connsiteX15" fmla="*/ 235914 w 258229"/>
                <a:gd name="connsiteY15" fmla="*/ 131008 h 161393"/>
                <a:gd name="connsiteX16" fmla="*/ 235914 w 258229"/>
                <a:gd name="connsiteY16" fmla="*/ 129394 h 161393"/>
                <a:gd name="connsiteX17" fmla="*/ 234300 w 258229"/>
                <a:gd name="connsiteY17" fmla="*/ 129394 h 161393"/>
                <a:gd name="connsiteX18" fmla="*/ 232686 w 258229"/>
                <a:gd name="connsiteY18" fmla="*/ 129394 h 161393"/>
                <a:gd name="connsiteX19" fmla="*/ 231072 w 258229"/>
                <a:gd name="connsiteY19" fmla="*/ 129394 h 161393"/>
                <a:gd name="connsiteX20" fmla="*/ 229458 w 258229"/>
                <a:gd name="connsiteY20" fmla="*/ 131008 h 161393"/>
                <a:gd name="connsiteX21" fmla="*/ 227844 w 258229"/>
                <a:gd name="connsiteY21" fmla="*/ 131008 h 161393"/>
                <a:gd name="connsiteX22" fmla="*/ 227844 w 258229"/>
                <a:gd name="connsiteY22" fmla="*/ 129394 h 161393"/>
                <a:gd name="connsiteX23" fmla="*/ 226230 w 258229"/>
                <a:gd name="connsiteY23" fmla="*/ 129394 h 161393"/>
                <a:gd name="connsiteX24" fmla="*/ 224616 w 258229"/>
                <a:gd name="connsiteY24" fmla="*/ 129394 h 161393"/>
                <a:gd name="connsiteX25" fmla="*/ 223002 w 258229"/>
                <a:gd name="connsiteY25" fmla="*/ 129394 h 161393"/>
                <a:gd name="connsiteX26" fmla="*/ 218160 w 258229"/>
                <a:gd name="connsiteY26" fmla="*/ 131008 h 161393"/>
                <a:gd name="connsiteX27" fmla="*/ 218160 w 258229"/>
                <a:gd name="connsiteY27" fmla="*/ 131008 h 161393"/>
                <a:gd name="connsiteX28" fmla="*/ 214932 w 258229"/>
                <a:gd name="connsiteY28" fmla="*/ 131008 h 161393"/>
                <a:gd name="connsiteX29" fmla="*/ 213318 w 258229"/>
                <a:gd name="connsiteY29" fmla="*/ 131008 h 161393"/>
                <a:gd name="connsiteX30" fmla="*/ 213318 w 258229"/>
                <a:gd name="connsiteY30" fmla="*/ 132622 h 161393"/>
                <a:gd name="connsiteX31" fmla="*/ 213318 w 258229"/>
                <a:gd name="connsiteY31" fmla="*/ 132622 h 161393"/>
                <a:gd name="connsiteX32" fmla="*/ 210091 w 258229"/>
                <a:gd name="connsiteY32" fmla="*/ 135849 h 161393"/>
                <a:gd name="connsiteX33" fmla="*/ 210091 w 258229"/>
                <a:gd name="connsiteY33" fmla="*/ 137463 h 161393"/>
                <a:gd name="connsiteX34" fmla="*/ 211705 w 258229"/>
                <a:gd name="connsiteY34" fmla="*/ 139077 h 161393"/>
                <a:gd name="connsiteX35" fmla="*/ 213318 w 258229"/>
                <a:gd name="connsiteY35" fmla="*/ 142305 h 161393"/>
                <a:gd name="connsiteX36" fmla="*/ 214932 w 258229"/>
                <a:gd name="connsiteY36" fmla="*/ 142305 h 161393"/>
                <a:gd name="connsiteX37" fmla="*/ 218160 w 258229"/>
                <a:gd name="connsiteY37" fmla="*/ 143919 h 161393"/>
                <a:gd name="connsiteX38" fmla="*/ 219774 w 258229"/>
                <a:gd name="connsiteY38" fmla="*/ 145533 h 161393"/>
                <a:gd name="connsiteX39" fmla="*/ 219774 w 258229"/>
                <a:gd name="connsiteY39" fmla="*/ 145533 h 161393"/>
                <a:gd name="connsiteX40" fmla="*/ 221388 w 258229"/>
                <a:gd name="connsiteY40" fmla="*/ 147147 h 161393"/>
                <a:gd name="connsiteX41" fmla="*/ 221388 w 258229"/>
                <a:gd name="connsiteY41" fmla="*/ 148761 h 161393"/>
                <a:gd name="connsiteX42" fmla="*/ 218160 w 258229"/>
                <a:gd name="connsiteY42" fmla="*/ 156831 h 161393"/>
                <a:gd name="connsiteX43" fmla="*/ 210091 w 258229"/>
                <a:gd name="connsiteY43" fmla="*/ 160058 h 161393"/>
                <a:gd name="connsiteX44" fmla="*/ 205249 w 258229"/>
                <a:gd name="connsiteY44" fmla="*/ 161672 h 161393"/>
                <a:gd name="connsiteX45" fmla="*/ 203635 w 258229"/>
                <a:gd name="connsiteY45" fmla="*/ 161672 h 161393"/>
                <a:gd name="connsiteX46" fmla="*/ 202021 w 258229"/>
                <a:gd name="connsiteY46" fmla="*/ 160058 h 161393"/>
                <a:gd name="connsiteX47" fmla="*/ 198793 w 258229"/>
                <a:gd name="connsiteY47" fmla="*/ 158445 h 161393"/>
                <a:gd name="connsiteX48" fmla="*/ 197179 w 258229"/>
                <a:gd name="connsiteY48" fmla="*/ 156831 h 161393"/>
                <a:gd name="connsiteX49" fmla="*/ 197179 w 258229"/>
                <a:gd name="connsiteY49" fmla="*/ 156831 h 161393"/>
                <a:gd name="connsiteX50" fmla="*/ 193951 w 258229"/>
                <a:gd name="connsiteY50" fmla="*/ 151989 h 161393"/>
                <a:gd name="connsiteX51" fmla="*/ 189109 w 258229"/>
                <a:gd name="connsiteY51" fmla="*/ 142305 h 161393"/>
                <a:gd name="connsiteX52" fmla="*/ 187496 w 258229"/>
                <a:gd name="connsiteY52" fmla="*/ 142305 h 161393"/>
                <a:gd name="connsiteX53" fmla="*/ 187496 w 258229"/>
                <a:gd name="connsiteY53" fmla="*/ 140691 h 161393"/>
                <a:gd name="connsiteX54" fmla="*/ 185882 w 258229"/>
                <a:gd name="connsiteY54" fmla="*/ 140691 h 161393"/>
                <a:gd name="connsiteX55" fmla="*/ 182654 w 258229"/>
                <a:gd name="connsiteY55" fmla="*/ 140691 h 161393"/>
                <a:gd name="connsiteX56" fmla="*/ 181040 w 258229"/>
                <a:gd name="connsiteY56" fmla="*/ 142305 h 161393"/>
                <a:gd name="connsiteX57" fmla="*/ 174584 w 258229"/>
                <a:gd name="connsiteY57" fmla="*/ 145533 h 161393"/>
                <a:gd name="connsiteX58" fmla="*/ 171356 w 258229"/>
                <a:gd name="connsiteY58" fmla="*/ 147147 h 161393"/>
                <a:gd name="connsiteX59" fmla="*/ 168128 w 258229"/>
                <a:gd name="connsiteY59" fmla="*/ 148761 h 161393"/>
                <a:gd name="connsiteX60" fmla="*/ 166514 w 258229"/>
                <a:gd name="connsiteY60" fmla="*/ 150375 h 161393"/>
                <a:gd name="connsiteX61" fmla="*/ 164900 w 258229"/>
                <a:gd name="connsiteY61" fmla="*/ 151989 h 161393"/>
                <a:gd name="connsiteX62" fmla="*/ 161673 w 258229"/>
                <a:gd name="connsiteY62" fmla="*/ 151989 h 161393"/>
                <a:gd name="connsiteX63" fmla="*/ 158445 w 258229"/>
                <a:gd name="connsiteY63" fmla="*/ 150375 h 161393"/>
                <a:gd name="connsiteX64" fmla="*/ 151989 w 258229"/>
                <a:gd name="connsiteY64" fmla="*/ 150375 h 161393"/>
                <a:gd name="connsiteX65" fmla="*/ 139078 w 258229"/>
                <a:gd name="connsiteY65" fmla="*/ 153603 h 161393"/>
                <a:gd name="connsiteX66" fmla="*/ 132622 w 258229"/>
                <a:gd name="connsiteY66" fmla="*/ 153603 h 161393"/>
                <a:gd name="connsiteX67" fmla="*/ 126166 w 258229"/>
                <a:gd name="connsiteY67" fmla="*/ 156831 h 161393"/>
                <a:gd name="connsiteX68" fmla="*/ 121324 w 258229"/>
                <a:gd name="connsiteY68" fmla="*/ 158445 h 161393"/>
                <a:gd name="connsiteX69" fmla="*/ 119710 w 258229"/>
                <a:gd name="connsiteY69" fmla="*/ 158445 h 161393"/>
                <a:gd name="connsiteX70" fmla="*/ 118096 w 258229"/>
                <a:gd name="connsiteY70" fmla="*/ 158445 h 161393"/>
                <a:gd name="connsiteX71" fmla="*/ 116482 w 258229"/>
                <a:gd name="connsiteY71" fmla="*/ 158445 h 161393"/>
                <a:gd name="connsiteX72" fmla="*/ 114869 w 258229"/>
                <a:gd name="connsiteY72" fmla="*/ 156831 h 161393"/>
                <a:gd name="connsiteX73" fmla="*/ 113255 w 258229"/>
                <a:gd name="connsiteY73" fmla="*/ 155217 h 161393"/>
                <a:gd name="connsiteX74" fmla="*/ 110027 w 258229"/>
                <a:gd name="connsiteY74" fmla="*/ 147147 h 161393"/>
                <a:gd name="connsiteX75" fmla="*/ 108413 w 258229"/>
                <a:gd name="connsiteY75" fmla="*/ 145533 h 161393"/>
                <a:gd name="connsiteX76" fmla="*/ 108413 w 258229"/>
                <a:gd name="connsiteY76" fmla="*/ 143919 h 161393"/>
                <a:gd name="connsiteX77" fmla="*/ 106799 w 258229"/>
                <a:gd name="connsiteY77" fmla="*/ 142305 h 161393"/>
                <a:gd name="connsiteX78" fmla="*/ 106799 w 258229"/>
                <a:gd name="connsiteY78" fmla="*/ 140691 h 161393"/>
                <a:gd name="connsiteX79" fmla="*/ 105185 w 258229"/>
                <a:gd name="connsiteY79" fmla="*/ 140691 h 161393"/>
                <a:gd name="connsiteX80" fmla="*/ 105185 w 258229"/>
                <a:gd name="connsiteY80" fmla="*/ 139077 h 161393"/>
                <a:gd name="connsiteX81" fmla="*/ 105185 w 258229"/>
                <a:gd name="connsiteY81" fmla="*/ 137463 h 161393"/>
                <a:gd name="connsiteX82" fmla="*/ 105185 w 258229"/>
                <a:gd name="connsiteY82" fmla="*/ 137463 h 161393"/>
                <a:gd name="connsiteX83" fmla="*/ 106799 w 258229"/>
                <a:gd name="connsiteY83" fmla="*/ 134236 h 161393"/>
                <a:gd name="connsiteX84" fmla="*/ 106799 w 258229"/>
                <a:gd name="connsiteY84" fmla="*/ 132622 h 161393"/>
                <a:gd name="connsiteX85" fmla="*/ 106799 w 258229"/>
                <a:gd name="connsiteY85" fmla="*/ 131008 h 161393"/>
                <a:gd name="connsiteX86" fmla="*/ 106799 w 258229"/>
                <a:gd name="connsiteY86" fmla="*/ 129394 h 161393"/>
                <a:gd name="connsiteX87" fmla="*/ 105185 w 258229"/>
                <a:gd name="connsiteY87" fmla="*/ 119710 h 161393"/>
                <a:gd name="connsiteX88" fmla="*/ 103571 w 258229"/>
                <a:gd name="connsiteY88" fmla="*/ 116482 h 161393"/>
                <a:gd name="connsiteX89" fmla="*/ 105185 w 258229"/>
                <a:gd name="connsiteY89" fmla="*/ 113254 h 161393"/>
                <a:gd name="connsiteX90" fmla="*/ 103571 w 258229"/>
                <a:gd name="connsiteY90" fmla="*/ 111640 h 161393"/>
                <a:gd name="connsiteX91" fmla="*/ 103571 w 258229"/>
                <a:gd name="connsiteY91" fmla="*/ 110027 h 161393"/>
                <a:gd name="connsiteX92" fmla="*/ 101957 w 258229"/>
                <a:gd name="connsiteY92" fmla="*/ 110027 h 161393"/>
                <a:gd name="connsiteX93" fmla="*/ 100343 w 258229"/>
                <a:gd name="connsiteY93" fmla="*/ 113254 h 161393"/>
                <a:gd name="connsiteX94" fmla="*/ 98729 w 258229"/>
                <a:gd name="connsiteY94" fmla="*/ 114868 h 161393"/>
                <a:gd name="connsiteX95" fmla="*/ 93887 w 258229"/>
                <a:gd name="connsiteY95" fmla="*/ 124552 h 161393"/>
                <a:gd name="connsiteX96" fmla="*/ 92274 w 258229"/>
                <a:gd name="connsiteY96" fmla="*/ 127780 h 161393"/>
                <a:gd name="connsiteX97" fmla="*/ 90660 w 258229"/>
                <a:gd name="connsiteY97" fmla="*/ 127780 h 161393"/>
                <a:gd name="connsiteX98" fmla="*/ 90660 w 258229"/>
                <a:gd name="connsiteY98" fmla="*/ 129394 h 161393"/>
                <a:gd name="connsiteX99" fmla="*/ 89046 w 258229"/>
                <a:gd name="connsiteY99" fmla="*/ 129394 h 161393"/>
                <a:gd name="connsiteX100" fmla="*/ 84204 w 258229"/>
                <a:gd name="connsiteY100" fmla="*/ 135849 h 161393"/>
                <a:gd name="connsiteX101" fmla="*/ 79362 w 258229"/>
                <a:gd name="connsiteY101" fmla="*/ 139077 h 161393"/>
                <a:gd name="connsiteX102" fmla="*/ 72906 w 258229"/>
                <a:gd name="connsiteY102" fmla="*/ 140691 h 161393"/>
                <a:gd name="connsiteX103" fmla="*/ 69678 w 258229"/>
                <a:gd name="connsiteY103" fmla="*/ 142305 h 161393"/>
                <a:gd name="connsiteX104" fmla="*/ 64837 w 258229"/>
                <a:gd name="connsiteY104" fmla="*/ 140691 h 161393"/>
                <a:gd name="connsiteX105" fmla="*/ 63223 w 258229"/>
                <a:gd name="connsiteY105" fmla="*/ 140691 h 161393"/>
                <a:gd name="connsiteX106" fmla="*/ 58381 w 258229"/>
                <a:gd name="connsiteY106" fmla="*/ 139077 h 161393"/>
                <a:gd name="connsiteX107" fmla="*/ 55153 w 258229"/>
                <a:gd name="connsiteY107" fmla="*/ 139077 h 161393"/>
                <a:gd name="connsiteX108" fmla="*/ 53539 w 258229"/>
                <a:gd name="connsiteY108" fmla="*/ 139077 h 161393"/>
                <a:gd name="connsiteX109" fmla="*/ 50311 w 258229"/>
                <a:gd name="connsiteY109" fmla="*/ 139077 h 161393"/>
                <a:gd name="connsiteX110" fmla="*/ 48697 w 258229"/>
                <a:gd name="connsiteY110" fmla="*/ 139077 h 161393"/>
                <a:gd name="connsiteX111" fmla="*/ 45469 w 258229"/>
                <a:gd name="connsiteY111" fmla="*/ 137463 h 161393"/>
                <a:gd name="connsiteX112" fmla="*/ 37400 w 258229"/>
                <a:gd name="connsiteY112" fmla="*/ 129394 h 161393"/>
                <a:gd name="connsiteX113" fmla="*/ 29330 w 258229"/>
                <a:gd name="connsiteY113" fmla="*/ 124552 h 161393"/>
                <a:gd name="connsiteX114" fmla="*/ 18033 w 258229"/>
                <a:gd name="connsiteY114" fmla="*/ 121324 h 161393"/>
                <a:gd name="connsiteX115" fmla="*/ 16419 w 258229"/>
                <a:gd name="connsiteY115" fmla="*/ 121324 h 161393"/>
                <a:gd name="connsiteX116" fmla="*/ 14805 w 258229"/>
                <a:gd name="connsiteY116" fmla="*/ 119710 h 161393"/>
                <a:gd name="connsiteX117" fmla="*/ 14805 w 258229"/>
                <a:gd name="connsiteY117" fmla="*/ 119710 h 161393"/>
                <a:gd name="connsiteX118" fmla="*/ 13191 w 258229"/>
                <a:gd name="connsiteY118" fmla="*/ 116482 h 161393"/>
                <a:gd name="connsiteX119" fmla="*/ 9963 w 258229"/>
                <a:gd name="connsiteY119" fmla="*/ 97115 h 161393"/>
                <a:gd name="connsiteX120" fmla="*/ 5121 w 258229"/>
                <a:gd name="connsiteY120" fmla="*/ 89045 h 161393"/>
                <a:gd name="connsiteX121" fmla="*/ 5121 w 258229"/>
                <a:gd name="connsiteY121" fmla="*/ 85818 h 161393"/>
                <a:gd name="connsiteX122" fmla="*/ 5121 w 258229"/>
                <a:gd name="connsiteY122" fmla="*/ 82590 h 161393"/>
                <a:gd name="connsiteX123" fmla="*/ 6735 w 258229"/>
                <a:gd name="connsiteY123" fmla="*/ 64836 h 161393"/>
                <a:gd name="connsiteX124" fmla="*/ 6735 w 258229"/>
                <a:gd name="connsiteY124" fmla="*/ 61609 h 161393"/>
                <a:gd name="connsiteX125" fmla="*/ 9963 w 258229"/>
                <a:gd name="connsiteY125" fmla="*/ 56767 h 161393"/>
                <a:gd name="connsiteX126" fmla="*/ 16419 w 258229"/>
                <a:gd name="connsiteY126" fmla="*/ 45469 h 161393"/>
                <a:gd name="connsiteX127" fmla="*/ 16419 w 258229"/>
                <a:gd name="connsiteY127" fmla="*/ 40627 h 161393"/>
                <a:gd name="connsiteX128" fmla="*/ 63223 w 258229"/>
                <a:gd name="connsiteY128" fmla="*/ 39013 h 161393"/>
                <a:gd name="connsiteX129" fmla="*/ 77748 w 258229"/>
                <a:gd name="connsiteY129" fmla="*/ 32558 h 161393"/>
                <a:gd name="connsiteX130" fmla="*/ 82590 w 258229"/>
                <a:gd name="connsiteY130" fmla="*/ 24488 h 161393"/>
                <a:gd name="connsiteX131" fmla="*/ 95501 w 258229"/>
                <a:gd name="connsiteY131" fmla="*/ 26102 h 161393"/>
                <a:gd name="connsiteX132" fmla="*/ 100343 w 258229"/>
                <a:gd name="connsiteY132" fmla="*/ 30944 h 161393"/>
                <a:gd name="connsiteX133" fmla="*/ 108413 w 258229"/>
                <a:gd name="connsiteY133" fmla="*/ 32558 h 161393"/>
                <a:gd name="connsiteX134" fmla="*/ 110027 w 258229"/>
                <a:gd name="connsiteY134" fmla="*/ 34172 h 161393"/>
                <a:gd name="connsiteX135" fmla="*/ 111641 w 258229"/>
                <a:gd name="connsiteY135" fmla="*/ 34172 h 161393"/>
                <a:gd name="connsiteX136" fmla="*/ 122938 w 258229"/>
                <a:gd name="connsiteY136" fmla="*/ 34172 h 161393"/>
                <a:gd name="connsiteX137" fmla="*/ 121324 w 258229"/>
                <a:gd name="connsiteY137" fmla="*/ 26102 h 161393"/>
                <a:gd name="connsiteX138" fmla="*/ 114869 w 258229"/>
                <a:gd name="connsiteY138" fmla="*/ 18032 h 161393"/>
                <a:gd name="connsiteX139" fmla="*/ 90660 w 258229"/>
                <a:gd name="connsiteY139" fmla="*/ 8349 h 161393"/>
                <a:gd name="connsiteX140" fmla="*/ 100343 w 258229"/>
                <a:gd name="connsiteY140" fmla="*/ 5121 h 161393"/>
                <a:gd name="connsiteX141" fmla="*/ 111641 w 258229"/>
                <a:gd name="connsiteY141" fmla="*/ 6735 h 161393"/>
                <a:gd name="connsiteX142" fmla="*/ 121324 w 258229"/>
                <a:gd name="connsiteY142" fmla="*/ 14804 h 161393"/>
                <a:gd name="connsiteX143" fmla="*/ 135850 w 258229"/>
                <a:gd name="connsiteY143" fmla="*/ 22874 h 161393"/>
                <a:gd name="connsiteX144" fmla="*/ 148761 w 258229"/>
                <a:gd name="connsiteY144" fmla="*/ 27716 h 161393"/>
                <a:gd name="connsiteX145" fmla="*/ 156831 w 258229"/>
                <a:gd name="connsiteY145" fmla="*/ 29330 h 161393"/>
                <a:gd name="connsiteX146" fmla="*/ 161673 w 258229"/>
                <a:gd name="connsiteY146" fmla="*/ 29330 h 161393"/>
                <a:gd name="connsiteX147" fmla="*/ 169742 w 258229"/>
                <a:gd name="connsiteY147" fmla="*/ 30944 h 161393"/>
                <a:gd name="connsiteX148" fmla="*/ 176198 w 258229"/>
                <a:gd name="connsiteY148" fmla="*/ 34172 h 161393"/>
                <a:gd name="connsiteX149" fmla="*/ 177812 w 258229"/>
                <a:gd name="connsiteY149" fmla="*/ 35786 h 161393"/>
                <a:gd name="connsiteX150" fmla="*/ 189109 w 258229"/>
                <a:gd name="connsiteY150" fmla="*/ 40627 h 161393"/>
                <a:gd name="connsiteX151" fmla="*/ 202021 w 258229"/>
                <a:gd name="connsiteY151" fmla="*/ 47083 h 161393"/>
                <a:gd name="connsiteX152" fmla="*/ 205249 w 258229"/>
                <a:gd name="connsiteY152" fmla="*/ 50311 h 161393"/>
                <a:gd name="connsiteX153" fmla="*/ 243983 w 258229"/>
                <a:gd name="connsiteY153" fmla="*/ 116482 h 161393"/>
                <a:gd name="connsiteX154" fmla="*/ 264964 w 258229"/>
                <a:gd name="connsiteY154" fmla="*/ 148761 h 16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229" h="161393">
                  <a:moveTo>
                    <a:pt x="264964" y="148761"/>
                  </a:moveTo>
                  <a:lnTo>
                    <a:pt x="263350" y="150375"/>
                  </a:lnTo>
                  <a:lnTo>
                    <a:pt x="252053" y="150375"/>
                  </a:lnTo>
                  <a:lnTo>
                    <a:pt x="248825" y="148761"/>
                  </a:lnTo>
                  <a:lnTo>
                    <a:pt x="247211" y="148761"/>
                  </a:lnTo>
                  <a:lnTo>
                    <a:pt x="245597" y="143919"/>
                  </a:lnTo>
                  <a:lnTo>
                    <a:pt x="243983" y="142305"/>
                  </a:lnTo>
                  <a:lnTo>
                    <a:pt x="242369" y="140691"/>
                  </a:lnTo>
                  <a:lnTo>
                    <a:pt x="242369" y="139077"/>
                  </a:lnTo>
                  <a:lnTo>
                    <a:pt x="242369" y="134236"/>
                  </a:lnTo>
                  <a:lnTo>
                    <a:pt x="242369" y="134236"/>
                  </a:lnTo>
                  <a:lnTo>
                    <a:pt x="240755" y="132622"/>
                  </a:lnTo>
                  <a:lnTo>
                    <a:pt x="239141" y="132622"/>
                  </a:lnTo>
                  <a:lnTo>
                    <a:pt x="239141" y="131008"/>
                  </a:lnTo>
                  <a:lnTo>
                    <a:pt x="237527" y="131008"/>
                  </a:lnTo>
                  <a:lnTo>
                    <a:pt x="235914" y="131008"/>
                  </a:lnTo>
                  <a:lnTo>
                    <a:pt x="235914" y="129394"/>
                  </a:lnTo>
                  <a:lnTo>
                    <a:pt x="234300" y="129394"/>
                  </a:lnTo>
                  <a:lnTo>
                    <a:pt x="232686" y="129394"/>
                  </a:lnTo>
                  <a:lnTo>
                    <a:pt x="231072" y="129394"/>
                  </a:lnTo>
                  <a:lnTo>
                    <a:pt x="229458" y="131008"/>
                  </a:lnTo>
                  <a:lnTo>
                    <a:pt x="227844" y="131008"/>
                  </a:lnTo>
                  <a:lnTo>
                    <a:pt x="227844" y="129394"/>
                  </a:lnTo>
                  <a:lnTo>
                    <a:pt x="226230" y="129394"/>
                  </a:lnTo>
                  <a:lnTo>
                    <a:pt x="224616" y="129394"/>
                  </a:lnTo>
                  <a:lnTo>
                    <a:pt x="223002" y="129394"/>
                  </a:lnTo>
                  <a:lnTo>
                    <a:pt x="218160" y="131008"/>
                  </a:lnTo>
                  <a:lnTo>
                    <a:pt x="218160" y="131008"/>
                  </a:lnTo>
                  <a:lnTo>
                    <a:pt x="214932" y="131008"/>
                  </a:lnTo>
                  <a:lnTo>
                    <a:pt x="213318" y="131008"/>
                  </a:lnTo>
                  <a:lnTo>
                    <a:pt x="213318" y="132622"/>
                  </a:lnTo>
                  <a:lnTo>
                    <a:pt x="213318" y="132622"/>
                  </a:lnTo>
                  <a:lnTo>
                    <a:pt x="210091" y="135849"/>
                  </a:lnTo>
                  <a:lnTo>
                    <a:pt x="210091" y="137463"/>
                  </a:lnTo>
                  <a:lnTo>
                    <a:pt x="211705" y="139077"/>
                  </a:lnTo>
                  <a:lnTo>
                    <a:pt x="213318" y="142305"/>
                  </a:lnTo>
                  <a:lnTo>
                    <a:pt x="214932" y="142305"/>
                  </a:lnTo>
                  <a:lnTo>
                    <a:pt x="218160" y="143919"/>
                  </a:lnTo>
                  <a:lnTo>
                    <a:pt x="219774" y="145533"/>
                  </a:lnTo>
                  <a:lnTo>
                    <a:pt x="219774" y="145533"/>
                  </a:lnTo>
                  <a:lnTo>
                    <a:pt x="221388" y="147147"/>
                  </a:lnTo>
                  <a:lnTo>
                    <a:pt x="221388" y="148761"/>
                  </a:lnTo>
                  <a:lnTo>
                    <a:pt x="218160" y="156831"/>
                  </a:lnTo>
                  <a:lnTo>
                    <a:pt x="210091" y="160058"/>
                  </a:lnTo>
                  <a:lnTo>
                    <a:pt x="205249" y="161672"/>
                  </a:lnTo>
                  <a:lnTo>
                    <a:pt x="203635" y="161672"/>
                  </a:lnTo>
                  <a:lnTo>
                    <a:pt x="202021" y="160058"/>
                  </a:lnTo>
                  <a:lnTo>
                    <a:pt x="198793" y="158445"/>
                  </a:lnTo>
                  <a:lnTo>
                    <a:pt x="197179" y="156831"/>
                  </a:lnTo>
                  <a:lnTo>
                    <a:pt x="197179" y="156831"/>
                  </a:lnTo>
                  <a:lnTo>
                    <a:pt x="193951" y="151989"/>
                  </a:lnTo>
                  <a:lnTo>
                    <a:pt x="189109" y="142305"/>
                  </a:lnTo>
                  <a:lnTo>
                    <a:pt x="187496" y="142305"/>
                  </a:lnTo>
                  <a:lnTo>
                    <a:pt x="187496" y="140691"/>
                  </a:lnTo>
                  <a:lnTo>
                    <a:pt x="185882" y="140691"/>
                  </a:lnTo>
                  <a:lnTo>
                    <a:pt x="182654" y="140691"/>
                  </a:lnTo>
                  <a:lnTo>
                    <a:pt x="181040" y="142305"/>
                  </a:lnTo>
                  <a:lnTo>
                    <a:pt x="174584" y="145533"/>
                  </a:lnTo>
                  <a:lnTo>
                    <a:pt x="171356" y="147147"/>
                  </a:lnTo>
                  <a:lnTo>
                    <a:pt x="168128" y="148761"/>
                  </a:lnTo>
                  <a:lnTo>
                    <a:pt x="166514" y="150375"/>
                  </a:lnTo>
                  <a:lnTo>
                    <a:pt x="164900" y="151989"/>
                  </a:lnTo>
                  <a:lnTo>
                    <a:pt x="161673" y="151989"/>
                  </a:lnTo>
                  <a:lnTo>
                    <a:pt x="158445" y="150375"/>
                  </a:lnTo>
                  <a:lnTo>
                    <a:pt x="151989" y="150375"/>
                  </a:lnTo>
                  <a:lnTo>
                    <a:pt x="139078" y="153603"/>
                  </a:lnTo>
                  <a:lnTo>
                    <a:pt x="132622" y="153603"/>
                  </a:lnTo>
                  <a:lnTo>
                    <a:pt x="126166" y="156831"/>
                  </a:lnTo>
                  <a:lnTo>
                    <a:pt x="121324" y="158445"/>
                  </a:lnTo>
                  <a:lnTo>
                    <a:pt x="119710" y="158445"/>
                  </a:lnTo>
                  <a:lnTo>
                    <a:pt x="118096" y="158445"/>
                  </a:lnTo>
                  <a:lnTo>
                    <a:pt x="116482" y="158445"/>
                  </a:lnTo>
                  <a:lnTo>
                    <a:pt x="114869" y="156831"/>
                  </a:lnTo>
                  <a:lnTo>
                    <a:pt x="113255" y="155217"/>
                  </a:lnTo>
                  <a:lnTo>
                    <a:pt x="110027" y="147147"/>
                  </a:lnTo>
                  <a:lnTo>
                    <a:pt x="108413" y="145533"/>
                  </a:lnTo>
                  <a:lnTo>
                    <a:pt x="108413" y="143919"/>
                  </a:lnTo>
                  <a:lnTo>
                    <a:pt x="106799" y="142305"/>
                  </a:lnTo>
                  <a:lnTo>
                    <a:pt x="106799" y="140691"/>
                  </a:lnTo>
                  <a:lnTo>
                    <a:pt x="105185" y="140691"/>
                  </a:lnTo>
                  <a:lnTo>
                    <a:pt x="105185" y="139077"/>
                  </a:lnTo>
                  <a:lnTo>
                    <a:pt x="105185" y="137463"/>
                  </a:lnTo>
                  <a:lnTo>
                    <a:pt x="105185" y="137463"/>
                  </a:lnTo>
                  <a:lnTo>
                    <a:pt x="106799" y="134236"/>
                  </a:lnTo>
                  <a:lnTo>
                    <a:pt x="106799" y="132622"/>
                  </a:lnTo>
                  <a:lnTo>
                    <a:pt x="106799" y="131008"/>
                  </a:lnTo>
                  <a:lnTo>
                    <a:pt x="106799" y="129394"/>
                  </a:lnTo>
                  <a:lnTo>
                    <a:pt x="105185" y="119710"/>
                  </a:lnTo>
                  <a:lnTo>
                    <a:pt x="103571" y="116482"/>
                  </a:lnTo>
                  <a:lnTo>
                    <a:pt x="105185" y="113254"/>
                  </a:lnTo>
                  <a:lnTo>
                    <a:pt x="103571" y="111640"/>
                  </a:lnTo>
                  <a:lnTo>
                    <a:pt x="103571" y="110027"/>
                  </a:lnTo>
                  <a:lnTo>
                    <a:pt x="101957" y="110027"/>
                  </a:lnTo>
                  <a:lnTo>
                    <a:pt x="100343" y="113254"/>
                  </a:lnTo>
                  <a:lnTo>
                    <a:pt x="98729" y="114868"/>
                  </a:lnTo>
                  <a:lnTo>
                    <a:pt x="93887" y="124552"/>
                  </a:lnTo>
                  <a:lnTo>
                    <a:pt x="92274" y="127780"/>
                  </a:lnTo>
                  <a:lnTo>
                    <a:pt x="90660" y="127780"/>
                  </a:lnTo>
                  <a:lnTo>
                    <a:pt x="90660" y="129394"/>
                  </a:lnTo>
                  <a:lnTo>
                    <a:pt x="89046" y="129394"/>
                  </a:lnTo>
                  <a:lnTo>
                    <a:pt x="84204" y="135849"/>
                  </a:lnTo>
                  <a:lnTo>
                    <a:pt x="79362" y="139077"/>
                  </a:lnTo>
                  <a:lnTo>
                    <a:pt x="72906" y="140691"/>
                  </a:lnTo>
                  <a:lnTo>
                    <a:pt x="69678" y="142305"/>
                  </a:lnTo>
                  <a:lnTo>
                    <a:pt x="64837" y="140691"/>
                  </a:lnTo>
                  <a:lnTo>
                    <a:pt x="63223" y="140691"/>
                  </a:lnTo>
                  <a:lnTo>
                    <a:pt x="58381" y="139077"/>
                  </a:lnTo>
                  <a:lnTo>
                    <a:pt x="55153" y="139077"/>
                  </a:lnTo>
                  <a:lnTo>
                    <a:pt x="53539" y="139077"/>
                  </a:lnTo>
                  <a:lnTo>
                    <a:pt x="50311" y="139077"/>
                  </a:lnTo>
                  <a:lnTo>
                    <a:pt x="48697" y="139077"/>
                  </a:lnTo>
                  <a:lnTo>
                    <a:pt x="45469" y="137463"/>
                  </a:lnTo>
                  <a:lnTo>
                    <a:pt x="37400" y="129394"/>
                  </a:lnTo>
                  <a:lnTo>
                    <a:pt x="29330" y="124552"/>
                  </a:lnTo>
                  <a:lnTo>
                    <a:pt x="18033" y="121324"/>
                  </a:lnTo>
                  <a:lnTo>
                    <a:pt x="16419" y="121324"/>
                  </a:lnTo>
                  <a:lnTo>
                    <a:pt x="14805" y="119710"/>
                  </a:lnTo>
                  <a:lnTo>
                    <a:pt x="14805" y="119710"/>
                  </a:lnTo>
                  <a:lnTo>
                    <a:pt x="13191" y="116482"/>
                  </a:lnTo>
                  <a:lnTo>
                    <a:pt x="9963" y="97115"/>
                  </a:lnTo>
                  <a:lnTo>
                    <a:pt x="5121" y="89045"/>
                  </a:lnTo>
                  <a:lnTo>
                    <a:pt x="5121" y="85818"/>
                  </a:lnTo>
                  <a:lnTo>
                    <a:pt x="5121" y="82590"/>
                  </a:lnTo>
                  <a:lnTo>
                    <a:pt x="6735" y="64836"/>
                  </a:lnTo>
                  <a:lnTo>
                    <a:pt x="6735" y="61609"/>
                  </a:lnTo>
                  <a:lnTo>
                    <a:pt x="9963" y="56767"/>
                  </a:lnTo>
                  <a:lnTo>
                    <a:pt x="16419" y="45469"/>
                  </a:lnTo>
                  <a:lnTo>
                    <a:pt x="16419" y="40627"/>
                  </a:lnTo>
                  <a:lnTo>
                    <a:pt x="63223" y="39013"/>
                  </a:lnTo>
                  <a:lnTo>
                    <a:pt x="77748" y="32558"/>
                  </a:lnTo>
                  <a:lnTo>
                    <a:pt x="82590" y="24488"/>
                  </a:lnTo>
                  <a:lnTo>
                    <a:pt x="95501" y="26102"/>
                  </a:lnTo>
                  <a:lnTo>
                    <a:pt x="100343" y="30944"/>
                  </a:lnTo>
                  <a:lnTo>
                    <a:pt x="108413" y="32558"/>
                  </a:lnTo>
                  <a:lnTo>
                    <a:pt x="110027" y="34172"/>
                  </a:lnTo>
                  <a:lnTo>
                    <a:pt x="111641" y="34172"/>
                  </a:lnTo>
                  <a:lnTo>
                    <a:pt x="122938" y="34172"/>
                  </a:lnTo>
                  <a:lnTo>
                    <a:pt x="121324" y="26102"/>
                  </a:lnTo>
                  <a:lnTo>
                    <a:pt x="114869" y="18032"/>
                  </a:lnTo>
                  <a:lnTo>
                    <a:pt x="90660" y="8349"/>
                  </a:lnTo>
                  <a:lnTo>
                    <a:pt x="100343" y="5121"/>
                  </a:lnTo>
                  <a:lnTo>
                    <a:pt x="111641" y="6735"/>
                  </a:lnTo>
                  <a:lnTo>
                    <a:pt x="121324" y="14804"/>
                  </a:lnTo>
                  <a:lnTo>
                    <a:pt x="135850" y="22874"/>
                  </a:lnTo>
                  <a:lnTo>
                    <a:pt x="148761" y="27716"/>
                  </a:lnTo>
                  <a:lnTo>
                    <a:pt x="156831" y="29330"/>
                  </a:lnTo>
                  <a:lnTo>
                    <a:pt x="161673" y="29330"/>
                  </a:lnTo>
                  <a:lnTo>
                    <a:pt x="169742" y="30944"/>
                  </a:lnTo>
                  <a:lnTo>
                    <a:pt x="176198" y="34172"/>
                  </a:lnTo>
                  <a:lnTo>
                    <a:pt x="177812" y="35786"/>
                  </a:lnTo>
                  <a:lnTo>
                    <a:pt x="189109" y="40627"/>
                  </a:lnTo>
                  <a:lnTo>
                    <a:pt x="202021" y="47083"/>
                  </a:lnTo>
                  <a:lnTo>
                    <a:pt x="205249" y="50311"/>
                  </a:lnTo>
                  <a:lnTo>
                    <a:pt x="243983" y="116482"/>
                  </a:lnTo>
                  <a:lnTo>
                    <a:pt x="264964" y="14876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03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6" name="TextBox 6">
            <a:extLst>
              <a:ext uri="{FF2B5EF4-FFF2-40B4-BE49-F238E27FC236}">
                <a16:creationId xmlns:a16="http://schemas.microsoft.com/office/drawing/2014/main" id="{22B4D758-1CFE-487E-871D-DF808540165D}"/>
              </a:ext>
            </a:extLst>
          </p:cNvPr>
          <p:cNvSpPr txBox="1"/>
          <p:nvPr/>
        </p:nvSpPr>
        <p:spPr>
          <a:xfrm>
            <a:off x="1326637" y="985122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67" name="淘宝店chenying0907出品 7">
            <a:extLst>
              <a:ext uri="{FF2B5EF4-FFF2-40B4-BE49-F238E27FC236}">
                <a16:creationId xmlns:a16="http://schemas.microsoft.com/office/drawing/2014/main" id="{9F936276-AA9F-4F47-8870-6473A6365002}"/>
              </a:ext>
            </a:extLst>
          </p:cNvPr>
          <p:cNvCxnSpPr/>
          <p:nvPr/>
        </p:nvCxnSpPr>
        <p:spPr>
          <a:xfrm>
            <a:off x="1517935" y="1808376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A0BD1029-2BDD-42D8-B921-410CEA55160D}"/>
              </a:ext>
            </a:extLst>
          </p:cNvPr>
          <p:cNvSpPr/>
          <p:nvPr/>
        </p:nvSpPr>
        <p:spPr>
          <a:xfrm>
            <a:off x="1517935" y="2181381"/>
            <a:ext cx="40263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Phasellus</a:t>
            </a:r>
            <a:r>
              <a:rPr lang="en-US" sz="1400" dirty="0"/>
              <a:t> libero </a:t>
            </a:r>
            <a:r>
              <a:rPr lang="en-US" sz="1400" dirty="0" err="1"/>
              <a:t>metus</a:t>
            </a:r>
            <a:r>
              <a:rPr lang="en-US" sz="1400" dirty="0"/>
              <a:t>, </a:t>
            </a:r>
            <a:r>
              <a:rPr lang="en-US" sz="1400" dirty="0" err="1"/>
              <a:t>blandit</a:t>
            </a:r>
            <a:r>
              <a:rPr lang="en-US" sz="1400" dirty="0"/>
              <a:t> vel </a:t>
            </a:r>
            <a:r>
              <a:rPr lang="en-US" sz="1400" dirty="0" err="1"/>
              <a:t>suscipit</a:t>
            </a:r>
            <a:r>
              <a:rPr lang="en-US" sz="1400" dirty="0"/>
              <a:t> at, convallis at </a:t>
            </a:r>
            <a:r>
              <a:rPr lang="en-US" sz="1400" dirty="0" err="1"/>
              <a:t>enim</a:t>
            </a:r>
            <a:r>
              <a:rPr lang="en-US" sz="1400" dirty="0"/>
              <a:t>. </a:t>
            </a:r>
            <a:r>
              <a:rPr lang="en-US" sz="1400" dirty="0" err="1"/>
              <a:t>Quisque</a:t>
            </a:r>
            <a:r>
              <a:rPr lang="en-US" sz="1400" dirty="0"/>
              <a:t> </a:t>
            </a:r>
            <a:r>
              <a:rPr lang="en-US" sz="1400" dirty="0" err="1"/>
              <a:t>sem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, </a:t>
            </a:r>
            <a:r>
              <a:rPr lang="en-US" sz="1400" dirty="0" err="1"/>
              <a:t>vulputate</a:t>
            </a:r>
            <a:r>
              <a:rPr lang="en-US" sz="1400" dirty="0"/>
              <a:t> ac </a:t>
            </a:r>
            <a:r>
              <a:rPr lang="en-US" sz="1400" dirty="0" err="1"/>
              <a:t>urna</a:t>
            </a:r>
            <a:r>
              <a:rPr lang="en-US" sz="1400" dirty="0"/>
              <a:t> et,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odio</a:t>
            </a:r>
            <a:r>
              <a:rPr lang="en-US" sz="1400" dirty="0"/>
              <a:t>. Ut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efficitur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, </a:t>
            </a:r>
            <a:r>
              <a:rPr lang="en-US" sz="1400" dirty="0" err="1"/>
              <a:t>eleifend</a:t>
            </a:r>
            <a:r>
              <a:rPr lang="en-US" sz="1400" dirty="0"/>
              <a:t> </a:t>
            </a:r>
            <a:r>
              <a:rPr lang="en-US" sz="1400" dirty="0" err="1"/>
              <a:t>sollicitudin</a:t>
            </a:r>
            <a:r>
              <a:rPr lang="en-US" sz="1400" dirty="0"/>
              <a:t> ipsum </a:t>
            </a:r>
            <a:r>
              <a:rPr lang="en-US" sz="1400" dirty="0" err="1"/>
              <a:t>rhoncus</a:t>
            </a:r>
            <a:r>
              <a:rPr lang="en-US" sz="1400" dirty="0"/>
              <a:t> </a:t>
            </a:r>
            <a:r>
              <a:rPr lang="en-US" sz="1400" dirty="0" err="1"/>
              <a:t>ut.</a:t>
            </a:r>
            <a:r>
              <a:rPr lang="en-US" sz="1400" dirty="0"/>
              <a:t> </a:t>
            </a:r>
          </a:p>
        </p:txBody>
      </p:sp>
      <p:graphicFrame>
        <p:nvGraphicFramePr>
          <p:cNvPr id="169" name="Chart 168">
            <a:extLst>
              <a:ext uri="{FF2B5EF4-FFF2-40B4-BE49-F238E27FC236}">
                <a16:creationId xmlns:a16="http://schemas.microsoft.com/office/drawing/2014/main" id="{BB25075B-26E2-4655-B89A-AA7AC7617E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9840994"/>
              </p:ext>
            </p:extLst>
          </p:nvPr>
        </p:nvGraphicFramePr>
        <p:xfrm>
          <a:off x="1576957" y="3768442"/>
          <a:ext cx="4026357" cy="2205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5911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6">
            <a:extLst>
              <a:ext uri="{FF2B5EF4-FFF2-40B4-BE49-F238E27FC236}">
                <a16:creationId xmlns:a16="http://schemas.microsoft.com/office/drawing/2014/main" id="{22B4D758-1CFE-487E-871D-DF808540165D}"/>
              </a:ext>
            </a:extLst>
          </p:cNvPr>
          <p:cNvSpPr txBox="1"/>
          <p:nvPr/>
        </p:nvSpPr>
        <p:spPr>
          <a:xfrm>
            <a:off x="1326637" y="985122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67" name="淘宝店chenying0907出品 7">
            <a:extLst>
              <a:ext uri="{FF2B5EF4-FFF2-40B4-BE49-F238E27FC236}">
                <a16:creationId xmlns:a16="http://schemas.microsoft.com/office/drawing/2014/main" id="{9F936276-AA9F-4F47-8870-6473A6365002}"/>
              </a:ext>
            </a:extLst>
          </p:cNvPr>
          <p:cNvCxnSpPr/>
          <p:nvPr/>
        </p:nvCxnSpPr>
        <p:spPr>
          <a:xfrm>
            <a:off x="1517935" y="1808376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A0BD1029-2BDD-42D8-B921-410CEA55160D}"/>
              </a:ext>
            </a:extLst>
          </p:cNvPr>
          <p:cNvSpPr/>
          <p:nvPr/>
        </p:nvSpPr>
        <p:spPr>
          <a:xfrm>
            <a:off x="1517935" y="2181381"/>
            <a:ext cx="40263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Phasellus</a:t>
            </a:r>
            <a:r>
              <a:rPr lang="en-US" sz="1400" dirty="0"/>
              <a:t> libero </a:t>
            </a:r>
            <a:r>
              <a:rPr lang="en-US" sz="1400" dirty="0" err="1"/>
              <a:t>metus</a:t>
            </a:r>
            <a:r>
              <a:rPr lang="en-US" sz="1400" dirty="0"/>
              <a:t>, </a:t>
            </a:r>
            <a:r>
              <a:rPr lang="en-US" sz="1400" dirty="0" err="1"/>
              <a:t>blandit</a:t>
            </a:r>
            <a:r>
              <a:rPr lang="en-US" sz="1400" dirty="0"/>
              <a:t> vel </a:t>
            </a:r>
            <a:r>
              <a:rPr lang="en-US" sz="1400" dirty="0" err="1"/>
              <a:t>suscipit</a:t>
            </a:r>
            <a:r>
              <a:rPr lang="en-US" sz="1400" dirty="0"/>
              <a:t> at, convallis at </a:t>
            </a:r>
            <a:r>
              <a:rPr lang="en-US" sz="1400" dirty="0" err="1"/>
              <a:t>enim</a:t>
            </a:r>
            <a:r>
              <a:rPr lang="en-US" sz="1400" dirty="0"/>
              <a:t>. </a:t>
            </a:r>
            <a:r>
              <a:rPr lang="en-US" sz="1400" dirty="0" err="1"/>
              <a:t>Quisque</a:t>
            </a:r>
            <a:r>
              <a:rPr lang="en-US" sz="1400" dirty="0"/>
              <a:t> </a:t>
            </a:r>
            <a:r>
              <a:rPr lang="en-US" sz="1400" dirty="0" err="1"/>
              <a:t>sem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, </a:t>
            </a:r>
            <a:r>
              <a:rPr lang="en-US" sz="1400" dirty="0" err="1"/>
              <a:t>vulputate</a:t>
            </a:r>
            <a:r>
              <a:rPr lang="en-US" sz="1400" dirty="0"/>
              <a:t> ac </a:t>
            </a:r>
            <a:r>
              <a:rPr lang="en-US" sz="1400" dirty="0" err="1"/>
              <a:t>urna</a:t>
            </a:r>
            <a:r>
              <a:rPr lang="en-US" sz="1400" dirty="0"/>
              <a:t> et,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odio</a:t>
            </a:r>
            <a:r>
              <a:rPr lang="en-US" sz="1400" dirty="0"/>
              <a:t>. Ut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efficitur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, </a:t>
            </a:r>
            <a:r>
              <a:rPr lang="en-US" sz="1400" dirty="0" err="1"/>
              <a:t>eleifend</a:t>
            </a:r>
            <a:r>
              <a:rPr lang="en-US" sz="1400" dirty="0"/>
              <a:t> </a:t>
            </a:r>
            <a:r>
              <a:rPr lang="en-US" sz="1400" dirty="0" err="1"/>
              <a:t>sollicitudin</a:t>
            </a:r>
            <a:r>
              <a:rPr lang="en-US" sz="1400" dirty="0"/>
              <a:t> ipsum </a:t>
            </a:r>
            <a:r>
              <a:rPr lang="en-US" sz="1400" dirty="0" err="1"/>
              <a:t>rhoncus</a:t>
            </a:r>
            <a:r>
              <a:rPr lang="en-US" sz="1400" dirty="0"/>
              <a:t> </a:t>
            </a:r>
            <a:r>
              <a:rPr lang="en-US" sz="1400" dirty="0" err="1"/>
              <a:t>ut.</a:t>
            </a:r>
            <a:r>
              <a:rPr lang="en-US" sz="1400" dirty="0"/>
              <a:t> 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590E2B6-1544-4247-A6FD-3B2CF42FAD8F}"/>
              </a:ext>
            </a:extLst>
          </p:cNvPr>
          <p:cNvGrpSpPr/>
          <p:nvPr/>
        </p:nvGrpSpPr>
        <p:grpSpPr>
          <a:xfrm>
            <a:off x="1694822" y="4077811"/>
            <a:ext cx="1603431" cy="948053"/>
            <a:chOff x="6112279" y="4462523"/>
            <a:chExt cx="1237779" cy="73185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E17C7169-5780-4C22-99DF-A37E2181C1AF}"/>
                </a:ext>
              </a:extLst>
            </p:cNvPr>
            <p:cNvGrpSpPr/>
            <p:nvPr/>
          </p:nvGrpSpPr>
          <p:grpSpPr>
            <a:xfrm>
              <a:off x="6112279" y="4462523"/>
              <a:ext cx="708704" cy="731856"/>
              <a:chOff x="6815964" y="4544568"/>
              <a:chExt cx="802117" cy="779299"/>
            </a:xfrm>
          </p:grpSpPr>
          <p:sp>
            <p:nvSpPr>
              <p:cNvPr id="170" name="Donut 39">
                <a:extLst>
                  <a:ext uri="{FF2B5EF4-FFF2-40B4-BE49-F238E27FC236}">
                    <a16:creationId xmlns:a16="http://schemas.microsoft.com/office/drawing/2014/main" id="{EE9CDA26-8ECB-4A87-B225-C46221F4C1AB}"/>
                  </a:ext>
                </a:extLst>
              </p:cNvPr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 b="1" dirty="0">
                  <a:solidFill>
                    <a:schemeClr val="tx1"/>
                  </a:solidFill>
                  <a:latin typeface="Athiti" panose="00000500000000000000" pitchFamily="2" charset="-34"/>
                </a:endParaRPr>
              </a:p>
            </p:txBody>
          </p:sp>
          <p:sp>
            <p:nvSpPr>
              <p:cNvPr id="171" name="Block Arc 170">
                <a:extLst>
                  <a:ext uri="{FF2B5EF4-FFF2-40B4-BE49-F238E27FC236}">
                    <a16:creationId xmlns:a16="http://schemas.microsoft.com/office/drawing/2014/main" id="{4B3DBAE7-9D6D-4E2C-B16C-AF3652496D72}"/>
                  </a:ext>
                </a:extLst>
              </p:cNvPr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 b="1" dirty="0">
                  <a:solidFill>
                    <a:schemeClr val="tx1"/>
                  </a:solidFill>
                  <a:latin typeface="Athiti" panose="00000500000000000000" pitchFamily="2" charset="-34"/>
                </a:endParaRPr>
              </a:p>
            </p:txBody>
          </p:sp>
        </p:grpSp>
        <p:sp>
          <p:nvSpPr>
            <p:cNvPr id="86" name="Text Placeholder 33">
              <a:extLst>
                <a:ext uri="{FF2B5EF4-FFF2-40B4-BE49-F238E27FC236}">
                  <a16:creationId xmlns:a16="http://schemas.microsoft.com/office/drawing/2014/main" id="{594A8C19-FC58-42CC-964F-656B8FF48BA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99735" y="460190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2000" b="1" dirty="0">
                  <a:solidFill>
                    <a:schemeClr val="accent1"/>
                  </a:solidFill>
                  <a:latin typeface="Athiti" panose="00000500000000000000" pitchFamily="2" charset="-34"/>
                  <a:ea typeface="Roboto Black" panose="02000000000000000000" pitchFamily="2" charset="0"/>
                  <a:cs typeface="Roboto Black" panose="02000000000000000000" pitchFamily="2" charset="0"/>
                </a:rPr>
                <a:t>20%</a:t>
              </a:r>
            </a:p>
          </p:txBody>
        </p:sp>
        <p:sp>
          <p:nvSpPr>
            <p:cNvPr id="87" name="Text Placeholder 32">
              <a:extLst>
                <a:ext uri="{FF2B5EF4-FFF2-40B4-BE49-F238E27FC236}">
                  <a16:creationId xmlns:a16="http://schemas.microsoft.com/office/drawing/2014/main" id="{E56586CD-FF40-4379-9965-2897A5395B9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99735" y="487556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b="1" dirty="0">
                  <a:latin typeface="Athiti" panose="00000500000000000000" pitchFamily="2" charset="-34"/>
                  <a:ea typeface="Open Sans" panose="020B0606030504020204" pitchFamily="34" charset="0"/>
                  <a:cs typeface="Open Sans" panose="020B0606030504020204" pitchFamily="34" charset="0"/>
                </a:rPr>
                <a:t>Type A</a:t>
              </a: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E06F91F3-22D1-4827-B716-0861AB277C28}"/>
              </a:ext>
            </a:extLst>
          </p:cNvPr>
          <p:cNvGrpSpPr/>
          <p:nvPr/>
        </p:nvGrpSpPr>
        <p:grpSpPr>
          <a:xfrm>
            <a:off x="3662935" y="4018209"/>
            <a:ext cx="1644338" cy="947299"/>
            <a:chOff x="10328733" y="4436166"/>
            <a:chExt cx="1269357" cy="731273"/>
          </a:xfrm>
        </p:grpSpPr>
        <p:sp>
          <p:nvSpPr>
            <p:cNvPr id="173" name="Block Arc 172">
              <a:extLst>
                <a:ext uri="{FF2B5EF4-FFF2-40B4-BE49-F238E27FC236}">
                  <a16:creationId xmlns:a16="http://schemas.microsoft.com/office/drawing/2014/main" id="{AF5880E5-7EC2-4B27-BA9E-5405533AED65}"/>
                </a:ext>
              </a:extLst>
            </p:cNvPr>
            <p:cNvSpPr/>
            <p:nvPr/>
          </p:nvSpPr>
          <p:spPr>
            <a:xfrm>
              <a:off x="10328733" y="4436166"/>
              <a:ext cx="708704" cy="731273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b="1" dirty="0">
                <a:solidFill>
                  <a:schemeClr val="tx1"/>
                </a:solidFill>
                <a:latin typeface="Athiti" panose="00000500000000000000" pitchFamily="2" charset="-34"/>
              </a:endParaRPr>
            </a:p>
          </p:txBody>
        </p:sp>
        <p:sp>
          <p:nvSpPr>
            <p:cNvPr id="174" name="Text Placeholder 33">
              <a:extLst>
                <a:ext uri="{FF2B5EF4-FFF2-40B4-BE49-F238E27FC236}">
                  <a16:creationId xmlns:a16="http://schemas.microsoft.com/office/drawing/2014/main" id="{55303BA1-73CB-41B6-9C63-07E5630A3C5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47767" y="458216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2000" b="1" dirty="0">
                  <a:solidFill>
                    <a:schemeClr val="accent6"/>
                  </a:solidFill>
                  <a:latin typeface="Athiti" panose="00000500000000000000" pitchFamily="2" charset="-34"/>
                  <a:ea typeface="Roboto Black" panose="02000000000000000000" pitchFamily="2" charset="0"/>
                  <a:cs typeface="Roboto Black" panose="02000000000000000000" pitchFamily="2" charset="0"/>
                </a:rPr>
                <a:t>60%</a:t>
              </a:r>
            </a:p>
          </p:txBody>
        </p:sp>
        <p:sp>
          <p:nvSpPr>
            <p:cNvPr id="175" name="Text Placeholder 32">
              <a:extLst>
                <a:ext uri="{FF2B5EF4-FFF2-40B4-BE49-F238E27FC236}">
                  <a16:creationId xmlns:a16="http://schemas.microsoft.com/office/drawing/2014/main" id="{C10B899E-DFE9-417E-8861-8E628D80ACB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47767" y="485582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b="1" dirty="0">
                  <a:latin typeface="Athiti" panose="00000500000000000000" pitchFamily="2" charset="-34"/>
                  <a:ea typeface="Open Sans" panose="020B0606030504020204" pitchFamily="34" charset="0"/>
                  <a:cs typeface="Open Sans" panose="020B0606030504020204" pitchFamily="34" charset="0"/>
                </a:rPr>
                <a:t>Type D</a:t>
              </a: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B4E0F677-DD20-49B2-81EA-2BDC899A9FE8}"/>
              </a:ext>
            </a:extLst>
          </p:cNvPr>
          <p:cNvGrpSpPr/>
          <p:nvPr/>
        </p:nvGrpSpPr>
        <p:grpSpPr>
          <a:xfrm>
            <a:off x="6664190" y="1543837"/>
            <a:ext cx="4303251" cy="4312765"/>
            <a:chOff x="3015944" y="3043213"/>
            <a:chExt cx="4692157" cy="4702531"/>
          </a:xfrm>
        </p:grpSpPr>
        <p:sp>
          <p:nvSpPr>
            <p:cNvPr id="177" name="Freeform 5">
              <a:extLst>
                <a:ext uri="{FF2B5EF4-FFF2-40B4-BE49-F238E27FC236}">
                  <a16:creationId xmlns:a16="http://schemas.microsoft.com/office/drawing/2014/main" id="{5A9EAA29-C22C-45A1-A3B5-C2216EA88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944" y="3714015"/>
              <a:ext cx="971627" cy="1611308"/>
            </a:xfrm>
            <a:custGeom>
              <a:avLst/>
              <a:gdLst>
                <a:gd name="T0" fmla="*/ 60 w 154"/>
                <a:gd name="T1" fmla="*/ 255 h 255"/>
                <a:gd name="T2" fmla="*/ 154 w 154"/>
                <a:gd name="T3" fmla="*/ 43 h 255"/>
                <a:gd name="T4" fmla="*/ 111 w 154"/>
                <a:gd name="T5" fmla="*/ 0 h 255"/>
                <a:gd name="T6" fmla="*/ 0 w 154"/>
                <a:gd name="T7" fmla="*/ 255 h 255"/>
                <a:gd name="T8" fmla="*/ 60 w 154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55">
                  <a:moveTo>
                    <a:pt x="60" y="255"/>
                  </a:moveTo>
                  <a:cubicBezTo>
                    <a:pt x="62" y="175"/>
                    <a:pt x="96" y="99"/>
                    <a:pt x="154" y="43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45" y="66"/>
                    <a:pt x="3" y="156"/>
                    <a:pt x="0" y="255"/>
                  </a:cubicBezTo>
                  <a:cubicBezTo>
                    <a:pt x="60" y="255"/>
                    <a:pt x="60" y="255"/>
                    <a:pt x="60" y="25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78" name="Freeform 6">
              <a:extLst>
                <a:ext uri="{FF2B5EF4-FFF2-40B4-BE49-F238E27FC236}">
                  <a16:creationId xmlns:a16="http://schemas.microsoft.com/office/drawing/2014/main" id="{97316C03-9062-483D-B9B7-3B184A375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3043213"/>
              <a:ext cx="1611308" cy="923218"/>
            </a:xfrm>
            <a:custGeom>
              <a:avLst/>
              <a:gdLst>
                <a:gd name="T0" fmla="*/ 0 w 255"/>
                <a:gd name="T1" fmla="*/ 60 h 146"/>
                <a:gd name="T2" fmla="*/ 212 w 255"/>
                <a:gd name="T3" fmla="*/ 146 h 146"/>
                <a:gd name="T4" fmla="*/ 212 w 255"/>
                <a:gd name="T5" fmla="*/ 146 h 146"/>
                <a:gd name="T6" fmla="*/ 255 w 255"/>
                <a:gd name="T7" fmla="*/ 103 h 146"/>
                <a:gd name="T8" fmla="*/ 0 w 255"/>
                <a:gd name="T9" fmla="*/ 0 h 146"/>
                <a:gd name="T10" fmla="*/ 0 w 255"/>
                <a:gd name="T11" fmla="*/ 6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46">
                  <a:moveTo>
                    <a:pt x="0" y="60"/>
                  </a:moveTo>
                  <a:cubicBezTo>
                    <a:pt x="79" y="60"/>
                    <a:pt x="155" y="91"/>
                    <a:pt x="212" y="146"/>
                  </a:cubicBezTo>
                  <a:cubicBezTo>
                    <a:pt x="212" y="146"/>
                    <a:pt x="212" y="146"/>
                    <a:pt x="212" y="146"/>
                  </a:cubicBezTo>
                  <a:cubicBezTo>
                    <a:pt x="255" y="103"/>
                    <a:pt x="255" y="103"/>
                    <a:pt x="255" y="103"/>
                  </a:cubicBezTo>
                  <a:cubicBezTo>
                    <a:pt x="188" y="40"/>
                    <a:pt x="98" y="1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79" name="Freeform 7">
              <a:extLst>
                <a:ext uri="{FF2B5EF4-FFF2-40B4-BE49-F238E27FC236}">
                  <a16:creationId xmlns:a16="http://schemas.microsoft.com/office/drawing/2014/main" id="{8FA34517-C1D8-4EF7-91B4-DE6A7427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798" y="5356443"/>
              <a:ext cx="916303" cy="1663175"/>
            </a:xfrm>
            <a:custGeom>
              <a:avLst/>
              <a:gdLst>
                <a:gd name="T0" fmla="*/ 145 w 145"/>
                <a:gd name="T1" fmla="*/ 0 h 263"/>
                <a:gd name="T2" fmla="*/ 86 w 145"/>
                <a:gd name="T3" fmla="*/ 0 h 263"/>
                <a:gd name="T4" fmla="*/ 86 w 145"/>
                <a:gd name="T5" fmla="*/ 2 h 263"/>
                <a:gd name="T6" fmla="*/ 86 w 145"/>
                <a:gd name="T7" fmla="*/ 6 h 263"/>
                <a:gd name="T8" fmla="*/ 0 w 145"/>
                <a:gd name="T9" fmla="*/ 221 h 263"/>
                <a:gd name="T10" fmla="*/ 0 w 145"/>
                <a:gd name="T11" fmla="*/ 221 h 263"/>
                <a:gd name="T12" fmla="*/ 42 w 145"/>
                <a:gd name="T13" fmla="*/ 263 h 263"/>
                <a:gd name="T14" fmla="*/ 145 w 145"/>
                <a:gd name="T15" fmla="*/ 6 h 263"/>
                <a:gd name="T16" fmla="*/ 145 w 145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3">
                  <a:moveTo>
                    <a:pt x="145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1"/>
                    <a:pt x="86" y="2"/>
                  </a:cubicBezTo>
                  <a:cubicBezTo>
                    <a:pt x="86" y="3"/>
                    <a:pt x="86" y="5"/>
                    <a:pt x="86" y="6"/>
                  </a:cubicBezTo>
                  <a:cubicBezTo>
                    <a:pt x="86" y="86"/>
                    <a:pt x="55" y="162"/>
                    <a:pt x="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42" y="263"/>
                    <a:pt x="42" y="263"/>
                    <a:pt x="42" y="263"/>
                  </a:cubicBezTo>
                  <a:cubicBezTo>
                    <a:pt x="106" y="196"/>
                    <a:pt x="145" y="106"/>
                    <a:pt x="145" y="6"/>
                  </a:cubicBezTo>
                  <a:cubicBezTo>
                    <a:pt x="145" y="4"/>
                    <a:pt x="145" y="2"/>
                    <a:pt x="14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0" name="Freeform 8">
              <a:extLst>
                <a:ext uri="{FF2B5EF4-FFF2-40B4-BE49-F238E27FC236}">
                  <a16:creationId xmlns:a16="http://schemas.microsoft.com/office/drawing/2014/main" id="{073EFD38-0E32-463A-8A0B-01B2B4637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944" y="5356443"/>
              <a:ext cx="916303" cy="1663175"/>
            </a:xfrm>
            <a:custGeom>
              <a:avLst/>
              <a:gdLst>
                <a:gd name="T0" fmla="*/ 145 w 145"/>
                <a:gd name="T1" fmla="*/ 221 h 263"/>
                <a:gd name="T2" fmla="*/ 59 w 145"/>
                <a:gd name="T3" fmla="*/ 6 h 263"/>
                <a:gd name="T4" fmla="*/ 59 w 145"/>
                <a:gd name="T5" fmla="*/ 2 h 263"/>
                <a:gd name="T6" fmla="*/ 59 w 145"/>
                <a:gd name="T7" fmla="*/ 0 h 263"/>
                <a:gd name="T8" fmla="*/ 0 w 145"/>
                <a:gd name="T9" fmla="*/ 0 h 263"/>
                <a:gd name="T10" fmla="*/ 0 w 145"/>
                <a:gd name="T11" fmla="*/ 6 h 263"/>
                <a:gd name="T12" fmla="*/ 103 w 145"/>
                <a:gd name="T13" fmla="*/ 263 h 263"/>
                <a:gd name="T14" fmla="*/ 145 w 145"/>
                <a:gd name="T15" fmla="*/ 2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263">
                  <a:moveTo>
                    <a:pt x="145" y="221"/>
                  </a:moveTo>
                  <a:cubicBezTo>
                    <a:pt x="90" y="162"/>
                    <a:pt x="59" y="86"/>
                    <a:pt x="59" y="6"/>
                  </a:cubicBezTo>
                  <a:cubicBezTo>
                    <a:pt x="59" y="5"/>
                    <a:pt x="59" y="3"/>
                    <a:pt x="59" y="2"/>
                  </a:cubicBezTo>
                  <a:cubicBezTo>
                    <a:pt x="59" y="1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06"/>
                    <a:pt x="39" y="196"/>
                    <a:pt x="103" y="263"/>
                  </a:cubicBezTo>
                  <a:cubicBezTo>
                    <a:pt x="145" y="221"/>
                    <a:pt x="145" y="221"/>
                    <a:pt x="145" y="2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1" name="Freeform 9">
              <a:extLst>
                <a:ext uri="{FF2B5EF4-FFF2-40B4-BE49-F238E27FC236}">
                  <a16:creationId xmlns:a16="http://schemas.microsoft.com/office/drawing/2014/main" id="{0DF4B69E-A2FA-41B4-971C-4F33D6B5E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154" y="3043213"/>
              <a:ext cx="1611308" cy="923218"/>
            </a:xfrm>
            <a:custGeom>
              <a:avLst/>
              <a:gdLst>
                <a:gd name="T0" fmla="*/ 43 w 255"/>
                <a:gd name="T1" fmla="*/ 146 h 146"/>
                <a:gd name="T2" fmla="*/ 255 w 255"/>
                <a:gd name="T3" fmla="*/ 60 h 146"/>
                <a:gd name="T4" fmla="*/ 255 w 255"/>
                <a:gd name="T5" fmla="*/ 60 h 146"/>
                <a:gd name="T6" fmla="*/ 255 w 255"/>
                <a:gd name="T7" fmla="*/ 0 h 146"/>
                <a:gd name="T8" fmla="*/ 0 w 255"/>
                <a:gd name="T9" fmla="*/ 103 h 146"/>
                <a:gd name="T10" fmla="*/ 43 w 255"/>
                <a:gd name="T1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46">
                  <a:moveTo>
                    <a:pt x="43" y="146"/>
                  </a:moveTo>
                  <a:cubicBezTo>
                    <a:pt x="101" y="91"/>
                    <a:pt x="176" y="60"/>
                    <a:pt x="255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157" y="1"/>
                    <a:pt x="67" y="40"/>
                    <a:pt x="0" y="103"/>
                  </a:cubicBezTo>
                  <a:cubicBezTo>
                    <a:pt x="43" y="146"/>
                    <a:pt x="43" y="146"/>
                    <a:pt x="43" y="1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2" name="Freeform 10">
              <a:extLst>
                <a:ext uri="{FF2B5EF4-FFF2-40B4-BE49-F238E27FC236}">
                  <a16:creationId xmlns:a16="http://schemas.microsoft.com/office/drawing/2014/main" id="{89FA1975-3B74-41E3-AC2E-8A04E2497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6774117"/>
              <a:ext cx="1663175" cy="971627"/>
            </a:xfrm>
            <a:custGeom>
              <a:avLst/>
              <a:gdLst>
                <a:gd name="T0" fmla="*/ 221 w 263"/>
                <a:gd name="T1" fmla="*/ 0 h 154"/>
                <a:gd name="T2" fmla="*/ 0 w 263"/>
                <a:gd name="T3" fmla="*/ 94 h 154"/>
                <a:gd name="T4" fmla="*/ 0 w 263"/>
                <a:gd name="T5" fmla="*/ 94 h 154"/>
                <a:gd name="T6" fmla="*/ 0 w 263"/>
                <a:gd name="T7" fmla="*/ 154 h 154"/>
                <a:gd name="T8" fmla="*/ 263 w 263"/>
                <a:gd name="T9" fmla="*/ 42 h 154"/>
                <a:gd name="T10" fmla="*/ 221 w 263"/>
                <a:gd name="T1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154">
                  <a:moveTo>
                    <a:pt x="221" y="0"/>
                  </a:moveTo>
                  <a:cubicBezTo>
                    <a:pt x="162" y="60"/>
                    <a:pt x="84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03" y="153"/>
                    <a:pt x="196" y="111"/>
                    <a:pt x="263" y="42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3" name="Freeform 11">
              <a:extLst>
                <a:ext uri="{FF2B5EF4-FFF2-40B4-BE49-F238E27FC236}">
                  <a16:creationId xmlns:a16="http://schemas.microsoft.com/office/drawing/2014/main" id="{8F02852F-8376-4E55-AFFA-CCFBFC016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6474" y="3714015"/>
              <a:ext cx="971627" cy="1611308"/>
            </a:xfrm>
            <a:custGeom>
              <a:avLst/>
              <a:gdLst>
                <a:gd name="T0" fmla="*/ 94 w 154"/>
                <a:gd name="T1" fmla="*/ 255 h 255"/>
                <a:gd name="T2" fmla="*/ 94 w 154"/>
                <a:gd name="T3" fmla="*/ 255 h 255"/>
                <a:gd name="T4" fmla="*/ 154 w 154"/>
                <a:gd name="T5" fmla="*/ 255 h 255"/>
                <a:gd name="T6" fmla="*/ 43 w 154"/>
                <a:gd name="T7" fmla="*/ 0 h 255"/>
                <a:gd name="T8" fmla="*/ 0 w 154"/>
                <a:gd name="T9" fmla="*/ 43 h 255"/>
                <a:gd name="T10" fmla="*/ 94 w 154"/>
                <a:gd name="T11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55">
                  <a:moveTo>
                    <a:pt x="94" y="255"/>
                  </a:moveTo>
                  <a:cubicBezTo>
                    <a:pt x="94" y="255"/>
                    <a:pt x="94" y="255"/>
                    <a:pt x="94" y="255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151" y="156"/>
                    <a:pt x="109" y="66"/>
                    <a:pt x="43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8" y="99"/>
                    <a:pt x="92" y="175"/>
                    <a:pt x="94" y="25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4" name="Freeform 12">
              <a:extLst>
                <a:ext uri="{FF2B5EF4-FFF2-40B4-BE49-F238E27FC236}">
                  <a16:creationId xmlns:a16="http://schemas.microsoft.com/office/drawing/2014/main" id="{3BEC5E1A-1393-4026-800B-8FE217E94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746" y="6774117"/>
              <a:ext cx="1659716" cy="971627"/>
            </a:xfrm>
            <a:custGeom>
              <a:avLst/>
              <a:gdLst>
                <a:gd name="T0" fmla="*/ 263 w 263"/>
                <a:gd name="T1" fmla="*/ 94 h 154"/>
                <a:gd name="T2" fmla="*/ 42 w 263"/>
                <a:gd name="T3" fmla="*/ 0 h 154"/>
                <a:gd name="T4" fmla="*/ 0 w 263"/>
                <a:gd name="T5" fmla="*/ 42 h 154"/>
                <a:gd name="T6" fmla="*/ 263 w 263"/>
                <a:gd name="T7" fmla="*/ 154 h 154"/>
                <a:gd name="T8" fmla="*/ 263 w 263"/>
                <a:gd name="T9" fmla="*/ 9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4">
                  <a:moveTo>
                    <a:pt x="263" y="94"/>
                  </a:moveTo>
                  <a:cubicBezTo>
                    <a:pt x="180" y="94"/>
                    <a:pt x="101" y="6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7" y="111"/>
                    <a:pt x="160" y="153"/>
                    <a:pt x="263" y="154"/>
                  </a:cubicBezTo>
                  <a:cubicBezTo>
                    <a:pt x="263" y="94"/>
                    <a:pt x="263" y="94"/>
                    <a:pt x="263" y="9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5" name="Freeform 13">
              <a:extLst>
                <a:ext uri="{FF2B5EF4-FFF2-40B4-BE49-F238E27FC236}">
                  <a16:creationId xmlns:a16="http://schemas.microsoft.com/office/drawing/2014/main" id="{18039178-0854-4349-8365-BBDD80D6C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585" y="3997550"/>
              <a:ext cx="854063" cy="1327773"/>
            </a:xfrm>
            <a:custGeom>
              <a:avLst/>
              <a:gdLst>
                <a:gd name="T0" fmla="*/ 60 w 135"/>
                <a:gd name="T1" fmla="*/ 210 h 210"/>
                <a:gd name="T2" fmla="*/ 135 w 135"/>
                <a:gd name="T3" fmla="*/ 42 h 210"/>
                <a:gd name="T4" fmla="*/ 93 w 135"/>
                <a:gd name="T5" fmla="*/ 0 h 210"/>
                <a:gd name="T6" fmla="*/ 0 w 135"/>
                <a:gd name="T7" fmla="*/ 210 h 210"/>
                <a:gd name="T8" fmla="*/ 60 w 135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10">
                  <a:moveTo>
                    <a:pt x="60" y="210"/>
                  </a:moveTo>
                  <a:cubicBezTo>
                    <a:pt x="63" y="147"/>
                    <a:pt x="89" y="87"/>
                    <a:pt x="135" y="4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38" y="54"/>
                    <a:pt x="3" y="128"/>
                    <a:pt x="0" y="210"/>
                  </a:cubicBezTo>
                  <a:cubicBezTo>
                    <a:pt x="60" y="210"/>
                    <a:pt x="60" y="210"/>
                    <a:pt x="60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6" name="Freeform 14">
              <a:extLst>
                <a:ext uri="{FF2B5EF4-FFF2-40B4-BE49-F238E27FC236}">
                  <a16:creationId xmlns:a16="http://schemas.microsoft.com/office/drawing/2014/main" id="{9F4B371F-BBD1-4A89-92B2-1310508D0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585" y="5356443"/>
              <a:ext cx="802196" cy="1379640"/>
            </a:xfrm>
            <a:custGeom>
              <a:avLst/>
              <a:gdLst>
                <a:gd name="T0" fmla="*/ 127 w 127"/>
                <a:gd name="T1" fmla="*/ 176 h 218"/>
                <a:gd name="T2" fmla="*/ 60 w 127"/>
                <a:gd name="T3" fmla="*/ 6 h 218"/>
                <a:gd name="T4" fmla="*/ 60 w 127"/>
                <a:gd name="T5" fmla="*/ 2 h 218"/>
                <a:gd name="T6" fmla="*/ 60 w 127"/>
                <a:gd name="T7" fmla="*/ 0 h 218"/>
                <a:gd name="T8" fmla="*/ 0 w 127"/>
                <a:gd name="T9" fmla="*/ 0 h 218"/>
                <a:gd name="T10" fmla="*/ 0 w 127"/>
                <a:gd name="T11" fmla="*/ 6 h 218"/>
                <a:gd name="T12" fmla="*/ 85 w 127"/>
                <a:gd name="T13" fmla="*/ 218 h 218"/>
                <a:gd name="T14" fmla="*/ 127 w 127"/>
                <a:gd name="T15" fmla="*/ 17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18">
                  <a:moveTo>
                    <a:pt x="127" y="176"/>
                  </a:moveTo>
                  <a:cubicBezTo>
                    <a:pt x="84" y="130"/>
                    <a:pt x="60" y="69"/>
                    <a:pt x="60" y="6"/>
                  </a:cubicBezTo>
                  <a:cubicBezTo>
                    <a:pt x="60" y="5"/>
                    <a:pt x="60" y="3"/>
                    <a:pt x="60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88"/>
                    <a:pt x="32" y="163"/>
                    <a:pt x="85" y="218"/>
                  </a:cubicBezTo>
                  <a:cubicBezTo>
                    <a:pt x="127" y="176"/>
                    <a:pt x="127" y="176"/>
                    <a:pt x="127" y="1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7" name="Freeform 15">
              <a:extLst>
                <a:ext uri="{FF2B5EF4-FFF2-40B4-BE49-F238E27FC236}">
                  <a16:creationId xmlns:a16="http://schemas.microsoft.com/office/drawing/2014/main" id="{7D1FBDE6-1FC9-498F-A470-9FFDA1921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263" y="5356443"/>
              <a:ext cx="802196" cy="1379640"/>
            </a:xfrm>
            <a:custGeom>
              <a:avLst/>
              <a:gdLst>
                <a:gd name="T0" fmla="*/ 127 w 127"/>
                <a:gd name="T1" fmla="*/ 0 h 218"/>
                <a:gd name="T2" fmla="*/ 67 w 127"/>
                <a:gd name="T3" fmla="*/ 0 h 218"/>
                <a:gd name="T4" fmla="*/ 67 w 127"/>
                <a:gd name="T5" fmla="*/ 2 h 218"/>
                <a:gd name="T6" fmla="*/ 67 w 127"/>
                <a:gd name="T7" fmla="*/ 6 h 218"/>
                <a:gd name="T8" fmla="*/ 0 w 127"/>
                <a:gd name="T9" fmla="*/ 176 h 218"/>
                <a:gd name="T10" fmla="*/ 0 w 127"/>
                <a:gd name="T11" fmla="*/ 176 h 218"/>
                <a:gd name="T12" fmla="*/ 42 w 127"/>
                <a:gd name="T13" fmla="*/ 218 h 218"/>
                <a:gd name="T14" fmla="*/ 127 w 127"/>
                <a:gd name="T15" fmla="*/ 6 h 218"/>
                <a:gd name="T16" fmla="*/ 127 w 127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8">
                  <a:moveTo>
                    <a:pt x="12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3"/>
                    <a:pt x="67" y="5"/>
                    <a:pt x="67" y="6"/>
                  </a:cubicBezTo>
                  <a:cubicBezTo>
                    <a:pt x="67" y="69"/>
                    <a:pt x="43" y="130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42" y="218"/>
                    <a:pt x="42" y="218"/>
                    <a:pt x="42" y="218"/>
                  </a:cubicBezTo>
                  <a:cubicBezTo>
                    <a:pt x="95" y="163"/>
                    <a:pt x="127" y="88"/>
                    <a:pt x="127" y="6"/>
                  </a:cubicBezTo>
                  <a:cubicBezTo>
                    <a:pt x="127" y="4"/>
                    <a:pt x="127" y="2"/>
                    <a:pt x="1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8" name="Freeform 16">
              <a:extLst>
                <a:ext uri="{FF2B5EF4-FFF2-40B4-BE49-F238E27FC236}">
                  <a16:creationId xmlns:a16="http://schemas.microsoft.com/office/drawing/2014/main" id="{5B69CD24-31EF-4E6B-BF14-BF19BBB04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3440854"/>
              <a:ext cx="1327773" cy="809112"/>
            </a:xfrm>
            <a:custGeom>
              <a:avLst/>
              <a:gdLst>
                <a:gd name="T0" fmla="*/ 0 w 210"/>
                <a:gd name="T1" fmla="*/ 60 h 128"/>
                <a:gd name="T2" fmla="*/ 167 w 210"/>
                <a:gd name="T3" fmla="*/ 127 h 128"/>
                <a:gd name="T4" fmla="*/ 168 w 210"/>
                <a:gd name="T5" fmla="*/ 128 h 128"/>
                <a:gd name="T6" fmla="*/ 210 w 210"/>
                <a:gd name="T7" fmla="*/ 85 h 128"/>
                <a:gd name="T8" fmla="*/ 0 w 210"/>
                <a:gd name="T9" fmla="*/ 0 h 128"/>
                <a:gd name="T10" fmla="*/ 0 w 210"/>
                <a:gd name="T11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128">
                  <a:moveTo>
                    <a:pt x="0" y="60"/>
                  </a:moveTo>
                  <a:cubicBezTo>
                    <a:pt x="62" y="61"/>
                    <a:pt x="122" y="85"/>
                    <a:pt x="167" y="127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155" y="33"/>
                    <a:pt x="81" y="1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89" name="Freeform 17">
              <a:extLst>
                <a:ext uri="{FF2B5EF4-FFF2-40B4-BE49-F238E27FC236}">
                  <a16:creationId xmlns:a16="http://schemas.microsoft.com/office/drawing/2014/main" id="{46327260-C771-483A-86BE-A14AA3A94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281" y="6487124"/>
              <a:ext cx="1376181" cy="854063"/>
            </a:xfrm>
            <a:custGeom>
              <a:avLst/>
              <a:gdLst>
                <a:gd name="T0" fmla="*/ 218 w 218"/>
                <a:gd name="T1" fmla="*/ 76 h 135"/>
                <a:gd name="T2" fmla="*/ 42 w 218"/>
                <a:gd name="T3" fmla="*/ 0 h 135"/>
                <a:gd name="T4" fmla="*/ 0 w 218"/>
                <a:gd name="T5" fmla="*/ 42 h 135"/>
                <a:gd name="T6" fmla="*/ 218 w 218"/>
                <a:gd name="T7" fmla="*/ 135 h 135"/>
                <a:gd name="T8" fmla="*/ 218 w 218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35">
                  <a:moveTo>
                    <a:pt x="218" y="76"/>
                  </a:moveTo>
                  <a:cubicBezTo>
                    <a:pt x="151" y="75"/>
                    <a:pt x="89" y="48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5" y="99"/>
                    <a:pt x="133" y="135"/>
                    <a:pt x="218" y="135"/>
                  </a:cubicBezTo>
                  <a:cubicBezTo>
                    <a:pt x="218" y="76"/>
                    <a:pt x="218" y="76"/>
                    <a:pt x="218" y="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0" name="Freeform 18">
              <a:extLst>
                <a:ext uri="{FF2B5EF4-FFF2-40B4-BE49-F238E27FC236}">
                  <a16:creationId xmlns:a16="http://schemas.microsoft.com/office/drawing/2014/main" id="{5B0648F3-4A63-46A5-98D1-B5836B001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689" y="3440854"/>
              <a:ext cx="1327773" cy="809112"/>
            </a:xfrm>
            <a:custGeom>
              <a:avLst/>
              <a:gdLst>
                <a:gd name="T0" fmla="*/ 43 w 210"/>
                <a:gd name="T1" fmla="*/ 127 h 128"/>
                <a:gd name="T2" fmla="*/ 210 w 210"/>
                <a:gd name="T3" fmla="*/ 60 h 128"/>
                <a:gd name="T4" fmla="*/ 210 w 210"/>
                <a:gd name="T5" fmla="*/ 60 h 128"/>
                <a:gd name="T6" fmla="*/ 210 w 210"/>
                <a:gd name="T7" fmla="*/ 0 h 128"/>
                <a:gd name="T8" fmla="*/ 0 w 210"/>
                <a:gd name="T9" fmla="*/ 85 h 128"/>
                <a:gd name="T10" fmla="*/ 43 w 210"/>
                <a:gd name="T11" fmla="*/ 128 h 128"/>
                <a:gd name="T12" fmla="*/ 43 w 210"/>
                <a:gd name="T13" fmla="*/ 1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28">
                  <a:moveTo>
                    <a:pt x="43" y="127"/>
                  </a:moveTo>
                  <a:cubicBezTo>
                    <a:pt x="88" y="85"/>
                    <a:pt x="148" y="61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29" y="1"/>
                    <a:pt x="55" y="33"/>
                    <a:pt x="0" y="85"/>
                  </a:cubicBezTo>
                  <a:cubicBezTo>
                    <a:pt x="43" y="128"/>
                    <a:pt x="43" y="128"/>
                    <a:pt x="43" y="128"/>
                  </a:cubicBezTo>
                  <a:lnTo>
                    <a:pt x="43" y="1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1" name="Freeform 19">
              <a:extLst>
                <a:ext uri="{FF2B5EF4-FFF2-40B4-BE49-F238E27FC236}">
                  <a16:creationId xmlns:a16="http://schemas.microsoft.com/office/drawing/2014/main" id="{95CF11EA-1176-405E-8C7B-E2A8BE358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6487124"/>
              <a:ext cx="1376181" cy="854063"/>
            </a:xfrm>
            <a:custGeom>
              <a:avLst/>
              <a:gdLst>
                <a:gd name="T0" fmla="*/ 176 w 218"/>
                <a:gd name="T1" fmla="*/ 0 h 135"/>
                <a:gd name="T2" fmla="*/ 0 w 218"/>
                <a:gd name="T3" fmla="*/ 76 h 135"/>
                <a:gd name="T4" fmla="*/ 0 w 218"/>
                <a:gd name="T5" fmla="*/ 76 h 135"/>
                <a:gd name="T6" fmla="*/ 0 w 218"/>
                <a:gd name="T7" fmla="*/ 135 h 135"/>
                <a:gd name="T8" fmla="*/ 218 w 218"/>
                <a:gd name="T9" fmla="*/ 42 h 135"/>
                <a:gd name="T10" fmla="*/ 176 w 218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35">
                  <a:moveTo>
                    <a:pt x="176" y="0"/>
                  </a:moveTo>
                  <a:cubicBezTo>
                    <a:pt x="129" y="48"/>
                    <a:pt x="67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5" y="135"/>
                    <a:pt x="163" y="99"/>
                    <a:pt x="218" y="42"/>
                  </a:cubicBezTo>
                  <a:lnTo>
                    <a:pt x="1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2" name="Freeform 20">
              <a:extLst>
                <a:ext uri="{FF2B5EF4-FFF2-40B4-BE49-F238E27FC236}">
                  <a16:creationId xmlns:a16="http://schemas.microsoft.com/office/drawing/2014/main" id="{F39416E3-3AD2-4CB3-9CD7-F608B390D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855" y="3997550"/>
              <a:ext cx="850605" cy="1327773"/>
            </a:xfrm>
            <a:custGeom>
              <a:avLst/>
              <a:gdLst>
                <a:gd name="T0" fmla="*/ 75 w 135"/>
                <a:gd name="T1" fmla="*/ 210 h 210"/>
                <a:gd name="T2" fmla="*/ 75 w 135"/>
                <a:gd name="T3" fmla="*/ 210 h 210"/>
                <a:gd name="T4" fmla="*/ 135 w 135"/>
                <a:gd name="T5" fmla="*/ 210 h 210"/>
                <a:gd name="T6" fmla="*/ 42 w 135"/>
                <a:gd name="T7" fmla="*/ 0 h 210"/>
                <a:gd name="T8" fmla="*/ 0 w 135"/>
                <a:gd name="T9" fmla="*/ 42 h 210"/>
                <a:gd name="T10" fmla="*/ 75 w 135"/>
                <a:gd name="T11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10">
                  <a:moveTo>
                    <a:pt x="75" y="210"/>
                  </a:moveTo>
                  <a:cubicBezTo>
                    <a:pt x="75" y="210"/>
                    <a:pt x="75" y="210"/>
                    <a:pt x="75" y="210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32" y="128"/>
                    <a:pt x="97" y="54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6" y="87"/>
                    <a:pt x="72" y="147"/>
                    <a:pt x="75" y="2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3" name="Freeform 21">
              <a:extLst>
                <a:ext uri="{FF2B5EF4-FFF2-40B4-BE49-F238E27FC236}">
                  <a16:creationId xmlns:a16="http://schemas.microsoft.com/office/drawing/2014/main" id="{5EDB5DEE-455B-47E3-B7F9-3E92FF45B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140" y="4281085"/>
              <a:ext cx="733041" cy="1044238"/>
            </a:xfrm>
            <a:custGeom>
              <a:avLst/>
              <a:gdLst>
                <a:gd name="T0" fmla="*/ 59 w 116"/>
                <a:gd name="T1" fmla="*/ 165 h 165"/>
                <a:gd name="T2" fmla="*/ 116 w 116"/>
                <a:gd name="T3" fmla="*/ 42 h 165"/>
                <a:gd name="T4" fmla="*/ 74 w 116"/>
                <a:gd name="T5" fmla="*/ 0 h 165"/>
                <a:gd name="T6" fmla="*/ 0 w 116"/>
                <a:gd name="T7" fmla="*/ 165 h 165"/>
                <a:gd name="T8" fmla="*/ 59 w 11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5">
                  <a:moveTo>
                    <a:pt x="59" y="165"/>
                  </a:moveTo>
                  <a:cubicBezTo>
                    <a:pt x="62" y="118"/>
                    <a:pt x="82" y="75"/>
                    <a:pt x="116" y="4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0" y="42"/>
                    <a:pt x="2" y="101"/>
                    <a:pt x="0" y="165"/>
                  </a:cubicBezTo>
                  <a:cubicBezTo>
                    <a:pt x="59" y="165"/>
                    <a:pt x="59" y="165"/>
                    <a:pt x="59" y="1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4" name="Freeform 22">
              <a:extLst>
                <a:ext uri="{FF2B5EF4-FFF2-40B4-BE49-F238E27FC236}">
                  <a16:creationId xmlns:a16="http://schemas.microsoft.com/office/drawing/2014/main" id="{181C2E30-EF11-4846-94E7-82C6D1D62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3845409"/>
              <a:ext cx="1044238" cy="684633"/>
            </a:xfrm>
            <a:custGeom>
              <a:avLst/>
              <a:gdLst>
                <a:gd name="T0" fmla="*/ 0 w 165"/>
                <a:gd name="T1" fmla="*/ 60 h 108"/>
                <a:gd name="T2" fmla="*/ 123 w 165"/>
                <a:gd name="T3" fmla="*/ 108 h 108"/>
                <a:gd name="T4" fmla="*/ 123 w 165"/>
                <a:gd name="T5" fmla="*/ 108 h 108"/>
                <a:gd name="T6" fmla="*/ 165 w 165"/>
                <a:gd name="T7" fmla="*/ 66 h 108"/>
                <a:gd name="T8" fmla="*/ 0 w 165"/>
                <a:gd name="T9" fmla="*/ 0 h 108"/>
                <a:gd name="T10" fmla="*/ 0 w 165"/>
                <a:gd name="T11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08">
                  <a:moveTo>
                    <a:pt x="0" y="60"/>
                  </a:moveTo>
                  <a:cubicBezTo>
                    <a:pt x="45" y="60"/>
                    <a:pt x="89" y="77"/>
                    <a:pt x="123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22" y="26"/>
                    <a:pt x="63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5" name="Freeform 23">
              <a:extLst>
                <a:ext uri="{FF2B5EF4-FFF2-40B4-BE49-F238E27FC236}">
                  <a16:creationId xmlns:a16="http://schemas.microsoft.com/office/drawing/2014/main" id="{3869625F-6B96-4582-BF62-51E0DAD5D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225" y="5356443"/>
              <a:ext cx="688092" cy="1092646"/>
            </a:xfrm>
            <a:custGeom>
              <a:avLst/>
              <a:gdLst>
                <a:gd name="T0" fmla="*/ 109 w 109"/>
                <a:gd name="T1" fmla="*/ 131 h 173"/>
                <a:gd name="T2" fmla="*/ 60 w 109"/>
                <a:gd name="T3" fmla="*/ 6 h 173"/>
                <a:gd name="T4" fmla="*/ 60 w 109"/>
                <a:gd name="T5" fmla="*/ 1 h 173"/>
                <a:gd name="T6" fmla="*/ 60 w 109"/>
                <a:gd name="T7" fmla="*/ 0 h 173"/>
                <a:gd name="T8" fmla="*/ 1 w 109"/>
                <a:gd name="T9" fmla="*/ 0 h 173"/>
                <a:gd name="T10" fmla="*/ 0 w 109"/>
                <a:gd name="T11" fmla="*/ 6 h 173"/>
                <a:gd name="T12" fmla="*/ 67 w 109"/>
                <a:gd name="T13" fmla="*/ 173 h 173"/>
                <a:gd name="T14" fmla="*/ 109 w 109"/>
                <a:gd name="T15" fmla="*/ 13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73">
                  <a:moveTo>
                    <a:pt x="109" y="131"/>
                  </a:moveTo>
                  <a:cubicBezTo>
                    <a:pt x="77" y="97"/>
                    <a:pt x="60" y="52"/>
                    <a:pt x="60" y="6"/>
                  </a:cubicBezTo>
                  <a:cubicBezTo>
                    <a:pt x="60" y="4"/>
                    <a:pt x="60" y="2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1"/>
                    <a:pt x="26" y="130"/>
                    <a:pt x="67" y="173"/>
                  </a:cubicBezTo>
                  <a:cubicBezTo>
                    <a:pt x="109" y="131"/>
                    <a:pt x="109" y="131"/>
                    <a:pt x="109" y="1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6" name="Freeform 24">
              <a:extLst>
                <a:ext uri="{FF2B5EF4-FFF2-40B4-BE49-F238E27FC236}">
                  <a16:creationId xmlns:a16="http://schemas.microsoft.com/office/drawing/2014/main" id="{2FC3E852-C74F-4EBF-8510-D69554034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729" y="5356443"/>
              <a:ext cx="688092" cy="1092646"/>
            </a:xfrm>
            <a:custGeom>
              <a:avLst/>
              <a:gdLst>
                <a:gd name="T0" fmla="*/ 108 w 109"/>
                <a:gd name="T1" fmla="*/ 0 h 173"/>
                <a:gd name="T2" fmla="*/ 49 w 109"/>
                <a:gd name="T3" fmla="*/ 0 h 173"/>
                <a:gd name="T4" fmla="*/ 49 w 109"/>
                <a:gd name="T5" fmla="*/ 0 h 173"/>
                <a:gd name="T6" fmla="*/ 49 w 109"/>
                <a:gd name="T7" fmla="*/ 6 h 173"/>
                <a:gd name="T8" fmla="*/ 0 w 109"/>
                <a:gd name="T9" fmla="*/ 131 h 173"/>
                <a:gd name="T10" fmla="*/ 0 w 109"/>
                <a:gd name="T11" fmla="*/ 131 h 173"/>
                <a:gd name="T12" fmla="*/ 42 w 109"/>
                <a:gd name="T13" fmla="*/ 173 h 173"/>
                <a:gd name="T14" fmla="*/ 109 w 109"/>
                <a:gd name="T15" fmla="*/ 6 h 173"/>
                <a:gd name="T16" fmla="*/ 108 w 109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73">
                  <a:moveTo>
                    <a:pt x="10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9" y="52"/>
                    <a:pt x="32" y="97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83" y="130"/>
                    <a:pt x="109" y="71"/>
                    <a:pt x="109" y="6"/>
                  </a:cubicBezTo>
                  <a:cubicBezTo>
                    <a:pt x="109" y="4"/>
                    <a:pt x="109" y="2"/>
                    <a:pt x="1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7" name="Freeform 25">
              <a:extLst>
                <a:ext uri="{FF2B5EF4-FFF2-40B4-BE49-F238E27FC236}">
                  <a16:creationId xmlns:a16="http://schemas.microsoft.com/office/drawing/2014/main" id="{CC2719E4-CA58-4564-9B6A-F13592D1B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683" y="3845409"/>
              <a:ext cx="1040781" cy="684633"/>
            </a:xfrm>
            <a:custGeom>
              <a:avLst/>
              <a:gdLst>
                <a:gd name="T0" fmla="*/ 42 w 165"/>
                <a:gd name="T1" fmla="*/ 108 h 108"/>
                <a:gd name="T2" fmla="*/ 165 w 165"/>
                <a:gd name="T3" fmla="*/ 60 h 108"/>
                <a:gd name="T4" fmla="*/ 165 w 165"/>
                <a:gd name="T5" fmla="*/ 60 h 108"/>
                <a:gd name="T6" fmla="*/ 165 w 165"/>
                <a:gd name="T7" fmla="*/ 0 h 108"/>
                <a:gd name="T8" fmla="*/ 0 w 165"/>
                <a:gd name="T9" fmla="*/ 66 h 108"/>
                <a:gd name="T10" fmla="*/ 42 w 165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08">
                  <a:moveTo>
                    <a:pt x="42" y="108"/>
                  </a:moveTo>
                  <a:cubicBezTo>
                    <a:pt x="76" y="77"/>
                    <a:pt x="120" y="60"/>
                    <a:pt x="165" y="60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02" y="0"/>
                    <a:pt x="43" y="26"/>
                    <a:pt x="0" y="66"/>
                  </a:cubicBezTo>
                  <a:cubicBezTo>
                    <a:pt x="42" y="108"/>
                    <a:pt x="42" y="108"/>
                    <a:pt x="42" y="1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8" name="Freeform 26">
              <a:extLst>
                <a:ext uri="{FF2B5EF4-FFF2-40B4-BE49-F238E27FC236}">
                  <a16:creationId xmlns:a16="http://schemas.microsoft.com/office/drawing/2014/main" id="{214D2396-3D40-4729-98FD-13BD11E24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864" y="4281085"/>
              <a:ext cx="733041" cy="1044238"/>
            </a:xfrm>
            <a:custGeom>
              <a:avLst/>
              <a:gdLst>
                <a:gd name="T0" fmla="*/ 57 w 116"/>
                <a:gd name="T1" fmla="*/ 165 h 165"/>
                <a:gd name="T2" fmla="*/ 57 w 116"/>
                <a:gd name="T3" fmla="*/ 165 h 165"/>
                <a:gd name="T4" fmla="*/ 116 w 116"/>
                <a:gd name="T5" fmla="*/ 165 h 165"/>
                <a:gd name="T6" fmla="*/ 42 w 116"/>
                <a:gd name="T7" fmla="*/ 0 h 165"/>
                <a:gd name="T8" fmla="*/ 0 w 116"/>
                <a:gd name="T9" fmla="*/ 42 h 165"/>
                <a:gd name="T10" fmla="*/ 57 w 116"/>
                <a:gd name="T1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65">
                  <a:moveTo>
                    <a:pt x="57" y="165"/>
                  </a:moveTo>
                  <a:cubicBezTo>
                    <a:pt x="57" y="165"/>
                    <a:pt x="57" y="165"/>
                    <a:pt x="57" y="165"/>
                  </a:cubicBezTo>
                  <a:cubicBezTo>
                    <a:pt x="116" y="165"/>
                    <a:pt x="116" y="165"/>
                    <a:pt x="116" y="165"/>
                  </a:cubicBezTo>
                  <a:cubicBezTo>
                    <a:pt x="114" y="101"/>
                    <a:pt x="86" y="42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4" y="75"/>
                    <a:pt x="54" y="118"/>
                    <a:pt x="57" y="1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199" name="Freeform 27">
              <a:extLst>
                <a:ext uri="{FF2B5EF4-FFF2-40B4-BE49-F238E27FC236}">
                  <a16:creationId xmlns:a16="http://schemas.microsoft.com/office/drawing/2014/main" id="{5501CC5A-968F-4633-BFBF-090049A4A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83" y="6203589"/>
              <a:ext cx="1092646" cy="739957"/>
            </a:xfrm>
            <a:custGeom>
              <a:avLst/>
              <a:gdLst>
                <a:gd name="T0" fmla="*/ 131 w 173"/>
                <a:gd name="T1" fmla="*/ 0 h 117"/>
                <a:gd name="T2" fmla="*/ 0 w 173"/>
                <a:gd name="T3" fmla="*/ 57 h 117"/>
                <a:gd name="T4" fmla="*/ 0 w 173"/>
                <a:gd name="T5" fmla="*/ 57 h 117"/>
                <a:gd name="T6" fmla="*/ 0 w 173"/>
                <a:gd name="T7" fmla="*/ 117 h 117"/>
                <a:gd name="T8" fmla="*/ 173 w 173"/>
                <a:gd name="T9" fmla="*/ 42 h 117"/>
                <a:gd name="T10" fmla="*/ 131 w 173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17">
                  <a:moveTo>
                    <a:pt x="131" y="0"/>
                  </a:moveTo>
                  <a:cubicBezTo>
                    <a:pt x="97" y="37"/>
                    <a:pt x="5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68" y="116"/>
                    <a:pt x="129" y="88"/>
                    <a:pt x="173" y="4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  <p:sp>
          <p:nvSpPr>
            <p:cNvPr id="200" name="Freeform 28">
              <a:extLst>
                <a:ext uri="{FF2B5EF4-FFF2-40B4-BE49-F238E27FC236}">
                  <a16:creationId xmlns:a16="http://schemas.microsoft.com/office/drawing/2014/main" id="{8AEBD3C8-BB9E-4A08-AFA2-CE3B9A809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816" y="6203589"/>
              <a:ext cx="1092646" cy="739957"/>
            </a:xfrm>
            <a:custGeom>
              <a:avLst/>
              <a:gdLst>
                <a:gd name="T0" fmla="*/ 173 w 173"/>
                <a:gd name="T1" fmla="*/ 57 h 117"/>
                <a:gd name="T2" fmla="*/ 42 w 173"/>
                <a:gd name="T3" fmla="*/ 0 h 117"/>
                <a:gd name="T4" fmla="*/ 0 w 173"/>
                <a:gd name="T5" fmla="*/ 42 h 117"/>
                <a:gd name="T6" fmla="*/ 173 w 173"/>
                <a:gd name="T7" fmla="*/ 117 h 117"/>
                <a:gd name="T8" fmla="*/ 173 w 173"/>
                <a:gd name="T9" fmla="*/ 5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7">
                  <a:moveTo>
                    <a:pt x="173" y="57"/>
                  </a:moveTo>
                  <a:cubicBezTo>
                    <a:pt x="123" y="57"/>
                    <a:pt x="76" y="37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4" y="88"/>
                    <a:pt x="105" y="116"/>
                    <a:pt x="173" y="117"/>
                  </a:cubicBezTo>
                  <a:cubicBezTo>
                    <a:pt x="173" y="57"/>
                    <a:pt x="173" y="57"/>
                    <a:pt x="173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46078" tIns="73039" rIns="146078" bIns="73039" numCol="1" anchor="t" anchorCtr="0" compatLnSpc="1">
              <a:prstTxWarp prst="textNoShape">
                <a:avLst/>
              </a:prstTxWarp>
            </a:bodyPr>
            <a:lstStyle/>
            <a:p>
              <a:endParaRPr lang="id-ID" sz="2876"/>
            </a:p>
          </p:txBody>
        </p:sp>
      </p:grpSp>
    </p:spTree>
    <p:extLst>
      <p:ext uri="{BB962C8B-B14F-4D97-AF65-F5344CB8AC3E}">
        <p14:creationId xmlns:p14="http://schemas.microsoft.com/office/powerpoint/2010/main" val="3319315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6">
            <a:extLst>
              <a:ext uri="{FF2B5EF4-FFF2-40B4-BE49-F238E27FC236}">
                <a16:creationId xmlns:a16="http://schemas.microsoft.com/office/drawing/2014/main" id="{22B4D758-1CFE-487E-871D-DF808540165D}"/>
              </a:ext>
            </a:extLst>
          </p:cNvPr>
          <p:cNvSpPr txBox="1"/>
          <p:nvPr/>
        </p:nvSpPr>
        <p:spPr>
          <a:xfrm>
            <a:off x="1326637" y="985122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67" name="淘宝店chenying0907出品 7">
            <a:extLst>
              <a:ext uri="{FF2B5EF4-FFF2-40B4-BE49-F238E27FC236}">
                <a16:creationId xmlns:a16="http://schemas.microsoft.com/office/drawing/2014/main" id="{9F936276-AA9F-4F47-8870-6473A6365002}"/>
              </a:ext>
            </a:extLst>
          </p:cNvPr>
          <p:cNvCxnSpPr/>
          <p:nvPr/>
        </p:nvCxnSpPr>
        <p:spPr>
          <a:xfrm>
            <a:off x="1517935" y="1808376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A0BD1029-2BDD-42D8-B921-410CEA55160D}"/>
              </a:ext>
            </a:extLst>
          </p:cNvPr>
          <p:cNvSpPr/>
          <p:nvPr/>
        </p:nvSpPr>
        <p:spPr>
          <a:xfrm>
            <a:off x="1517935" y="2181381"/>
            <a:ext cx="40263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Phasellus</a:t>
            </a:r>
            <a:r>
              <a:rPr lang="en-US" sz="1400" dirty="0"/>
              <a:t> libero </a:t>
            </a:r>
            <a:r>
              <a:rPr lang="en-US" sz="1400" dirty="0" err="1"/>
              <a:t>metus</a:t>
            </a:r>
            <a:r>
              <a:rPr lang="en-US" sz="1400" dirty="0"/>
              <a:t>, </a:t>
            </a:r>
            <a:r>
              <a:rPr lang="en-US" sz="1400" dirty="0" err="1"/>
              <a:t>blandit</a:t>
            </a:r>
            <a:r>
              <a:rPr lang="en-US" sz="1400" dirty="0"/>
              <a:t> vel </a:t>
            </a:r>
            <a:r>
              <a:rPr lang="en-US" sz="1400" dirty="0" err="1"/>
              <a:t>suscipit</a:t>
            </a:r>
            <a:r>
              <a:rPr lang="en-US" sz="1400" dirty="0"/>
              <a:t> at, convallis at </a:t>
            </a:r>
            <a:r>
              <a:rPr lang="en-US" sz="1400" dirty="0" err="1"/>
              <a:t>enim</a:t>
            </a:r>
            <a:r>
              <a:rPr lang="en-US" sz="1400" dirty="0"/>
              <a:t>. </a:t>
            </a:r>
            <a:r>
              <a:rPr lang="en-US" sz="1400" dirty="0" err="1"/>
              <a:t>Quisque</a:t>
            </a:r>
            <a:r>
              <a:rPr lang="en-US" sz="1400" dirty="0"/>
              <a:t> </a:t>
            </a:r>
            <a:r>
              <a:rPr lang="en-US" sz="1400" dirty="0" err="1"/>
              <a:t>sem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, </a:t>
            </a:r>
            <a:r>
              <a:rPr lang="en-US" sz="1400" dirty="0" err="1"/>
              <a:t>vulputate</a:t>
            </a:r>
            <a:r>
              <a:rPr lang="en-US" sz="1400" dirty="0"/>
              <a:t> ac </a:t>
            </a:r>
            <a:r>
              <a:rPr lang="en-US" sz="1400" dirty="0" err="1"/>
              <a:t>urna</a:t>
            </a:r>
            <a:r>
              <a:rPr lang="en-US" sz="1400" dirty="0"/>
              <a:t> et,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odio</a:t>
            </a:r>
            <a:r>
              <a:rPr lang="en-US" sz="1400" dirty="0"/>
              <a:t>. Ut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efficitur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, </a:t>
            </a:r>
            <a:r>
              <a:rPr lang="en-US" sz="1400" dirty="0" err="1"/>
              <a:t>eleifend</a:t>
            </a:r>
            <a:r>
              <a:rPr lang="en-US" sz="1400" dirty="0"/>
              <a:t> </a:t>
            </a:r>
            <a:r>
              <a:rPr lang="en-US" sz="1400" dirty="0" err="1"/>
              <a:t>sollicitudin</a:t>
            </a:r>
            <a:r>
              <a:rPr lang="en-US" sz="1400" dirty="0"/>
              <a:t> ipsum </a:t>
            </a:r>
            <a:r>
              <a:rPr lang="en-US" sz="1400" dirty="0" err="1"/>
              <a:t>rhoncus</a:t>
            </a:r>
            <a:r>
              <a:rPr lang="en-US" sz="1400" dirty="0"/>
              <a:t> </a:t>
            </a:r>
            <a:r>
              <a:rPr lang="en-US" sz="1400" dirty="0" err="1"/>
              <a:t>ut.</a:t>
            </a:r>
            <a:r>
              <a:rPr lang="en-US" sz="1400" dirty="0"/>
              <a:t>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409BD5F-D072-41B6-A0E4-0CFA04AC8911}"/>
              </a:ext>
            </a:extLst>
          </p:cNvPr>
          <p:cNvGrpSpPr/>
          <p:nvPr/>
        </p:nvGrpSpPr>
        <p:grpSpPr>
          <a:xfrm>
            <a:off x="6882309" y="777108"/>
            <a:ext cx="3791756" cy="4384314"/>
            <a:chOff x="1143000" y="2085582"/>
            <a:chExt cx="3791756" cy="438431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2315BF7-55DF-4D14-A08E-BF60202C778E}"/>
                </a:ext>
              </a:extLst>
            </p:cNvPr>
            <p:cNvGrpSpPr/>
            <p:nvPr/>
          </p:nvGrpSpPr>
          <p:grpSpPr>
            <a:xfrm>
              <a:off x="3499023" y="2699446"/>
              <a:ext cx="583426" cy="582411"/>
              <a:chOff x="3595519" y="2699446"/>
              <a:chExt cx="583426" cy="582411"/>
            </a:xfrm>
            <a:solidFill>
              <a:schemeClr val="accent3"/>
            </a:solidFill>
          </p:grpSpPr>
          <p:sp>
            <p:nvSpPr>
              <p:cNvPr id="153" name="Freeform 196">
                <a:extLst>
                  <a:ext uri="{FF2B5EF4-FFF2-40B4-BE49-F238E27FC236}">
                    <a16:creationId xmlns:a16="http://schemas.microsoft.com/office/drawing/2014/main" id="{2B1EDC33-9882-47B5-AEC5-9FA12C449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179" y="2744091"/>
                <a:ext cx="493121" cy="491092"/>
              </a:xfrm>
              <a:custGeom>
                <a:avLst/>
                <a:gdLst>
                  <a:gd name="T0" fmla="*/ 243 w 623"/>
                  <a:gd name="T1" fmla="*/ 585 h 622"/>
                  <a:gd name="T2" fmla="*/ 585 w 623"/>
                  <a:gd name="T3" fmla="*/ 380 h 622"/>
                  <a:gd name="T4" fmla="*/ 380 w 623"/>
                  <a:gd name="T5" fmla="*/ 38 h 622"/>
                  <a:gd name="T6" fmla="*/ 38 w 623"/>
                  <a:gd name="T7" fmla="*/ 243 h 622"/>
                  <a:gd name="T8" fmla="*/ 243 w 623"/>
                  <a:gd name="T9" fmla="*/ 585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3" h="622">
                    <a:moveTo>
                      <a:pt x="243" y="585"/>
                    </a:moveTo>
                    <a:cubicBezTo>
                      <a:pt x="394" y="622"/>
                      <a:pt x="547" y="531"/>
                      <a:pt x="585" y="380"/>
                    </a:cubicBezTo>
                    <a:cubicBezTo>
                      <a:pt x="623" y="229"/>
                      <a:pt x="531" y="76"/>
                      <a:pt x="380" y="38"/>
                    </a:cubicBezTo>
                    <a:cubicBezTo>
                      <a:pt x="229" y="0"/>
                      <a:pt x="76" y="92"/>
                      <a:pt x="38" y="243"/>
                    </a:cubicBezTo>
                    <a:cubicBezTo>
                      <a:pt x="0" y="394"/>
                      <a:pt x="92" y="547"/>
                      <a:pt x="243" y="5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98">
                <a:extLst>
                  <a:ext uri="{FF2B5EF4-FFF2-40B4-BE49-F238E27FC236}">
                    <a16:creationId xmlns:a16="http://schemas.microsoft.com/office/drawing/2014/main" id="{6A98E3AF-F608-4A69-AD03-A27835C03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519" y="2902377"/>
                <a:ext cx="129876" cy="145096"/>
              </a:xfrm>
              <a:custGeom>
                <a:avLst/>
                <a:gdLst>
                  <a:gd name="T0" fmla="*/ 115 w 128"/>
                  <a:gd name="T1" fmla="*/ 143 h 143"/>
                  <a:gd name="T2" fmla="*/ 128 w 128"/>
                  <a:gd name="T3" fmla="*/ 0 h 143"/>
                  <a:gd name="T4" fmla="*/ 6 w 128"/>
                  <a:gd name="T5" fmla="*/ 27 h 143"/>
                  <a:gd name="T6" fmla="*/ 0 w 128"/>
                  <a:gd name="T7" fmla="*/ 95 h 143"/>
                  <a:gd name="T8" fmla="*/ 115 w 128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3">
                    <a:moveTo>
                      <a:pt x="115" y="143"/>
                    </a:moveTo>
                    <a:lnTo>
                      <a:pt x="128" y="0"/>
                    </a:lnTo>
                    <a:lnTo>
                      <a:pt x="6" y="27"/>
                    </a:lnTo>
                    <a:lnTo>
                      <a:pt x="0" y="95"/>
                    </a:lnTo>
                    <a:lnTo>
                      <a:pt x="115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99">
                <a:extLst>
                  <a:ext uri="{FF2B5EF4-FFF2-40B4-BE49-F238E27FC236}">
                    <a16:creationId xmlns:a16="http://schemas.microsoft.com/office/drawing/2014/main" id="{A9CBD3CC-C837-4B32-84EB-8A3A4A19A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449" y="3152996"/>
                <a:ext cx="146110" cy="128861"/>
              </a:xfrm>
              <a:custGeom>
                <a:avLst/>
                <a:gdLst>
                  <a:gd name="T0" fmla="*/ 0 w 144"/>
                  <a:gd name="T1" fmla="*/ 0 h 127"/>
                  <a:gd name="T2" fmla="*/ 144 w 144"/>
                  <a:gd name="T3" fmla="*/ 12 h 127"/>
                  <a:gd name="T4" fmla="*/ 95 w 144"/>
                  <a:gd name="T5" fmla="*/ 127 h 127"/>
                  <a:gd name="T6" fmla="*/ 27 w 144"/>
                  <a:gd name="T7" fmla="*/ 121 h 127"/>
                  <a:gd name="T8" fmla="*/ 0 w 144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7">
                    <a:moveTo>
                      <a:pt x="0" y="0"/>
                    </a:moveTo>
                    <a:lnTo>
                      <a:pt x="144" y="12"/>
                    </a:lnTo>
                    <a:lnTo>
                      <a:pt x="95" y="127"/>
                    </a:lnTo>
                    <a:lnTo>
                      <a:pt x="27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200">
                <a:extLst>
                  <a:ext uri="{FF2B5EF4-FFF2-40B4-BE49-F238E27FC236}">
                    <a16:creationId xmlns:a16="http://schemas.microsoft.com/office/drawing/2014/main" id="{082994DE-903B-45E8-8122-CB8D73DB4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9069" y="2931802"/>
                <a:ext cx="129876" cy="146110"/>
              </a:xfrm>
              <a:custGeom>
                <a:avLst/>
                <a:gdLst>
                  <a:gd name="T0" fmla="*/ 14 w 128"/>
                  <a:gd name="T1" fmla="*/ 0 h 144"/>
                  <a:gd name="T2" fmla="*/ 0 w 128"/>
                  <a:gd name="T3" fmla="*/ 144 h 144"/>
                  <a:gd name="T4" fmla="*/ 122 w 128"/>
                  <a:gd name="T5" fmla="*/ 117 h 144"/>
                  <a:gd name="T6" fmla="*/ 128 w 128"/>
                  <a:gd name="T7" fmla="*/ 49 h 144"/>
                  <a:gd name="T8" fmla="*/ 14 w 128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4">
                    <a:moveTo>
                      <a:pt x="14" y="0"/>
                    </a:moveTo>
                    <a:lnTo>
                      <a:pt x="0" y="144"/>
                    </a:lnTo>
                    <a:lnTo>
                      <a:pt x="122" y="117"/>
                    </a:lnTo>
                    <a:lnTo>
                      <a:pt x="128" y="49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201">
                <a:extLst>
                  <a:ext uri="{FF2B5EF4-FFF2-40B4-BE49-F238E27FC236}">
                    <a16:creationId xmlns:a16="http://schemas.microsoft.com/office/drawing/2014/main" id="{BB3D733D-1E01-4771-BD91-B9ACE18E9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918" y="2699446"/>
                <a:ext cx="146110" cy="129876"/>
              </a:xfrm>
              <a:custGeom>
                <a:avLst/>
                <a:gdLst>
                  <a:gd name="T0" fmla="*/ 144 w 144"/>
                  <a:gd name="T1" fmla="*/ 128 h 128"/>
                  <a:gd name="T2" fmla="*/ 0 w 144"/>
                  <a:gd name="T3" fmla="*/ 115 h 128"/>
                  <a:gd name="T4" fmla="*/ 49 w 144"/>
                  <a:gd name="T5" fmla="*/ 0 h 128"/>
                  <a:gd name="T6" fmla="*/ 117 w 144"/>
                  <a:gd name="T7" fmla="*/ 7 h 128"/>
                  <a:gd name="T8" fmla="*/ 144 w 144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8">
                    <a:moveTo>
                      <a:pt x="144" y="128"/>
                    </a:moveTo>
                    <a:lnTo>
                      <a:pt x="0" y="115"/>
                    </a:lnTo>
                    <a:lnTo>
                      <a:pt x="49" y="0"/>
                    </a:lnTo>
                    <a:lnTo>
                      <a:pt x="117" y="7"/>
                    </a:lnTo>
                    <a:lnTo>
                      <a:pt x="14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202">
                <a:extLst>
                  <a:ext uri="{FF2B5EF4-FFF2-40B4-BE49-F238E27FC236}">
                    <a16:creationId xmlns:a16="http://schemas.microsoft.com/office/drawing/2014/main" id="{833D9E83-AC99-4F76-AAEB-593A7BB3A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193" y="3042399"/>
                <a:ext cx="162344" cy="160315"/>
              </a:xfrm>
              <a:custGeom>
                <a:avLst/>
                <a:gdLst>
                  <a:gd name="T0" fmla="*/ 160 w 160"/>
                  <a:gd name="T1" fmla="*/ 111 h 158"/>
                  <a:gd name="T2" fmla="*/ 68 w 160"/>
                  <a:gd name="T3" fmla="*/ 0 h 158"/>
                  <a:gd name="T4" fmla="*/ 0 w 160"/>
                  <a:gd name="T5" fmla="*/ 105 h 158"/>
                  <a:gd name="T6" fmla="*/ 44 w 160"/>
                  <a:gd name="T7" fmla="*/ 158 h 158"/>
                  <a:gd name="T8" fmla="*/ 160 w 160"/>
                  <a:gd name="T9" fmla="*/ 11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160" y="111"/>
                    </a:moveTo>
                    <a:lnTo>
                      <a:pt x="68" y="0"/>
                    </a:lnTo>
                    <a:lnTo>
                      <a:pt x="0" y="105"/>
                    </a:lnTo>
                    <a:lnTo>
                      <a:pt x="44" y="158"/>
                    </a:lnTo>
                    <a:lnTo>
                      <a:pt x="16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203">
                <a:extLst>
                  <a:ext uri="{FF2B5EF4-FFF2-40B4-BE49-F238E27FC236}">
                    <a16:creationId xmlns:a16="http://schemas.microsoft.com/office/drawing/2014/main" id="{D47C2215-2919-4DF7-8707-ED8ABFDCF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8471" y="3073854"/>
                <a:ext cx="161329" cy="162344"/>
              </a:xfrm>
              <a:custGeom>
                <a:avLst/>
                <a:gdLst>
                  <a:gd name="T0" fmla="*/ 0 w 159"/>
                  <a:gd name="T1" fmla="*/ 92 h 160"/>
                  <a:gd name="T2" fmla="*/ 111 w 159"/>
                  <a:gd name="T3" fmla="*/ 0 h 160"/>
                  <a:gd name="T4" fmla="*/ 159 w 159"/>
                  <a:gd name="T5" fmla="*/ 116 h 160"/>
                  <a:gd name="T6" fmla="*/ 106 w 159"/>
                  <a:gd name="T7" fmla="*/ 160 h 160"/>
                  <a:gd name="T8" fmla="*/ 0 w 159"/>
                  <a:gd name="T9" fmla="*/ 9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60">
                    <a:moveTo>
                      <a:pt x="0" y="92"/>
                    </a:moveTo>
                    <a:lnTo>
                      <a:pt x="111" y="0"/>
                    </a:lnTo>
                    <a:lnTo>
                      <a:pt x="159" y="116"/>
                    </a:lnTo>
                    <a:lnTo>
                      <a:pt x="106" y="160"/>
                    </a:lnTo>
                    <a:lnTo>
                      <a:pt x="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204">
                <a:extLst>
                  <a:ext uri="{FF2B5EF4-FFF2-40B4-BE49-F238E27FC236}">
                    <a16:creationId xmlns:a16="http://schemas.microsoft.com/office/drawing/2014/main" id="{901FA027-3399-40E8-868C-7EA357FBC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926" y="2777575"/>
                <a:ext cx="162344" cy="160315"/>
              </a:xfrm>
              <a:custGeom>
                <a:avLst/>
                <a:gdLst>
                  <a:gd name="T0" fmla="*/ 0 w 160"/>
                  <a:gd name="T1" fmla="*/ 47 h 158"/>
                  <a:gd name="T2" fmla="*/ 92 w 160"/>
                  <a:gd name="T3" fmla="*/ 158 h 158"/>
                  <a:gd name="T4" fmla="*/ 160 w 160"/>
                  <a:gd name="T5" fmla="*/ 53 h 158"/>
                  <a:gd name="T6" fmla="*/ 116 w 160"/>
                  <a:gd name="T7" fmla="*/ 0 h 158"/>
                  <a:gd name="T8" fmla="*/ 0 w 160"/>
                  <a:gd name="T9" fmla="*/ 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0" y="47"/>
                    </a:moveTo>
                    <a:lnTo>
                      <a:pt x="92" y="158"/>
                    </a:lnTo>
                    <a:lnTo>
                      <a:pt x="160" y="53"/>
                    </a:lnTo>
                    <a:lnTo>
                      <a:pt x="116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205">
                <a:extLst>
                  <a:ext uri="{FF2B5EF4-FFF2-40B4-BE49-F238E27FC236}">
                    <a16:creationId xmlns:a16="http://schemas.microsoft.com/office/drawing/2014/main" id="{195ABF5C-2EAD-4F20-A674-41B3CC21A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5677" y="2745106"/>
                <a:ext cx="160315" cy="161330"/>
              </a:xfrm>
              <a:custGeom>
                <a:avLst/>
                <a:gdLst>
                  <a:gd name="T0" fmla="*/ 158 w 158"/>
                  <a:gd name="T1" fmla="*/ 67 h 159"/>
                  <a:gd name="T2" fmla="*/ 48 w 158"/>
                  <a:gd name="T3" fmla="*/ 159 h 159"/>
                  <a:gd name="T4" fmla="*/ 0 w 158"/>
                  <a:gd name="T5" fmla="*/ 44 h 159"/>
                  <a:gd name="T6" fmla="*/ 53 w 158"/>
                  <a:gd name="T7" fmla="*/ 0 h 159"/>
                  <a:gd name="T8" fmla="*/ 158 w 158"/>
                  <a:gd name="T9" fmla="*/ 6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158" y="67"/>
                    </a:moveTo>
                    <a:lnTo>
                      <a:pt x="48" y="159"/>
                    </a:lnTo>
                    <a:lnTo>
                      <a:pt x="0" y="44"/>
                    </a:lnTo>
                    <a:lnTo>
                      <a:pt x="53" y="0"/>
                    </a:lnTo>
                    <a:lnTo>
                      <a:pt x="15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60A3E42-826E-48FC-8AC9-AAF17CC2E158}"/>
                </a:ext>
              </a:extLst>
            </p:cNvPr>
            <p:cNvGrpSpPr/>
            <p:nvPr/>
          </p:nvGrpSpPr>
          <p:grpSpPr>
            <a:xfrm>
              <a:off x="2552352" y="3181407"/>
              <a:ext cx="1674176" cy="1672147"/>
              <a:chOff x="2648848" y="3181407"/>
              <a:chExt cx="1674176" cy="1672147"/>
            </a:xfrm>
            <a:solidFill>
              <a:schemeClr val="accent2"/>
            </a:solidFill>
          </p:grpSpPr>
          <p:sp>
            <p:nvSpPr>
              <p:cNvPr id="136" name="Freeform 122">
                <a:extLst>
                  <a:ext uri="{FF2B5EF4-FFF2-40B4-BE49-F238E27FC236}">
                    <a16:creationId xmlns:a16="http://schemas.microsoft.com/office/drawing/2014/main" id="{A3FA63F2-3927-4C05-AD18-F5AFCF87C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405" y="3220978"/>
                <a:ext cx="1597063" cy="1594019"/>
              </a:xfrm>
              <a:custGeom>
                <a:avLst/>
                <a:gdLst>
                  <a:gd name="T0" fmla="*/ 215 w 2018"/>
                  <a:gd name="T1" fmla="*/ 1398 h 2018"/>
                  <a:gd name="T2" fmla="*/ 1398 w 2018"/>
                  <a:gd name="T3" fmla="*/ 1803 h 2018"/>
                  <a:gd name="T4" fmla="*/ 1803 w 2018"/>
                  <a:gd name="T5" fmla="*/ 620 h 2018"/>
                  <a:gd name="T6" fmla="*/ 620 w 2018"/>
                  <a:gd name="T7" fmla="*/ 215 h 2018"/>
                  <a:gd name="T8" fmla="*/ 215 w 2018"/>
                  <a:gd name="T9" fmla="*/ 1398 h 2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8" h="2018">
                    <a:moveTo>
                      <a:pt x="215" y="1398"/>
                    </a:moveTo>
                    <a:cubicBezTo>
                      <a:pt x="430" y="1837"/>
                      <a:pt x="960" y="2018"/>
                      <a:pt x="1398" y="1803"/>
                    </a:cubicBezTo>
                    <a:cubicBezTo>
                      <a:pt x="1837" y="1588"/>
                      <a:pt x="2018" y="1058"/>
                      <a:pt x="1803" y="620"/>
                    </a:cubicBezTo>
                    <a:cubicBezTo>
                      <a:pt x="1588" y="181"/>
                      <a:pt x="1058" y="0"/>
                      <a:pt x="620" y="215"/>
                    </a:cubicBezTo>
                    <a:cubicBezTo>
                      <a:pt x="181" y="430"/>
                      <a:pt x="0" y="960"/>
                      <a:pt x="215" y="13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24">
                <a:extLst>
                  <a:ext uri="{FF2B5EF4-FFF2-40B4-BE49-F238E27FC236}">
                    <a16:creationId xmlns:a16="http://schemas.microsoft.com/office/drawing/2014/main" id="{0A6E4B8F-369C-4403-8089-3229DC310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9929" y="3243300"/>
                <a:ext cx="247575" cy="275985"/>
              </a:xfrm>
              <a:custGeom>
                <a:avLst/>
                <a:gdLst>
                  <a:gd name="T0" fmla="*/ 47 w 244"/>
                  <a:gd name="T1" fmla="*/ 272 h 272"/>
                  <a:gd name="T2" fmla="*/ 244 w 244"/>
                  <a:gd name="T3" fmla="*/ 175 h 272"/>
                  <a:gd name="T4" fmla="*/ 94 w 244"/>
                  <a:gd name="T5" fmla="*/ 0 h 272"/>
                  <a:gd name="T6" fmla="*/ 0 w 244"/>
                  <a:gd name="T7" fmla="*/ 46 h 272"/>
                  <a:gd name="T8" fmla="*/ 47 w 244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47" y="272"/>
                    </a:moveTo>
                    <a:lnTo>
                      <a:pt x="244" y="175"/>
                    </a:lnTo>
                    <a:lnTo>
                      <a:pt x="94" y="0"/>
                    </a:lnTo>
                    <a:lnTo>
                      <a:pt x="0" y="46"/>
                    </a:lnTo>
                    <a:lnTo>
                      <a:pt x="47" y="2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25">
                <a:extLst>
                  <a:ext uri="{FF2B5EF4-FFF2-40B4-BE49-F238E27FC236}">
                    <a16:creationId xmlns:a16="http://schemas.microsoft.com/office/drawing/2014/main" id="{C115A8B5-1503-4EA8-98EB-817B887F7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742" y="4185913"/>
                <a:ext cx="275986" cy="247575"/>
              </a:xfrm>
              <a:custGeom>
                <a:avLst/>
                <a:gdLst>
                  <a:gd name="T0" fmla="*/ 175 w 272"/>
                  <a:gd name="T1" fmla="*/ 0 h 244"/>
                  <a:gd name="T2" fmla="*/ 272 w 272"/>
                  <a:gd name="T3" fmla="*/ 197 h 244"/>
                  <a:gd name="T4" fmla="*/ 46 w 272"/>
                  <a:gd name="T5" fmla="*/ 244 h 244"/>
                  <a:gd name="T6" fmla="*/ 0 w 272"/>
                  <a:gd name="T7" fmla="*/ 150 h 244"/>
                  <a:gd name="T8" fmla="*/ 175 w 272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44">
                    <a:moveTo>
                      <a:pt x="175" y="0"/>
                    </a:moveTo>
                    <a:lnTo>
                      <a:pt x="272" y="197"/>
                    </a:lnTo>
                    <a:lnTo>
                      <a:pt x="46" y="244"/>
                    </a:lnTo>
                    <a:lnTo>
                      <a:pt x="0" y="150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26">
                <a:extLst>
                  <a:ext uri="{FF2B5EF4-FFF2-40B4-BE49-F238E27FC236}">
                    <a16:creationId xmlns:a16="http://schemas.microsoft.com/office/drawing/2014/main" id="{5ED61D33-8FF0-408E-B3E1-A2D716021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369" y="4516690"/>
                <a:ext cx="247575" cy="275985"/>
              </a:xfrm>
              <a:custGeom>
                <a:avLst/>
                <a:gdLst>
                  <a:gd name="T0" fmla="*/ 198 w 244"/>
                  <a:gd name="T1" fmla="*/ 0 h 272"/>
                  <a:gd name="T2" fmla="*/ 0 w 244"/>
                  <a:gd name="T3" fmla="*/ 96 h 272"/>
                  <a:gd name="T4" fmla="*/ 151 w 244"/>
                  <a:gd name="T5" fmla="*/ 272 h 272"/>
                  <a:gd name="T6" fmla="*/ 244 w 244"/>
                  <a:gd name="T7" fmla="*/ 226 h 272"/>
                  <a:gd name="T8" fmla="*/ 198 w 244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198" y="0"/>
                    </a:moveTo>
                    <a:lnTo>
                      <a:pt x="0" y="96"/>
                    </a:lnTo>
                    <a:lnTo>
                      <a:pt x="151" y="272"/>
                    </a:lnTo>
                    <a:lnTo>
                      <a:pt x="244" y="226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27">
                <a:extLst>
                  <a:ext uri="{FF2B5EF4-FFF2-40B4-BE49-F238E27FC236}">
                    <a16:creationId xmlns:a16="http://schemas.microsoft.com/office/drawing/2014/main" id="{58719FA6-B5FF-46E2-9569-4A23B6C17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145" y="3602487"/>
                <a:ext cx="277000" cy="246561"/>
              </a:xfrm>
              <a:custGeom>
                <a:avLst/>
                <a:gdLst>
                  <a:gd name="T0" fmla="*/ 97 w 273"/>
                  <a:gd name="T1" fmla="*/ 243 h 243"/>
                  <a:gd name="T2" fmla="*/ 0 w 273"/>
                  <a:gd name="T3" fmla="*/ 46 h 243"/>
                  <a:gd name="T4" fmla="*/ 226 w 273"/>
                  <a:gd name="T5" fmla="*/ 0 h 243"/>
                  <a:gd name="T6" fmla="*/ 273 w 273"/>
                  <a:gd name="T7" fmla="*/ 93 h 243"/>
                  <a:gd name="T8" fmla="*/ 97 w 273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43">
                    <a:moveTo>
                      <a:pt x="97" y="243"/>
                    </a:moveTo>
                    <a:lnTo>
                      <a:pt x="0" y="46"/>
                    </a:lnTo>
                    <a:lnTo>
                      <a:pt x="226" y="0"/>
                    </a:lnTo>
                    <a:lnTo>
                      <a:pt x="273" y="93"/>
                    </a:lnTo>
                    <a:lnTo>
                      <a:pt x="97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28">
                <a:extLst>
                  <a:ext uri="{FF2B5EF4-FFF2-40B4-BE49-F238E27FC236}">
                    <a16:creationId xmlns:a16="http://schemas.microsoft.com/office/drawing/2014/main" id="{D0B0FCE0-1FDB-4527-B64E-FD666E3BB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273" y="3696850"/>
                <a:ext cx="264824" cy="228297"/>
              </a:xfrm>
              <a:custGeom>
                <a:avLst/>
                <a:gdLst>
                  <a:gd name="T0" fmla="*/ 190 w 261"/>
                  <a:gd name="T1" fmla="*/ 225 h 225"/>
                  <a:gd name="T2" fmla="*/ 261 w 261"/>
                  <a:gd name="T3" fmla="*/ 17 h 225"/>
                  <a:gd name="T4" fmla="*/ 34 w 261"/>
                  <a:gd name="T5" fmla="*/ 0 h 225"/>
                  <a:gd name="T6" fmla="*/ 0 w 261"/>
                  <a:gd name="T7" fmla="*/ 100 h 225"/>
                  <a:gd name="T8" fmla="*/ 190 w 26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190" y="225"/>
                    </a:moveTo>
                    <a:lnTo>
                      <a:pt x="261" y="17"/>
                    </a:lnTo>
                    <a:lnTo>
                      <a:pt x="34" y="0"/>
                    </a:lnTo>
                    <a:lnTo>
                      <a:pt x="0" y="100"/>
                    </a:lnTo>
                    <a:lnTo>
                      <a:pt x="190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29">
                <a:extLst>
                  <a:ext uri="{FF2B5EF4-FFF2-40B4-BE49-F238E27FC236}">
                    <a16:creationId xmlns:a16="http://schemas.microsoft.com/office/drawing/2014/main" id="{9391B6D3-54B1-48D7-A794-B7369D8CB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306" y="4560319"/>
                <a:ext cx="228297" cy="264825"/>
              </a:xfrm>
              <a:custGeom>
                <a:avLst/>
                <a:gdLst>
                  <a:gd name="T0" fmla="*/ 17 w 225"/>
                  <a:gd name="T1" fmla="*/ 0 h 261"/>
                  <a:gd name="T2" fmla="*/ 225 w 225"/>
                  <a:gd name="T3" fmla="*/ 70 h 261"/>
                  <a:gd name="T4" fmla="*/ 99 w 225"/>
                  <a:gd name="T5" fmla="*/ 261 h 261"/>
                  <a:gd name="T6" fmla="*/ 0 w 225"/>
                  <a:gd name="T7" fmla="*/ 226 h 261"/>
                  <a:gd name="T8" fmla="*/ 17 w 225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61">
                    <a:moveTo>
                      <a:pt x="17" y="0"/>
                    </a:moveTo>
                    <a:lnTo>
                      <a:pt x="225" y="70"/>
                    </a:lnTo>
                    <a:lnTo>
                      <a:pt x="99" y="261"/>
                    </a:lnTo>
                    <a:lnTo>
                      <a:pt x="0" y="22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0">
                <a:extLst>
                  <a:ext uri="{FF2B5EF4-FFF2-40B4-BE49-F238E27FC236}">
                    <a16:creationId xmlns:a16="http://schemas.microsoft.com/office/drawing/2014/main" id="{3889D908-FFEB-46DE-A8CE-C70E48010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8776" y="4109814"/>
                <a:ext cx="264824" cy="228297"/>
              </a:xfrm>
              <a:custGeom>
                <a:avLst/>
                <a:gdLst>
                  <a:gd name="T0" fmla="*/ 71 w 261"/>
                  <a:gd name="T1" fmla="*/ 0 h 225"/>
                  <a:gd name="T2" fmla="*/ 0 w 261"/>
                  <a:gd name="T3" fmla="*/ 208 h 225"/>
                  <a:gd name="T4" fmla="*/ 228 w 261"/>
                  <a:gd name="T5" fmla="*/ 225 h 225"/>
                  <a:gd name="T6" fmla="*/ 261 w 261"/>
                  <a:gd name="T7" fmla="*/ 126 h 225"/>
                  <a:gd name="T8" fmla="*/ 71 w 261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71" y="0"/>
                    </a:moveTo>
                    <a:lnTo>
                      <a:pt x="0" y="208"/>
                    </a:lnTo>
                    <a:lnTo>
                      <a:pt x="228" y="225"/>
                    </a:lnTo>
                    <a:lnTo>
                      <a:pt x="261" y="126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31">
                <a:extLst>
                  <a:ext uri="{FF2B5EF4-FFF2-40B4-BE49-F238E27FC236}">
                    <a16:creationId xmlns:a16="http://schemas.microsoft.com/office/drawing/2014/main" id="{2C1E1454-7FD5-43AC-89B6-3425C234D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270" y="3210831"/>
                <a:ext cx="229311" cy="264825"/>
              </a:xfrm>
              <a:custGeom>
                <a:avLst/>
                <a:gdLst>
                  <a:gd name="T0" fmla="*/ 209 w 226"/>
                  <a:gd name="T1" fmla="*/ 261 h 261"/>
                  <a:gd name="T2" fmla="*/ 0 w 226"/>
                  <a:gd name="T3" fmla="*/ 190 h 261"/>
                  <a:gd name="T4" fmla="*/ 126 w 226"/>
                  <a:gd name="T5" fmla="*/ 0 h 261"/>
                  <a:gd name="T6" fmla="*/ 226 w 226"/>
                  <a:gd name="T7" fmla="*/ 34 h 261"/>
                  <a:gd name="T8" fmla="*/ 209 w 22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61">
                    <a:moveTo>
                      <a:pt x="209" y="261"/>
                    </a:moveTo>
                    <a:lnTo>
                      <a:pt x="0" y="190"/>
                    </a:lnTo>
                    <a:lnTo>
                      <a:pt x="126" y="0"/>
                    </a:lnTo>
                    <a:lnTo>
                      <a:pt x="226" y="34"/>
                    </a:lnTo>
                    <a:lnTo>
                      <a:pt x="209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32">
                <a:extLst>
                  <a:ext uri="{FF2B5EF4-FFF2-40B4-BE49-F238E27FC236}">
                    <a16:creationId xmlns:a16="http://schemas.microsoft.com/office/drawing/2014/main" id="{C6188369-1007-4EDC-8F79-63C6BDD33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324" y="3429996"/>
                <a:ext cx="277000" cy="270913"/>
              </a:xfrm>
              <a:custGeom>
                <a:avLst/>
                <a:gdLst>
                  <a:gd name="T0" fmla="*/ 129 w 273"/>
                  <a:gd name="T1" fmla="*/ 267 h 267"/>
                  <a:gd name="T2" fmla="*/ 273 w 273"/>
                  <a:gd name="T3" fmla="*/ 101 h 267"/>
                  <a:gd name="T4" fmla="*/ 69 w 273"/>
                  <a:gd name="T5" fmla="*/ 0 h 267"/>
                  <a:gd name="T6" fmla="*/ 0 w 273"/>
                  <a:gd name="T7" fmla="*/ 79 h 267"/>
                  <a:gd name="T8" fmla="*/ 129 w 273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29" y="267"/>
                    </a:moveTo>
                    <a:lnTo>
                      <a:pt x="273" y="101"/>
                    </a:lnTo>
                    <a:lnTo>
                      <a:pt x="69" y="0"/>
                    </a:lnTo>
                    <a:lnTo>
                      <a:pt x="0" y="79"/>
                    </a:lnTo>
                    <a:lnTo>
                      <a:pt x="129" y="2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33">
                <a:extLst>
                  <a:ext uri="{FF2B5EF4-FFF2-40B4-BE49-F238E27FC236}">
                    <a16:creationId xmlns:a16="http://schemas.microsoft.com/office/drawing/2014/main" id="{E00AD0E2-C091-4C72-9519-9B96E2AA5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438" y="4406092"/>
                <a:ext cx="270912" cy="275985"/>
              </a:xfrm>
              <a:custGeom>
                <a:avLst/>
                <a:gdLst>
                  <a:gd name="T0" fmla="*/ 101 w 267"/>
                  <a:gd name="T1" fmla="*/ 0 h 272"/>
                  <a:gd name="T2" fmla="*/ 267 w 267"/>
                  <a:gd name="T3" fmla="*/ 144 h 272"/>
                  <a:gd name="T4" fmla="*/ 79 w 267"/>
                  <a:gd name="T5" fmla="*/ 272 h 272"/>
                  <a:gd name="T6" fmla="*/ 0 w 267"/>
                  <a:gd name="T7" fmla="*/ 204 h 272"/>
                  <a:gd name="T8" fmla="*/ 101 w 267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2">
                    <a:moveTo>
                      <a:pt x="101" y="0"/>
                    </a:moveTo>
                    <a:lnTo>
                      <a:pt x="267" y="144"/>
                    </a:lnTo>
                    <a:lnTo>
                      <a:pt x="79" y="272"/>
                    </a:lnTo>
                    <a:lnTo>
                      <a:pt x="0" y="204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34">
                <a:extLst>
                  <a:ext uri="{FF2B5EF4-FFF2-40B4-BE49-F238E27FC236}">
                    <a16:creationId xmlns:a16="http://schemas.microsoft.com/office/drawing/2014/main" id="{9CE3C529-BF33-43B1-A656-9B281B159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4549" y="4335066"/>
                <a:ext cx="277000" cy="270913"/>
              </a:xfrm>
              <a:custGeom>
                <a:avLst/>
                <a:gdLst>
                  <a:gd name="T0" fmla="*/ 144 w 273"/>
                  <a:gd name="T1" fmla="*/ 0 h 267"/>
                  <a:gd name="T2" fmla="*/ 0 w 273"/>
                  <a:gd name="T3" fmla="*/ 166 h 267"/>
                  <a:gd name="T4" fmla="*/ 204 w 273"/>
                  <a:gd name="T5" fmla="*/ 267 h 267"/>
                  <a:gd name="T6" fmla="*/ 273 w 273"/>
                  <a:gd name="T7" fmla="*/ 187 h 267"/>
                  <a:gd name="T8" fmla="*/ 144 w 273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44" y="0"/>
                    </a:moveTo>
                    <a:lnTo>
                      <a:pt x="0" y="166"/>
                    </a:lnTo>
                    <a:lnTo>
                      <a:pt x="204" y="267"/>
                    </a:lnTo>
                    <a:lnTo>
                      <a:pt x="273" y="187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35">
                <a:extLst>
                  <a:ext uri="{FF2B5EF4-FFF2-40B4-BE49-F238E27FC236}">
                    <a16:creationId xmlns:a16="http://schemas.microsoft.com/office/drawing/2014/main" id="{95F154EE-69EF-4CBE-B0D7-1BAE2FF1B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523" y="3352883"/>
                <a:ext cx="270912" cy="277000"/>
              </a:xfrm>
              <a:custGeom>
                <a:avLst/>
                <a:gdLst>
                  <a:gd name="T0" fmla="*/ 166 w 267"/>
                  <a:gd name="T1" fmla="*/ 273 h 273"/>
                  <a:gd name="T2" fmla="*/ 0 w 267"/>
                  <a:gd name="T3" fmla="*/ 129 h 273"/>
                  <a:gd name="T4" fmla="*/ 188 w 267"/>
                  <a:gd name="T5" fmla="*/ 0 h 273"/>
                  <a:gd name="T6" fmla="*/ 267 w 267"/>
                  <a:gd name="T7" fmla="*/ 69 h 273"/>
                  <a:gd name="T8" fmla="*/ 166 w 26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3">
                    <a:moveTo>
                      <a:pt x="166" y="273"/>
                    </a:moveTo>
                    <a:lnTo>
                      <a:pt x="0" y="129"/>
                    </a:lnTo>
                    <a:lnTo>
                      <a:pt x="188" y="0"/>
                    </a:lnTo>
                    <a:lnTo>
                      <a:pt x="267" y="69"/>
                    </a:lnTo>
                    <a:lnTo>
                      <a:pt x="166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36">
                <a:extLst>
                  <a:ext uri="{FF2B5EF4-FFF2-40B4-BE49-F238E27FC236}">
                    <a16:creationId xmlns:a16="http://schemas.microsoft.com/office/drawing/2014/main" id="{C44BC10D-2DCA-4350-B6B2-D62C9B7A2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848" y="3949498"/>
                <a:ext cx="234384" cy="221194"/>
              </a:xfrm>
              <a:custGeom>
                <a:avLst/>
                <a:gdLst>
                  <a:gd name="T0" fmla="*/ 231 w 231"/>
                  <a:gd name="T1" fmla="*/ 218 h 218"/>
                  <a:gd name="T2" fmla="*/ 216 w 231"/>
                  <a:gd name="T3" fmla="*/ 0 h 218"/>
                  <a:gd name="T4" fmla="*/ 0 w 231"/>
                  <a:gd name="T5" fmla="*/ 72 h 218"/>
                  <a:gd name="T6" fmla="*/ 7 w 231"/>
                  <a:gd name="T7" fmla="*/ 176 h 218"/>
                  <a:gd name="T8" fmla="*/ 231 w 23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8">
                    <a:moveTo>
                      <a:pt x="231" y="218"/>
                    </a:moveTo>
                    <a:lnTo>
                      <a:pt x="216" y="0"/>
                    </a:lnTo>
                    <a:lnTo>
                      <a:pt x="0" y="72"/>
                    </a:lnTo>
                    <a:lnTo>
                      <a:pt x="7" y="176"/>
                    </a:lnTo>
                    <a:lnTo>
                      <a:pt x="231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37">
                <a:extLst>
                  <a:ext uri="{FF2B5EF4-FFF2-40B4-BE49-F238E27FC236}">
                    <a16:creationId xmlns:a16="http://schemas.microsoft.com/office/drawing/2014/main" id="{24ED0F48-CD54-4779-98D2-6154CBEC9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940" y="4620184"/>
                <a:ext cx="223224" cy="233370"/>
              </a:xfrm>
              <a:custGeom>
                <a:avLst/>
                <a:gdLst>
                  <a:gd name="T0" fmla="*/ 0 w 220"/>
                  <a:gd name="T1" fmla="*/ 15 h 230"/>
                  <a:gd name="T2" fmla="*/ 220 w 220"/>
                  <a:gd name="T3" fmla="*/ 0 h 230"/>
                  <a:gd name="T4" fmla="*/ 178 w 220"/>
                  <a:gd name="T5" fmla="*/ 223 h 230"/>
                  <a:gd name="T6" fmla="*/ 73 w 220"/>
                  <a:gd name="T7" fmla="*/ 230 h 230"/>
                  <a:gd name="T8" fmla="*/ 0 w 220"/>
                  <a:gd name="T9" fmla="*/ 1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30">
                    <a:moveTo>
                      <a:pt x="0" y="15"/>
                    </a:moveTo>
                    <a:lnTo>
                      <a:pt x="220" y="0"/>
                    </a:lnTo>
                    <a:lnTo>
                      <a:pt x="178" y="223"/>
                    </a:lnTo>
                    <a:lnTo>
                      <a:pt x="73" y="23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38">
                <a:extLst>
                  <a:ext uri="{FF2B5EF4-FFF2-40B4-BE49-F238E27FC236}">
                    <a16:creationId xmlns:a16="http://schemas.microsoft.com/office/drawing/2014/main" id="{50581794-22BF-43A3-A11B-8EF6E7D4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640" y="3864268"/>
                <a:ext cx="234384" cy="222209"/>
              </a:xfrm>
              <a:custGeom>
                <a:avLst/>
                <a:gdLst>
                  <a:gd name="T0" fmla="*/ 0 w 231"/>
                  <a:gd name="T1" fmla="*/ 0 h 219"/>
                  <a:gd name="T2" fmla="*/ 15 w 231"/>
                  <a:gd name="T3" fmla="*/ 219 h 219"/>
                  <a:gd name="T4" fmla="*/ 231 w 231"/>
                  <a:gd name="T5" fmla="*/ 147 h 219"/>
                  <a:gd name="T6" fmla="*/ 224 w 231"/>
                  <a:gd name="T7" fmla="*/ 42 h 219"/>
                  <a:gd name="T8" fmla="*/ 0 w 231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9">
                    <a:moveTo>
                      <a:pt x="0" y="0"/>
                    </a:moveTo>
                    <a:lnTo>
                      <a:pt x="15" y="219"/>
                    </a:lnTo>
                    <a:lnTo>
                      <a:pt x="231" y="147"/>
                    </a:lnTo>
                    <a:lnTo>
                      <a:pt x="224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39">
                <a:extLst>
                  <a:ext uri="{FF2B5EF4-FFF2-40B4-BE49-F238E27FC236}">
                    <a16:creationId xmlns:a16="http://schemas.microsoft.com/office/drawing/2014/main" id="{D99C7749-B471-4976-9ADB-E7BCC2470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724" y="3181407"/>
                <a:ext cx="222209" cy="234385"/>
              </a:xfrm>
              <a:custGeom>
                <a:avLst/>
                <a:gdLst>
                  <a:gd name="T0" fmla="*/ 219 w 219"/>
                  <a:gd name="T1" fmla="*/ 216 h 231"/>
                  <a:gd name="T2" fmla="*/ 0 w 219"/>
                  <a:gd name="T3" fmla="*/ 231 h 231"/>
                  <a:gd name="T4" fmla="*/ 42 w 219"/>
                  <a:gd name="T5" fmla="*/ 7 h 231"/>
                  <a:gd name="T6" fmla="*/ 146 w 219"/>
                  <a:gd name="T7" fmla="*/ 0 h 231"/>
                  <a:gd name="T8" fmla="*/ 219 w 219"/>
                  <a:gd name="T9" fmla="*/ 2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31">
                    <a:moveTo>
                      <a:pt x="219" y="216"/>
                    </a:moveTo>
                    <a:lnTo>
                      <a:pt x="0" y="231"/>
                    </a:lnTo>
                    <a:lnTo>
                      <a:pt x="42" y="7"/>
                    </a:lnTo>
                    <a:lnTo>
                      <a:pt x="146" y="0"/>
                    </a:lnTo>
                    <a:lnTo>
                      <a:pt x="219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" name="Freeform 116">
              <a:extLst>
                <a:ext uri="{FF2B5EF4-FFF2-40B4-BE49-F238E27FC236}">
                  <a16:creationId xmlns:a16="http://schemas.microsoft.com/office/drawing/2014/main" id="{903CEEFA-352D-4DEB-986F-E739BF02B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873" y="4773396"/>
              <a:ext cx="1376883" cy="1691426"/>
            </a:xfrm>
            <a:custGeom>
              <a:avLst/>
              <a:gdLst>
                <a:gd name="T0" fmla="*/ 1727 w 1739"/>
                <a:gd name="T1" fmla="*/ 0 h 2140"/>
                <a:gd name="T2" fmla="*/ 793 w 1739"/>
                <a:gd name="T3" fmla="*/ 0 h 2140"/>
                <a:gd name="T4" fmla="*/ 457 w 1739"/>
                <a:gd name="T5" fmla="*/ 464 h 2140"/>
                <a:gd name="T6" fmla="*/ 451 w 1739"/>
                <a:gd name="T7" fmla="*/ 467 h 2140"/>
                <a:gd name="T8" fmla="*/ 96 w 1739"/>
                <a:gd name="T9" fmla="*/ 585 h 2140"/>
                <a:gd name="T10" fmla="*/ 16 w 1739"/>
                <a:gd name="T11" fmla="*/ 729 h 2140"/>
                <a:gd name="T12" fmla="*/ 156 w 1739"/>
                <a:gd name="T13" fmla="*/ 810 h 2140"/>
                <a:gd name="T14" fmla="*/ 623 w 1739"/>
                <a:gd name="T15" fmla="*/ 641 h 2140"/>
                <a:gd name="T16" fmla="*/ 832 w 1739"/>
                <a:gd name="T17" fmla="*/ 398 h 2140"/>
                <a:gd name="T18" fmla="*/ 853 w 1739"/>
                <a:gd name="T19" fmla="*/ 406 h 2140"/>
                <a:gd name="T20" fmla="*/ 852 w 1739"/>
                <a:gd name="T21" fmla="*/ 1124 h 2140"/>
                <a:gd name="T22" fmla="*/ 852 w 1739"/>
                <a:gd name="T23" fmla="*/ 1191 h 2140"/>
                <a:gd name="T24" fmla="*/ 852 w 1739"/>
                <a:gd name="T25" fmla="*/ 2008 h 2140"/>
                <a:gd name="T26" fmla="*/ 989 w 1739"/>
                <a:gd name="T27" fmla="*/ 2140 h 2140"/>
                <a:gd name="T28" fmla="*/ 990 w 1739"/>
                <a:gd name="T29" fmla="*/ 2140 h 2140"/>
                <a:gd name="T30" fmla="*/ 1127 w 1739"/>
                <a:gd name="T31" fmla="*/ 2008 h 2140"/>
                <a:gd name="T32" fmla="*/ 1127 w 1739"/>
                <a:gd name="T33" fmla="*/ 1204 h 2140"/>
                <a:gd name="T34" fmla="*/ 1140 w 1739"/>
                <a:gd name="T35" fmla="*/ 1192 h 2140"/>
                <a:gd name="T36" fmla="*/ 1172 w 1739"/>
                <a:gd name="T37" fmla="*/ 1192 h 2140"/>
                <a:gd name="T38" fmla="*/ 1184 w 1739"/>
                <a:gd name="T39" fmla="*/ 1204 h 2140"/>
                <a:gd name="T40" fmla="*/ 1184 w 1739"/>
                <a:gd name="T41" fmla="*/ 2008 h 2140"/>
                <a:gd name="T42" fmla="*/ 1319 w 1739"/>
                <a:gd name="T43" fmla="*/ 2140 h 2140"/>
                <a:gd name="T44" fmla="*/ 1321 w 1739"/>
                <a:gd name="T45" fmla="*/ 2140 h 2140"/>
                <a:gd name="T46" fmla="*/ 1456 w 1739"/>
                <a:gd name="T47" fmla="*/ 2008 h 2140"/>
                <a:gd name="T48" fmla="*/ 1456 w 1739"/>
                <a:gd name="T49" fmla="*/ 1191 h 2140"/>
                <a:gd name="T50" fmla="*/ 1456 w 1739"/>
                <a:gd name="T51" fmla="*/ 1124 h 2140"/>
                <a:gd name="T52" fmla="*/ 1456 w 1739"/>
                <a:gd name="T53" fmla="*/ 388 h 2140"/>
                <a:gd name="T54" fmla="*/ 1476 w 1739"/>
                <a:gd name="T55" fmla="*/ 370 h 2140"/>
                <a:gd name="T56" fmla="*/ 1476 w 1739"/>
                <a:gd name="T57" fmla="*/ 370 h 2140"/>
                <a:gd name="T58" fmla="*/ 1492 w 1739"/>
                <a:gd name="T59" fmla="*/ 388 h 2140"/>
                <a:gd name="T60" fmla="*/ 1492 w 1739"/>
                <a:gd name="T61" fmla="*/ 997 h 2140"/>
                <a:gd name="T62" fmla="*/ 1616 w 1739"/>
                <a:gd name="T63" fmla="*/ 1115 h 2140"/>
                <a:gd name="T64" fmla="*/ 1739 w 1739"/>
                <a:gd name="T65" fmla="*/ 997 h 2140"/>
                <a:gd name="T66" fmla="*/ 1739 w 1739"/>
                <a:gd name="T67" fmla="*/ 455 h 2140"/>
                <a:gd name="T68" fmla="*/ 1739 w 1739"/>
                <a:gd name="T69" fmla="*/ 309 h 2140"/>
                <a:gd name="T70" fmla="*/ 1739 w 1739"/>
                <a:gd name="T71" fmla="*/ 12 h 2140"/>
                <a:gd name="T72" fmla="*/ 1727 w 1739"/>
                <a:gd name="T73" fmla="*/ 0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9" h="2140">
                  <a:moveTo>
                    <a:pt x="1727" y="0"/>
                  </a:moveTo>
                  <a:cubicBezTo>
                    <a:pt x="793" y="0"/>
                    <a:pt x="793" y="0"/>
                    <a:pt x="793" y="0"/>
                  </a:cubicBezTo>
                  <a:cubicBezTo>
                    <a:pt x="457" y="464"/>
                    <a:pt x="457" y="464"/>
                    <a:pt x="457" y="464"/>
                  </a:cubicBezTo>
                  <a:cubicBezTo>
                    <a:pt x="455" y="465"/>
                    <a:pt x="453" y="467"/>
                    <a:pt x="451" y="467"/>
                  </a:cubicBezTo>
                  <a:cubicBezTo>
                    <a:pt x="409" y="482"/>
                    <a:pt x="97" y="585"/>
                    <a:pt x="96" y="585"/>
                  </a:cubicBezTo>
                  <a:cubicBezTo>
                    <a:pt x="36" y="602"/>
                    <a:pt x="0" y="667"/>
                    <a:pt x="16" y="729"/>
                  </a:cubicBezTo>
                  <a:cubicBezTo>
                    <a:pt x="32" y="791"/>
                    <a:pt x="95" y="827"/>
                    <a:pt x="156" y="810"/>
                  </a:cubicBezTo>
                  <a:cubicBezTo>
                    <a:pt x="242" y="781"/>
                    <a:pt x="599" y="666"/>
                    <a:pt x="623" y="641"/>
                  </a:cubicBezTo>
                  <a:cubicBezTo>
                    <a:pt x="623" y="640"/>
                    <a:pt x="761" y="476"/>
                    <a:pt x="832" y="398"/>
                  </a:cubicBezTo>
                  <a:cubicBezTo>
                    <a:pt x="839" y="389"/>
                    <a:pt x="853" y="395"/>
                    <a:pt x="853" y="406"/>
                  </a:cubicBezTo>
                  <a:cubicBezTo>
                    <a:pt x="852" y="1124"/>
                    <a:pt x="852" y="1124"/>
                    <a:pt x="852" y="1124"/>
                  </a:cubicBezTo>
                  <a:cubicBezTo>
                    <a:pt x="852" y="1191"/>
                    <a:pt x="852" y="1191"/>
                    <a:pt x="852" y="1191"/>
                  </a:cubicBezTo>
                  <a:cubicBezTo>
                    <a:pt x="852" y="2008"/>
                    <a:pt x="852" y="2008"/>
                    <a:pt x="852" y="2008"/>
                  </a:cubicBezTo>
                  <a:cubicBezTo>
                    <a:pt x="852" y="2080"/>
                    <a:pt x="914" y="2140"/>
                    <a:pt x="989" y="2140"/>
                  </a:cubicBezTo>
                  <a:cubicBezTo>
                    <a:pt x="990" y="2140"/>
                    <a:pt x="990" y="2140"/>
                    <a:pt x="990" y="2140"/>
                  </a:cubicBezTo>
                  <a:cubicBezTo>
                    <a:pt x="1065" y="2140"/>
                    <a:pt x="1127" y="2080"/>
                    <a:pt x="1127" y="2008"/>
                  </a:cubicBezTo>
                  <a:cubicBezTo>
                    <a:pt x="1127" y="1204"/>
                    <a:pt x="1127" y="1204"/>
                    <a:pt x="1127" y="1204"/>
                  </a:cubicBezTo>
                  <a:cubicBezTo>
                    <a:pt x="1127" y="1197"/>
                    <a:pt x="1133" y="1192"/>
                    <a:pt x="1140" y="1192"/>
                  </a:cubicBezTo>
                  <a:cubicBezTo>
                    <a:pt x="1172" y="1192"/>
                    <a:pt x="1172" y="1192"/>
                    <a:pt x="1172" y="1192"/>
                  </a:cubicBezTo>
                  <a:cubicBezTo>
                    <a:pt x="1179" y="1192"/>
                    <a:pt x="1184" y="1197"/>
                    <a:pt x="1184" y="1204"/>
                  </a:cubicBezTo>
                  <a:cubicBezTo>
                    <a:pt x="1184" y="2008"/>
                    <a:pt x="1184" y="2008"/>
                    <a:pt x="1184" y="2008"/>
                  </a:cubicBezTo>
                  <a:cubicBezTo>
                    <a:pt x="1184" y="2080"/>
                    <a:pt x="1244" y="2140"/>
                    <a:pt x="1319" y="2140"/>
                  </a:cubicBezTo>
                  <a:cubicBezTo>
                    <a:pt x="1321" y="2140"/>
                    <a:pt x="1321" y="2140"/>
                    <a:pt x="1321" y="2140"/>
                  </a:cubicBezTo>
                  <a:cubicBezTo>
                    <a:pt x="1395" y="2140"/>
                    <a:pt x="1456" y="2080"/>
                    <a:pt x="1456" y="2008"/>
                  </a:cubicBezTo>
                  <a:cubicBezTo>
                    <a:pt x="1456" y="1191"/>
                    <a:pt x="1456" y="1191"/>
                    <a:pt x="1456" y="1191"/>
                  </a:cubicBezTo>
                  <a:cubicBezTo>
                    <a:pt x="1456" y="1124"/>
                    <a:pt x="1456" y="1124"/>
                    <a:pt x="1456" y="1124"/>
                  </a:cubicBezTo>
                  <a:cubicBezTo>
                    <a:pt x="1456" y="388"/>
                    <a:pt x="1456" y="388"/>
                    <a:pt x="1456" y="388"/>
                  </a:cubicBezTo>
                  <a:cubicBezTo>
                    <a:pt x="1456" y="377"/>
                    <a:pt x="1465" y="369"/>
                    <a:pt x="1476" y="370"/>
                  </a:cubicBezTo>
                  <a:cubicBezTo>
                    <a:pt x="1476" y="370"/>
                    <a:pt x="1476" y="370"/>
                    <a:pt x="1476" y="370"/>
                  </a:cubicBezTo>
                  <a:cubicBezTo>
                    <a:pt x="1485" y="370"/>
                    <a:pt x="1492" y="379"/>
                    <a:pt x="1492" y="388"/>
                  </a:cubicBezTo>
                  <a:cubicBezTo>
                    <a:pt x="1492" y="997"/>
                    <a:pt x="1492" y="997"/>
                    <a:pt x="1492" y="997"/>
                  </a:cubicBezTo>
                  <a:cubicBezTo>
                    <a:pt x="1492" y="1062"/>
                    <a:pt x="1549" y="1115"/>
                    <a:pt x="1616" y="1115"/>
                  </a:cubicBezTo>
                  <a:cubicBezTo>
                    <a:pt x="1683" y="1115"/>
                    <a:pt x="1739" y="1062"/>
                    <a:pt x="1739" y="997"/>
                  </a:cubicBezTo>
                  <a:cubicBezTo>
                    <a:pt x="1739" y="455"/>
                    <a:pt x="1739" y="455"/>
                    <a:pt x="1739" y="455"/>
                  </a:cubicBezTo>
                  <a:cubicBezTo>
                    <a:pt x="1739" y="309"/>
                    <a:pt x="1739" y="309"/>
                    <a:pt x="1739" y="309"/>
                  </a:cubicBezTo>
                  <a:cubicBezTo>
                    <a:pt x="1739" y="12"/>
                    <a:pt x="1739" y="12"/>
                    <a:pt x="1739" y="12"/>
                  </a:cubicBezTo>
                  <a:cubicBezTo>
                    <a:pt x="1739" y="6"/>
                    <a:pt x="1734" y="0"/>
                    <a:pt x="1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117">
              <a:extLst>
                <a:ext uri="{FF2B5EF4-FFF2-40B4-BE49-F238E27FC236}">
                  <a16:creationId xmlns:a16="http://schemas.microsoft.com/office/drawing/2014/main" id="{9D98D4AD-EB91-45B8-81B9-80B3D2343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282" y="4279261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18">
              <a:extLst>
                <a:ext uri="{FF2B5EF4-FFF2-40B4-BE49-F238E27FC236}">
                  <a16:creationId xmlns:a16="http://schemas.microsoft.com/office/drawing/2014/main" id="{9E4DBCDD-23F5-4085-A8F0-A65853B82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000" y="4214323"/>
              <a:ext cx="1178011" cy="2255573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19">
              <a:extLst>
                <a:ext uri="{FF2B5EF4-FFF2-40B4-BE49-F238E27FC236}">
                  <a16:creationId xmlns:a16="http://schemas.microsoft.com/office/drawing/2014/main" id="{8C429087-46BE-44A2-8D8A-FBACB2B89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447" y="4154458"/>
              <a:ext cx="563132" cy="296279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20">
              <a:extLst>
                <a:ext uri="{FF2B5EF4-FFF2-40B4-BE49-F238E27FC236}">
                  <a16:creationId xmlns:a16="http://schemas.microsoft.com/office/drawing/2014/main" id="{AB06CB07-D0EA-4319-B0B9-CF9544BF8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109" y="4131122"/>
              <a:ext cx="609806" cy="341938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121">
              <a:extLst>
                <a:ext uri="{FF2B5EF4-FFF2-40B4-BE49-F238E27FC236}">
                  <a16:creationId xmlns:a16="http://schemas.microsoft.com/office/drawing/2014/main" id="{C0F3F7F8-A783-45A1-BD95-7F153BA7A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232" y="4282304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23">
              <a:extLst>
                <a:ext uri="{FF2B5EF4-FFF2-40B4-BE49-F238E27FC236}">
                  <a16:creationId xmlns:a16="http://schemas.microsoft.com/office/drawing/2014/main" id="{D902B007-1496-4A86-B601-C5CEE257D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576" y="3404630"/>
              <a:ext cx="1227730" cy="1226715"/>
            </a:xfrm>
            <a:custGeom>
              <a:avLst/>
              <a:gdLst>
                <a:gd name="T0" fmla="*/ 165 w 1552"/>
                <a:gd name="T1" fmla="*/ 1075 h 1552"/>
                <a:gd name="T2" fmla="*/ 1076 w 1552"/>
                <a:gd name="T3" fmla="*/ 1387 h 1552"/>
                <a:gd name="T4" fmla="*/ 1387 w 1552"/>
                <a:gd name="T5" fmla="*/ 477 h 1552"/>
                <a:gd name="T6" fmla="*/ 477 w 1552"/>
                <a:gd name="T7" fmla="*/ 165 h 1552"/>
                <a:gd name="T8" fmla="*/ 165 w 1552"/>
                <a:gd name="T9" fmla="*/ 1075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552">
                  <a:moveTo>
                    <a:pt x="165" y="1075"/>
                  </a:moveTo>
                  <a:cubicBezTo>
                    <a:pt x="331" y="1413"/>
                    <a:pt x="738" y="1552"/>
                    <a:pt x="1076" y="1387"/>
                  </a:cubicBezTo>
                  <a:cubicBezTo>
                    <a:pt x="1413" y="1221"/>
                    <a:pt x="1552" y="814"/>
                    <a:pt x="1387" y="477"/>
                  </a:cubicBezTo>
                  <a:cubicBezTo>
                    <a:pt x="1222" y="139"/>
                    <a:pt x="814" y="0"/>
                    <a:pt x="477" y="165"/>
                  </a:cubicBezTo>
                  <a:cubicBezTo>
                    <a:pt x="139" y="331"/>
                    <a:pt x="0" y="738"/>
                    <a:pt x="165" y="10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40">
              <a:extLst>
                <a:ext uri="{FF2B5EF4-FFF2-40B4-BE49-F238E27FC236}">
                  <a16:creationId xmlns:a16="http://schemas.microsoft.com/office/drawing/2014/main" id="{1ACB68A7-B299-4001-8A23-1B8D00810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043" y="2614216"/>
              <a:ext cx="1354561" cy="1353547"/>
            </a:xfrm>
            <a:custGeom>
              <a:avLst/>
              <a:gdLst>
                <a:gd name="T0" fmla="*/ 115 w 1712"/>
                <a:gd name="T1" fmla="*/ 1065 h 1713"/>
                <a:gd name="T2" fmla="*/ 1065 w 1712"/>
                <a:gd name="T3" fmla="*/ 1597 h 1713"/>
                <a:gd name="T4" fmla="*/ 1597 w 1712"/>
                <a:gd name="T5" fmla="*/ 647 h 1713"/>
                <a:gd name="T6" fmla="*/ 647 w 1712"/>
                <a:gd name="T7" fmla="*/ 116 h 1713"/>
                <a:gd name="T8" fmla="*/ 115 w 1712"/>
                <a:gd name="T9" fmla="*/ 1065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713">
                  <a:moveTo>
                    <a:pt x="115" y="1065"/>
                  </a:moveTo>
                  <a:cubicBezTo>
                    <a:pt x="231" y="1475"/>
                    <a:pt x="656" y="1713"/>
                    <a:pt x="1065" y="1597"/>
                  </a:cubicBezTo>
                  <a:cubicBezTo>
                    <a:pt x="1474" y="1482"/>
                    <a:pt x="1712" y="1056"/>
                    <a:pt x="1597" y="647"/>
                  </a:cubicBezTo>
                  <a:cubicBezTo>
                    <a:pt x="1481" y="238"/>
                    <a:pt x="1056" y="0"/>
                    <a:pt x="647" y="116"/>
                  </a:cubicBezTo>
                  <a:cubicBezTo>
                    <a:pt x="238" y="231"/>
                    <a:pt x="0" y="656"/>
                    <a:pt x="115" y="10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41">
              <a:extLst>
                <a:ext uri="{FF2B5EF4-FFF2-40B4-BE49-F238E27FC236}">
                  <a16:creationId xmlns:a16="http://schemas.microsoft.com/office/drawing/2014/main" id="{387E98B0-6B10-4DCB-84BC-DC2D1F436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300" y="2770472"/>
              <a:ext cx="1042048" cy="1041034"/>
            </a:xfrm>
            <a:custGeom>
              <a:avLst/>
              <a:gdLst>
                <a:gd name="T0" fmla="*/ 88 w 1317"/>
                <a:gd name="T1" fmla="*/ 819 h 1317"/>
                <a:gd name="T2" fmla="*/ 819 w 1317"/>
                <a:gd name="T3" fmla="*/ 1228 h 1317"/>
                <a:gd name="T4" fmla="*/ 1228 w 1317"/>
                <a:gd name="T5" fmla="*/ 498 h 1317"/>
                <a:gd name="T6" fmla="*/ 497 w 1317"/>
                <a:gd name="T7" fmla="*/ 89 h 1317"/>
                <a:gd name="T8" fmla="*/ 88 w 1317"/>
                <a:gd name="T9" fmla="*/ 819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317">
                  <a:moveTo>
                    <a:pt x="88" y="819"/>
                  </a:moveTo>
                  <a:cubicBezTo>
                    <a:pt x="177" y="1134"/>
                    <a:pt x="504" y="1317"/>
                    <a:pt x="819" y="1228"/>
                  </a:cubicBezTo>
                  <a:cubicBezTo>
                    <a:pt x="1134" y="1139"/>
                    <a:pt x="1317" y="812"/>
                    <a:pt x="1228" y="498"/>
                  </a:cubicBezTo>
                  <a:cubicBezTo>
                    <a:pt x="1139" y="183"/>
                    <a:pt x="812" y="0"/>
                    <a:pt x="497" y="89"/>
                  </a:cubicBezTo>
                  <a:cubicBezTo>
                    <a:pt x="183" y="177"/>
                    <a:pt x="0" y="505"/>
                    <a:pt x="88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1186C3B-6D4C-447E-B2D8-20F272946D77}"/>
                </a:ext>
              </a:extLst>
            </p:cNvPr>
            <p:cNvGrpSpPr/>
            <p:nvPr/>
          </p:nvGrpSpPr>
          <p:grpSpPr>
            <a:xfrm>
              <a:off x="1372311" y="2563483"/>
              <a:ext cx="1456026" cy="1453997"/>
              <a:chOff x="1468807" y="2563483"/>
              <a:chExt cx="1456026" cy="1453997"/>
            </a:xfrm>
            <a:solidFill>
              <a:schemeClr val="accent1"/>
            </a:solidFill>
          </p:grpSpPr>
          <p:sp>
            <p:nvSpPr>
              <p:cNvPr id="120" name="Freeform 142">
                <a:extLst>
                  <a:ext uri="{FF2B5EF4-FFF2-40B4-BE49-F238E27FC236}">
                    <a16:creationId xmlns:a16="http://schemas.microsoft.com/office/drawing/2014/main" id="{22E03580-4898-45A2-BE0D-251965484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811" y="2577688"/>
                <a:ext cx="191769" cy="229311"/>
              </a:xfrm>
              <a:custGeom>
                <a:avLst/>
                <a:gdLst>
                  <a:gd name="T0" fmla="*/ 5 w 189"/>
                  <a:gd name="T1" fmla="*/ 226 h 226"/>
                  <a:gd name="T2" fmla="*/ 189 w 189"/>
                  <a:gd name="T3" fmla="*/ 175 h 226"/>
                  <a:gd name="T4" fmla="*/ 88 w 189"/>
                  <a:gd name="T5" fmla="*/ 0 h 226"/>
                  <a:gd name="T6" fmla="*/ 0 w 189"/>
                  <a:gd name="T7" fmla="*/ 25 h 226"/>
                  <a:gd name="T8" fmla="*/ 5 w 189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26">
                    <a:moveTo>
                      <a:pt x="5" y="226"/>
                    </a:moveTo>
                    <a:lnTo>
                      <a:pt x="189" y="175"/>
                    </a:lnTo>
                    <a:lnTo>
                      <a:pt x="88" y="0"/>
                    </a:lnTo>
                    <a:lnTo>
                      <a:pt x="0" y="25"/>
                    </a:lnTo>
                    <a:lnTo>
                      <a:pt x="5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43">
                <a:extLst>
                  <a:ext uri="{FF2B5EF4-FFF2-40B4-BE49-F238E27FC236}">
                    <a16:creationId xmlns:a16="http://schemas.microsoft.com/office/drawing/2014/main" id="{E6E1E939-2ED9-45B9-8565-22C7F2DCD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1998" y="3341722"/>
                <a:ext cx="230326" cy="191770"/>
              </a:xfrm>
              <a:custGeom>
                <a:avLst/>
                <a:gdLst>
                  <a:gd name="T0" fmla="*/ 175 w 227"/>
                  <a:gd name="T1" fmla="*/ 0 h 189"/>
                  <a:gd name="T2" fmla="*/ 227 w 227"/>
                  <a:gd name="T3" fmla="*/ 184 h 189"/>
                  <a:gd name="T4" fmla="*/ 25 w 227"/>
                  <a:gd name="T5" fmla="*/ 189 h 189"/>
                  <a:gd name="T6" fmla="*/ 0 w 227"/>
                  <a:gd name="T7" fmla="*/ 102 h 189"/>
                  <a:gd name="T8" fmla="*/ 175 w 227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89">
                    <a:moveTo>
                      <a:pt x="175" y="0"/>
                    </a:moveTo>
                    <a:lnTo>
                      <a:pt x="227" y="184"/>
                    </a:lnTo>
                    <a:lnTo>
                      <a:pt x="25" y="189"/>
                    </a:lnTo>
                    <a:lnTo>
                      <a:pt x="0" y="102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44">
                <a:extLst>
                  <a:ext uri="{FF2B5EF4-FFF2-40B4-BE49-F238E27FC236}">
                    <a16:creationId xmlns:a16="http://schemas.microsoft.com/office/drawing/2014/main" id="{922AFC6A-112F-40B1-8A86-5413F97AF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046" y="3773964"/>
                <a:ext cx="192784" cy="230326"/>
              </a:xfrm>
              <a:custGeom>
                <a:avLst/>
                <a:gdLst>
                  <a:gd name="T0" fmla="*/ 184 w 190"/>
                  <a:gd name="T1" fmla="*/ 0 h 227"/>
                  <a:gd name="T2" fmla="*/ 0 w 190"/>
                  <a:gd name="T3" fmla="*/ 52 h 227"/>
                  <a:gd name="T4" fmla="*/ 102 w 190"/>
                  <a:gd name="T5" fmla="*/ 227 h 227"/>
                  <a:gd name="T6" fmla="*/ 190 w 190"/>
                  <a:gd name="T7" fmla="*/ 202 h 227"/>
                  <a:gd name="T8" fmla="*/ 184 w 190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27">
                    <a:moveTo>
                      <a:pt x="184" y="0"/>
                    </a:moveTo>
                    <a:lnTo>
                      <a:pt x="0" y="52"/>
                    </a:lnTo>
                    <a:lnTo>
                      <a:pt x="102" y="227"/>
                    </a:lnTo>
                    <a:lnTo>
                      <a:pt x="190" y="202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45">
                <a:extLst>
                  <a:ext uri="{FF2B5EF4-FFF2-40B4-BE49-F238E27FC236}">
                    <a16:creationId xmlns:a16="http://schemas.microsoft.com/office/drawing/2014/main" id="{936845A6-A795-4FFD-AB96-2B45DECD0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0302" y="3049502"/>
                <a:ext cx="231341" cy="190755"/>
              </a:xfrm>
              <a:custGeom>
                <a:avLst/>
                <a:gdLst>
                  <a:gd name="T0" fmla="*/ 52 w 228"/>
                  <a:gd name="T1" fmla="*/ 188 h 188"/>
                  <a:gd name="T2" fmla="*/ 0 w 228"/>
                  <a:gd name="T3" fmla="*/ 4 h 188"/>
                  <a:gd name="T4" fmla="*/ 203 w 228"/>
                  <a:gd name="T5" fmla="*/ 0 h 188"/>
                  <a:gd name="T6" fmla="*/ 228 w 228"/>
                  <a:gd name="T7" fmla="*/ 87 h 188"/>
                  <a:gd name="T8" fmla="*/ 52 w 228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88">
                    <a:moveTo>
                      <a:pt x="52" y="188"/>
                    </a:moveTo>
                    <a:lnTo>
                      <a:pt x="0" y="4"/>
                    </a:lnTo>
                    <a:lnTo>
                      <a:pt x="203" y="0"/>
                    </a:lnTo>
                    <a:lnTo>
                      <a:pt x="228" y="87"/>
                    </a:lnTo>
                    <a:lnTo>
                      <a:pt x="52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46">
                <a:extLst>
                  <a:ext uri="{FF2B5EF4-FFF2-40B4-BE49-F238E27FC236}">
                    <a16:creationId xmlns:a16="http://schemas.microsoft.com/office/drawing/2014/main" id="{8EDAFEA8-3CF8-4C35-89B7-EAD1C2B70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818" y="2895275"/>
                <a:ext cx="240472" cy="221194"/>
              </a:xfrm>
              <a:custGeom>
                <a:avLst/>
                <a:gdLst>
                  <a:gd name="T0" fmla="*/ 144 w 237"/>
                  <a:gd name="T1" fmla="*/ 218 h 218"/>
                  <a:gd name="T2" fmla="*/ 237 w 237"/>
                  <a:gd name="T3" fmla="*/ 51 h 218"/>
                  <a:gd name="T4" fmla="*/ 45 w 237"/>
                  <a:gd name="T5" fmla="*/ 0 h 218"/>
                  <a:gd name="T6" fmla="*/ 0 w 237"/>
                  <a:gd name="T7" fmla="*/ 80 h 218"/>
                  <a:gd name="T8" fmla="*/ 144 w 237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8">
                    <a:moveTo>
                      <a:pt x="144" y="218"/>
                    </a:moveTo>
                    <a:lnTo>
                      <a:pt x="237" y="51"/>
                    </a:lnTo>
                    <a:lnTo>
                      <a:pt x="45" y="0"/>
                    </a:lnTo>
                    <a:lnTo>
                      <a:pt x="0" y="80"/>
                    </a:lnTo>
                    <a:lnTo>
                      <a:pt x="14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47">
                <a:extLst>
                  <a:ext uri="{FF2B5EF4-FFF2-40B4-BE49-F238E27FC236}">
                    <a16:creationId xmlns:a16="http://schemas.microsoft.com/office/drawing/2014/main" id="{F13A39D7-5F95-48E0-954D-051CB2211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599" y="3708011"/>
                <a:ext cx="220179" cy="239458"/>
              </a:xfrm>
              <a:custGeom>
                <a:avLst/>
                <a:gdLst>
                  <a:gd name="T0" fmla="*/ 50 w 217"/>
                  <a:gd name="T1" fmla="*/ 0 h 236"/>
                  <a:gd name="T2" fmla="*/ 217 w 217"/>
                  <a:gd name="T3" fmla="*/ 94 h 236"/>
                  <a:gd name="T4" fmla="*/ 80 w 217"/>
                  <a:gd name="T5" fmla="*/ 236 h 236"/>
                  <a:gd name="T6" fmla="*/ 0 w 217"/>
                  <a:gd name="T7" fmla="*/ 192 h 236"/>
                  <a:gd name="T8" fmla="*/ 50 w 21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50" y="0"/>
                    </a:moveTo>
                    <a:lnTo>
                      <a:pt x="217" y="94"/>
                    </a:lnTo>
                    <a:lnTo>
                      <a:pt x="80" y="236"/>
                    </a:lnTo>
                    <a:lnTo>
                      <a:pt x="0" y="19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48">
                <a:extLst>
                  <a:ext uri="{FF2B5EF4-FFF2-40B4-BE49-F238E27FC236}">
                    <a16:creationId xmlns:a16="http://schemas.microsoft.com/office/drawing/2014/main" id="{46873AC3-36A9-4F14-9060-502569D90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350" y="3466524"/>
                <a:ext cx="240472" cy="219165"/>
              </a:xfrm>
              <a:custGeom>
                <a:avLst/>
                <a:gdLst>
                  <a:gd name="T0" fmla="*/ 93 w 237"/>
                  <a:gd name="T1" fmla="*/ 0 h 216"/>
                  <a:gd name="T2" fmla="*/ 0 w 237"/>
                  <a:gd name="T3" fmla="*/ 166 h 216"/>
                  <a:gd name="T4" fmla="*/ 192 w 237"/>
                  <a:gd name="T5" fmla="*/ 216 h 216"/>
                  <a:gd name="T6" fmla="*/ 237 w 237"/>
                  <a:gd name="T7" fmla="*/ 137 h 216"/>
                  <a:gd name="T8" fmla="*/ 93 w 237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6">
                    <a:moveTo>
                      <a:pt x="93" y="0"/>
                    </a:moveTo>
                    <a:lnTo>
                      <a:pt x="0" y="166"/>
                    </a:lnTo>
                    <a:lnTo>
                      <a:pt x="192" y="216"/>
                    </a:lnTo>
                    <a:lnTo>
                      <a:pt x="237" y="137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49">
                <a:extLst>
                  <a:ext uri="{FF2B5EF4-FFF2-40B4-BE49-F238E27FC236}">
                    <a16:creationId xmlns:a16="http://schemas.microsoft.com/office/drawing/2014/main" id="{5D1830FB-271B-425F-AC22-2658BF455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848" y="2634509"/>
                <a:ext cx="220179" cy="239458"/>
              </a:xfrm>
              <a:custGeom>
                <a:avLst/>
                <a:gdLst>
                  <a:gd name="T0" fmla="*/ 167 w 217"/>
                  <a:gd name="T1" fmla="*/ 236 h 236"/>
                  <a:gd name="T2" fmla="*/ 0 w 217"/>
                  <a:gd name="T3" fmla="*/ 143 h 236"/>
                  <a:gd name="T4" fmla="*/ 138 w 217"/>
                  <a:gd name="T5" fmla="*/ 0 h 236"/>
                  <a:gd name="T6" fmla="*/ 217 w 217"/>
                  <a:gd name="T7" fmla="*/ 45 h 236"/>
                  <a:gd name="T8" fmla="*/ 167 w 217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167" y="236"/>
                    </a:moveTo>
                    <a:lnTo>
                      <a:pt x="0" y="143"/>
                    </a:lnTo>
                    <a:lnTo>
                      <a:pt x="138" y="0"/>
                    </a:lnTo>
                    <a:lnTo>
                      <a:pt x="217" y="45"/>
                    </a:lnTo>
                    <a:lnTo>
                      <a:pt x="167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50">
                <a:extLst>
                  <a:ext uri="{FF2B5EF4-FFF2-40B4-BE49-F238E27FC236}">
                    <a16:creationId xmlns:a16="http://schemas.microsoft.com/office/drawing/2014/main" id="{523D3528-3325-4B77-A6F5-85951D5FD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236" y="2695388"/>
                <a:ext cx="234384" cy="240473"/>
              </a:xfrm>
              <a:custGeom>
                <a:avLst/>
                <a:gdLst>
                  <a:gd name="T0" fmla="*/ 81 w 231"/>
                  <a:gd name="T1" fmla="*/ 237 h 237"/>
                  <a:gd name="T2" fmla="*/ 231 w 231"/>
                  <a:gd name="T3" fmla="*/ 118 h 237"/>
                  <a:gd name="T4" fmla="*/ 71 w 231"/>
                  <a:gd name="T5" fmla="*/ 0 h 237"/>
                  <a:gd name="T6" fmla="*/ 0 w 231"/>
                  <a:gd name="T7" fmla="*/ 57 h 237"/>
                  <a:gd name="T8" fmla="*/ 81 w 231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7">
                    <a:moveTo>
                      <a:pt x="81" y="237"/>
                    </a:moveTo>
                    <a:lnTo>
                      <a:pt x="231" y="118"/>
                    </a:lnTo>
                    <a:lnTo>
                      <a:pt x="71" y="0"/>
                    </a:lnTo>
                    <a:lnTo>
                      <a:pt x="0" y="57"/>
                    </a:lnTo>
                    <a:lnTo>
                      <a:pt x="81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51">
                <a:extLst>
                  <a:ext uri="{FF2B5EF4-FFF2-40B4-BE49-F238E27FC236}">
                    <a16:creationId xmlns:a16="http://schemas.microsoft.com/office/drawing/2014/main" id="{EB34327E-3B90-4CB2-9115-EC5DA876D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9697" y="3547696"/>
                <a:ext cx="241487" cy="233370"/>
              </a:xfrm>
              <a:custGeom>
                <a:avLst/>
                <a:gdLst>
                  <a:gd name="T0" fmla="*/ 119 w 238"/>
                  <a:gd name="T1" fmla="*/ 0 h 230"/>
                  <a:gd name="T2" fmla="*/ 238 w 238"/>
                  <a:gd name="T3" fmla="*/ 149 h 230"/>
                  <a:gd name="T4" fmla="*/ 57 w 238"/>
                  <a:gd name="T5" fmla="*/ 230 h 230"/>
                  <a:gd name="T6" fmla="*/ 0 w 238"/>
                  <a:gd name="T7" fmla="*/ 159 h 230"/>
                  <a:gd name="T8" fmla="*/ 119 w 238"/>
                  <a:gd name="T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0"/>
                    </a:moveTo>
                    <a:lnTo>
                      <a:pt x="238" y="149"/>
                    </a:lnTo>
                    <a:lnTo>
                      <a:pt x="57" y="230"/>
                    </a:lnTo>
                    <a:lnTo>
                      <a:pt x="0" y="159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52">
                <a:extLst>
                  <a:ext uri="{FF2B5EF4-FFF2-40B4-BE49-F238E27FC236}">
                    <a16:creationId xmlns:a16="http://schemas.microsoft.com/office/drawing/2014/main" id="{A1E6BD0D-8DDE-4650-99D3-629E35DCD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035" y="3646118"/>
                <a:ext cx="233370" cy="241487"/>
              </a:xfrm>
              <a:custGeom>
                <a:avLst/>
                <a:gdLst>
                  <a:gd name="T0" fmla="*/ 149 w 230"/>
                  <a:gd name="T1" fmla="*/ 0 h 238"/>
                  <a:gd name="T2" fmla="*/ 0 w 230"/>
                  <a:gd name="T3" fmla="*/ 119 h 238"/>
                  <a:gd name="T4" fmla="*/ 158 w 230"/>
                  <a:gd name="T5" fmla="*/ 238 h 238"/>
                  <a:gd name="T6" fmla="*/ 230 w 230"/>
                  <a:gd name="T7" fmla="*/ 181 h 238"/>
                  <a:gd name="T8" fmla="*/ 149 w 230"/>
                  <a:gd name="T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8">
                    <a:moveTo>
                      <a:pt x="149" y="0"/>
                    </a:moveTo>
                    <a:lnTo>
                      <a:pt x="0" y="119"/>
                    </a:lnTo>
                    <a:lnTo>
                      <a:pt x="158" y="238"/>
                    </a:lnTo>
                    <a:lnTo>
                      <a:pt x="230" y="181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53">
                <a:extLst>
                  <a:ext uri="{FF2B5EF4-FFF2-40B4-BE49-F238E27FC236}">
                    <a16:creationId xmlns:a16="http://schemas.microsoft.com/office/drawing/2014/main" id="{0C02D017-70E1-4E64-B204-27A6B635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456" y="2801927"/>
                <a:ext cx="241487" cy="233370"/>
              </a:xfrm>
              <a:custGeom>
                <a:avLst/>
                <a:gdLst>
                  <a:gd name="T0" fmla="*/ 119 w 238"/>
                  <a:gd name="T1" fmla="*/ 230 h 230"/>
                  <a:gd name="T2" fmla="*/ 0 w 238"/>
                  <a:gd name="T3" fmla="*/ 80 h 230"/>
                  <a:gd name="T4" fmla="*/ 181 w 238"/>
                  <a:gd name="T5" fmla="*/ 0 h 230"/>
                  <a:gd name="T6" fmla="*/ 238 w 238"/>
                  <a:gd name="T7" fmla="*/ 71 h 230"/>
                  <a:gd name="T8" fmla="*/ 119 w 23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230"/>
                    </a:moveTo>
                    <a:lnTo>
                      <a:pt x="0" y="80"/>
                    </a:lnTo>
                    <a:lnTo>
                      <a:pt x="181" y="0"/>
                    </a:lnTo>
                    <a:lnTo>
                      <a:pt x="238" y="71"/>
                    </a:lnTo>
                    <a:lnTo>
                      <a:pt x="119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54">
                <a:extLst>
                  <a:ext uri="{FF2B5EF4-FFF2-40B4-BE49-F238E27FC236}">
                    <a16:creationId xmlns:a16="http://schemas.microsoft.com/office/drawing/2014/main" id="{9C808CC8-5D26-4B38-AC11-7B79FAD06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807" y="3135747"/>
                <a:ext cx="209018" cy="192784"/>
              </a:xfrm>
              <a:custGeom>
                <a:avLst/>
                <a:gdLst>
                  <a:gd name="T0" fmla="*/ 185 w 206"/>
                  <a:gd name="T1" fmla="*/ 190 h 190"/>
                  <a:gd name="T2" fmla="*/ 206 w 206"/>
                  <a:gd name="T3" fmla="*/ 0 h 190"/>
                  <a:gd name="T4" fmla="*/ 10 w 206"/>
                  <a:gd name="T5" fmla="*/ 28 h 190"/>
                  <a:gd name="T6" fmla="*/ 0 w 206"/>
                  <a:gd name="T7" fmla="*/ 119 h 190"/>
                  <a:gd name="T8" fmla="*/ 185 w 206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90">
                    <a:moveTo>
                      <a:pt x="185" y="190"/>
                    </a:moveTo>
                    <a:lnTo>
                      <a:pt x="206" y="0"/>
                    </a:lnTo>
                    <a:lnTo>
                      <a:pt x="10" y="28"/>
                    </a:lnTo>
                    <a:lnTo>
                      <a:pt x="0" y="119"/>
                    </a:lnTo>
                    <a:lnTo>
                      <a:pt x="18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55">
                <a:extLst>
                  <a:ext uri="{FF2B5EF4-FFF2-40B4-BE49-F238E27FC236}">
                    <a16:creationId xmlns:a16="http://schemas.microsoft.com/office/drawing/2014/main" id="{25550A83-CB35-42FA-ABF8-07186BFA2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1071" y="3809476"/>
                <a:ext cx="192784" cy="208004"/>
              </a:xfrm>
              <a:custGeom>
                <a:avLst/>
                <a:gdLst>
                  <a:gd name="T0" fmla="*/ 0 w 190"/>
                  <a:gd name="T1" fmla="*/ 0 h 205"/>
                  <a:gd name="T2" fmla="*/ 190 w 190"/>
                  <a:gd name="T3" fmla="*/ 21 h 205"/>
                  <a:gd name="T4" fmla="*/ 119 w 190"/>
                  <a:gd name="T5" fmla="*/ 205 h 205"/>
                  <a:gd name="T6" fmla="*/ 28 w 190"/>
                  <a:gd name="T7" fmla="*/ 195 h 205"/>
                  <a:gd name="T8" fmla="*/ 0 w 190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5">
                    <a:moveTo>
                      <a:pt x="0" y="0"/>
                    </a:moveTo>
                    <a:lnTo>
                      <a:pt x="190" y="21"/>
                    </a:lnTo>
                    <a:lnTo>
                      <a:pt x="119" y="205"/>
                    </a:lnTo>
                    <a:lnTo>
                      <a:pt x="28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56">
                <a:extLst>
                  <a:ext uri="{FF2B5EF4-FFF2-40B4-BE49-F238E27FC236}">
                    <a16:creationId xmlns:a16="http://schemas.microsoft.com/office/drawing/2014/main" id="{E9F19353-38E3-479F-9782-AF18BACD3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800" y="3253447"/>
                <a:ext cx="210033" cy="192784"/>
              </a:xfrm>
              <a:custGeom>
                <a:avLst/>
                <a:gdLst>
                  <a:gd name="T0" fmla="*/ 22 w 207"/>
                  <a:gd name="T1" fmla="*/ 0 h 190"/>
                  <a:gd name="T2" fmla="*/ 0 w 207"/>
                  <a:gd name="T3" fmla="*/ 190 h 190"/>
                  <a:gd name="T4" fmla="*/ 197 w 207"/>
                  <a:gd name="T5" fmla="*/ 161 h 190"/>
                  <a:gd name="T6" fmla="*/ 207 w 207"/>
                  <a:gd name="T7" fmla="*/ 71 h 190"/>
                  <a:gd name="T8" fmla="*/ 22 w 207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0">
                    <a:moveTo>
                      <a:pt x="22" y="0"/>
                    </a:moveTo>
                    <a:lnTo>
                      <a:pt x="0" y="190"/>
                    </a:lnTo>
                    <a:lnTo>
                      <a:pt x="197" y="161"/>
                    </a:lnTo>
                    <a:lnTo>
                      <a:pt x="207" y="7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57">
                <a:extLst>
                  <a:ext uri="{FF2B5EF4-FFF2-40B4-BE49-F238E27FC236}">
                    <a16:creationId xmlns:a16="http://schemas.microsoft.com/office/drawing/2014/main" id="{644289A2-0D01-410A-9903-68CE77C46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786" y="2563483"/>
                <a:ext cx="192784" cy="210033"/>
              </a:xfrm>
              <a:custGeom>
                <a:avLst/>
                <a:gdLst>
                  <a:gd name="T0" fmla="*/ 190 w 190"/>
                  <a:gd name="T1" fmla="*/ 207 h 207"/>
                  <a:gd name="T2" fmla="*/ 0 w 190"/>
                  <a:gd name="T3" fmla="*/ 186 h 207"/>
                  <a:gd name="T4" fmla="*/ 71 w 190"/>
                  <a:gd name="T5" fmla="*/ 0 h 207"/>
                  <a:gd name="T6" fmla="*/ 161 w 190"/>
                  <a:gd name="T7" fmla="*/ 10 h 207"/>
                  <a:gd name="T8" fmla="*/ 190 w 190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7">
                    <a:moveTo>
                      <a:pt x="190" y="207"/>
                    </a:moveTo>
                    <a:lnTo>
                      <a:pt x="0" y="186"/>
                    </a:lnTo>
                    <a:lnTo>
                      <a:pt x="71" y="0"/>
                    </a:lnTo>
                    <a:lnTo>
                      <a:pt x="161" y="10"/>
                    </a:lnTo>
                    <a:lnTo>
                      <a:pt x="19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Freeform 176">
              <a:extLst>
                <a:ext uri="{FF2B5EF4-FFF2-40B4-BE49-F238E27FC236}">
                  <a16:creationId xmlns:a16="http://schemas.microsoft.com/office/drawing/2014/main" id="{63B74749-A090-4303-91BB-270470127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8418" y="4700341"/>
              <a:ext cx="734609" cy="732579"/>
            </a:xfrm>
            <a:custGeom>
              <a:avLst/>
              <a:gdLst>
                <a:gd name="T0" fmla="*/ 20 w 928"/>
                <a:gd name="T1" fmla="*/ 499 h 927"/>
                <a:gd name="T2" fmla="*/ 500 w 928"/>
                <a:gd name="T3" fmla="*/ 907 h 927"/>
                <a:gd name="T4" fmla="*/ 908 w 928"/>
                <a:gd name="T5" fmla="*/ 427 h 927"/>
                <a:gd name="T6" fmla="*/ 428 w 928"/>
                <a:gd name="T7" fmla="*/ 19 h 927"/>
                <a:gd name="T8" fmla="*/ 20 w 928"/>
                <a:gd name="T9" fmla="*/ 499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8" h="927">
                  <a:moveTo>
                    <a:pt x="20" y="499"/>
                  </a:moveTo>
                  <a:cubicBezTo>
                    <a:pt x="40" y="745"/>
                    <a:pt x="254" y="927"/>
                    <a:pt x="500" y="907"/>
                  </a:cubicBezTo>
                  <a:cubicBezTo>
                    <a:pt x="745" y="888"/>
                    <a:pt x="928" y="673"/>
                    <a:pt x="908" y="427"/>
                  </a:cubicBezTo>
                  <a:cubicBezTo>
                    <a:pt x="888" y="182"/>
                    <a:pt x="673" y="0"/>
                    <a:pt x="428" y="19"/>
                  </a:cubicBezTo>
                  <a:cubicBezTo>
                    <a:pt x="183" y="39"/>
                    <a:pt x="0" y="254"/>
                    <a:pt x="20" y="4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7">
              <a:extLst>
                <a:ext uri="{FF2B5EF4-FFF2-40B4-BE49-F238E27FC236}">
                  <a16:creationId xmlns:a16="http://schemas.microsoft.com/office/drawing/2014/main" id="{070924FB-EFD5-44EC-838F-6916BF1D4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001" y="4809924"/>
              <a:ext cx="514429" cy="514429"/>
            </a:xfrm>
            <a:custGeom>
              <a:avLst/>
              <a:gdLst>
                <a:gd name="T0" fmla="*/ 13 w 650"/>
                <a:gd name="T1" fmla="*/ 351 h 651"/>
                <a:gd name="T2" fmla="*/ 350 w 650"/>
                <a:gd name="T3" fmla="*/ 637 h 651"/>
                <a:gd name="T4" fmla="*/ 636 w 650"/>
                <a:gd name="T5" fmla="*/ 300 h 651"/>
                <a:gd name="T6" fmla="*/ 300 w 650"/>
                <a:gd name="T7" fmla="*/ 14 h 651"/>
                <a:gd name="T8" fmla="*/ 13 w 650"/>
                <a:gd name="T9" fmla="*/ 3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1">
                  <a:moveTo>
                    <a:pt x="13" y="351"/>
                  </a:moveTo>
                  <a:cubicBezTo>
                    <a:pt x="27" y="522"/>
                    <a:pt x="178" y="651"/>
                    <a:pt x="350" y="637"/>
                  </a:cubicBezTo>
                  <a:cubicBezTo>
                    <a:pt x="522" y="623"/>
                    <a:pt x="650" y="472"/>
                    <a:pt x="636" y="300"/>
                  </a:cubicBezTo>
                  <a:cubicBezTo>
                    <a:pt x="622" y="128"/>
                    <a:pt x="471" y="0"/>
                    <a:pt x="300" y="14"/>
                  </a:cubicBezTo>
                  <a:cubicBezTo>
                    <a:pt x="128" y="28"/>
                    <a:pt x="0" y="179"/>
                    <a:pt x="13" y="3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C94FEAA-223C-47BC-B3D8-688409575A89}"/>
                </a:ext>
              </a:extLst>
            </p:cNvPr>
            <p:cNvGrpSpPr/>
            <p:nvPr/>
          </p:nvGrpSpPr>
          <p:grpSpPr>
            <a:xfrm>
              <a:off x="2336231" y="4618155"/>
              <a:ext cx="897967" cy="895938"/>
              <a:chOff x="2432727" y="4618155"/>
              <a:chExt cx="897967" cy="895938"/>
            </a:xfrm>
            <a:solidFill>
              <a:schemeClr val="accent5"/>
            </a:solidFill>
          </p:grpSpPr>
          <p:sp>
            <p:nvSpPr>
              <p:cNvPr id="112" name="Freeform 178">
                <a:extLst>
                  <a:ext uri="{FF2B5EF4-FFF2-40B4-BE49-F238E27FC236}">
                    <a16:creationId xmlns:a16="http://schemas.microsoft.com/office/drawing/2014/main" id="{74A16A7F-4358-486F-8523-534EDAF6A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888" y="4618155"/>
                <a:ext cx="173505" cy="194813"/>
              </a:xfrm>
              <a:custGeom>
                <a:avLst/>
                <a:gdLst>
                  <a:gd name="T0" fmla="*/ 0 w 171"/>
                  <a:gd name="T1" fmla="*/ 192 h 192"/>
                  <a:gd name="T2" fmla="*/ 171 w 171"/>
                  <a:gd name="T3" fmla="*/ 147 h 192"/>
                  <a:gd name="T4" fmla="*/ 84 w 171"/>
                  <a:gd name="T5" fmla="*/ 0 h 192"/>
                  <a:gd name="T6" fmla="*/ 2 w 171"/>
                  <a:gd name="T7" fmla="*/ 22 h 192"/>
                  <a:gd name="T8" fmla="*/ 0 w 17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2">
                    <a:moveTo>
                      <a:pt x="0" y="192"/>
                    </a:moveTo>
                    <a:lnTo>
                      <a:pt x="171" y="147"/>
                    </a:lnTo>
                    <a:lnTo>
                      <a:pt x="84" y="0"/>
                    </a:lnTo>
                    <a:lnTo>
                      <a:pt x="2" y="22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79">
                <a:extLst>
                  <a:ext uri="{FF2B5EF4-FFF2-40B4-BE49-F238E27FC236}">
                    <a16:creationId xmlns:a16="http://schemas.microsoft.com/office/drawing/2014/main" id="{DD21E2C9-B4DA-4043-986A-DF6BD8E4A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727" y="5054455"/>
                <a:ext cx="194813" cy="172491"/>
              </a:xfrm>
              <a:custGeom>
                <a:avLst/>
                <a:gdLst>
                  <a:gd name="T0" fmla="*/ 146 w 192"/>
                  <a:gd name="T1" fmla="*/ 0 h 170"/>
                  <a:gd name="T2" fmla="*/ 192 w 192"/>
                  <a:gd name="T3" fmla="*/ 170 h 170"/>
                  <a:gd name="T4" fmla="*/ 22 w 192"/>
                  <a:gd name="T5" fmla="*/ 168 h 170"/>
                  <a:gd name="T6" fmla="*/ 0 w 192"/>
                  <a:gd name="T7" fmla="*/ 87 h 170"/>
                  <a:gd name="T8" fmla="*/ 146 w 192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0">
                    <a:moveTo>
                      <a:pt x="146" y="0"/>
                    </a:moveTo>
                    <a:lnTo>
                      <a:pt x="192" y="170"/>
                    </a:lnTo>
                    <a:lnTo>
                      <a:pt x="22" y="168"/>
                    </a:lnTo>
                    <a:lnTo>
                      <a:pt x="0" y="87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80">
                <a:extLst>
                  <a:ext uri="{FF2B5EF4-FFF2-40B4-BE49-F238E27FC236}">
                    <a16:creationId xmlns:a16="http://schemas.microsoft.com/office/drawing/2014/main" id="{6CB3E468-9D29-4CD0-B5DD-CCBDB8D81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9028" y="5320294"/>
                <a:ext cx="173505" cy="193799"/>
              </a:xfrm>
              <a:custGeom>
                <a:avLst/>
                <a:gdLst>
                  <a:gd name="T0" fmla="*/ 171 w 171"/>
                  <a:gd name="T1" fmla="*/ 0 h 191"/>
                  <a:gd name="T2" fmla="*/ 0 w 171"/>
                  <a:gd name="T3" fmla="*/ 45 h 191"/>
                  <a:gd name="T4" fmla="*/ 88 w 171"/>
                  <a:gd name="T5" fmla="*/ 191 h 191"/>
                  <a:gd name="T6" fmla="*/ 169 w 171"/>
                  <a:gd name="T7" fmla="*/ 170 h 191"/>
                  <a:gd name="T8" fmla="*/ 171 w 171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1">
                    <a:moveTo>
                      <a:pt x="171" y="0"/>
                    </a:moveTo>
                    <a:lnTo>
                      <a:pt x="0" y="45"/>
                    </a:lnTo>
                    <a:lnTo>
                      <a:pt x="88" y="191"/>
                    </a:lnTo>
                    <a:lnTo>
                      <a:pt x="169" y="170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81">
                <a:extLst>
                  <a:ext uri="{FF2B5EF4-FFF2-40B4-BE49-F238E27FC236}">
                    <a16:creationId xmlns:a16="http://schemas.microsoft.com/office/drawing/2014/main" id="{18333846-233B-4663-965D-94427D34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881" y="4907330"/>
                <a:ext cx="194813" cy="171477"/>
              </a:xfrm>
              <a:custGeom>
                <a:avLst/>
                <a:gdLst>
                  <a:gd name="T0" fmla="*/ 45 w 192"/>
                  <a:gd name="T1" fmla="*/ 169 h 169"/>
                  <a:gd name="T2" fmla="*/ 0 w 192"/>
                  <a:gd name="T3" fmla="*/ 0 h 169"/>
                  <a:gd name="T4" fmla="*/ 170 w 192"/>
                  <a:gd name="T5" fmla="*/ 1 h 169"/>
                  <a:gd name="T6" fmla="*/ 192 w 192"/>
                  <a:gd name="T7" fmla="*/ 83 h 169"/>
                  <a:gd name="T8" fmla="*/ 45 w 192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69">
                    <a:moveTo>
                      <a:pt x="45" y="169"/>
                    </a:moveTo>
                    <a:lnTo>
                      <a:pt x="0" y="0"/>
                    </a:lnTo>
                    <a:lnTo>
                      <a:pt x="170" y="1"/>
                    </a:lnTo>
                    <a:lnTo>
                      <a:pt x="192" y="83"/>
                    </a:lnTo>
                    <a:lnTo>
                      <a:pt x="45" y="1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82">
                <a:extLst>
                  <a:ext uri="{FF2B5EF4-FFF2-40B4-BE49-F238E27FC236}">
                    <a16:creationId xmlns:a16="http://schemas.microsoft.com/office/drawing/2014/main" id="{730C9D15-498E-4D4E-8DEE-C2B1C2EEB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240" y="4802822"/>
                <a:ext cx="210033" cy="197858"/>
              </a:xfrm>
              <a:custGeom>
                <a:avLst/>
                <a:gdLst>
                  <a:gd name="T0" fmla="*/ 118 w 207"/>
                  <a:gd name="T1" fmla="*/ 195 h 195"/>
                  <a:gd name="T2" fmla="*/ 207 w 207"/>
                  <a:gd name="T3" fmla="*/ 43 h 195"/>
                  <a:gd name="T4" fmla="*/ 42 w 207"/>
                  <a:gd name="T5" fmla="*/ 0 h 195"/>
                  <a:gd name="T6" fmla="*/ 0 w 207"/>
                  <a:gd name="T7" fmla="*/ 73 h 195"/>
                  <a:gd name="T8" fmla="*/ 118 w 207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118" y="195"/>
                    </a:moveTo>
                    <a:lnTo>
                      <a:pt x="207" y="43"/>
                    </a:lnTo>
                    <a:lnTo>
                      <a:pt x="42" y="0"/>
                    </a:lnTo>
                    <a:lnTo>
                      <a:pt x="0" y="73"/>
                    </a:lnTo>
                    <a:lnTo>
                      <a:pt x="118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83">
                <a:extLst>
                  <a:ext uri="{FF2B5EF4-FFF2-40B4-BE49-F238E27FC236}">
                    <a16:creationId xmlns:a16="http://schemas.microsoft.com/office/drawing/2014/main" id="{A6345050-3BA9-4CA0-A354-3BAD53A93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394" y="5269562"/>
                <a:ext cx="197857" cy="210033"/>
              </a:xfrm>
              <a:custGeom>
                <a:avLst/>
                <a:gdLst>
                  <a:gd name="T0" fmla="*/ 42 w 195"/>
                  <a:gd name="T1" fmla="*/ 0 h 207"/>
                  <a:gd name="T2" fmla="*/ 195 w 195"/>
                  <a:gd name="T3" fmla="*/ 89 h 207"/>
                  <a:gd name="T4" fmla="*/ 74 w 195"/>
                  <a:gd name="T5" fmla="*/ 207 h 207"/>
                  <a:gd name="T6" fmla="*/ 0 w 195"/>
                  <a:gd name="T7" fmla="*/ 165 h 207"/>
                  <a:gd name="T8" fmla="*/ 42 w 19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42" y="0"/>
                    </a:moveTo>
                    <a:lnTo>
                      <a:pt x="195" y="89"/>
                    </a:lnTo>
                    <a:lnTo>
                      <a:pt x="74" y="207"/>
                    </a:lnTo>
                    <a:lnTo>
                      <a:pt x="0" y="165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84">
                <a:extLst>
                  <a:ext uri="{FF2B5EF4-FFF2-40B4-BE49-F238E27FC236}">
                    <a16:creationId xmlns:a16="http://schemas.microsoft.com/office/drawing/2014/main" id="{A2CC368A-2A1C-49F0-A9AB-5E916EF20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5149" y="5131569"/>
                <a:ext cx="210033" cy="197858"/>
              </a:xfrm>
              <a:custGeom>
                <a:avLst/>
                <a:gdLst>
                  <a:gd name="T0" fmla="*/ 88 w 207"/>
                  <a:gd name="T1" fmla="*/ 0 h 195"/>
                  <a:gd name="T2" fmla="*/ 0 w 207"/>
                  <a:gd name="T3" fmla="*/ 153 h 195"/>
                  <a:gd name="T4" fmla="*/ 165 w 207"/>
                  <a:gd name="T5" fmla="*/ 195 h 195"/>
                  <a:gd name="T6" fmla="*/ 207 w 207"/>
                  <a:gd name="T7" fmla="*/ 123 h 195"/>
                  <a:gd name="T8" fmla="*/ 88 w 207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88" y="0"/>
                    </a:moveTo>
                    <a:lnTo>
                      <a:pt x="0" y="153"/>
                    </a:lnTo>
                    <a:lnTo>
                      <a:pt x="165" y="195"/>
                    </a:lnTo>
                    <a:lnTo>
                      <a:pt x="207" y="123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85">
                <a:extLst>
                  <a:ext uri="{FF2B5EF4-FFF2-40B4-BE49-F238E27FC236}">
                    <a16:creationId xmlns:a16="http://schemas.microsoft.com/office/drawing/2014/main" id="{5EEC14AF-9C09-4BEF-A6DA-7D1BC795D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170" y="4653667"/>
                <a:ext cx="197857" cy="210033"/>
              </a:xfrm>
              <a:custGeom>
                <a:avLst/>
                <a:gdLst>
                  <a:gd name="T0" fmla="*/ 152 w 195"/>
                  <a:gd name="T1" fmla="*/ 207 h 207"/>
                  <a:gd name="T2" fmla="*/ 0 w 195"/>
                  <a:gd name="T3" fmla="*/ 119 h 207"/>
                  <a:gd name="T4" fmla="*/ 122 w 195"/>
                  <a:gd name="T5" fmla="*/ 0 h 207"/>
                  <a:gd name="T6" fmla="*/ 195 w 195"/>
                  <a:gd name="T7" fmla="*/ 42 h 207"/>
                  <a:gd name="T8" fmla="*/ 152 w 195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152" y="207"/>
                    </a:moveTo>
                    <a:lnTo>
                      <a:pt x="0" y="119"/>
                    </a:lnTo>
                    <a:lnTo>
                      <a:pt x="122" y="0"/>
                    </a:lnTo>
                    <a:lnTo>
                      <a:pt x="195" y="42"/>
                    </a:lnTo>
                    <a:lnTo>
                      <a:pt x="152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6" name="Freeform 186">
              <a:extLst>
                <a:ext uri="{FF2B5EF4-FFF2-40B4-BE49-F238E27FC236}">
                  <a16:creationId xmlns:a16="http://schemas.microsoft.com/office/drawing/2014/main" id="{B623A56C-AE2F-4D03-9645-AAD5E91E9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184" y="5345660"/>
              <a:ext cx="493121" cy="491092"/>
            </a:xfrm>
            <a:custGeom>
              <a:avLst/>
              <a:gdLst>
                <a:gd name="T0" fmla="*/ 242 w 622"/>
                <a:gd name="T1" fmla="*/ 584 h 622"/>
                <a:gd name="T2" fmla="*/ 584 w 622"/>
                <a:gd name="T3" fmla="*/ 379 h 622"/>
                <a:gd name="T4" fmla="*/ 380 w 622"/>
                <a:gd name="T5" fmla="*/ 38 h 622"/>
                <a:gd name="T6" fmla="*/ 38 w 622"/>
                <a:gd name="T7" fmla="*/ 242 h 622"/>
                <a:gd name="T8" fmla="*/ 242 w 622"/>
                <a:gd name="T9" fmla="*/ 58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22">
                  <a:moveTo>
                    <a:pt x="242" y="584"/>
                  </a:moveTo>
                  <a:cubicBezTo>
                    <a:pt x="393" y="622"/>
                    <a:pt x="546" y="530"/>
                    <a:pt x="584" y="379"/>
                  </a:cubicBezTo>
                  <a:cubicBezTo>
                    <a:pt x="622" y="229"/>
                    <a:pt x="530" y="76"/>
                    <a:pt x="380" y="38"/>
                  </a:cubicBezTo>
                  <a:cubicBezTo>
                    <a:pt x="229" y="0"/>
                    <a:pt x="76" y="91"/>
                    <a:pt x="38" y="242"/>
                  </a:cubicBezTo>
                  <a:cubicBezTo>
                    <a:pt x="0" y="393"/>
                    <a:pt x="91" y="546"/>
                    <a:pt x="242" y="58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87">
              <a:extLst>
                <a:ext uri="{FF2B5EF4-FFF2-40B4-BE49-F238E27FC236}">
                  <a16:creationId xmlns:a16="http://schemas.microsoft.com/office/drawing/2014/main" id="{CC097A18-C0BB-44A5-A959-24AA1C0DC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2001" y="5481624"/>
              <a:ext cx="233370" cy="218151"/>
            </a:xfrm>
            <a:custGeom>
              <a:avLst/>
              <a:gdLst>
                <a:gd name="T0" fmla="*/ 153 w 296"/>
                <a:gd name="T1" fmla="*/ 276 h 276"/>
                <a:gd name="T2" fmla="*/ 153 w 296"/>
                <a:gd name="T3" fmla="*/ 276 h 276"/>
                <a:gd name="T4" fmla="*/ 119 w 296"/>
                <a:gd name="T5" fmla="*/ 273 h 276"/>
                <a:gd name="T6" fmla="*/ 18 w 296"/>
                <a:gd name="T7" fmla="*/ 105 h 276"/>
                <a:gd name="T8" fmla="*/ 153 w 296"/>
                <a:gd name="T9" fmla="*/ 0 h 276"/>
                <a:gd name="T10" fmla="*/ 187 w 296"/>
                <a:gd name="T11" fmla="*/ 4 h 276"/>
                <a:gd name="T12" fmla="*/ 272 w 296"/>
                <a:gd name="T13" fmla="*/ 68 h 276"/>
                <a:gd name="T14" fmla="*/ 287 w 296"/>
                <a:gd name="T15" fmla="*/ 172 h 276"/>
                <a:gd name="T16" fmla="*/ 153 w 296"/>
                <a:gd name="T17" fmla="*/ 276 h 276"/>
                <a:gd name="T18" fmla="*/ 153 w 296"/>
                <a:gd name="T19" fmla="*/ 44 h 276"/>
                <a:gd name="T20" fmla="*/ 61 w 296"/>
                <a:gd name="T21" fmla="*/ 116 h 276"/>
                <a:gd name="T22" fmla="*/ 130 w 296"/>
                <a:gd name="T23" fmla="*/ 230 h 276"/>
                <a:gd name="T24" fmla="*/ 153 w 296"/>
                <a:gd name="T25" fmla="*/ 232 h 276"/>
                <a:gd name="T26" fmla="*/ 153 w 296"/>
                <a:gd name="T27" fmla="*/ 232 h 276"/>
                <a:gd name="T28" fmla="*/ 245 w 296"/>
                <a:gd name="T29" fmla="*/ 161 h 276"/>
                <a:gd name="T30" fmla="*/ 234 w 296"/>
                <a:gd name="T31" fmla="*/ 90 h 276"/>
                <a:gd name="T32" fmla="*/ 176 w 296"/>
                <a:gd name="T33" fmla="*/ 47 h 276"/>
                <a:gd name="T34" fmla="*/ 153 w 296"/>
                <a:gd name="T35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276">
                  <a:moveTo>
                    <a:pt x="153" y="276"/>
                  </a:moveTo>
                  <a:cubicBezTo>
                    <a:pt x="153" y="276"/>
                    <a:pt x="153" y="276"/>
                    <a:pt x="153" y="276"/>
                  </a:cubicBezTo>
                  <a:cubicBezTo>
                    <a:pt x="142" y="276"/>
                    <a:pt x="130" y="275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3" y="0"/>
                  </a:cubicBezTo>
                  <a:cubicBezTo>
                    <a:pt x="164" y="0"/>
                    <a:pt x="176" y="2"/>
                    <a:pt x="187" y="4"/>
                  </a:cubicBezTo>
                  <a:cubicBezTo>
                    <a:pt x="223" y="13"/>
                    <a:pt x="253" y="36"/>
                    <a:pt x="272" y="68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7" y="276"/>
                    <a:pt x="153" y="276"/>
                  </a:cubicBezTo>
                  <a:close/>
                  <a:moveTo>
                    <a:pt x="153" y="44"/>
                  </a:moveTo>
                  <a:cubicBezTo>
                    <a:pt x="109" y="44"/>
                    <a:pt x="72" y="74"/>
                    <a:pt x="61" y="116"/>
                  </a:cubicBezTo>
                  <a:cubicBezTo>
                    <a:pt x="49" y="166"/>
                    <a:pt x="79" y="217"/>
                    <a:pt x="130" y="230"/>
                  </a:cubicBezTo>
                  <a:cubicBezTo>
                    <a:pt x="138" y="232"/>
                    <a:pt x="145" y="232"/>
                    <a:pt x="153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96" y="232"/>
                    <a:pt x="234" y="203"/>
                    <a:pt x="245" y="161"/>
                  </a:cubicBezTo>
                  <a:cubicBezTo>
                    <a:pt x="251" y="137"/>
                    <a:pt x="247" y="112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1" y="44"/>
                    <a:pt x="153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7A514A7-A843-4468-BEE4-89158A771A95}"/>
                </a:ext>
              </a:extLst>
            </p:cNvPr>
            <p:cNvGrpSpPr/>
            <p:nvPr/>
          </p:nvGrpSpPr>
          <p:grpSpPr>
            <a:xfrm>
              <a:off x="2910524" y="5300001"/>
              <a:ext cx="584440" cy="583426"/>
              <a:chOff x="3007020" y="5300001"/>
              <a:chExt cx="584440" cy="583426"/>
            </a:xfrm>
            <a:solidFill>
              <a:schemeClr val="accent6"/>
            </a:solidFill>
          </p:grpSpPr>
          <p:sp>
            <p:nvSpPr>
              <p:cNvPr id="103" name="Freeform 190">
                <a:extLst>
                  <a:ext uri="{FF2B5EF4-FFF2-40B4-BE49-F238E27FC236}">
                    <a16:creationId xmlns:a16="http://schemas.microsoft.com/office/drawing/2014/main" id="{D197BA70-53C6-45F4-A9A2-19DD219D8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570" y="5533371"/>
                <a:ext cx="130890" cy="145096"/>
              </a:xfrm>
              <a:custGeom>
                <a:avLst/>
                <a:gdLst>
                  <a:gd name="T0" fmla="*/ 13 w 129"/>
                  <a:gd name="T1" fmla="*/ 0 h 143"/>
                  <a:gd name="T2" fmla="*/ 0 w 129"/>
                  <a:gd name="T3" fmla="*/ 143 h 143"/>
                  <a:gd name="T4" fmla="*/ 123 w 129"/>
                  <a:gd name="T5" fmla="*/ 116 h 143"/>
                  <a:gd name="T6" fmla="*/ 129 w 129"/>
                  <a:gd name="T7" fmla="*/ 48 h 143"/>
                  <a:gd name="T8" fmla="*/ 13 w 129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43">
                    <a:moveTo>
                      <a:pt x="13" y="0"/>
                    </a:moveTo>
                    <a:lnTo>
                      <a:pt x="0" y="143"/>
                    </a:lnTo>
                    <a:lnTo>
                      <a:pt x="123" y="116"/>
                    </a:lnTo>
                    <a:lnTo>
                      <a:pt x="129" y="48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76203171-CAA9-4F41-B47E-F54FD63F6B66}"/>
                  </a:ext>
                </a:extLst>
              </p:cNvPr>
              <p:cNvGrpSpPr/>
              <p:nvPr/>
            </p:nvGrpSpPr>
            <p:grpSpPr>
              <a:xfrm>
                <a:off x="3007020" y="5300001"/>
                <a:ext cx="535736" cy="583426"/>
                <a:chOff x="3007020" y="5300001"/>
                <a:chExt cx="535736" cy="583426"/>
              </a:xfrm>
              <a:grpFill/>
            </p:grpSpPr>
            <p:sp>
              <p:nvSpPr>
                <p:cNvPr id="105" name="Freeform 188">
                  <a:extLst>
                    <a:ext uri="{FF2B5EF4-FFF2-40B4-BE49-F238E27FC236}">
                      <a16:creationId xmlns:a16="http://schemas.microsoft.com/office/drawing/2014/main" id="{5E914DCE-2449-4A0D-B91F-E45CF989F9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020" y="5503946"/>
                  <a:ext cx="129876" cy="145096"/>
                </a:xfrm>
                <a:custGeom>
                  <a:avLst/>
                  <a:gdLst>
                    <a:gd name="T0" fmla="*/ 115 w 128"/>
                    <a:gd name="T1" fmla="*/ 143 h 143"/>
                    <a:gd name="T2" fmla="*/ 128 w 128"/>
                    <a:gd name="T3" fmla="*/ 0 h 143"/>
                    <a:gd name="T4" fmla="*/ 6 w 128"/>
                    <a:gd name="T5" fmla="*/ 26 h 143"/>
                    <a:gd name="T6" fmla="*/ 0 w 128"/>
                    <a:gd name="T7" fmla="*/ 95 h 143"/>
                    <a:gd name="T8" fmla="*/ 115 w 128"/>
                    <a:gd name="T9" fmla="*/ 143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43">
                      <a:moveTo>
                        <a:pt x="115" y="143"/>
                      </a:moveTo>
                      <a:lnTo>
                        <a:pt x="128" y="0"/>
                      </a:lnTo>
                      <a:lnTo>
                        <a:pt x="6" y="26"/>
                      </a:lnTo>
                      <a:lnTo>
                        <a:pt x="0" y="95"/>
                      </a:lnTo>
                      <a:lnTo>
                        <a:pt x="115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Freeform 189">
                  <a:extLst>
                    <a:ext uri="{FF2B5EF4-FFF2-40B4-BE49-F238E27FC236}">
                      <a16:creationId xmlns:a16="http://schemas.microsoft.com/office/drawing/2014/main" id="{EAE1672B-E627-4C2F-89FF-C8FD81855B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0966" y="5753551"/>
                  <a:ext cx="144081" cy="129876"/>
                </a:xfrm>
                <a:custGeom>
                  <a:avLst/>
                  <a:gdLst>
                    <a:gd name="T0" fmla="*/ 0 w 142"/>
                    <a:gd name="T1" fmla="*/ 0 h 128"/>
                    <a:gd name="T2" fmla="*/ 142 w 142"/>
                    <a:gd name="T3" fmla="*/ 13 h 128"/>
                    <a:gd name="T4" fmla="*/ 94 w 142"/>
                    <a:gd name="T5" fmla="*/ 128 h 128"/>
                    <a:gd name="T6" fmla="*/ 25 w 142"/>
                    <a:gd name="T7" fmla="*/ 121 h 128"/>
                    <a:gd name="T8" fmla="*/ 0 w 142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8">
                      <a:moveTo>
                        <a:pt x="0" y="0"/>
                      </a:moveTo>
                      <a:lnTo>
                        <a:pt x="142" y="13"/>
                      </a:lnTo>
                      <a:lnTo>
                        <a:pt x="94" y="128"/>
                      </a:lnTo>
                      <a:lnTo>
                        <a:pt x="25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191">
                  <a:extLst>
                    <a:ext uri="{FF2B5EF4-FFF2-40B4-BE49-F238E27FC236}">
                      <a16:creationId xmlns:a16="http://schemas.microsoft.com/office/drawing/2014/main" id="{484F5BFF-E682-47D3-96F2-1F6A3DB63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3435" y="5300001"/>
                  <a:ext cx="144081" cy="130890"/>
                </a:xfrm>
                <a:custGeom>
                  <a:avLst/>
                  <a:gdLst>
                    <a:gd name="T0" fmla="*/ 142 w 142"/>
                    <a:gd name="T1" fmla="*/ 129 h 129"/>
                    <a:gd name="T2" fmla="*/ 0 w 142"/>
                    <a:gd name="T3" fmla="*/ 116 h 129"/>
                    <a:gd name="T4" fmla="*/ 48 w 142"/>
                    <a:gd name="T5" fmla="*/ 0 h 129"/>
                    <a:gd name="T6" fmla="*/ 116 w 142"/>
                    <a:gd name="T7" fmla="*/ 7 h 129"/>
                    <a:gd name="T8" fmla="*/ 142 w 142"/>
                    <a:gd name="T9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9">
                      <a:moveTo>
                        <a:pt x="142" y="129"/>
                      </a:moveTo>
                      <a:lnTo>
                        <a:pt x="0" y="116"/>
                      </a:lnTo>
                      <a:lnTo>
                        <a:pt x="48" y="0"/>
                      </a:lnTo>
                      <a:lnTo>
                        <a:pt x="116" y="7"/>
                      </a:lnTo>
                      <a:lnTo>
                        <a:pt x="142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192">
                  <a:extLst>
                    <a:ext uri="{FF2B5EF4-FFF2-40B4-BE49-F238E27FC236}">
                      <a16:creationId xmlns:a16="http://schemas.microsoft.com/office/drawing/2014/main" id="{5AD94F8B-1D17-4046-A518-FBCCC1A66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3694" y="5642954"/>
                  <a:ext cx="161329" cy="160315"/>
                </a:xfrm>
                <a:custGeom>
                  <a:avLst/>
                  <a:gdLst>
                    <a:gd name="T0" fmla="*/ 159 w 159"/>
                    <a:gd name="T1" fmla="*/ 111 h 158"/>
                    <a:gd name="T2" fmla="*/ 67 w 159"/>
                    <a:gd name="T3" fmla="*/ 0 h 158"/>
                    <a:gd name="T4" fmla="*/ 0 w 159"/>
                    <a:gd name="T5" fmla="*/ 106 h 158"/>
                    <a:gd name="T6" fmla="*/ 44 w 159"/>
                    <a:gd name="T7" fmla="*/ 158 h 158"/>
                    <a:gd name="T8" fmla="*/ 159 w 159"/>
                    <a:gd name="T9" fmla="*/ 11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8">
                      <a:moveTo>
                        <a:pt x="159" y="111"/>
                      </a:moveTo>
                      <a:lnTo>
                        <a:pt x="67" y="0"/>
                      </a:lnTo>
                      <a:lnTo>
                        <a:pt x="0" y="106"/>
                      </a:lnTo>
                      <a:lnTo>
                        <a:pt x="44" y="158"/>
                      </a:lnTo>
                      <a:lnTo>
                        <a:pt x="159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93">
                  <a:extLst>
                    <a:ext uri="{FF2B5EF4-FFF2-40B4-BE49-F238E27FC236}">
                      <a16:creationId xmlns:a16="http://schemas.microsoft.com/office/drawing/2014/main" id="{170A323F-8B60-4164-809D-FFF6E7C90F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988" y="5675423"/>
                  <a:ext cx="159300" cy="161330"/>
                </a:xfrm>
                <a:custGeom>
                  <a:avLst/>
                  <a:gdLst>
                    <a:gd name="T0" fmla="*/ 0 w 157"/>
                    <a:gd name="T1" fmla="*/ 91 h 159"/>
                    <a:gd name="T2" fmla="*/ 110 w 157"/>
                    <a:gd name="T3" fmla="*/ 0 h 159"/>
                    <a:gd name="T4" fmla="*/ 157 w 157"/>
                    <a:gd name="T5" fmla="*/ 116 h 159"/>
                    <a:gd name="T6" fmla="*/ 104 w 157"/>
                    <a:gd name="T7" fmla="*/ 159 h 159"/>
                    <a:gd name="T8" fmla="*/ 0 w 157"/>
                    <a:gd name="T9" fmla="*/ 91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0" y="91"/>
                      </a:moveTo>
                      <a:lnTo>
                        <a:pt x="110" y="0"/>
                      </a:lnTo>
                      <a:lnTo>
                        <a:pt x="157" y="116"/>
                      </a:lnTo>
                      <a:lnTo>
                        <a:pt x="104" y="159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Freeform 194">
                  <a:extLst>
                    <a:ext uri="{FF2B5EF4-FFF2-40B4-BE49-F238E27FC236}">
                      <a16:creationId xmlns:a16="http://schemas.microsoft.com/office/drawing/2014/main" id="{8A8C1C10-8B34-43FD-9688-9E91501A6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1427" y="5378129"/>
                  <a:ext cx="161329" cy="161330"/>
                </a:xfrm>
                <a:custGeom>
                  <a:avLst/>
                  <a:gdLst>
                    <a:gd name="T0" fmla="*/ 0 w 159"/>
                    <a:gd name="T1" fmla="*/ 48 h 159"/>
                    <a:gd name="T2" fmla="*/ 92 w 159"/>
                    <a:gd name="T3" fmla="*/ 159 h 159"/>
                    <a:gd name="T4" fmla="*/ 159 w 159"/>
                    <a:gd name="T5" fmla="*/ 53 h 159"/>
                    <a:gd name="T6" fmla="*/ 116 w 159"/>
                    <a:gd name="T7" fmla="*/ 0 h 159"/>
                    <a:gd name="T8" fmla="*/ 0 w 159"/>
                    <a:gd name="T9" fmla="*/ 48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9">
                      <a:moveTo>
                        <a:pt x="0" y="48"/>
                      </a:moveTo>
                      <a:lnTo>
                        <a:pt x="92" y="159"/>
                      </a:lnTo>
                      <a:lnTo>
                        <a:pt x="159" y="53"/>
                      </a:lnTo>
                      <a:lnTo>
                        <a:pt x="116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95">
                  <a:extLst>
                    <a:ext uri="{FF2B5EF4-FFF2-40B4-BE49-F238E27FC236}">
                      <a16:creationId xmlns:a16="http://schemas.microsoft.com/office/drawing/2014/main" id="{B69A42B3-9AAA-4C7D-BD5B-86C7E0C45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8192" y="5346675"/>
                  <a:ext cx="159300" cy="161330"/>
                </a:xfrm>
                <a:custGeom>
                  <a:avLst/>
                  <a:gdLst>
                    <a:gd name="T0" fmla="*/ 157 w 157"/>
                    <a:gd name="T1" fmla="*/ 67 h 159"/>
                    <a:gd name="T2" fmla="*/ 46 w 157"/>
                    <a:gd name="T3" fmla="*/ 159 h 159"/>
                    <a:gd name="T4" fmla="*/ 0 w 157"/>
                    <a:gd name="T5" fmla="*/ 43 h 159"/>
                    <a:gd name="T6" fmla="*/ 52 w 157"/>
                    <a:gd name="T7" fmla="*/ 0 h 159"/>
                    <a:gd name="T8" fmla="*/ 157 w 157"/>
                    <a:gd name="T9" fmla="*/ 6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157" y="67"/>
                      </a:moveTo>
                      <a:lnTo>
                        <a:pt x="46" y="159"/>
                      </a:lnTo>
                      <a:lnTo>
                        <a:pt x="0" y="43"/>
                      </a:lnTo>
                      <a:lnTo>
                        <a:pt x="52" y="0"/>
                      </a:lnTo>
                      <a:lnTo>
                        <a:pt x="157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59" name="Freeform 197">
              <a:extLst>
                <a:ext uri="{FF2B5EF4-FFF2-40B4-BE49-F238E27FC236}">
                  <a16:creationId xmlns:a16="http://schemas.microsoft.com/office/drawing/2014/main" id="{37C08EB0-1D37-4453-AE4F-CB7C2921B6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0499" y="2881070"/>
              <a:ext cx="234384" cy="218151"/>
            </a:xfrm>
            <a:custGeom>
              <a:avLst/>
              <a:gdLst>
                <a:gd name="T0" fmla="*/ 153 w 296"/>
                <a:gd name="T1" fmla="*/ 277 h 277"/>
                <a:gd name="T2" fmla="*/ 153 w 296"/>
                <a:gd name="T3" fmla="*/ 277 h 277"/>
                <a:gd name="T4" fmla="*/ 119 w 296"/>
                <a:gd name="T5" fmla="*/ 273 h 277"/>
                <a:gd name="T6" fmla="*/ 18 w 296"/>
                <a:gd name="T7" fmla="*/ 105 h 277"/>
                <a:gd name="T8" fmla="*/ 152 w 296"/>
                <a:gd name="T9" fmla="*/ 0 h 277"/>
                <a:gd name="T10" fmla="*/ 186 w 296"/>
                <a:gd name="T11" fmla="*/ 4 h 277"/>
                <a:gd name="T12" fmla="*/ 271 w 296"/>
                <a:gd name="T13" fmla="*/ 67 h 277"/>
                <a:gd name="T14" fmla="*/ 287 w 296"/>
                <a:gd name="T15" fmla="*/ 172 h 277"/>
                <a:gd name="T16" fmla="*/ 153 w 296"/>
                <a:gd name="T17" fmla="*/ 277 h 277"/>
                <a:gd name="T18" fmla="*/ 152 w 296"/>
                <a:gd name="T19" fmla="*/ 44 h 277"/>
                <a:gd name="T20" fmla="*/ 61 w 296"/>
                <a:gd name="T21" fmla="*/ 115 h 277"/>
                <a:gd name="T22" fmla="*/ 130 w 296"/>
                <a:gd name="T23" fmla="*/ 230 h 277"/>
                <a:gd name="T24" fmla="*/ 153 w 296"/>
                <a:gd name="T25" fmla="*/ 233 h 277"/>
                <a:gd name="T26" fmla="*/ 244 w 296"/>
                <a:gd name="T27" fmla="*/ 161 h 277"/>
                <a:gd name="T28" fmla="*/ 234 w 296"/>
                <a:gd name="T29" fmla="*/ 90 h 277"/>
                <a:gd name="T30" fmla="*/ 176 w 296"/>
                <a:gd name="T31" fmla="*/ 47 h 277"/>
                <a:gd name="T32" fmla="*/ 152 w 296"/>
                <a:gd name="T33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277">
                  <a:moveTo>
                    <a:pt x="153" y="277"/>
                  </a:moveTo>
                  <a:cubicBezTo>
                    <a:pt x="153" y="277"/>
                    <a:pt x="153" y="277"/>
                    <a:pt x="153" y="277"/>
                  </a:cubicBezTo>
                  <a:cubicBezTo>
                    <a:pt x="141" y="277"/>
                    <a:pt x="130" y="276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2" y="0"/>
                  </a:cubicBezTo>
                  <a:cubicBezTo>
                    <a:pt x="164" y="0"/>
                    <a:pt x="175" y="1"/>
                    <a:pt x="186" y="4"/>
                  </a:cubicBezTo>
                  <a:cubicBezTo>
                    <a:pt x="222" y="13"/>
                    <a:pt x="252" y="35"/>
                    <a:pt x="271" y="67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6" y="277"/>
                    <a:pt x="153" y="277"/>
                  </a:cubicBezTo>
                  <a:close/>
                  <a:moveTo>
                    <a:pt x="152" y="44"/>
                  </a:moveTo>
                  <a:cubicBezTo>
                    <a:pt x="109" y="44"/>
                    <a:pt x="71" y="73"/>
                    <a:pt x="61" y="115"/>
                  </a:cubicBezTo>
                  <a:cubicBezTo>
                    <a:pt x="48" y="166"/>
                    <a:pt x="79" y="217"/>
                    <a:pt x="130" y="230"/>
                  </a:cubicBezTo>
                  <a:cubicBezTo>
                    <a:pt x="137" y="232"/>
                    <a:pt x="145" y="233"/>
                    <a:pt x="153" y="233"/>
                  </a:cubicBezTo>
                  <a:cubicBezTo>
                    <a:pt x="196" y="233"/>
                    <a:pt x="234" y="204"/>
                    <a:pt x="244" y="161"/>
                  </a:cubicBezTo>
                  <a:cubicBezTo>
                    <a:pt x="250" y="137"/>
                    <a:pt x="247" y="111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0" y="44"/>
                    <a:pt x="152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06">
              <a:extLst>
                <a:ext uri="{FF2B5EF4-FFF2-40B4-BE49-F238E27FC236}">
                  <a16:creationId xmlns:a16="http://schemas.microsoft.com/office/drawing/2014/main" id="{5A142D78-A0AA-46AA-926F-BD1063F87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976" y="4732810"/>
              <a:ext cx="144081" cy="191770"/>
            </a:xfrm>
            <a:custGeom>
              <a:avLst/>
              <a:gdLst>
                <a:gd name="T0" fmla="*/ 77 w 183"/>
                <a:gd name="T1" fmla="*/ 10 h 242"/>
                <a:gd name="T2" fmla="*/ 8 w 183"/>
                <a:gd name="T3" fmla="*/ 101 h 242"/>
                <a:gd name="T4" fmla="*/ 8 w 183"/>
                <a:gd name="T5" fmla="*/ 141 h 242"/>
                <a:gd name="T6" fmla="*/ 77 w 183"/>
                <a:gd name="T7" fmla="*/ 231 h 242"/>
                <a:gd name="T8" fmla="*/ 106 w 183"/>
                <a:gd name="T9" fmla="*/ 231 h 242"/>
                <a:gd name="T10" fmla="*/ 175 w 183"/>
                <a:gd name="T11" fmla="*/ 141 h 242"/>
                <a:gd name="T12" fmla="*/ 175 w 183"/>
                <a:gd name="T13" fmla="*/ 101 h 242"/>
                <a:gd name="T14" fmla="*/ 106 w 183"/>
                <a:gd name="T15" fmla="*/ 10 h 242"/>
                <a:gd name="T16" fmla="*/ 77 w 183"/>
                <a:gd name="T17" fmla="*/ 1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242">
                  <a:moveTo>
                    <a:pt x="77" y="10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0" y="112"/>
                    <a:pt x="0" y="130"/>
                    <a:pt x="8" y="141"/>
                  </a:cubicBezTo>
                  <a:cubicBezTo>
                    <a:pt x="77" y="231"/>
                    <a:pt x="77" y="231"/>
                    <a:pt x="77" y="231"/>
                  </a:cubicBezTo>
                  <a:cubicBezTo>
                    <a:pt x="85" y="242"/>
                    <a:pt x="98" y="242"/>
                    <a:pt x="106" y="231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83" y="130"/>
                    <a:pt x="183" y="112"/>
                    <a:pt x="175" y="101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98" y="0"/>
                    <a:pt x="85" y="0"/>
                    <a:pt x="7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7">
              <a:extLst>
                <a:ext uri="{FF2B5EF4-FFF2-40B4-BE49-F238E27FC236}">
                  <a16:creationId xmlns:a16="http://schemas.microsoft.com/office/drawing/2014/main" id="{32E47377-4012-4F48-AD84-35AAFEEA6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815" y="4817027"/>
              <a:ext cx="165388" cy="526605"/>
            </a:xfrm>
            <a:custGeom>
              <a:avLst/>
              <a:gdLst>
                <a:gd name="T0" fmla="*/ 87 w 208"/>
                <a:gd name="T1" fmla="*/ 655 h 667"/>
                <a:gd name="T2" fmla="*/ 8 w 208"/>
                <a:gd name="T3" fmla="*/ 550 h 667"/>
                <a:gd name="T4" fmla="*/ 1 w 208"/>
                <a:gd name="T5" fmla="*/ 521 h 667"/>
                <a:gd name="T6" fmla="*/ 39 w 208"/>
                <a:gd name="T7" fmla="*/ 312 h 667"/>
                <a:gd name="T8" fmla="*/ 39 w 208"/>
                <a:gd name="T9" fmla="*/ 311 h 667"/>
                <a:gd name="T10" fmla="*/ 68 w 208"/>
                <a:gd name="T11" fmla="*/ 130 h 667"/>
                <a:gd name="T12" fmla="*/ 81 w 208"/>
                <a:gd name="T13" fmla="*/ 50 h 667"/>
                <a:gd name="T14" fmla="*/ 87 w 208"/>
                <a:gd name="T15" fmla="*/ 13 h 667"/>
                <a:gd name="T16" fmla="*/ 87 w 208"/>
                <a:gd name="T17" fmla="*/ 13 h 667"/>
                <a:gd name="T18" fmla="*/ 121 w 208"/>
                <a:gd name="T19" fmla="*/ 13 h 667"/>
                <a:gd name="T20" fmla="*/ 126 w 208"/>
                <a:gd name="T21" fmla="*/ 42 h 667"/>
                <a:gd name="T22" fmla="*/ 208 w 208"/>
                <a:gd name="T23" fmla="*/ 526 h 667"/>
                <a:gd name="T24" fmla="*/ 206 w 208"/>
                <a:gd name="T25" fmla="*/ 539 h 667"/>
                <a:gd name="T26" fmla="*/ 201 w 208"/>
                <a:gd name="T27" fmla="*/ 550 h 667"/>
                <a:gd name="T28" fmla="*/ 121 w 208"/>
                <a:gd name="T29" fmla="*/ 655 h 667"/>
                <a:gd name="T30" fmla="*/ 87 w 208"/>
                <a:gd name="T31" fmla="*/ 655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667">
                  <a:moveTo>
                    <a:pt x="87" y="655"/>
                  </a:moveTo>
                  <a:cubicBezTo>
                    <a:pt x="8" y="550"/>
                    <a:pt x="8" y="550"/>
                    <a:pt x="8" y="550"/>
                  </a:cubicBezTo>
                  <a:cubicBezTo>
                    <a:pt x="2" y="542"/>
                    <a:pt x="0" y="531"/>
                    <a:pt x="1" y="521"/>
                  </a:cubicBezTo>
                  <a:cubicBezTo>
                    <a:pt x="2" y="513"/>
                    <a:pt x="29" y="374"/>
                    <a:pt x="39" y="312"/>
                  </a:cubicBezTo>
                  <a:cubicBezTo>
                    <a:pt x="39" y="312"/>
                    <a:pt x="39" y="311"/>
                    <a:pt x="39" y="311"/>
                  </a:cubicBezTo>
                  <a:cubicBezTo>
                    <a:pt x="43" y="285"/>
                    <a:pt x="63" y="164"/>
                    <a:pt x="68" y="130"/>
                  </a:cubicBezTo>
                  <a:cubicBezTo>
                    <a:pt x="73" y="103"/>
                    <a:pt x="77" y="77"/>
                    <a:pt x="81" y="50"/>
                  </a:cubicBezTo>
                  <a:cubicBezTo>
                    <a:pt x="83" y="38"/>
                    <a:pt x="85" y="26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97" y="0"/>
                    <a:pt x="112" y="0"/>
                    <a:pt x="121" y="13"/>
                  </a:cubicBezTo>
                  <a:cubicBezTo>
                    <a:pt x="123" y="23"/>
                    <a:pt x="125" y="32"/>
                    <a:pt x="126" y="42"/>
                  </a:cubicBezTo>
                  <a:cubicBezTo>
                    <a:pt x="130" y="68"/>
                    <a:pt x="208" y="518"/>
                    <a:pt x="208" y="526"/>
                  </a:cubicBezTo>
                  <a:cubicBezTo>
                    <a:pt x="208" y="531"/>
                    <a:pt x="208" y="535"/>
                    <a:pt x="206" y="539"/>
                  </a:cubicBezTo>
                  <a:cubicBezTo>
                    <a:pt x="206" y="541"/>
                    <a:pt x="203" y="550"/>
                    <a:pt x="201" y="550"/>
                  </a:cubicBezTo>
                  <a:cubicBezTo>
                    <a:pt x="121" y="655"/>
                    <a:pt x="121" y="655"/>
                    <a:pt x="121" y="655"/>
                  </a:cubicBezTo>
                  <a:cubicBezTo>
                    <a:pt x="112" y="667"/>
                    <a:pt x="97" y="667"/>
                    <a:pt x="8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08">
              <a:extLst>
                <a:ext uri="{FF2B5EF4-FFF2-40B4-BE49-F238E27FC236}">
                  <a16:creationId xmlns:a16="http://schemas.microsoft.com/office/drawing/2014/main" id="{035C97E3-E788-47BB-8CF0-50FABDEA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6118" y="4829203"/>
              <a:ext cx="152198" cy="257722"/>
            </a:xfrm>
            <a:custGeom>
              <a:avLst/>
              <a:gdLst>
                <a:gd name="T0" fmla="*/ 177 w 192"/>
                <a:gd name="T1" fmla="*/ 45 h 326"/>
                <a:gd name="T2" fmla="*/ 163 w 192"/>
                <a:gd name="T3" fmla="*/ 52 h 326"/>
                <a:gd name="T4" fmla="*/ 156 w 192"/>
                <a:gd name="T5" fmla="*/ 56 h 326"/>
                <a:gd name="T6" fmla="*/ 149 w 192"/>
                <a:gd name="T7" fmla="*/ 60 h 326"/>
                <a:gd name="T8" fmla="*/ 140 w 192"/>
                <a:gd name="T9" fmla="*/ 65 h 326"/>
                <a:gd name="T10" fmla="*/ 131 w 192"/>
                <a:gd name="T11" fmla="*/ 72 h 326"/>
                <a:gd name="T12" fmla="*/ 121 w 192"/>
                <a:gd name="T13" fmla="*/ 79 h 326"/>
                <a:gd name="T14" fmla="*/ 110 w 192"/>
                <a:gd name="T15" fmla="*/ 87 h 326"/>
                <a:gd name="T16" fmla="*/ 100 w 192"/>
                <a:gd name="T17" fmla="*/ 97 h 326"/>
                <a:gd name="T18" fmla="*/ 89 w 192"/>
                <a:gd name="T19" fmla="*/ 107 h 326"/>
                <a:gd name="T20" fmla="*/ 79 w 192"/>
                <a:gd name="T21" fmla="*/ 118 h 326"/>
                <a:gd name="T22" fmla="*/ 69 w 192"/>
                <a:gd name="T23" fmla="*/ 131 h 326"/>
                <a:gd name="T24" fmla="*/ 64 w 192"/>
                <a:gd name="T25" fmla="*/ 137 h 326"/>
                <a:gd name="T26" fmla="*/ 59 w 192"/>
                <a:gd name="T27" fmla="*/ 143 h 326"/>
                <a:gd name="T28" fmla="*/ 50 w 192"/>
                <a:gd name="T29" fmla="*/ 157 h 326"/>
                <a:gd name="T30" fmla="*/ 42 w 192"/>
                <a:gd name="T31" fmla="*/ 171 h 326"/>
                <a:gd name="T32" fmla="*/ 34 w 192"/>
                <a:gd name="T33" fmla="*/ 186 h 326"/>
                <a:gd name="T34" fmla="*/ 31 w 192"/>
                <a:gd name="T35" fmla="*/ 193 h 326"/>
                <a:gd name="T36" fmla="*/ 28 w 192"/>
                <a:gd name="T37" fmla="*/ 200 h 326"/>
                <a:gd name="T38" fmla="*/ 22 w 192"/>
                <a:gd name="T39" fmla="*/ 215 h 326"/>
                <a:gd name="T40" fmla="*/ 13 w 192"/>
                <a:gd name="T41" fmla="*/ 243 h 326"/>
                <a:gd name="T42" fmla="*/ 10 w 192"/>
                <a:gd name="T43" fmla="*/ 257 h 326"/>
                <a:gd name="T44" fmla="*/ 8 w 192"/>
                <a:gd name="T45" fmla="*/ 270 h 326"/>
                <a:gd name="T46" fmla="*/ 5 w 192"/>
                <a:gd name="T47" fmla="*/ 292 h 326"/>
                <a:gd name="T48" fmla="*/ 4 w 192"/>
                <a:gd name="T49" fmla="*/ 302 h 326"/>
                <a:gd name="T50" fmla="*/ 4 w 192"/>
                <a:gd name="T51" fmla="*/ 310 h 326"/>
                <a:gd name="T52" fmla="*/ 3 w 192"/>
                <a:gd name="T53" fmla="*/ 326 h 326"/>
                <a:gd name="T54" fmla="*/ 2 w 192"/>
                <a:gd name="T55" fmla="*/ 310 h 326"/>
                <a:gd name="T56" fmla="*/ 1 w 192"/>
                <a:gd name="T57" fmla="*/ 302 h 326"/>
                <a:gd name="T58" fmla="*/ 1 w 192"/>
                <a:gd name="T59" fmla="*/ 292 h 326"/>
                <a:gd name="T60" fmla="*/ 1 w 192"/>
                <a:gd name="T61" fmla="*/ 269 h 326"/>
                <a:gd name="T62" fmla="*/ 1 w 192"/>
                <a:gd name="T63" fmla="*/ 256 h 326"/>
                <a:gd name="T64" fmla="*/ 3 w 192"/>
                <a:gd name="T65" fmla="*/ 241 h 326"/>
                <a:gd name="T66" fmla="*/ 8 w 192"/>
                <a:gd name="T67" fmla="*/ 211 h 326"/>
                <a:gd name="T68" fmla="*/ 13 w 192"/>
                <a:gd name="T69" fmla="*/ 195 h 326"/>
                <a:gd name="T70" fmla="*/ 15 w 192"/>
                <a:gd name="T71" fmla="*/ 187 h 326"/>
                <a:gd name="T72" fmla="*/ 18 w 192"/>
                <a:gd name="T73" fmla="*/ 179 h 326"/>
                <a:gd name="T74" fmla="*/ 24 w 192"/>
                <a:gd name="T75" fmla="*/ 162 h 326"/>
                <a:gd name="T76" fmla="*/ 30 w 192"/>
                <a:gd name="T77" fmla="*/ 146 h 326"/>
                <a:gd name="T78" fmla="*/ 38 w 192"/>
                <a:gd name="T79" fmla="*/ 131 h 326"/>
                <a:gd name="T80" fmla="*/ 43 w 192"/>
                <a:gd name="T81" fmla="*/ 123 h 326"/>
                <a:gd name="T82" fmla="*/ 47 w 192"/>
                <a:gd name="T83" fmla="*/ 116 h 326"/>
                <a:gd name="T84" fmla="*/ 56 w 192"/>
                <a:gd name="T85" fmla="*/ 101 h 326"/>
                <a:gd name="T86" fmla="*/ 66 w 192"/>
                <a:gd name="T87" fmla="*/ 88 h 326"/>
                <a:gd name="T88" fmla="*/ 76 w 192"/>
                <a:gd name="T89" fmla="*/ 75 h 326"/>
                <a:gd name="T90" fmla="*/ 87 w 192"/>
                <a:gd name="T91" fmla="*/ 63 h 326"/>
                <a:gd name="T92" fmla="*/ 97 w 192"/>
                <a:gd name="T93" fmla="*/ 52 h 326"/>
                <a:gd name="T94" fmla="*/ 107 w 192"/>
                <a:gd name="T95" fmla="*/ 43 h 326"/>
                <a:gd name="T96" fmla="*/ 117 w 192"/>
                <a:gd name="T97" fmla="*/ 34 h 326"/>
                <a:gd name="T98" fmla="*/ 126 w 192"/>
                <a:gd name="T99" fmla="*/ 27 h 326"/>
                <a:gd name="T100" fmla="*/ 135 w 192"/>
                <a:gd name="T101" fmla="*/ 20 h 326"/>
                <a:gd name="T102" fmla="*/ 142 w 192"/>
                <a:gd name="T103" fmla="*/ 16 h 326"/>
                <a:gd name="T104" fmla="*/ 154 w 192"/>
                <a:gd name="T105" fmla="*/ 7 h 326"/>
                <a:gd name="T106" fmla="*/ 185 w 192"/>
                <a:gd name="T107" fmla="*/ 13 h 326"/>
                <a:gd name="T108" fmla="*/ 179 w 192"/>
                <a:gd name="T109" fmla="*/ 44 h 326"/>
                <a:gd name="T110" fmla="*/ 177 w 192"/>
                <a:gd name="T111" fmla="*/ 4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" h="326">
                  <a:moveTo>
                    <a:pt x="177" y="45"/>
                  </a:moveTo>
                  <a:cubicBezTo>
                    <a:pt x="177" y="45"/>
                    <a:pt x="172" y="47"/>
                    <a:pt x="163" y="52"/>
                  </a:cubicBezTo>
                  <a:cubicBezTo>
                    <a:pt x="161" y="53"/>
                    <a:pt x="158" y="54"/>
                    <a:pt x="156" y="56"/>
                  </a:cubicBezTo>
                  <a:cubicBezTo>
                    <a:pt x="154" y="57"/>
                    <a:pt x="151" y="59"/>
                    <a:pt x="149" y="60"/>
                  </a:cubicBezTo>
                  <a:cubicBezTo>
                    <a:pt x="146" y="62"/>
                    <a:pt x="143" y="63"/>
                    <a:pt x="140" y="65"/>
                  </a:cubicBezTo>
                  <a:cubicBezTo>
                    <a:pt x="137" y="67"/>
                    <a:pt x="134" y="69"/>
                    <a:pt x="131" y="72"/>
                  </a:cubicBezTo>
                  <a:cubicBezTo>
                    <a:pt x="128" y="74"/>
                    <a:pt x="124" y="76"/>
                    <a:pt x="121" y="79"/>
                  </a:cubicBezTo>
                  <a:cubicBezTo>
                    <a:pt x="117" y="82"/>
                    <a:pt x="114" y="85"/>
                    <a:pt x="110" y="87"/>
                  </a:cubicBezTo>
                  <a:cubicBezTo>
                    <a:pt x="107" y="90"/>
                    <a:pt x="103" y="94"/>
                    <a:pt x="100" y="97"/>
                  </a:cubicBezTo>
                  <a:cubicBezTo>
                    <a:pt x="96" y="100"/>
                    <a:pt x="92" y="103"/>
                    <a:pt x="89" y="107"/>
                  </a:cubicBezTo>
                  <a:cubicBezTo>
                    <a:pt x="86" y="111"/>
                    <a:pt x="82" y="115"/>
                    <a:pt x="79" y="118"/>
                  </a:cubicBezTo>
                  <a:cubicBezTo>
                    <a:pt x="75" y="122"/>
                    <a:pt x="72" y="127"/>
                    <a:pt x="69" y="131"/>
                  </a:cubicBezTo>
                  <a:cubicBezTo>
                    <a:pt x="67" y="133"/>
                    <a:pt x="65" y="135"/>
                    <a:pt x="64" y="137"/>
                  </a:cubicBezTo>
                  <a:cubicBezTo>
                    <a:pt x="62" y="139"/>
                    <a:pt x="61" y="141"/>
                    <a:pt x="59" y="143"/>
                  </a:cubicBezTo>
                  <a:cubicBezTo>
                    <a:pt x="56" y="148"/>
                    <a:pt x="53" y="152"/>
                    <a:pt x="50" y="157"/>
                  </a:cubicBezTo>
                  <a:cubicBezTo>
                    <a:pt x="47" y="162"/>
                    <a:pt x="44" y="166"/>
                    <a:pt x="42" y="171"/>
                  </a:cubicBezTo>
                  <a:cubicBezTo>
                    <a:pt x="39" y="176"/>
                    <a:pt x="37" y="181"/>
                    <a:pt x="34" y="186"/>
                  </a:cubicBezTo>
                  <a:cubicBezTo>
                    <a:pt x="33" y="188"/>
                    <a:pt x="32" y="190"/>
                    <a:pt x="31" y="193"/>
                  </a:cubicBezTo>
                  <a:cubicBezTo>
                    <a:pt x="30" y="195"/>
                    <a:pt x="29" y="198"/>
                    <a:pt x="28" y="200"/>
                  </a:cubicBezTo>
                  <a:cubicBezTo>
                    <a:pt x="26" y="205"/>
                    <a:pt x="23" y="210"/>
                    <a:pt x="22" y="215"/>
                  </a:cubicBezTo>
                  <a:cubicBezTo>
                    <a:pt x="19" y="225"/>
                    <a:pt x="15" y="234"/>
                    <a:pt x="13" y="243"/>
                  </a:cubicBezTo>
                  <a:cubicBezTo>
                    <a:pt x="12" y="248"/>
                    <a:pt x="11" y="252"/>
                    <a:pt x="10" y="257"/>
                  </a:cubicBezTo>
                  <a:cubicBezTo>
                    <a:pt x="9" y="261"/>
                    <a:pt x="8" y="266"/>
                    <a:pt x="8" y="270"/>
                  </a:cubicBezTo>
                  <a:cubicBezTo>
                    <a:pt x="6" y="278"/>
                    <a:pt x="5" y="286"/>
                    <a:pt x="5" y="292"/>
                  </a:cubicBezTo>
                  <a:cubicBezTo>
                    <a:pt x="4" y="296"/>
                    <a:pt x="4" y="299"/>
                    <a:pt x="4" y="302"/>
                  </a:cubicBezTo>
                  <a:cubicBezTo>
                    <a:pt x="4" y="305"/>
                    <a:pt x="4" y="308"/>
                    <a:pt x="4" y="310"/>
                  </a:cubicBezTo>
                  <a:cubicBezTo>
                    <a:pt x="4" y="320"/>
                    <a:pt x="3" y="326"/>
                    <a:pt x="3" y="326"/>
                  </a:cubicBezTo>
                  <a:cubicBezTo>
                    <a:pt x="3" y="326"/>
                    <a:pt x="3" y="320"/>
                    <a:pt x="2" y="310"/>
                  </a:cubicBezTo>
                  <a:cubicBezTo>
                    <a:pt x="2" y="308"/>
                    <a:pt x="1" y="305"/>
                    <a:pt x="1" y="302"/>
                  </a:cubicBezTo>
                  <a:cubicBezTo>
                    <a:pt x="1" y="299"/>
                    <a:pt x="1" y="296"/>
                    <a:pt x="1" y="292"/>
                  </a:cubicBezTo>
                  <a:cubicBezTo>
                    <a:pt x="1" y="285"/>
                    <a:pt x="0" y="278"/>
                    <a:pt x="1" y="269"/>
                  </a:cubicBezTo>
                  <a:cubicBezTo>
                    <a:pt x="1" y="265"/>
                    <a:pt x="1" y="260"/>
                    <a:pt x="1" y="256"/>
                  </a:cubicBezTo>
                  <a:cubicBezTo>
                    <a:pt x="2" y="251"/>
                    <a:pt x="2" y="246"/>
                    <a:pt x="3" y="241"/>
                  </a:cubicBezTo>
                  <a:cubicBezTo>
                    <a:pt x="4" y="232"/>
                    <a:pt x="6" y="221"/>
                    <a:pt x="8" y="211"/>
                  </a:cubicBezTo>
                  <a:cubicBezTo>
                    <a:pt x="9" y="206"/>
                    <a:pt x="11" y="200"/>
                    <a:pt x="13" y="195"/>
                  </a:cubicBezTo>
                  <a:cubicBezTo>
                    <a:pt x="13" y="192"/>
                    <a:pt x="14" y="189"/>
                    <a:pt x="15" y="187"/>
                  </a:cubicBezTo>
                  <a:cubicBezTo>
                    <a:pt x="16" y="184"/>
                    <a:pt x="17" y="181"/>
                    <a:pt x="18" y="179"/>
                  </a:cubicBezTo>
                  <a:cubicBezTo>
                    <a:pt x="20" y="173"/>
                    <a:pt x="21" y="168"/>
                    <a:pt x="24" y="162"/>
                  </a:cubicBezTo>
                  <a:cubicBezTo>
                    <a:pt x="26" y="157"/>
                    <a:pt x="28" y="152"/>
                    <a:pt x="30" y="146"/>
                  </a:cubicBezTo>
                  <a:cubicBezTo>
                    <a:pt x="33" y="141"/>
                    <a:pt x="36" y="136"/>
                    <a:pt x="38" y="131"/>
                  </a:cubicBezTo>
                  <a:cubicBezTo>
                    <a:pt x="40" y="128"/>
                    <a:pt x="41" y="126"/>
                    <a:pt x="43" y="123"/>
                  </a:cubicBezTo>
                  <a:cubicBezTo>
                    <a:pt x="44" y="121"/>
                    <a:pt x="46" y="118"/>
                    <a:pt x="47" y="116"/>
                  </a:cubicBezTo>
                  <a:cubicBezTo>
                    <a:pt x="50" y="111"/>
                    <a:pt x="53" y="106"/>
                    <a:pt x="56" y="101"/>
                  </a:cubicBezTo>
                  <a:cubicBezTo>
                    <a:pt x="60" y="97"/>
                    <a:pt x="63" y="92"/>
                    <a:pt x="66" y="88"/>
                  </a:cubicBezTo>
                  <a:cubicBezTo>
                    <a:pt x="69" y="83"/>
                    <a:pt x="73" y="79"/>
                    <a:pt x="76" y="75"/>
                  </a:cubicBezTo>
                  <a:cubicBezTo>
                    <a:pt x="80" y="71"/>
                    <a:pt x="83" y="67"/>
                    <a:pt x="87" y="63"/>
                  </a:cubicBezTo>
                  <a:cubicBezTo>
                    <a:pt x="90" y="59"/>
                    <a:pt x="94" y="56"/>
                    <a:pt x="97" y="52"/>
                  </a:cubicBezTo>
                  <a:cubicBezTo>
                    <a:pt x="100" y="49"/>
                    <a:pt x="104" y="46"/>
                    <a:pt x="107" y="43"/>
                  </a:cubicBezTo>
                  <a:cubicBezTo>
                    <a:pt x="111" y="40"/>
                    <a:pt x="114" y="37"/>
                    <a:pt x="117" y="34"/>
                  </a:cubicBezTo>
                  <a:cubicBezTo>
                    <a:pt x="120" y="32"/>
                    <a:pt x="123" y="29"/>
                    <a:pt x="126" y="27"/>
                  </a:cubicBezTo>
                  <a:cubicBezTo>
                    <a:pt x="129" y="25"/>
                    <a:pt x="132" y="22"/>
                    <a:pt x="135" y="20"/>
                  </a:cubicBezTo>
                  <a:cubicBezTo>
                    <a:pt x="137" y="18"/>
                    <a:pt x="140" y="17"/>
                    <a:pt x="142" y="16"/>
                  </a:cubicBezTo>
                  <a:cubicBezTo>
                    <a:pt x="150" y="10"/>
                    <a:pt x="154" y="7"/>
                    <a:pt x="154" y="7"/>
                  </a:cubicBezTo>
                  <a:cubicBezTo>
                    <a:pt x="165" y="0"/>
                    <a:pt x="178" y="3"/>
                    <a:pt x="185" y="13"/>
                  </a:cubicBezTo>
                  <a:cubicBezTo>
                    <a:pt x="192" y="23"/>
                    <a:pt x="189" y="37"/>
                    <a:pt x="179" y="44"/>
                  </a:cubicBezTo>
                  <a:cubicBezTo>
                    <a:pt x="179" y="44"/>
                    <a:pt x="178" y="44"/>
                    <a:pt x="177" y="4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09">
              <a:extLst>
                <a:ext uri="{FF2B5EF4-FFF2-40B4-BE49-F238E27FC236}">
                  <a16:creationId xmlns:a16="http://schemas.microsoft.com/office/drawing/2014/main" id="{D2E6FAC3-87CB-4A84-8480-77CBC77A5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422" y="4792675"/>
              <a:ext cx="139007" cy="133934"/>
            </a:xfrm>
            <a:custGeom>
              <a:avLst/>
              <a:gdLst>
                <a:gd name="T0" fmla="*/ 0 w 137"/>
                <a:gd name="T1" fmla="*/ 0 h 132"/>
                <a:gd name="T2" fmla="*/ 137 w 137"/>
                <a:gd name="T3" fmla="*/ 28 h 132"/>
                <a:gd name="T4" fmla="*/ 44 w 137"/>
                <a:gd name="T5" fmla="*/ 132 h 132"/>
                <a:gd name="T6" fmla="*/ 0 w 137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32">
                  <a:moveTo>
                    <a:pt x="0" y="0"/>
                  </a:moveTo>
                  <a:lnTo>
                    <a:pt x="137" y="28"/>
                  </a:lnTo>
                  <a:lnTo>
                    <a:pt x="44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id="{FDCAD966-FA68-48AD-8BCA-0D69BAABC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305" y="3597414"/>
              <a:ext cx="211048" cy="656481"/>
            </a:xfrm>
            <a:custGeom>
              <a:avLst/>
              <a:gdLst>
                <a:gd name="T0" fmla="*/ 74 w 266"/>
                <a:gd name="T1" fmla="*/ 17 h 831"/>
                <a:gd name="T2" fmla="*/ 81 w 266"/>
                <a:gd name="T3" fmla="*/ 24 h 831"/>
                <a:gd name="T4" fmla="*/ 88 w 266"/>
                <a:gd name="T5" fmla="*/ 33 h 831"/>
                <a:gd name="T6" fmla="*/ 93 w 266"/>
                <a:gd name="T7" fmla="*/ 39 h 831"/>
                <a:gd name="T8" fmla="*/ 99 w 266"/>
                <a:gd name="T9" fmla="*/ 45 h 831"/>
                <a:gd name="T10" fmla="*/ 112 w 266"/>
                <a:gd name="T11" fmla="*/ 62 h 831"/>
                <a:gd name="T12" fmla="*/ 127 w 266"/>
                <a:gd name="T13" fmla="*/ 81 h 831"/>
                <a:gd name="T14" fmla="*/ 143 w 266"/>
                <a:gd name="T15" fmla="*/ 103 h 831"/>
                <a:gd name="T16" fmla="*/ 159 w 266"/>
                <a:gd name="T17" fmla="*/ 128 h 831"/>
                <a:gd name="T18" fmla="*/ 192 w 266"/>
                <a:gd name="T19" fmla="*/ 187 h 831"/>
                <a:gd name="T20" fmla="*/ 222 w 266"/>
                <a:gd name="T21" fmla="*/ 256 h 831"/>
                <a:gd name="T22" fmla="*/ 245 w 266"/>
                <a:gd name="T23" fmla="*/ 332 h 831"/>
                <a:gd name="T24" fmla="*/ 260 w 266"/>
                <a:gd name="T25" fmla="*/ 413 h 831"/>
                <a:gd name="T26" fmla="*/ 266 w 266"/>
                <a:gd name="T27" fmla="*/ 494 h 831"/>
                <a:gd name="T28" fmla="*/ 262 w 266"/>
                <a:gd name="T29" fmla="*/ 573 h 831"/>
                <a:gd name="T30" fmla="*/ 257 w 266"/>
                <a:gd name="T31" fmla="*/ 610 h 831"/>
                <a:gd name="T32" fmla="*/ 251 w 266"/>
                <a:gd name="T33" fmla="*/ 645 h 831"/>
                <a:gd name="T34" fmla="*/ 247 w 266"/>
                <a:gd name="T35" fmla="*/ 662 h 831"/>
                <a:gd name="T36" fmla="*/ 243 w 266"/>
                <a:gd name="T37" fmla="*/ 678 h 831"/>
                <a:gd name="T38" fmla="*/ 234 w 266"/>
                <a:gd name="T39" fmla="*/ 708 h 831"/>
                <a:gd name="T40" fmla="*/ 215 w 266"/>
                <a:gd name="T41" fmla="*/ 760 h 831"/>
                <a:gd name="T42" fmla="*/ 206 w 266"/>
                <a:gd name="T43" fmla="*/ 781 h 831"/>
                <a:gd name="T44" fmla="*/ 198 w 266"/>
                <a:gd name="T45" fmla="*/ 799 h 831"/>
                <a:gd name="T46" fmla="*/ 194 w 266"/>
                <a:gd name="T47" fmla="*/ 806 h 831"/>
                <a:gd name="T48" fmla="*/ 191 w 266"/>
                <a:gd name="T49" fmla="*/ 813 h 831"/>
                <a:gd name="T50" fmla="*/ 186 w 266"/>
                <a:gd name="T51" fmla="*/ 823 h 831"/>
                <a:gd name="T52" fmla="*/ 181 w 266"/>
                <a:gd name="T53" fmla="*/ 831 h 831"/>
                <a:gd name="T54" fmla="*/ 185 w 266"/>
                <a:gd name="T55" fmla="*/ 822 h 831"/>
                <a:gd name="T56" fmla="*/ 189 w 266"/>
                <a:gd name="T57" fmla="*/ 812 h 831"/>
                <a:gd name="T58" fmla="*/ 192 w 266"/>
                <a:gd name="T59" fmla="*/ 805 h 831"/>
                <a:gd name="T60" fmla="*/ 195 w 266"/>
                <a:gd name="T61" fmla="*/ 797 h 831"/>
                <a:gd name="T62" fmla="*/ 201 w 266"/>
                <a:gd name="T63" fmla="*/ 779 h 831"/>
                <a:gd name="T64" fmla="*/ 208 w 266"/>
                <a:gd name="T65" fmla="*/ 758 h 831"/>
                <a:gd name="T66" fmla="*/ 222 w 266"/>
                <a:gd name="T67" fmla="*/ 705 h 831"/>
                <a:gd name="T68" fmla="*/ 228 w 266"/>
                <a:gd name="T69" fmla="*/ 675 h 831"/>
                <a:gd name="T70" fmla="*/ 230 w 266"/>
                <a:gd name="T71" fmla="*/ 659 h 831"/>
                <a:gd name="T72" fmla="*/ 232 w 266"/>
                <a:gd name="T73" fmla="*/ 642 h 831"/>
                <a:gd name="T74" fmla="*/ 235 w 266"/>
                <a:gd name="T75" fmla="*/ 608 h 831"/>
                <a:gd name="T76" fmla="*/ 237 w 266"/>
                <a:gd name="T77" fmla="*/ 572 h 831"/>
                <a:gd name="T78" fmla="*/ 233 w 266"/>
                <a:gd name="T79" fmla="*/ 496 h 831"/>
                <a:gd name="T80" fmla="*/ 221 w 266"/>
                <a:gd name="T81" fmla="*/ 420 h 831"/>
                <a:gd name="T82" fmla="*/ 200 w 266"/>
                <a:gd name="T83" fmla="*/ 346 h 831"/>
                <a:gd name="T84" fmla="*/ 172 w 266"/>
                <a:gd name="T85" fmla="*/ 277 h 831"/>
                <a:gd name="T86" fmla="*/ 138 w 266"/>
                <a:gd name="T87" fmla="*/ 217 h 831"/>
                <a:gd name="T88" fmla="*/ 104 w 266"/>
                <a:gd name="T89" fmla="*/ 166 h 831"/>
                <a:gd name="T90" fmla="*/ 87 w 266"/>
                <a:gd name="T91" fmla="*/ 145 h 831"/>
                <a:gd name="T92" fmla="*/ 71 w 266"/>
                <a:gd name="T93" fmla="*/ 126 h 831"/>
                <a:gd name="T94" fmla="*/ 56 w 266"/>
                <a:gd name="T95" fmla="*/ 110 h 831"/>
                <a:gd name="T96" fmla="*/ 43 w 266"/>
                <a:gd name="T97" fmla="*/ 98 h 831"/>
                <a:gd name="T98" fmla="*/ 38 w 266"/>
                <a:gd name="T99" fmla="*/ 92 h 831"/>
                <a:gd name="T100" fmla="*/ 33 w 266"/>
                <a:gd name="T101" fmla="*/ 88 h 831"/>
                <a:gd name="T102" fmla="*/ 24 w 266"/>
                <a:gd name="T103" fmla="*/ 80 h 831"/>
                <a:gd name="T104" fmla="*/ 17 w 266"/>
                <a:gd name="T105" fmla="*/ 73 h 831"/>
                <a:gd name="T106" fmla="*/ 15 w 266"/>
                <a:gd name="T107" fmla="*/ 17 h 831"/>
                <a:gd name="T108" fmla="*/ 72 w 266"/>
                <a:gd name="T109" fmla="*/ 15 h 831"/>
                <a:gd name="T110" fmla="*/ 74 w 266"/>
                <a:gd name="T111" fmla="*/ 1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" h="831">
                  <a:moveTo>
                    <a:pt x="74" y="17"/>
                  </a:moveTo>
                  <a:cubicBezTo>
                    <a:pt x="74" y="17"/>
                    <a:pt x="76" y="20"/>
                    <a:pt x="81" y="24"/>
                  </a:cubicBezTo>
                  <a:cubicBezTo>
                    <a:pt x="83" y="27"/>
                    <a:pt x="85" y="30"/>
                    <a:pt x="88" y="33"/>
                  </a:cubicBezTo>
                  <a:cubicBezTo>
                    <a:pt x="90" y="35"/>
                    <a:pt x="91" y="36"/>
                    <a:pt x="93" y="39"/>
                  </a:cubicBezTo>
                  <a:cubicBezTo>
                    <a:pt x="95" y="41"/>
                    <a:pt x="97" y="43"/>
                    <a:pt x="99" y="45"/>
                  </a:cubicBezTo>
                  <a:cubicBezTo>
                    <a:pt x="103" y="50"/>
                    <a:pt x="108" y="56"/>
                    <a:pt x="112" y="62"/>
                  </a:cubicBezTo>
                  <a:cubicBezTo>
                    <a:pt x="117" y="67"/>
                    <a:pt x="122" y="74"/>
                    <a:pt x="127" y="81"/>
                  </a:cubicBezTo>
                  <a:cubicBezTo>
                    <a:pt x="132" y="88"/>
                    <a:pt x="137" y="95"/>
                    <a:pt x="143" y="103"/>
                  </a:cubicBezTo>
                  <a:cubicBezTo>
                    <a:pt x="148" y="111"/>
                    <a:pt x="153" y="119"/>
                    <a:pt x="159" y="128"/>
                  </a:cubicBezTo>
                  <a:cubicBezTo>
                    <a:pt x="170" y="146"/>
                    <a:pt x="181" y="166"/>
                    <a:pt x="192" y="187"/>
                  </a:cubicBezTo>
                  <a:cubicBezTo>
                    <a:pt x="203" y="208"/>
                    <a:pt x="213" y="232"/>
                    <a:pt x="222" y="256"/>
                  </a:cubicBezTo>
                  <a:cubicBezTo>
                    <a:pt x="231" y="280"/>
                    <a:pt x="239" y="306"/>
                    <a:pt x="245" y="332"/>
                  </a:cubicBezTo>
                  <a:cubicBezTo>
                    <a:pt x="252" y="359"/>
                    <a:pt x="257" y="386"/>
                    <a:pt x="260" y="413"/>
                  </a:cubicBezTo>
                  <a:cubicBezTo>
                    <a:pt x="264" y="440"/>
                    <a:pt x="265" y="468"/>
                    <a:pt x="266" y="494"/>
                  </a:cubicBezTo>
                  <a:cubicBezTo>
                    <a:pt x="266" y="521"/>
                    <a:pt x="265" y="548"/>
                    <a:pt x="262" y="573"/>
                  </a:cubicBezTo>
                  <a:cubicBezTo>
                    <a:pt x="261" y="586"/>
                    <a:pt x="259" y="598"/>
                    <a:pt x="257" y="610"/>
                  </a:cubicBezTo>
                  <a:cubicBezTo>
                    <a:pt x="255" y="622"/>
                    <a:pt x="253" y="634"/>
                    <a:pt x="251" y="645"/>
                  </a:cubicBezTo>
                  <a:cubicBezTo>
                    <a:pt x="249" y="651"/>
                    <a:pt x="248" y="657"/>
                    <a:pt x="247" y="662"/>
                  </a:cubicBezTo>
                  <a:cubicBezTo>
                    <a:pt x="245" y="668"/>
                    <a:pt x="244" y="673"/>
                    <a:pt x="243" y="678"/>
                  </a:cubicBezTo>
                  <a:cubicBezTo>
                    <a:pt x="240" y="689"/>
                    <a:pt x="237" y="699"/>
                    <a:pt x="234" y="708"/>
                  </a:cubicBezTo>
                  <a:cubicBezTo>
                    <a:pt x="228" y="728"/>
                    <a:pt x="221" y="745"/>
                    <a:pt x="215" y="760"/>
                  </a:cubicBezTo>
                  <a:cubicBezTo>
                    <a:pt x="212" y="768"/>
                    <a:pt x="209" y="775"/>
                    <a:pt x="206" y="781"/>
                  </a:cubicBezTo>
                  <a:cubicBezTo>
                    <a:pt x="203" y="788"/>
                    <a:pt x="200" y="793"/>
                    <a:pt x="198" y="799"/>
                  </a:cubicBezTo>
                  <a:cubicBezTo>
                    <a:pt x="197" y="801"/>
                    <a:pt x="195" y="804"/>
                    <a:pt x="194" y="806"/>
                  </a:cubicBezTo>
                  <a:cubicBezTo>
                    <a:pt x="193" y="808"/>
                    <a:pt x="192" y="811"/>
                    <a:pt x="191" y="813"/>
                  </a:cubicBezTo>
                  <a:cubicBezTo>
                    <a:pt x="189" y="817"/>
                    <a:pt x="187" y="820"/>
                    <a:pt x="186" y="823"/>
                  </a:cubicBezTo>
                  <a:cubicBezTo>
                    <a:pt x="183" y="828"/>
                    <a:pt x="181" y="831"/>
                    <a:pt x="181" y="831"/>
                  </a:cubicBezTo>
                  <a:cubicBezTo>
                    <a:pt x="181" y="831"/>
                    <a:pt x="182" y="828"/>
                    <a:pt x="185" y="822"/>
                  </a:cubicBezTo>
                  <a:cubicBezTo>
                    <a:pt x="186" y="820"/>
                    <a:pt x="187" y="816"/>
                    <a:pt x="189" y="812"/>
                  </a:cubicBezTo>
                  <a:cubicBezTo>
                    <a:pt x="190" y="810"/>
                    <a:pt x="191" y="808"/>
                    <a:pt x="192" y="805"/>
                  </a:cubicBezTo>
                  <a:cubicBezTo>
                    <a:pt x="193" y="803"/>
                    <a:pt x="194" y="800"/>
                    <a:pt x="195" y="797"/>
                  </a:cubicBezTo>
                  <a:cubicBezTo>
                    <a:pt x="197" y="792"/>
                    <a:pt x="199" y="786"/>
                    <a:pt x="201" y="779"/>
                  </a:cubicBezTo>
                  <a:cubicBezTo>
                    <a:pt x="203" y="773"/>
                    <a:pt x="206" y="765"/>
                    <a:pt x="208" y="758"/>
                  </a:cubicBezTo>
                  <a:cubicBezTo>
                    <a:pt x="213" y="742"/>
                    <a:pt x="218" y="725"/>
                    <a:pt x="222" y="705"/>
                  </a:cubicBezTo>
                  <a:cubicBezTo>
                    <a:pt x="224" y="696"/>
                    <a:pt x="226" y="685"/>
                    <a:pt x="228" y="675"/>
                  </a:cubicBezTo>
                  <a:cubicBezTo>
                    <a:pt x="229" y="670"/>
                    <a:pt x="229" y="664"/>
                    <a:pt x="230" y="659"/>
                  </a:cubicBezTo>
                  <a:cubicBezTo>
                    <a:pt x="231" y="653"/>
                    <a:pt x="232" y="648"/>
                    <a:pt x="232" y="642"/>
                  </a:cubicBezTo>
                  <a:cubicBezTo>
                    <a:pt x="233" y="631"/>
                    <a:pt x="235" y="620"/>
                    <a:pt x="235" y="608"/>
                  </a:cubicBezTo>
                  <a:cubicBezTo>
                    <a:pt x="236" y="596"/>
                    <a:pt x="237" y="584"/>
                    <a:pt x="237" y="572"/>
                  </a:cubicBezTo>
                  <a:cubicBezTo>
                    <a:pt x="237" y="547"/>
                    <a:pt x="236" y="522"/>
                    <a:pt x="233" y="496"/>
                  </a:cubicBezTo>
                  <a:cubicBezTo>
                    <a:pt x="231" y="471"/>
                    <a:pt x="227" y="445"/>
                    <a:pt x="221" y="420"/>
                  </a:cubicBezTo>
                  <a:cubicBezTo>
                    <a:pt x="215" y="395"/>
                    <a:pt x="208" y="370"/>
                    <a:pt x="200" y="346"/>
                  </a:cubicBezTo>
                  <a:cubicBezTo>
                    <a:pt x="191" y="322"/>
                    <a:pt x="182" y="299"/>
                    <a:pt x="172" y="277"/>
                  </a:cubicBezTo>
                  <a:cubicBezTo>
                    <a:pt x="161" y="256"/>
                    <a:pt x="150" y="235"/>
                    <a:pt x="138" y="217"/>
                  </a:cubicBezTo>
                  <a:cubicBezTo>
                    <a:pt x="127" y="198"/>
                    <a:pt x="115" y="181"/>
                    <a:pt x="104" y="166"/>
                  </a:cubicBezTo>
                  <a:cubicBezTo>
                    <a:pt x="98" y="159"/>
                    <a:pt x="92" y="151"/>
                    <a:pt x="87" y="145"/>
                  </a:cubicBezTo>
                  <a:cubicBezTo>
                    <a:pt x="81" y="138"/>
                    <a:pt x="76" y="132"/>
                    <a:pt x="71" y="126"/>
                  </a:cubicBezTo>
                  <a:cubicBezTo>
                    <a:pt x="65" y="120"/>
                    <a:pt x="60" y="115"/>
                    <a:pt x="56" y="110"/>
                  </a:cubicBezTo>
                  <a:cubicBezTo>
                    <a:pt x="51" y="106"/>
                    <a:pt x="47" y="102"/>
                    <a:pt x="43" y="98"/>
                  </a:cubicBezTo>
                  <a:cubicBezTo>
                    <a:pt x="42" y="96"/>
                    <a:pt x="40" y="94"/>
                    <a:pt x="38" y="92"/>
                  </a:cubicBezTo>
                  <a:cubicBezTo>
                    <a:pt x="36" y="91"/>
                    <a:pt x="34" y="89"/>
                    <a:pt x="33" y="88"/>
                  </a:cubicBezTo>
                  <a:cubicBezTo>
                    <a:pt x="30" y="84"/>
                    <a:pt x="27" y="82"/>
                    <a:pt x="24" y="80"/>
                  </a:cubicBezTo>
                  <a:cubicBezTo>
                    <a:pt x="20" y="75"/>
                    <a:pt x="17" y="73"/>
                    <a:pt x="17" y="73"/>
                  </a:cubicBezTo>
                  <a:cubicBezTo>
                    <a:pt x="1" y="58"/>
                    <a:pt x="0" y="33"/>
                    <a:pt x="15" y="17"/>
                  </a:cubicBezTo>
                  <a:cubicBezTo>
                    <a:pt x="30" y="1"/>
                    <a:pt x="55" y="0"/>
                    <a:pt x="72" y="15"/>
                  </a:cubicBezTo>
                  <a:cubicBezTo>
                    <a:pt x="72" y="15"/>
                    <a:pt x="73" y="16"/>
                    <a:pt x="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11">
              <a:extLst>
                <a:ext uri="{FF2B5EF4-FFF2-40B4-BE49-F238E27FC236}">
                  <a16:creationId xmlns:a16="http://schemas.microsoft.com/office/drawing/2014/main" id="{1FC06593-F645-4D2F-BE86-6EC239BE5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825" y="3535520"/>
              <a:ext cx="235399" cy="217136"/>
            </a:xfrm>
            <a:custGeom>
              <a:avLst/>
              <a:gdLst>
                <a:gd name="T0" fmla="*/ 93 w 232"/>
                <a:gd name="T1" fmla="*/ 214 h 214"/>
                <a:gd name="T2" fmla="*/ 0 w 232"/>
                <a:gd name="T3" fmla="*/ 0 h 214"/>
                <a:gd name="T4" fmla="*/ 232 w 232"/>
                <a:gd name="T5" fmla="*/ 27 h 214"/>
                <a:gd name="T6" fmla="*/ 93 w 232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14">
                  <a:moveTo>
                    <a:pt x="93" y="214"/>
                  </a:moveTo>
                  <a:lnTo>
                    <a:pt x="0" y="0"/>
                  </a:lnTo>
                  <a:lnTo>
                    <a:pt x="232" y="27"/>
                  </a:lnTo>
                  <a:lnTo>
                    <a:pt x="93" y="2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12">
              <a:extLst>
                <a:ext uri="{FF2B5EF4-FFF2-40B4-BE49-F238E27FC236}">
                  <a16:creationId xmlns:a16="http://schemas.microsoft.com/office/drawing/2014/main" id="{506BD04A-D482-4738-BFA3-F9F9D55C7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960" y="2866864"/>
              <a:ext cx="253663" cy="550957"/>
            </a:xfrm>
            <a:custGeom>
              <a:avLst/>
              <a:gdLst>
                <a:gd name="T0" fmla="*/ 300 w 320"/>
                <a:gd name="T1" fmla="*/ 65 h 698"/>
                <a:gd name="T2" fmla="*/ 293 w 320"/>
                <a:gd name="T3" fmla="*/ 69 h 698"/>
                <a:gd name="T4" fmla="*/ 284 w 320"/>
                <a:gd name="T5" fmla="*/ 75 h 698"/>
                <a:gd name="T6" fmla="*/ 279 w 320"/>
                <a:gd name="T7" fmla="*/ 78 h 698"/>
                <a:gd name="T8" fmla="*/ 273 w 320"/>
                <a:gd name="T9" fmla="*/ 82 h 698"/>
                <a:gd name="T10" fmla="*/ 260 w 320"/>
                <a:gd name="T11" fmla="*/ 91 h 698"/>
                <a:gd name="T12" fmla="*/ 244 w 320"/>
                <a:gd name="T13" fmla="*/ 102 h 698"/>
                <a:gd name="T14" fmla="*/ 227 w 320"/>
                <a:gd name="T15" fmla="*/ 115 h 698"/>
                <a:gd name="T16" fmla="*/ 208 w 320"/>
                <a:gd name="T17" fmla="*/ 131 h 698"/>
                <a:gd name="T18" fmla="*/ 169 w 320"/>
                <a:gd name="T19" fmla="*/ 169 h 698"/>
                <a:gd name="T20" fmla="*/ 130 w 320"/>
                <a:gd name="T21" fmla="*/ 216 h 698"/>
                <a:gd name="T22" fmla="*/ 93 w 320"/>
                <a:gd name="T23" fmla="*/ 271 h 698"/>
                <a:gd name="T24" fmla="*/ 62 w 320"/>
                <a:gd name="T25" fmla="*/ 332 h 698"/>
                <a:gd name="T26" fmla="*/ 39 w 320"/>
                <a:gd name="T27" fmla="*/ 397 h 698"/>
                <a:gd name="T28" fmla="*/ 23 w 320"/>
                <a:gd name="T29" fmla="*/ 462 h 698"/>
                <a:gd name="T30" fmla="*/ 19 w 320"/>
                <a:gd name="T31" fmla="*/ 494 h 698"/>
                <a:gd name="T32" fmla="*/ 16 w 320"/>
                <a:gd name="T33" fmla="*/ 525 h 698"/>
                <a:gd name="T34" fmla="*/ 15 w 320"/>
                <a:gd name="T35" fmla="*/ 554 h 698"/>
                <a:gd name="T36" fmla="*/ 15 w 320"/>
                <a:gd name="T37" fmla="*/ 582 h 698"/>
                <a:gd name="T38" fmla="*/ 18 w 320"/>
                <a:gd name="T39" fmla="*/ 630 h 698"/>
                <a:gd name="T40" fmla="*/ 21 w 320"/>
                <a:gd name="T41" fmla="*/ 649 h 698"/>
                <a:gd name="T42" fmla="*/ 24 w 320"/>
                <a:gd name="T43" fmla="*/ 666 h 698"/>
                <a:gd name="T44" fmla="*/ 25 w 320"/>
                <a:gd name="T45" fmla="*/ 674 h 698"/>
                <a:gd name="T46" fmla="*/ 26 w 320"/>
                <a:gd name="T47" fmla="*/ 680 h 698"/>
                <a:gd name="T48" fmla="*/ 29 w 320"/>
                <a:gd name="T49" fmla="*/ 690 h 698"/>
                <a:gd name="T50" fmla="*/ 30 w 320"/>
                <a:gd name="T51" fmla="*/ 698 h 698"/>
                <a:gd name="T52" fmla="*/ 28 w 320"/>
                <a:gd name="T53" fmla="*/ 690 h 698"/>
                <a:gd name="T54" fmla="*/ 25 w 320"/>
                <a:gd name="T55" fmla="*/ 680 h 698"/>
                <a:gd name="T56" fmla="*/ 23 w 320"/>
                <a:gd name="T57" fmla="*/ 674 h 698"/>
                <a:gd name="T58" fmla="*/ 21 w 320"/>
                <a:gd name="T59" fmla="*/ 667 h 698"/>
                <a:gd name="T60" fmla="*/ 17 w 320"/>
                <a:gd name="T61" fmla="*/ 650 h 698"/>
                <a:gd name="T62" fmla="*/ 12 w 320"/>
                <a:gd name="T63" fmla="*/ 630 h 698"/>
                <a:gd name="T64" fmla="*/ 5 w 320"/>
                <a:gd name="T65" fmla="*/ 582 h 698"/>
                <a:gd name="T66" fmla="*/ 2 w 320"/>
                <a:gd name="T67" fmla="*/ 554 h 698"/>
                <a:gd name="T68" fmla="*/ 1 w 320"/>
                <a:gd name="T69" fmla="*/ 524 h 698"/>
                <a:gd name="T70" fmla="*/ 1 w 320"/>
                <a:gd name="T71" fmla="*/ 493 h 698"/>
                <a:gd name="T72" fmla="*/ 3 w 320"/>
                <a:gd name="T73" fmla="*/ 460 h 698"/>
                <a:gd name="T74" fmla="*/ 13 w 320"/>
                <a:gd name="T75" fmla="*/ 391 h 698"/>
                <a:gd name="T76" fmla="*/ 32 w 320"/>
                <a:gd name="T77" fmla="*/ 321 h 698"/>
                <a:gd name="T78" fmla="*/ 59 w 320"/>
                <a:gd name="T79" fmla="*/ 253 h 698"/>
                <a:gd name="T80" fmla="*/ 93 w 320"/>
                <a:gd name="T81" fmla="*/ 191 h 698"/>
                <a:gd name="T82" fmla="*/ 131 w 320"/>
                <a:gd name="T83" fmla="*/ 137 h 698"/>
                <a:gd name="T84" fmla="*/ 170 w 320"/>
                <a:gd name="T85" fmla="*/ 91 h 698"/>
                <a:gd name="T86" fmla="*/ 189 w 320"/>
                <a:gd name="T87" fmla="*/ 72 h 698"/>
                <a:gd name="T88" fmla="*/ 207 w 320"/>
                <a:gd name="T89" fmla="*/ 56 h 698"/>
                <a:gd name="T90" fmla="*/ 223 w 320"/>
                <a:gd name="T91" fmla="*/ 42 h 698"/>
                <a:gd name="T92" fmla="*/ 237 w 320"/>
                <a:gd name="T93" fmla="*/ 31 h 698"/>
                <a:gd name="T94" fmla="*/ 244 w 320"/>
                <a:gd name="T95" fmla="*/ 26 h 698"/>
                <a:gd name="T96" fmla="*/ 249 w 320"/>
                <a:gd name="T97" fmla="*/ 22 h 698"/>
                <a:gd name="T98" fmla="*/ 257 w 320"/>
                <a:gd name="T99" fmla="*/ 16 h 698"/>
                <a:gd name="T100" fmla="*/ 264 w 320"/>
                <a:gd name="T101" fmla="*/ 11 h 698"/>
                <a:gd name="T102" fmla="*/ 310 w 320"/>
                <a:gd name="T103" fmla="*/ 18 h 698"/>
                <a:gd name="T104" fmla="*/ 302 w 320"/>
                <a:gd name="T105" fmla="*/ 63 h 698"/>
                <a:gd name="T106" fmla="*/ 300 w 320"/>
                <a:gd name="T107" fmla="*/ 6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0" h="698">
                  <a:moveTo>
                    <a:pt x="300" y="65"/>
                  </a:moveTo>
                  <a:cubicBezTo>
                    <a:pt x="300" y="65"/>
                    <a:pt x="298" y="67"/>
                    <a:pt x="293" y="69"/>
                  </a:cubicBezTo>
                  <a:cubicBezTo>
                    <a:pt x="290" y="71"/>
                    <a:pt x="288" y="73"/>
                    <a:pt x="284" y="75"/>
                  </a:cubicBezTo>
                  <a:cubicBezTo>
                    <a:pt x="282" y="76"/>
                    <a:pt x="280" y="77"/>
                    <a:pt x="279" y="78"/>
                  </a:cubicBezTo>
                  <a:cubicBezTo>
                    <a:pt x="277" y="79"/>
                    <a:pt x="275" y="80"/>
                    <a:pt x="273" y="82"/>
                  </a:cubicBezTo>
                  <a:cubicBezTo>
                    <a:pt x="269" y="84"/>
                    <a:pt x="265" y="87"/>
                    <a:pt x="260" y="91"/>
                  </a:cubicBezTo>
                  <a:cubicBezTo>
                    <a:pt x="255" y="94"/>
                    <a:pt x="250" y="98"/>
                    <a:pt x="244" y="102"/>
                  </a:cubicBezTo>
                  <a:cubicBezTo>
                    <a:pt x="239" y="106"/>
                    <a:pt x="233" y="110"/>
                    <a:pt x="227" y="115"/>
                  </a:cubicBezTo>
                  <a:cubicBezTo>
                    <a:pt x="221" y="120"/>
                    <a:pt x="215" y="125"/>
                    <a:pt x="208" y="131"/>
                  </a:cubicBezTo>
                  <a:cubicBezTo>
                    <a:pt x="196" y="142"/>
                    <a:pt x="182" y="155"/>
                    <a:pt x="169" y="169"/>
                  </a:cubicBezTo>
                  <a:cubicBezTo>
                    <a:pt x="156" y="183"/>
                    <a:pt x="143" y="199"/>
                    <a:pt x="130" y="216"/>
                  </a:cubicBezTo>
                  <a:cubicBezTo>
                    <a:pt x="117" y="233"/>
                    <a:pt x="105" y="252"/>
                    <a:pt x="93" y="271"/>
                  </a:cubicBezTo>
                  <a:cubicBezTo>
                    <a:pt x="82" y="291"/>
                    <a:pt x="72" y="311"/>
                    <a:pt x="62" y="332"/>
                  </a:cubicBezTo>
                  <a:cubicBezTo>
                    <a:pt x="53" y="353"/>
                    <a:pt x="45" y="375"/>
                    <a:pt x="39" y="397"/>
                  </a:cubicBezTo>
                  <a:cubicBezTo>
                    <a:pt x="32" y="419"/>
                    <a:pt x="27" y="441"/>
                    <a:pt x="23" y="462"/>
                  </a:cubicBezTo>
                  <a:cubicBezTo>
                    <a:pt x="22" y="473"/>
                    <a:pt x="20" y="484"/>
                    <a:pt x="19" y="494"/>
                  </a:cubicBezTo>
                  <a:cubicBezTo>
                    <a:pt x="17" y="505"/>
                    <a:pt x="17" y="515"/>
                    <a:pt x="16" y="525"/>
                  </a:cubicBezTo>
                  <a:cubicBezTo>
                    <a:pt x="15" y="535"/>
                    <a:pt x="15" y="545"/>
                    <a:pt x="15" y="554"/>
                  </a:cubicBezTo>
                  <a:cubicBezTo>
                    <a:pt x="15" y="564"/>
                    <a:pt x="14" y="573"/>
                    <a:pt x="15" y="582"/>
                  </a:cubicBezTo>
                  <a:cubicBezTo>
                    <a:pt x="15" y="599"/>
                    <a:pt x="17" y="615"/>
                    <a:pt x="18" y="630"/>
                  </a:cubicBezTo>
                  <a:cubicBezTo>
                    <a:pt x="19" y="637"/>
                    <a:pt x="20" y="643"/>
                    <a:pt x="21" y="649"/>
                  </a:cubicBezTo>
                  <a:cubicBezTo>
                    <a:pt x="22" y="656"/>
                    <a:pt x="23" y="661"/>
                    <a:pt x="24" y="666"/>
                  </a:cubicBezTo>
                  <a:cubicBezTo>
                    <a:pt x="24" y="669"/>
                    <a:pt x="25" y="671"/>
                    <a:pt x="25" y="674"/>
                  </a:cubicBezTo>
                  <a:cubicBezTo>
                    <a:pt x="26" y="676"/>
                    <a:pt x="26" y="678"/>
                    <a:pt x="26" y="680"/>
                  </a:cubicBezTo>
                  <a:cubicBezTo>
                    <a:pt x="27" y="684"/>
                    <a:pt x="28" y="687"/>
                    <a:pt x="29" y="690"/>
                  </a:cubicBezTo>
                  <a:cubicBezTo>
                    <a:pt x="30" y="695"/>
                    <a:pt x="30" y="698"/>
                    <a:pt x="30" y="698"/>
                  </a:cubicBezTo>
                  <a:cubicBezTo>
                    <a:pt x="30" y="698"/>
                    <a:pt x="30" y="695"/>
                    <a:pt x="28" y="690"/>
                  </a:cubicBezTo>
                  <a:cubicBezTo>
                    <a:pt x="27" y="687"/>
                    <a:pt x="26" y="684"/>
                    <a:pt x="25" y="680"/>
                  </a:cubicBezTo>
                  <a:cubicBezTo>
                    <a:pt x="24" y="678"/>
                    <a:pt x="24" y="676"/>
                    <a:pt x="23" y="674"/>
                  </a:cubicBezTo>
                  <a:cubicBezTo>
                    <a:pt x="22" y="672"/>
                    <a:pt x="22" y="669"/>
                    <a:pt x="21" y="667"/>
                  </a:cubicBezTo>
                  <a:cubicBezTo>
                    <a:pt x="20" y="662"/>
                    <a:pt x="18" y="656"/>
                    <a:pt x="17" y="650"/>
                  </a:cubicBezTo>
                  <a:cubicBezTo>
                    <a:pt x="15" y="644"/>
                    <a:pt x="14" y="638"/>
                    <a:pt x="12" y="630"/>
                  </a:cubicBezTo>
                  <a:cubicBezTo>
                    <a:pt x="10" y="616"/>
                    <a:pt x="7" y="600"/>
                    <a:pt x="5" y="582"/>
                  </a:cubicBezTo>
                  <a:cubicBezTo>
                    <a:pt x="4" y="573"/>
                    <a:pt x="3" y="564"/>
                    <a:pt x="2" y="554"/>
                  </a:cubicBezTo>
                  <a:cubicBezTo>
                    <a:pt x="2" y="545"/>
                    <a:pt x="1" y="535"/>
                    <a:pt x="1" y="524"/>
                  </a:cubicBezTo>
                  <a:cubicBezTo>
                    <a:pt x="1" y="514"/>
                    <a:pt x="0" y="504"/>
                    <a:pt x="1" y="493"/>
                  </a:cubicBezTo>
                  <a:cubicBezTo>
                    <a:pt x="1" y="482"/>
                    <a:pt x="2" y="471"/>
                    <a:pt x="3" y="460"/>
                  </a:cubicBezTo>
                  <a:cubicBezTo>
                    <a:pt x="5" y="437"/>
                    <a:pt x="8" y="414"/>
                    <a:pt x="13" y="391"/>
                  </a:cubicBezTo>
                  <a:cubicBezTo>
                    <a:pt x="18" y="367"/>
                    <a:pt x="24" y="344"/>
                    <a:pt x="32" y="321"/>
                  </a:cubicBezTo>
                  <a:cubicBezTo>
                    <a:pt x="40" y="298"/>
                    <a:pt x="49" y="275"/>
                    <a:pt x="59" y="253"/>
                  </a:cubicBezTo>
                  <a:cubicBezTo>
                    <a:pt x="69" y="231"/>
                    <a:pt x="81" y="211"/>
                    <a:pt x="93" y="191"/>
                  </a:cubicBezTo>
                  <a:cubicBezTo>
                    <a:pt x="105" y="172"/>
                    <a:pt x="118" y="153"/>
                    <a:pt x="131" y="137"/>
                  </a:cubicBezTo>
                  <a:cubicBezTo>
                    <a:pt x="144" y="120"/>
                    <a:pt x="158" y="105"/>
                    <a:pt x="170" y="91"/>
                  </a:cubicBezTo>
                  <a:cubicBezTo>
                    <a:pt x="177" y="85"/>
                    <a:pt x="183" y="78"/>
                    <a:pt x="189" y="72"/>
                  </a:cubicBezTo>
                  <a:cubicBezTo>
                    <a:pt x="195" y="67"/>
                    <a:pt x="201" y="61"/>
                    <a:pt x="207" y="56"/>
                  </a:cubicBezTo>
                  <a:cubicBezTo>
                    <a:pt x="213" y="51"/>
                    <a:pt x="218" y="46"/>
                    <a:pt x="223" y="42"/>
                  </a:cubicBezTo>
                  <a:cubicBezTo>
                    <a:pt x="228" y="38"/>
                    <a:pt x="233" y="34"/>
                    <a:pt x="237" y="31"/>
                  </a:cubicBezTo>
                  <a:cubicBezTo>
                    <a:pt x="240" y="29"/>
                    <a:pt x="242" y="27"/>
                    <a:pt x="244" y="26"/>
                  </a:cubicBezTo>
                  <a:cubicBezTo>
                    <a:pt x="246" y="24"/>
                    <a:pt x="247" y="23"/>
                    <a:pt x="249" y="22"/>
                  </a:cubicBezTo>
                  <a:cubicBezTo>
                    <a:pt x="252" y="19"/>
                    <a:pt x="255" y="17"/>
                    <a:pt x="257" y="16"/>
                  </a:cubicBezTo>
                  <a:cubicBezTo>
                    <a:pt x="262" y="13"/>
                    <a:pt x="264" y="11"/>
                    <a:pt x="264" y="11"/>
                  </a:cubicBezTo>
                  <a:cubicBezTo>
                    <a:pt x="279" y="0"/>
                    <a:pt x="299" y="3"/>
                    <a:pt x="310" y="18"/>
                  </a:cubicBezTo>
                  <a:cubicBezTo>
                    <a:pt x="320" y="32"/>
                    <a:pt x="317" y="53"/>
                    <a:pt x="302" y="63"/>
                  </a:cubicBezTo>
                  <a:cubicBezTo>
                    <a:pt x="302" y="64"/>
                    <a:pt x="301" y="65"/>
                    <a:pt x="300" y="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13">
              <a:extLst>
                <a:ext uri="{FF2B5EF4-FFF2-40B4-BE49-F238E27FC236}">
                  <a16:creationId xmlns:a16="http://schemas.microsoft.com/office/drawing/2014/main" id="{24DE6F39-0BF8-4E86-AA1E-83313F4BD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260" y="2825263"/>
              <a:ext cx="188725" cy="171477"/>
            </a:xfrm>
            <a:custGeom>
              <a:avLst/>
              <a:gdLst>
                <a:gd name="T0" fmla="*/ 0 w 186"/>
                <a:gd name="T1" fmla="*/ 0 h 169"/>
                <a:gd name="T2" fmla="*/ 186 w 186"/>
                <a:gd name="T3" fmla="*/ 16 h 169"/>
                <a:gd name="T4" fmla="*/ 80 w 186"/>
                <a:gd name="T5" fmla="*/ 169 h 169"/>
                <a:gd name="T6" fmla="*/ 0 w 186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69">
                  <a:moveTo>
                    <a:pt x="0" y="0"/>
                  </a:moveTo>
                  <a:lnTo>
                    <a:pt x="186" y="16"/>
                  </a:lnTo>
                  <a:lnTo>
                    <a:pt x="80" y="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16">
              <a:extLst>
                <a:ext uri="{FF2B5EF4-FFF2-40B4-BE49-F238E27FC236}">
                  <a16:creationId xmlns:a16="http://schemas.microsoft.com/office/drawing/2014/main" id="{4B002458-79DA-4223-880C-F345552FF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6195" y="5560767"/>
              <a:ext cx="61893" cy="157271"/>
            </a:xfrm>
            <a:custGeom>
              <a:avLst/>
              <a:gdLst>
                <a:gd name="T0" fmla="*/ 50 w 78"/>
                <a:gd name="T1" fmla="*/ 193 h 200"/>
                <a:gd name="T2" fmla="*/ 44 w 78"/>
                <a:gd name="T3" fmla="*/ 187 h 200"/>
                <a:gd name="T4" fmla="*/ 41 w 78"/>
                <a:gd name="T5" fmla="*/ 183 h 200"/>
                <a:gd name="T6" fmla="*/ 38 w 78"/>
                <a:gd name="T7" fmla="*/ 178 h 200"/>
                <a:gd name="T8" fmla="*/ 34 w 78"/>
                <a:gd name="T9" fmla="*/ 173 h 200"/>
                <a:gd name="T10" fmla="*/ 30 w 78"/>
                <a:gd name="T11" fmla="*/ 167 h 200"/>
                <a:gd name="T12" fmla="*/ 22 w 78"/>
                <a:gd name="T13" fmla="*/ 153 h 200"/>
                <a:gd name="T14" fmla="*/ 18 w 78"/>
                <a:gd name="T15" fmla="*/ 145 h 200"/>
                <a:gd name="T16" fmla="*/ 15 w 78"/>
                <a:gd name="T17" fmla="*/ 137 h 200"/>
                <a:gd name="T18" fmla="*/ 11 w 78"/>
                <a:gd name="T19" fmla="*/ 128 h 200"/>
                <a:gd name="T20" fmla="*/ 9 w 78"/>
                <a:gd name="T21" fmla="*/ 119 h 200"/>
                <a:gd name="T22" fmla="*/ 7 w 78"/>
                <a:gd name="T23" fmla="*/ 114 h 200"/>
                <a:gd name="T24" fmla="*/ 6 w 78"/>
                <a:gd name="T25" fmla="*/ 110 h 200"/>
                <a:gd name="T26" fmla="*/ 4 w 78"/>
                <a:gd name="T27" fmla="*/ 100 h 200"/>
                <a:gd name="T28" fmla="*/ 2 w 78"/>
                <a:gd name="T29" fmla="*/ 91 h 200"/>
                <a:gd name="T30" fmla="*/ 1 w 78"/>
                <a:gd name="T31" fmla="*/ 81 h 200"/>
                <a:gd name="T32" fmla="*/ 1 w 78"/>
                <a:gd name="T33" fmla="*/ 76 h 200"/>
                <a:gd name="T34" fmla="*/ 1 w 78"/>
                <a:gd name="T35" fmla="*/ 72 h 200"/>
                <a:gd name="T36" fmla="*/ 0 w 78"/>
                <a:gd name="T37" fmla="*/ 63 h 200"/>
                <a:gd name="T38" fmla="*/ 1 w 78"/>
                <a:gd name="T39" fmla="*/ 46 h 200"/>
                <a:gd name="T40" fmla="*/ 2 w 78"/>
                <a:gd name="T41" fmla="*/ 38 h 200"/>
                <a:gd name="T42" fmla="*/ 3 w 78"/>
                <a:gd name="T43" fmla="*/ 30 h 200"/>
                <a:gd name="T44" fmla="*/ 6 w 78"/>
                <a:gd name="T45" fmla="*/ 18 h 200"/>
                <a:gd name="T46" fmla="*/ 7 w 78"/>
                <a:gd name="T47" fmla="*/ 13 h 200"/>
                <a:gd name="T48" fmla="*/ 9 w 78"/>
                <a:gd name="T49" fmla="*/ 8 h 200"/>
                <a:gd name="T50" fmla="*/ 11 w 78"/>
                <a:gd name="T51" fmla="*/ 0 h 200"/>
                <a:gd name="T52" fmla="*/ 10 w 78"/>
                <a:gd name="T53" fmla="*/ 9 h 200"/>
                <a:gd name="T54" fmla="*/ 9 w 78"/>
                <a:gd name="T55" fmla="*/ 13 h 200"/>
                <a:gd name="T56" fmla="*/ 9 w 78"/>
                <a:gd name="T57" fmla="*/ 18 h 200"/>
                <a:gd name="T58" fmla="*/ 8 w 78"/>
                <a:gd name="T59" fmla="*/ 31 h 200"/>
                <a:gd name="T60" fmla="*/ 8 w 78"/>
                <a:gd name="T61" fmla="*/ 38 h 200"/>
                <a:gd name="T62" fmla="*/ 8 w 78"/>
                <a:gd name="T63" fmla="*/ 46 h 200"/>
                <a:gd name="T64" fmla="*/ 10 w 78"/>
                <a:gd name="T65" fmla="*/ 62 h 200"/>
                <a:gd name="T66" fmla="*/ 11 w 78"/>
                <a:gd name="T67" fmla="*/ 71 h 200"/>
                <a:gd name="T68" fmla="*/ 12 w 78"/>
                <a:gd name="T69" fmla="*/ 75 h 200"/>
                <a:gd name="T70" fmla="*/ 13 w 78"/>
                <a:gd name="T71" fmla="*/ 79 h 200"/>
                <a:gd name="T72" fmla="*/ 15 w 78"/>
                <a:gd name="T73" fmla="*/ 88 h 200"/>
                <a:gd name="T74" fmla="*/ 18 w 78"/>
                <a:gd name="T75" fmla="*/ 96 h 200"/>
                <a:gd name="T76" fmla="*/ 21 w 78"/>
                <a:gd name="T77" fmla="*/ 105 h 200"/>
                <a:gd name="T78" fmla="*/ 23 w 78"/>
                <a:gd name="T79" fmla="*/ 109 h 200"/>
                <a:gd name="T80" fmla="*/ 25 w 78"/>
                <a:gd name="T81" fmla="*/ 113 h 200"/>
                <a:gd name="T82" fmla="*/ 29 w 78"/>
                <a:gd name="T83" fmla="*/ 120 h 200"/>
                <a:gd name="T84" fmla="*/ 33 w 78"/>
                <a:gd name="T85" fmla="*/ 128 h 200"/>
                <a:gd name="T86" fmla="*/ 37 w 78"/>
                <a:gd name="T87" fmla="*/ 135 h 200"/>
                <a:gd name="T88" fmla="*/ 42 w 78"/>
                <a:gd name="T89" fmla="*/ 141 h 200"/>
                <a:gd name="T90" fmla="*/ 50 w 78"/>
                <a:gd name="T91" fmla="*/ 152 h 200"/>
                <a:gd name="T92" fmla="*/ 54 w 78"/>
                <a:gd name="T93" fmla="*/ 157 h 200"/>
                <a:gd name="T94" fmla="*/ 58 w 78"/>
                <a:gd name="T95" fmla="*/ 161 h 200"/>
                <a:gd name="T96" fmla="*/ 62 w 78"/>
                <a:gd name="T97" fmla="*/ 164 h 200"/>
                <a:gd name="T98" fmla="*/ 65 w 78"/>
                <a:gd name="T99" fmla="*/ 167 h 200"/>
                <a:gd name="T100" fmla="*/ 71 w 78"/>
                <a:gd name="T101" fmla="*/ 173 h 200"/>
                <a:gd name="T102" fmla="*/ 72 w 78"/>
                <a:gd name="T103" fmla="*/ 194 h 200"/>
                <a:gd name="T104" fmla="*/ 51 w 78"/>
                <a:gd name="T105" fmla="*/ 195 h 200"/>
                <a:gd name="T106" fmla="*/ 50 w 78"/>
                <a:gd name="T107" fmla="*/ 19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200">
                  <a:moveTo>
                    <a:pt x="50" y="193"/>
                  </a:moveTo>
                  <a:cubicBezTo>
                    <a:pt x="50" y="193"/>
                    <a:pt x="48" y="191"/>
                    <a:pt x="44" y="187"/>
                  </a:cubicBezTo>
                  <a:cubicBezTo>
                    <a:pt x="43" y="185"/>
                    <a:pt x="42" y="184"/>
                    <a:pt x="41" y="183"/>
                  </a:cubicBezTo>
                  <a:cubicBezTo>
                    <a:pt x="40" y="181"/>
                    <a:pt x="39" y="180"/>
                    <a:pt x="38" y="178"/>
                  </a:cubicBezTo>
                  <a:cubicBezTo>
                    <a:pt x="37" y="177"/>
                    <a:pt x="35" y="175"/>
                    <a:pt x="34" y="173"/>
                  </a:cubicBezTo>
                  <a:cubicBezTo>
                    <a:pt x="33" y="171"/>
                    <a:pt x="31" y="169"/>
                    <a:pt x="30" y="167"/>
                  </a:cubicBezTo>
                  <a:cubicBezTo>
                    <a:pt x="27" y="163"/>
                    <a:pt x="25" y="158"/>
                    <a:pt x="22" y="153"/>
                  </a:cubicBezTo>
                  <a:cubicBezTo>
                    <a:pt x="21" y="150"/>
                    <a:pt x="20" y="148"/>
                    <a:pt x="18" y="145"/>
                  </a:cubicBezTo>
                  <a:cubicBezTo>
                    <a:pt x="17" y="142"/>
                    <a:pt x="16" y="140"/>
                    <a:pt x="15" y="137"/>
                  </a:cubicBezTo>
                  <a:cubicBezTo>
                    <a:pt x="14" y="134"/>
                    <a:pt x="13" y="131"/>
                    <a:pt x="11" y="128"/>
                  </a:cubicBezTo>
                  <a:cubicBezTo>
                    <a:pt x="10" y="125"/>
                    <a:pt x="10" y="122"/>
                    <a:pt x="9" y="119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5" y="106"/>
                    <a:pt x="4" y="103"/>
                    <a:pt x="4" y="100"/>
                  </a:cubicBezTo>
                  <a:cubicBezTo>
                    <a:pt x="3" y="97"/>
                    <a:pt x="3" y="94"/>
                    <a:pt x="2" y="91"/>
                  </a:cubicBezTo>
                  <a:cubicBezTo>
                    <a:pt x="2" y="87"/>
                    <a:pt x="2" y="84"/>
                    <a:pt x="1" y="81"/>
                  </a:cubicBezTo>
                  <a:cubicBezTo>
                    <a:pt x="1" y="80"/>
                    <a:pt x="1" y="78"/>
                    <a:pt x="1" y="76"/>
                  </a:cubicBezTo>
                  <a:cubicBezTo>
                    <a:pt x="1" y="75"/>
                    <a:pt x="1" y="73"/>
                    <a:pt x="1" y="72"/>
                  </a:cubicBezTo>
                  <a:cubicBezTo>
                    <a:pt x="1" y="69"/>
                    <a:pt x="0" y="66"/>
                    <a:pt x="0" y="63"/>
                  </a:cubicBezTo>
                  <a:cubicBezTo>
                    <a:pt x="1" y="57"/>
                    <a:pt x="1" y="51"/>
                    <a:pt x="1" y="46"/>
                  </a:cubicBezTo>
                  <a:cubicBezTo>
                    <a:pt x="2" y="43"/>
                    <a:pt x="2" y="40"/>
                    <a:pt x="2" y="38"/>
                  </a:cubicBezTo>
                  <a:cubicBezTo>
                    <a:pt x="3" y="35"/>
                    <a:pt x="3" y="33"/>
                    <a:pt x="3" y="30"/>
                  </a:cubicBezTo>
                  <a:cubicBezTo>
                    <a:pt x="4" y="26"/>
                    <a:pt x="5" y="22"/>
                    <a:pt x="6" y="18"/>
                  </a:cubicBezTo>
                  <a:cubicBezTo>
                    <a:pt x="6" y="16"/>
                    <a:pt x="7" y="14"/>
                    <a:pt x="7" y="13"/>
                  </a:cubicBezTo>
                  <a:cubicBezTo>
                    <a:pt x="8" y="11"/>
                    <a:pt x="8" y="10"/>
                    <a:pt x="9" y="8"/>
                  </a:cubicBezTo>
                  <a:cubicBezTo>
                    <a:pt x="10" y="3"/>
                    <a:pt x="11" y="0"/>
                    <a:pt x="11" y="0"/>
                  </a:cubicBezTo>
                  <a:cubicBezTo>
                    <a:pt x="11" y="0"/>
                    <a:pt x="11" y="3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8" y="22"/>
                    <a:pt x="8" y="26"/>
                    <a:pt x="8" y="31"/>
                  </a:cubicBezTo>
                  <a:cubicBezTo>
                    <a:pt x="8" y="33"/>
                    <a:pt x="8" y="36"/>
                    <a:pt x="8" y="38"/>
                  </a:cubicBezTo>
                  <a:cubicBezTo>
                    <a:pt x="8" y="41"/>
                    <a:pt x="8" y="43"/>
                    <a:pt x="8" y="46"/>
                  </a:cubicBezTo>
                  <a:cubicBezTo>
                    <a:pt x="8" y="51"/>
                    <a:pt x="9" y="56"/>
                    <a:pt x="10" y="62"/>
                  </a:cubicBezTo>
                  <a:cubicBezTo>
                    <a:pt x="10" y="65"/>
                    <a:pt x="11" y="68"/>
                    <a:pt x="11" y="71"/>
                  </a:cubicBezTo>
                  <a:cubicBezTo>
                    <a:pt x="11" y="72"/>
                    <a:pt x="12" y="73"/>
                    <a:pt x="12" y="75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2"/>
                    <a:pt x="14" y="85"/>
                    <a:pt x="15" y="88"/>
                  </a:cubicBezTo>
                  <a:cubicBezTo>
                    <a:pt x="16" y="91"/>
                    <a:pt x="17" y="93"/>
                    <a:pt x="18" y="96"/>
                  </a:cubicBezTo>
                  <a:cubicBezTo>
                    <a:pt x="19" y="99"/>
                    <a:pt x="20" y="102"/>
                    <a:pt x="21" y="105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5"/>
                    <a:pt x="27" y="118"/>
                    <a:pt x="29" y="120"/>
                  </a:cubicBezTo>
                  <a:cubicBezTo>
                    <a:pt x="30" y="123"/>
                    <a:pt x="32" y="125"/>
                    <a:pt x="33" y="128"/>
                  </a:cubicBezTo>
                  <a:cubicBezTo>
                    <a:pt x="34" y="130"/>
                    <a:pt x="36" y="132"/>
                    <a:pt x="37" y="135"/>
                  </a:cubicBezTo>
                  <a:cubicBezTo>
                    <a:pt x="39" y="137"/>
                    <a:pt x="40" y="139"/>
                    <a:pt x="42" y="141"/>
                  </a:cubicBezTo>
                  <a:cubicBezTo>
                    <a:pt x="45" y="145"/>
                    <a:pt x="47" y="149"/>
                    <a:pt x="50" y="152"/>
                  </a:cubicBezTo>
                  <a:cubicBezTo>
                    <a:pt x="52" y="154"/>
                    <a:pt x="53" y="155"/>
                    <a:pt x="54" y="157"/>
                  </a:cubicBezTo>
                  <a:cubicBezTo>
                    <a:pt x="56" y="158"/>
                    <a:pt x="57" y="159"/>
                    <a:pt x="58" y="161"/>
                  </a:cubicBezTo>
                  <a:cubicBezTo>
                    <a:pt x="59" y="162"/>
                    <a:pt x="61" y="163"/>
                    <a:pt x="62" y="164"/>
                  </a:cubicBezTo>
                  <a:cubicBezTo>
                    <a:pt x="63" y="165"/>
                    <a:pt x="64" y="166"/>
                    <a:pt x="65" y="167"/>
                  </a:cubicBezTo>
                  <a:cubicBezTo>
                    <a:pt x="69" y="171"/>
                    <a:pt x="71" y="173"/>
                    <a:pt x="71" y="173"/>
                  </a:cubicBezTo>
                  <a:cubicBezTo>
                    <a:pt x="77" y="178"/>
                    <a:pt x="78" y="188"/>
                    <a:pt x="72" y="194"/>
                  </a:cubicBezTo>
                  <a:cubicBezTo>
                    <a:pt x="67" y="200"/>
                    <a:pt x="57" y="200"/>
                    <a:pt x="51" y="195"/>
                  </a:cubicBezTo>
                  <a:cubicBezTo>
                    <a:pt x="51" y="194"/>
                    <a:pt x="50" y="194"/>
                    <a:pt x="50" y="193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17">
              <a:extLst>
                <a:ext uri="{FF2B5EF4-FFF2-40B4-BE49-F238E27FC236}">
                  <a16:creationId xmlns:a16="http://schemas.microsoft.com/office/drawing/2014/main" id="{D42BD83F-F99B-4285-B482-84D94CF20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27" y="5650056"/>
              <a:ext cx="103495" cy="92334"/>
            </a:xfrm>
            <a:custGeom>
              <a:avLst/>
              <a:gdLst>
                <a:gd name="T0" fmla="*/ 54 w 102"/>
                <a:gd name="T1" fmla="*/ 0 h 91"/>
                <a:gd name="T2" fmla="*/ 102 w 102"/>
                <a:gd name="T3" fmla="*/ 91 h 91"/>
                <a:gd name="T4" fmla="*/ 0 w 102"/>
                <a:gd name="T5" fmla="*/ 87 h 91"/>
                <a:gd name="T6" fmla="*/ 54 w 10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1">
                  <a:moveTo>
                    <a:pt x="54" y="0"/>
                  </a:moveTo>
                  <a:lnTo>
                    <a:pt x="102" y="91"/>
                  </a:lnTo>
                  <a:lnTo>
                    <a:pt x="0" y="8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18">
              <a:extLst>
                <a:ext uri="{FF2B5EF4-FFF2-40B4-BE49-F238E27FC236}">
                  <a16:creationId xmlns:a16="http://schemas.microsoft.com/office/drawing/2014/main" id="{32017F18-4DDD-4EC8-8F70-115E6C022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825" y="2861791"/>
              <a:ext cx="76099" cy="173506"/>
            </a:xfrm>
            <a:custGeom>
              <a:avLst/>
              <a:gdLst>
                <a:gd name="T0" fmla="*/ 4 w 96"/>
                <a:gd name="T1" fmla="*/ 0 h 220"/>
                <a:gd name="T2" fmla="*/ 12 w 96"/>
                <a:gd name="T3" fmla="*/ 5 h 220"/>
                <a:gd name="T4" fmla="*/ 16 w 96"/>
                <a:gd name="T5" fmla="*/ 8 h 220"/>
                <a:gd name="T6" fmla="*/ 21 w 96"/>
                <a:gd name="T7" fmla="*/ 11 h 220"/>
                <a:gd name="T8" fmla="*/ 32 w 96"/>
                <a:gd name="T9" fmla="*/ 21 h 220"/>
                <a:gd name="T10" fmla="*/ 38 w 96"/>
                <a:gd name="T11" fmla="*/ 26 h 220"/>
                <a:gd name="T12" fmla="*/ 44 w 96"/>
                <a:gd name="T13" fmla="*/ 33 h 220"/>
                <a:gd name="T14" fmla="*/ 57 w 96"/>
                <a:gd name="T15" fmla="*/ 48 h 220"/>
                <a:gd name="T16" fmla="*/ 63 w 96"/>
                <a:gd name="T17" fmla="*/ 56 h 220"/>
                <a:gd name="T18" fmla="*/ 66 w 96"/>
                <a:gd name="T19" fmla="*/ 61 h 220"/>
                <a:gd name="T20" fmla="*/ 68 w 96"/>
                <a:gd name="T21" fmla="*/ 65 h 220"/>
                <a:gd name="T22" fmla="*/ 74 w 96"/>
                <a:gd name="T23" fmla="*/ 75 h 220"/>
                <a:gd name="T24" fmla="*/ 78 w 96"/>
                <a:gd name="T25" fmla="*/ 85 h 220"/>
                <a:gd name="T26" fmla="*/ 82 w 96"/>
                <a:gd name="T27" fmla="*/ 95 h 220"/>
                <a:gd name="T28" fmla="*/ 84 w 96"/>
                <a:gd name="T29" fmla="*/ 100 h 220"/>
                <a:gd name="T30" fmla="*/ 86 w 96"/>
                <a:gd name="T31" fmla="*/ 105 h 220"/>
                <a:gd name="T32" fmla="*/ 89 w 96"/>
                <a:gd name="T33" fmla="*/ 116 h 220"/>
                <a:gd name="T34" fmla="*/ 91 w 96"/>
                <a:gd name="T35" fmla="*/ 126 h 220"/>
                <a:gd name="T36" fmla="*/ 93 w 96"/>
                <a:gd name="T37" fmla="*/ 136 h 220"/>
                <a:gd name="T38" fmla="*/ 94 w 96"/>
                <a:gd name="T39" fmla="*/ 146 h 220"/>
                <a:gd name="T40" fmla="*/ 95 w 96"/>
                <a:gd name="T41" fmla="*/ 156 h 220"/>
                <a:gd name="T42" fmla="*/ 96 w 96"/>
                <a:gd name="T43" fmla="*/ 164 h 220"/>
                <a:gd name="T44" fmla="*/ 96 w 96"/>
                <a:gd name="T45" fmla="*/ 173 h 220"/>
                <a:gd name="T46" fmla="*/ 95 w 96"/>
                <a:gd name="T47" fmla="*/ 180 h 220"/>
                <a:gd name="T48" fmla="*/ 93 w 96"/>
                <a:gd name="T49" fmla="*/ 192 h 220"/>
                <a:gd name="T50" fmla="*/ 90 w 96"/>
                <a:gd name="T51" fmla="*/ 202 h 220"/>
                <a:gd name="T52" fmla="*/ 62 w 96"/>
                <a:gd name="T53" fmla="*/ 216 h 220"/>
                <a:gd name="T54" fmla="*/ 47 w 96"/>
                <a:gd name="T55" fmla="*/ 193 h 220"/>
                <a:gd name="T56" fmla="*/ 47 w 96"/>
                <a:gd name="T57" fmla="*/ 191 h 220"/>
                <a:gd name="T58" fmla="*/ 48 w 96"/>
                <a:gd name="T59" fmla="*/ 183 h 220"/>
                <a:gd name="T60" fmla="*/ 49 w 96"/>
                <a:gd name="T61" fmla="*/ 179 h 220"/>
                <a:gd name="T62" fmla="*/ 50 w 96"/>
                <a:gd name="T63" fmla="*/ 174 h 220"/>
                <a:gd name="T64" fmla="*/ 51 w 96"/>
                <a:gd name="T65" fmla="*/ 168 h 220"/>
                <a:gd name="T66" fmla="*/ 52 w 96"/>
                <a:gd name="T67" fmla="*/ 161 h 220"/>
                <a:gd name="T68" fmla="*/ 55 w 96"/>
                <a:gd name="T69" fmla="*/ 147 h 220"/>
                <a:gd name="T70" fmla="*/ 56 w 96"/>
                <a:gd name="T71" fmla="*/ 130 h 220"/>
                <a:gd name="T72" fmla="*/ 55 w 96"/>
                <a:gd name="T73" fmla="*/ 121 h 220"/>
                <a:gd name="T74" fmla="*/ 54 w 96"/>
                <a:gd name="T75" fmla="*/ 112 h 220"/>
                <a:gd name="T76" fmla="*/ 54 w 96"/>
                <a:gd name="T77" fmla="*/ 108 h 220"/>
                <a:gd name="T78" fmla="*/ 53 w 96"/>
                <a:gd name="T79" fmla="*/ 103 h 220"/>
                <a:gd name="T80" fmla="*/ 51 w 96"/>
                <a:gd name="T81" fmla="*/ 94 h 220"/>
                <a:gd name="T82" fmla="*/ 49 w 96"/>
                <a:gd name="T83" fmla="*/ 85 h 220"/>
                <a:gd name="T84" fmla="*/ 46 w 96"/>
                <a:gd name="T85" fmla="*/ 76 h 220"/>
                <a:gd name="T86" fmla="*/ 44 w 96"/>
                <a:gd name="T87" fmla="*/ 71 h 220"/>
                <a:gd name="T88" fmla="*/ 42 w 96"/>
                <a:gd name="T89" fmla="*/ 67 h 220"/>
                <a:gd name="T90" fmla="*/ 39 w 96"/>
                <a:gd name="T91" fmla="*/ 58 h 220"/>
                <a:gd name="T92" fmla="*/ 31 w 96"/>
                <a:gd name="T93" fmla="*/ 43 h 220"/>
                <a:gd name="T94" fmla="*/ 27 w 96"/>
                <a:gd name="T95" fmla="*/ 36 h 220"/>
                <a:gd name="T96" fmla="*/ 22 w 96"/>
                <a:gd name="T97" fmla="*/ 29 h 220"/>
                <a:gd name="T98" fmla="*/ 14 w 96"/>
                <a:gd name="T99" fmla="*/ 19 h 220"/>
                <a:gd name="T100" fmla="*/ 11 w 96"/>
                <a:gd name="T101" fmla="*/ 14 h 220"/>
                <a:gd name="T102" fmla="*/ 7 w 96"/>
                <a:gd name="T103" fmla="*/ 11 h 220"/>
                <a:gd name="T104" fmla="*/ 1 w 96"/>
                <a:gd name="T105" fmla="*/ 4 h 220"/>
                <a:gd name="T106" fmla="*/ 1 w 96"/>
                <a:gd name="T107" fmla="*/ 0 h 220"/>
                <a:gd name="T108" fmla="*/ 4 w 96"/>
                <a:gd name="T10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220">
                  <a:moveTo>
                    <a:pt x="4" y="0"/>
                  </a:moveTo>
                  <a:cubicBezTo>
                    <a:pt x="4" y="0"/>
                    <a:pt x="7" y="2"/>
                    <a:pt x="12" y="5"/>
                  </a:cubicBezTo>
                  <a:cubicBezTo>
                    <a:pt x="13" y="6"/>
                    <a:pt x="14" y="7"/>
                    <a:pt x="16" y="8"/>
                  </a:cubicBezTo>
                  <a:cubicBezTo>
                    <a:pt x="17" y="9"/>
                    <a:pt x="19" y="10"/>
                    <a:pt x="21" y="11"/>
                  </a:cubicBezTo>
                  <a:cubicBezTo>
                    <a:pt x="24" y="14"/>
                    <a:pt x="28" y="17"/>
                    <a:pt x="32" y="21"/>
                  </a:cubicBezTo>
                  <a:cubicBezTo>
                    <a:pt x="34" y="23"/>
                    <a:pt x="36" y="24"/>
                    <a:pt x="38" y="26"/>
                  </a:cubicBezTo>
                  <a:cubicBezTo>
                    <a:pt x="40" y="28"/>
                    <a:pt x="42" y="31"/>
                    <a:pt x="44" y="33"/>
                  </a:cubicBezTo>
                  <a:cubicBezTo>
                    <a:pt x="49" y="37"/>
                    <a:pt x="52" y="42"/>
                    <a:pt x="57" y="48"/>
                  </a:cubicBezTo>
                  <a:cubicBezTo>
                    <a:pt x="59" y="50"/>
                    <a:pt x="61" y="53"/>
                    <a:pt x="63" y="56"/>
                  </a:cubicBezTo>
                  <a:cubicBezTo>
                    <a:pt x="64" y="58"/>
                    <a:pt x="65" y="59"/>
                    <a:pt x="66" y="61"/>
                  </a:cubicBezTo>
                  <a:cubicBezTo>
                    <a:pt x="67" y="62"/>
                    <a:pt x="67" y="64"/>
                    <a:pt x="68" y="65"/>
                  </a:cubicBezTo>
                  <a:cubicBezTo>
                    <a:pt x="70" y="68"/>
                    <a:pt x="72" y="71"/>
                    <a:pt x="74" y="75"/>
                  </a:cubicBezTo>
                  <a:cubicBezTo>
                    <a:pt x="75" y="78"/>
                    <a:pt x="77" y="81"/>
                    <a:pt x="78" y="85"/>
                  </a:cubicBezTo>
                  <a:cubicBezTo>
                    <a:pt x="80" y="88"/>
                    <a:pt x="81" y="91"/>
                    <a:pt x="82" y="95"/>
                  </a:cubicBezTo>
                  <a:cubicBezTo>
                    <a:pt x="83" y="97"/>
                    <a:pt x="84" y="98"/>
                    <a:pt x="84" y="100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9"/>
                    <a:pt x="88" y="112"/>
                    <a:pt x="89" y="116"/>
                  </a:cubicBezTo>
                  <a:cubicBezTo>
                    <a:pt x="89" y="119"/>
                    <a:pt x="90" y="123"/>
                    <a:pt x="91" y="126"/>
                  </a:cubicBezTo>
                  <a:cubicBezTo>
                    <a:pt x="92" y="130"/>
                    <a:pt x="92" y="133"/>
                    <a:pt x="93" y="136"/>
                  </a:cubicBezTo>
                  <a:cubicBezTo>
                    <a:pt x="93" y="140"/>
                    <a:pt x="94" y="143"/>
                    <a:pt x="94" y="146"/>
                  </a:cubicBezTo>
                  <a:cubicBezTo>
                    <a:pt x="95" y="149"/>
                    <a:pt x="95" y="153"/>
                    <a:pt x="95" y="156"/>
                  </a:cubicBezTo>
                  <a:cubicBezTo>
                    <a:pt x="96" y="159"/>
                    <a:pt x="96" y="162"/>
                    <a:pt x="96" y="164"/>
                  </a:cubicBezTo>
                  <a:cubicBezTo>
                    <a:pt x="96" y="167"/>
                    <a:pt x="96" y="170"/>
                    <a:pt x="96" y="173"/>
                  </a:cubicBezTo>
                  <a:cubicBezTo>
                    <a:pt x="96" y="175"/>
                    <a:pt x="95" y="178"/>
                    <a:pt x="95" y="180"/>
                  </a:cubicBezTo>
                  <a:cubicBezTo>
                    <a:pt x="95" y="185"/>
                    <a:pt x="94" y="189"/>
                    <a:pt x="93" y="192"/>
                  </a:cubicBezTo>
                  <a:cubicBezTo>
                    <a:pt x="92" y="198"/>
                    <a:pt x="90" y="202"/>
                    <a:pt x="90" y="202"/>
                  </a:cubicBezTo>
                  <a:cubicBezTo>
                    <a:pt x="87" y="214"/>
                    <a:pt x="74" y="220"/>
                    <a:pt x="62" y="216"/>
                  </a:cubicBezTo>
                  <a:cubicBezTo>
                    <a:pt x="52" y="213"/>
                    <a:pt x="46" y="203"/>
                    <a:pt x="47" y="193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47" y="191"/>
                    <a:pt x="48" y="188"/>
                    <a:pt x="48" y="183"/>
                  </a:cubicBezTo>
                  <a:cubicBezTo>
                    <a:pt x="49" y="182"/>
                    <a:pt x="49" y="180"/>
                    <a:pt x="49" y="179"/>
                  </a:cubicBezTo>
                  <a:cubicBezTo>
                    <a:pt x="49" y="177"/>
                    <a:pt x="50" y="175"/>
                    <a:pt x="50" y="174"/>
                  </a:cubicBezTo>
                  <a:cubicBezTo>
                    <a:pt x="50" y="172"/>
                    <a:pt x="51" y="170"/>
                    <a:pt x="51" y="168"/>
                  </a:cubicBezTo>
                  <a:cubicBezTo>
                    <a:pt x="52" y="166"/>
                    <a:pt x="52" y="164"/>
                    <a:pt x="52" y="161"/>
                  </a:cubicBezTo>
                  <a:cubicBezTo>
                    <a:pt x="53" y="157"/>
                    <a:pt x="54" y="152"/>
                    <a:pt x="55" y="147"/>
                  </a:cubicBezTo>
                  <a:cubicBezTo>
                    <a:pt x="56" y="142"/>
                    <a:pt x="56" y="136"/>
                    <a:pt x="56" y="130"/>
                  </a:cubicBezTo>
                  <a:cubicBezTo>
                    <a:pt x="56" y="127"/>
                    <a:pt x="55" y="124"/>
                    <a:pt x="55" y="121"/>
                  </a:cubicBezTo>
                  <a:cubicBezTo>
                    <a:pt x="55" y="118"/>
                    <a:pt x="55" y="115"/>
                    <a:pt x="54" y="112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3" y="106"/>
                    <a:pt x="53" y="105"/>
                    <a:pt x="53" y="103"/>
                  </a:cubicBezTo>
                  <a:cubicBezTo>
                    <a:pt x="52" y="100"/>
                    <a:pt x="52" y="97"/>
                    <a:pt x="51" y="94"/>
                  </a:cubicBezTo>
                  <a:cubicBezTo>
                    <a:pt x="50" y="91"/>
                    <a:pt x="49" y="88"/>
                    <a:pt x="49" y="85"/>
                  </a:cubicBezTo>
                  <a:cubicBezTo>
                    <a:pt x="48" y="82"/>
                    <a:pt x="47" y="79"/>
                    <a:pt x="46" y="76"/>
                  </a:cubicBezTo>
                  <a:cubicBezTo>
                    <a:pt x="45" y="74"/>
                    <a:pt x="45" y="73"/>
                    <a:pt x="44" y="71"/>
                  </a:cubicBezTo>
                  <a:cubicBezTo>
                    <a:pt x="44" y="70"/>
                    <a:pt x="43" y="68"/>
                    <a:pt x="42" y="67"/>
                  </a:cubicBezTo>
                  <a:cubicBezTo>
                    <a:pt x="41" y="64"/>
                    <a:pt x="40" y="61"/>
                    <a:pt x="39" y="58"/>
                  </a:cubicBezTo>
                  <a:cubicBezTo>
                    <a:pt x="36" y="53"/>
                    <a:pt x="34" y="48"/>
                    <a:pt x="31" y="43"/>
                  </a:cubicBezTo>
                  <a:cubicBezTo>
                    <a:pt x="29" y="40"/>
                    <a:pt x="28" y="38"/>
                    <a:pt x="27" y="36"/>
                  </a:cubicBezTo>
                  <a:cubicBezTo>
                    <a:pt x="25" y="34"/>
                    <a:pt x="24" y="32"/>
                    <a:pt x="22" y="29"/>
                  </a:cubicBezTo>
                  <a:cubicBezTo>
                    <a:pt x="19" y="25"/>
                    <a:pt x="17" y="22"/>
                    <a:pt x="14" y="19"/>
                  </a:cubicBezTo>
                  <a:cubicBezTo>
                    <a:pt x="13" y="17"/>
                    <a:pt x="12" y="16"/>
                    <a:pt x="11" y="14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3" y="6"/>
                    <a:pt x="1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19">
              <a:extLst>
                <a:ext uri="{FF2B5EF4-FFF2-40B4-BE49-F238E27FC236}">
                  <a16:creationId xmlns:a16="http://schemas.microsoft.com/office/drawing/2014/main" id="{CF755EF7-7AA5-4E10-A5AB-E5C1F2F93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104" y="2988623"/>
              <a:ext cx="76099" cy="82187"/>
            </a:xfrm>
            <a:custGeom>
              <a:avLst/>
              <a:gdLst>
                <a:gd name="T0" fmla="*/ 0 w 75"/>
                <a:gd name="T1" fmla="*/ 0 h 81"/>
                <a:gd name="T2" fmla="*/ 8 w 75"/>
                <a:gd name="T3" fmla="*/ 81 h 81"/>
                <a:gd name="T4" fmla="*/ 75 w 75"/>
                <a:gd name="T5" fmla="*/ 33 h 81"/>
                <a:gd name="T6" fmla="*/ 0 w 75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1">
                  <a:moveTo>
                    <a:pt x="0" y="0"/>
                  </a:moveTo>
                  <a:lnTo>
                    <a:pt x="8" y="81"/>
                  </a:lnTo>
                  <a:lnTo>
                    <a:pt x="75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220">
              <a:extLst>
                <a:ext uri="{FF2B5EF4-FFF2-40B4-BE49-F238E27FC236}">
                  <a16:creationId xmlns:a16="http://schemas.microsoft.com/office/drawing/2014/main" id="{BFA0E418-C1A8-424B-8A5C-FB698DC57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766" y="3148938"/>
              <a:ext cx="285117" cy="284103"/>
            </a:xfrm>
            <a:prstGeom prst="ellipse">
              <a:avLst/>
            </a:prstGeom>
            <a:noFill/>
            <a:ln w="173038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221">
              <a:extLst>
                <a:ext uri="{FF2B5EF4-FFF2-40B4-BE49-F238E27FC236}">
                  <a16:creationId xmlns:a16="http://schemas.microsoft.com/office/drawing/2014/main" id="{40900CBE-2F9B-4A86-A3D4-DCBFF9773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199" y="3854121"/>
              <a:ext cx="327732" cy="327733"/>
            </a:xfrm>
            <a:prstGeom prst="ellipse">
              <a:avLst/>
            </a:prstGeom>
            <a:noFill/>
            <a:ln w="1968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F92E188E-F673-42FE-858A-843975168252}"/>
                </a:ext>
              </a:extLst>
            </p:cNvPr>
            <p:cNvGrpSpPr/>
            <p:nvPr/>
          </p:nvGrpSpPr>
          <p:grpSpPr>
            <a:xfrm>
              <a:off x="2583806" y="2085582"/>
              <a:ext cx="1056253" cy="1055239"/>
              <a:chOff x="2583806" y="2085582"/>
              <a:chExt cx="1056253" cy="1055239"/>
            </a:xfrm>
          </p:grpSpPr>
          <p:sp>
            <p:nvSpPr>
              <p:cNvPr id="76" name="Freeform 158">
                <a:extLst>
                  <a:ext uri="{FF2B5EF4-FFF2-40B4-BE49-F238E27FC236}">
                    <a16:creationId xmlns:a16="http://schemas.microsoft.com/office/drawing/2014/main" id="{767C2FDE-5177-44DF-AC80-1F0D2D269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334" y="2122109"/>
                <a:ext cx="983198" cy="982184"/>
              </a:xfrm>
              <a:custGeom>
                <a:avLst/>
                <a:gdLst>
                  <a:gd name="T0" fmla="*/ 84 w 1243"/>
                  <a:gd name="T1" fmla="*/ 773 h 1243"/>
                  <a:gd name="T2" fmla="*/ 773 w 1243"/>
                  <a:gd name="T3" fmla="*/ 1159 h 1243"/>
                  <a:gd name="T4" fmla="*/ 1159 w 1243"/>
                  <a:gd name="T5" fmla="*/ 470 h 1243"/>
                  <a:gd name="T6" fmla="*/ 470 w 1243"/>
                  <a:gd name="T7" fmla="*/ 84 h 1243"/>
                  <a:gd name="T8" fmla="*/ 84 w 1243"/>
                  <a:gd name="T9" fmla="*/ 773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3" h="1243">
                    <a:moveTo>
                      <a:pt x="84" y="773"/>
                    </a:moveTo>
                    <a:cubicBezTo>
                      <a:pt x="168" y="1070"/>
                      <a:pt x="477" y="1243"/>
                      <a:pt x="773" y="1159"/>
                    </a:cubicBezTo>
                    <a:cubicBezTo>
                      <a:pt x="1070" y="1075"/>
                      <a:pt x="1243" y="767"/>
                      <a:pt x="1159" y="470"/>
                    </a:cubicBezTo>
                    <a:cubicBezTo>
                      <a:pt x="1075" y="173"/>
                      <a:pt x="767" y="0"/>
                      <a:pt x="470" y="84"/>
                    </a:cubicBezTo>
                    <a:cubicBezTo>
                      <a:pt x="173" y="168"/>
                      <a:pt x="0" y="476"/>
                      <a:pt x="84" y="77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59">
                <a:extLst>
                  <a:ext uri="{FF2B5EF4-FFF2-40B4-BE49-F238E27FC236}">
                    <a16:creationId xmlns:a16="http://schemas.microsoft.com/office/drawing/2014/main" id="{354581D5-8778-45F4-9095-D95EB01A2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385" y="2264161"/>
                <a:ext cx="699095" cy="698081"/>
              </a:xfrm>
              <a:custGeom>
                <a:avLst/>
                <a:gdLst>
                  <a:gd name="T0" fmla="*/ 60 w 883"/>
                  <a:gd name="T1" fmla="*/ 549 h 883"/>
                  <a:gd name="T2" fmla="*/ 550 w 883"/>
                  <a:gd name="T3" fmla="*/ 824 h 883"/>
                  <a:gd name="T4" fmla="*/ 824 w 883"/>
                  <a:gd name="T5" fmla="*/ 334 h 883"/>
                  <a:gd name="T6" fmla="*/ 334 w 883"/>
                  <a:gd name="T7" fmla="*/ 60 h 883"/>
                  <a:gd name="T8" fmla="*/ 60 w 883"/>
                  <a:gd name="T9" fmla="*/ 549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883">
                    <a:moveTo>
                      <a:pt x="60" y="549"/>
                    </a:moveTo>
                    <a:cubicBezTo>
                      <a:pt x="119" y="760"/>
                      <a:pt x="339" y="883"/>
                      <a:pt x="550" y="824"/>
                    </a:cubicBezTo>
                    <a:cubicBezTo>
                      <a:pt x="761" y="764"/>
                      <a:pt x="883" y="545"/>
                      <a:pt x="824" y="334"/>
                    </a:cubicBezTo>
                    <a:cubicBezTo>
                      <a:pt x="764" y="123"/>
                      <a:pt x="545" y="0"/>
                      <a:pt x="334" y="60"/>
                    </a:cubicBezTo>
                    <a:cubicBezTo>
                      <a:pt x="123" y="119"/>
                      <a:pt x="0" y="338"/>
                      <a:pt x="60" y="54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0C888172-4E8F-4BDB-A5E6-4028709E7ED7}"/>
                  </a:ext>
                </a:extLst>
              </p:cNvPr>
              <p:cNvGrpSpPr/>
              <p:nvPr/>
            </p:nvGrpSpPr>
            <p:grpSpPr>
              <a:xfrm>
                <a:off x="2583806" y="2085582"/>
                <a:ext cx="1056253" cy="1055239"/>
                <a:chOff x="2680302" y="2085582"/>
                <a:chExt cx="1056253" cy="1055239"/>
              </a:xfrm>
              <a:solidFill>
                <a:schemeClr val="accent4"/>
              </a:solidFill>
            </p:grpSpPr>
            <p:sp>
              <p:nvSpPr>
                <p:cNvPr id="82" name="Freeform 172">
                  <a:extLst>
                    <a:ext uri="{FF2B5EF4-FFF2-40B4-BE49-F238E27FC236}">
                      <a16:creationId xmlns:a16="http://schemas.microsoft.com/office/drawing/2014/main" id="{F1786221-BD18-4812-988B-F4A1EA62B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0302" y="2500575"/>
                  <a:ext cx="152198" cy="140022"/>
                </a:xfrm>
                <a:custGeom>
                  <a:avLst/>
                  <a:gdLst>
                    <a:gd name="T0" fmla="*/ 134 w 150"/>
                    <a:gd name="T1" fmla="*/ 138 h 138"/>
                    <a:gd name="T2" fmla="*/ 150 w 150"/>
                    <a:gd name="T3" fmla="*/ 0 h 138"/>
                    <a:gd name="T4" fmla="*/ 7 w 150"/>
                    <a:gd name="T5" fmla="*/ 20 h 138"/>
                    <a:gd name="T6" fmla="*/ 0 w 150"/>
                    <a:gd name="T7" fmla="*/ 87 h 138"/>
                    <a:gd name="T8" fmla="*/ 134 w 150"/>
                    <a:gd name="T9" fmla="*/ 13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38">
                      <a:moveTo>
                        <a:pt x="134" y="138"/>
                      </a:moveTo>
                      <a:lnTo>
                        <a:pt x="150" y="0"/>
                      </a:lnTo>
                      <a:lnTo>
                        <a:pt x="7" y="20"/>
                      </a:lnTo>
                      <a:lnTo>
                        <a:pt x="0" y="87"/>
                      </a:lnTo>
                      <a:lnTo>
                        <a:pt x="134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7F274097-6547-4F47-810F-B4B233156535}"/>
                    </a:ext>
                  </a:extLst>
                </p:cNvPr>
                <p:cNvGrpSpPr/>
                <p:nvPr/>
              </p:nvGrpSpPr>
              <p:grpSpPr>
                <a:xfrm>
                  <a:off x="2689434" y="2085582"/>
                  <a:ext cx="1047121" cy="1055239"/>
                  <a:chOff x="2689434" y="2085582"/>
                  <a:chExt cx="1047121" cy="1055239"/>
                </a:xfrm>
                <a:grpFill/>
              </p:grpSpPr>
              <p:sp>
                <p:nvSpPr>
                  <p:cNvPr id="88" name="Freeform 160">
                    <a:extLst>
                      <a:ext uri="{FF2B5EF4-FFF2-40B4-BE49-F238E27FC236}">
                        <a16:creationId xmlns:a16="http://schemas.microsoft.com/office/drawing/2014/main" id="{9635CB9D-AA96-4C9C-BD5C-CF1B69A498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32387" y="2095729"/>
                    <a:ext cx="139007" cy="166403"/>
                  </a:xfrm>
                  <a:custGeom>
                    <a:avLst/>
                    <a:gdLst>
                      <a:gd name="T0" fmla="*/ 4 w 137"/>
                      <a:gd name="T1" fmla="*/ 164 h 164"/>
                      <a:gd name="T2" fmla="*/ 137 w 137"/>
                      <a:gd name="T3" fmla="*/ 126 h 164"/>
                      <a:gd name="T4" fmla="*/ 64 w 137"/>
                      <a:gd name="T5" fmla="*/ 0 h 164"/>
                      <a:gd name="T6" fmla="*/ 0 w 137"/>
                      <a:gd name="T7" fmla="*/ 17 h 164"/>
                      <a:gd name="T8" fmla="*/ 4 w 137"/>
                      <a:gd name="T9" fmla="*/ 164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4">
                        <a:moveTo>
                          <a:pt x="4" y="164"/>
                        </a:moveTo>
                        <a:lnTo>
                          <a:pt x="137" y="126"/>
                        </a:lnTo>
                        <a:lnTo>
                          <a:pt x="64" y="0"/>
                        </a:lnTo>
                        <a:lnTo>
                          <a:pt x="0" y="17"/>
                        </a:lnTo>
                        <a:lnTo>
                          <a:pt x="4" y="16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9" name="Freeform 161">
                    <a:extLst>
                      <a:ext uri="{FF2B5EF4-FFF2-40B4-BE49-F238E27FC236}">
                        <a16:creationId xmlns:a16="http://schemas.microsoft.com/office/drawing/2014/main" id="{99763C6D-DFD6-4801-896B-8DB42F37FA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89434" y="2649729"/>
                    <a:ext cx="167417" cy="139008"/>
                  </a:xfrm>
                  <a:custGeom>
                    <a:avLst/>
                    <a:gdLst>
                      <a:gd name="T0" fmla="*/ 127 w 165"/>
                      <a:gd name="T1" fmla="*/ 0 h 137"/>
                      <a:gd name="T2" fmla="*/ 165 w 165"/>
                      <a:gd name="T3" fmla="*/ 134 h 137"/>
                      <a:gd name="T4" fmla="*/ 18 w 165"/>
                      <a:gd name="T5" fmla="*/ 137 h 137"/>
                      <a:gd name="T6" fmla="*/ 0 w 165"/>
                      <a:gd name="T7" fmla="*/ 74 h 137"/>
                      <a:gd name="T8" fmla="*/ 127 w 165"/>
                      <a:gd name="T9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127" y="0"/>
                        </a:moveTo>
                        <a:lnTo>
                          <a:pt x="165" y="134"/>
                        </a:lnTo>
                        <a:lnTo>
                          <a:pt x="18" y="137"/>
                        </a:lnTo>
                        <a:lnTo>
                          <a:pt x="0" y="74"/>
                        </a:lnTo>
                        <a:lnTo>
                          <a:pt x="12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0" name="Freeform 162">
                    <a:extLst>
                      <a:ext uri="{FF2B5EF4-FFF2-40B4-BE49-F238E27FC236}">
                        <a16:creationId xmlns:a16="http://schemas.microsoft.com/office/drawing/2014/main" id="{C68C4974-0F8D-4CC8-B10A-177963FE1D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45464" y="2963256"/>
                    <a:ext cx="139007" cy="168432"/>
                  </a:xfrm>
                  <a:custGeom>
                    <a:avLst/>
                    <a:gdLst>
                      <a:gd name="T0" fmla="*/ 133 w 137"/>
                      <a:gd name="T1" fmla="*/ 0 h 166"/>
                      <a:gd name="T2" fmla="*/ 0 w 137"/>
                      <a:gd name="T3" fmla="*/ 39 h 166"/>
                      <a:gd name="T4" fmla="*/ 73 w 137"/>
                      <a:gd name="T5" fmla="*/ 166 h 166"/>
                      <a:gd name="T6" fmla="*/ 137 w 137"/>
                      <a:gd name="T7" fmla="*/ 147 h 166"/>
                      <a:gd name="T8" fmla="*/ 133 w 137"/>
                      <a:gd name="T9" fmla="*/ 0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6">
                        <a:moveTo>
                          <a:pt x="133" y="0"/>
                        </a:moveTo>
                        <a:lnTo>
                          <a:pt x="0" y="39"/>
                        </a:lnTo>
                        <a:lnTo>
                          <a:pt x="73" y="166"/>
                        </a:lnTo>
                        <a:lnTo>
                          <a:pt x="137" y="147"/>
                        </a:lnTo>
                        <a:lnTo>
                          <a:pt x="13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" name="Freeform 163">
                    <a:extLst>
                      <a:ext uri="{FF2B5EF4-FFF2-40B4-BE49-F238E27FC236}">
                        <a16:creationId xmlns:a16="http://schemas.microsoft.com/office/drawing/2014/main" id="{89CB5021-BFFB-48CD-A60C-8640E32122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60006" y="2437666"/>
                    <a:ext cx="167417" cy="139008"/>
                  </a:xfrm>
                  <a:custGeom>
                    <a:avLst/>
                    <a:gdLst>
                      <a:gd name="T0" fmla="*/ 38 w 165"/>
                      <a:gd name="T1" fmla="*/ 137 h 137"/>
                      <a:gd name="T2" fmla="*/ 0 w 165"/>
                      <a:gd name="T3" fmla="*/ 4 h 137"/>
                      <a:gd name="T4" fmla="*/ 147 w 165"/>
                      <a:gd name="T5" fmla="*/ 0 h 137"/>
                      <a:gd name="T6" fmla="*/ 165 w 165"/>
                      <a:gd name="T7" fmla="*/ 64 h 137"/>
                      <a:gd name="T8" fmla="*/ 38 w 165"/>
                      <a:gd name="T9" fmla="*/ 137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38" y="137"/>
                        </a:moveTo>
                        <a:lnTo>
                          <a:pt x="0" y="4"/>
                        </a:lnTo>
                        <a:lnTo>
                          <a:pt x="147" y="0"/>
                        </a:lnTo>
                        <a:lnTo>
                          <a:pt x="165" y="64"/>
                        </a:lnTo>
                        <a:lnTo>
                          <a:pt x="3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2" name="Freeform 164">
                    <a:extLst>
                      <a:ext uri="{FF2B5EF4-FFF2-40B4-BE49-F238E27FC236}">
                        <a16:creationId xmlns:a16="http://schemas.microsoft.com/office/drawing/2014/main" id="{75F8B2F7-B8F9-44CC-9757-7B828D2AC4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32050" y="2327069"/>
                    <a:ext cx="173505" cy="159301"/>
                  </a:xfrm>
                  <a:custGeom>
                    <a:avLst/>
                    <a:gdLst>
                      <a:gd name="T0" fmla="*/ 103 w 171"/>
                      <a:gd name="T1" fmla="*/ 157 h 157"/>
                      <a:gd name="T2" fmla="*/ 171 w 171"/>
                      <a:gd name="T3" fmla="*/ 36 h 157"/>
                      <a:gd name="T4" fmla="*/ 32 w 171"/>
                      <a:gd name="T5" fmla="*/ 0 h 157"/>
                      <a:gd name="T6" fmla="*/ 0 w 171"/>
                      <a:gd name="T7" fmla="*/ 57 h 157"/>
                      <a:gd name="T8" fmla="*/ 103 w 171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1" h="157">
                        <a:moveTo>
                          <a:pt x="103" y="157"/>
                        </a:moveTo>
                        <a:lnTo>
                          <a:pt x="171" y="36"/>
                        </a:lnTo>
                        <a:lnTo>
                          <a:pt x="32" y="0"/>
                        </a:lnTo>
                        <a:lnTo>
                          <a:pt x="0" y="57"/>
                        </a:lnTo>
                        <a:lnTo>
                          <a:pt x="103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3" name="Freeform 165">
                    <a:extLst>
                      <a:ext uri="{FF2B5EF4-FFF2-40B4-BE49-F238E27FC236}">
                        <a16:creationId xmlns:a16="http://schemas.microsoft.com/office/drawing/2014/main" id="{CAB841C5-570B-4B17-B4DB-725EA3BEED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21789" y="2915568"/>
                    <a:ext cx="159300" cy="173506"/>
                  </a:xfrm>
                  <a:custGeom>
                    <a:avLst/>
                    <a:gdLst>
                      <a:gd name="T0" fmla="*/ 36 w 157"/>
                      <a:gd name="T1" fmla="*/ 0 h 171"/>
                      <a:gd name="T2" fmla="*/ 157 w 157"/>
                      <a:gd name="T3" fmla="*/ 68 h 171"/>
                      <a:gd name="T4" fmla="*/ 58 w 157"/>
                      <a:gd name="T5" fmla="*/ 171 h 171"/>
                      <a:gd name="T6" fmla="*/ 0 w 157"/>
                      <a:gd name="T7" fmla="*/ 139 h 171"/>
                      <a:gd name="T8" fmla="*/ 36 w 157"/>
                      <a:gd name="T9" fmla="*/ 0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36" y="0"/>
                        </a:moveTo>
                        <a:lnTo>
                          <a:pt x="157" y="68"/>
                        </a:lnTo>
                        <a:lnTo>
                          <a:pt x="58" y="171"/>
                        </a:lnTo>
                        <a:lnTo>
                          <a:pt x="0" y="139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" name="Freeform 166">
                    <a:extLst>
                      <a:ext uri="{FF2B5EF4-FFF2-40B4-BE49-F238E27FC236}">
                        <a16:creationId xmlns:a16="http://schemas.microsoft.com/office/drawing/2014/main" id="{1185700C-AA6C-4016-A8E0-C1F5B6C77A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11303" y="2741048"/>
                    <a:ext cx="174520" cy="159301"/>
                  </a:xfrm>
                  <a:custGeom>
                    <a:avLst/>
                    <a:gdLst>
                      <a:gd name="T0" fmla="*/ 68 w 172"/>
                      <a:gd name="T1" fmla="*/ 0 h 157"/>
                      <a:gd name="T2" fmla="*/ 0 w 172"/>
                      <a:gd name="T3" fmla="*/ 121 h 157"/>
                      <a:gd name="T4" fmla="*/ 140 w 172"/>
                      <a:gd name="T5" fmla="*/ 157 h 157"/>
                      <a:gd name="T6" fmla="*/ 172 w 172"/>
                      <a:gd name="T7" fmla="*/ 99 h 157"/>
                      <a:gd name="T8" fmla="*/ 68 w 172"/>
                      <a:gd name="T9" fmla="*/ 0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2" h="157">
                        <a:moveTo>
                          <a:pt x="68" y="0"/>
                        </a:moveTo>
                        <a:lnTo>
                          <a:pt x="0" y="121"/>
                        </a:lnTo>
                        <a:lnTo>
                          <a:pt x="140" y="157"/>
                        </a:lnTo>
                        <a:lnTo>
                          <a:pt x="172" y="99"/>
                        </a:lnTo>
                        <a:lnTo>
                          <a:pt x="6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5" name="Freeform 167">
                    <a:extLst>
                      <a:ext uri="{FF2B5EF4-FFF2-40B4-BE49-F238E27FC236}">
                        <a16:creationId xmlns:a16="http://schemas.microsoft.com/office/drawing/2014/main" id="{898178E3-6269-4A94-A0C4-5654C47DD8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36783" y="2137329"/>
                    <a:ext cx="159300" cy="173506"/>
                  </a:xfrm>
                  <a:custGeom>
                    <a:avLst/>
                    <a:gdLst>
                      <a:gd name="T0" fmla="*/ 121 w 157"/>
                      <a:gd name="T1" fmla="*/ 171 h 171"/>
                      <a:gd name="T2" fmla="*/ 0 w 157"/>
                      <a:gd name="T3" fmla="*/ 103 h 171"/>
                      <a:gd name="T4" fmla="*/ 99 w 157"/>
                      <a:gd name="T5" fmla="*/ 0 h 171"/>
                      <a:gd name="T6" fmla="*/ 157 w 157"/>
                      <a:gd name="T7" fmla="*/ 32 h 171"/>
                      <a:gd name="T8" fmla="*/ 121 w 157"/>
                      <a:gd name="T9" fmla="*/ 17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121" y="171"/>
                        </a:moveTo>
                        <a:lnTo>
                          <a:pt x="0" y="103"/>
                        </a:lnTo>
                        <a:lnTo>
                          <a:pt x="99" y="0"/>
                        </a:lnTo>
                        <a:lnTo>
                          <a:pt x="157" y="32"/>
                        </a:lnTo>
                        <a:lnTo>
                          <a:pt x="121" y="1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6" name="Freeform 168">
                    <a:extLst>
                      <a:ext uri="{FF2B5EF4-FFF2-40B4-BE49-F238E27FC236}">
                        <a16:creationId xmlns:a16="http://schemas.microsoft.com/office/drawing/2014/main" id="{3E6B2C80-4E87-42D1-9A67-58FF320E96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52793" y="2180959"/>
                    <a:ext cx="169447" cy="175535"/>
                  </a:xfrm>
                  <a:custGeom>
                    <a:avLst/>
                    <a:gdLst>
                      <a:gd name="T0" fmla="*/ 58 w 167"/>
                      <a:gd name="T1" fmla="*/ 173 h 173"/>
                      <a:gd name="T2" fmla="*/ 167 w 167"/>
                      <a:gd name="T3" fmla="*/ 85 h 173"/>
                      <a:gd name="T4" fmla="*/ 51 w 167"/>
                      <a:gd name="T5" fmla="*/ 0 h 173"/>
                      <a:gd name="T6" fmla="*/ 0 w 167"/>
                      <a:gd name="T7" fmla="*/ 41 h 173"/>
                      <a:gd name="T8" fmla="*/ 58 w 167"/>
                      <a:gd name="T9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3">
                        <a:moveTo>
                          <a:pt x="58" y="173"/>
                        </a:moveTo>
                        <a:lnTo>
                          <a:pt x="167" y="85"/>
                        </a:lnTo>
                        <a:lnTo>
                          <a:pt x="51" y="0"/>
                        </a:lnTo>
                        <a:lnTo>
                          <a:pt x="0" y="41"/>
                        </a:lnTo>
                        <a:lnTo>
                          <a:pt x="58" y="1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7" name="Freeform 169">
                    <a:extLst>
                      <a:ext uri="{FF2B5EF4-FFF2-40B4-BE49-F238E27FC236}">
                        <a16:creationId xmlns:a16="http://schemas.microsoft.com/office/drawing/2014/main" id="{56581085-745B-4E85-8EDE-ABE886DB80D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75679" y="2798882"/>
                    <a:ext cx="175535" cy="169447"/>
                  </a:xfrm>
                  <a:custGeom>
                    <a:avLst/>
                    <a:gdLst>
                      <a:gd name="T0" fmla="*/ 86 w 173"/>
                      <a:gd name="T1" fmla="*/ 0 h 167"/>
                      <a:gd name="T2" fmla="*/ 173 w 173"/>
                      <a:gd name="T3" fmla="*/ 109 h 167"/>
                      <a:gd name="T4" fmla="*/ 41 w 173"/>
                      <a:gd name="T5" fmla="*/ 167 h 167"/>
                      <a:gd name="T6" fmla="*/ 0 w 173"/>
                      <a:gd name="T7" fmla="*/ 116 h 167"/>
                      <a:gd name="T8" fmla="*/ 86 w 173"/>
                      <a:gd name="T9" fmla="*/ 0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6" y="0"/>
                        </a:moveTo>
                        <a:lnTo>
                          <a:pt x="173" y="109"/>
                        </a:lnTo>
                        <a:lnTo>
                          <a:pt x="41" y="167"/>
                        </a:lnTo>
                        <a:lnTo>
                          <a:pt x="0" y="116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" name="Freeform 170">
                    <a:extLst>
                      <a:ext uri="{FF2B5EF4-FFF2-40B4-BE49-F238E27FC236}">
                        <a16:creationId xmlns:a16="http://schemas.microsoft.com/office/drawing/2014/main" id="{91ED59CD-6189-496E-8749-C411D6E935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94618" y="2870923"/>
                    <a:ext cx="169447" cy="174520"/>
                  </a:xfrm>
                  <a:custGeom>
                    <a:avLst/>
                    <a:gdLst>
                      <a:gd name="T0" fmla="*/ 109 w 167"/>
                      <a:gd name="T1" fmla="*/ 0 h 172"/>
                      <a:gd name="T2" fmla="*/ 0 w 167"/>
                      <a:gd name="T3" fmla="*/ 87 h 172"/>
                      <a:gd name="T4" fmla="*/ 116 w 167"/>
                      <a:gd name="T5" fmla="*/ 172 h 172"/>
                      <a:gd name="T6" fmla="*/ 167 w 167"/>
                      <a:gd name="T7" fmla="*/ 131 h 172"/>
                      <a:gd name="T8" fmla="*/ 109 w 167"/>
                      <a:gd name="T9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2">
                        <a:moveTo>
                          <a:pt x="109" y="0"/>
                        </a:moveTo>
                        <a:lnTo>
                          <a:pt x="0" y="87"/>
                        </a:lnTo>
                        <a:lnTo>
                          <a:pt x="116" y="172"/>
                        </a:lnTo>
                        <a:lnTo>
                          <a:pt x="167" y="131"/>
                        </a:lnTo>
                        <a:lnTo>
                          <a:pt x="10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9" name="Freeform 171">
                    <a:extLst>
                      <a:ext uri="{FF2B5EF4-FFF2-40B4-BE49-F238E27FC236}">
                        <a16:creationId xmlns:a16="http://schemas.microsoft.com/office/drawing/2014/main" id="{EF50F56E-5684-43E9-8635-7C7978D7DB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466658" y="2258073"/>
                    <a:ext cx="175535" cy="169447"/>
                  </a:xfrm>
                  <a:custGeom>
                    <a:avLst/>
                    <a:gdLst>
                      <a:gd name="T0" fmla="*/ 87 w 173"/>
                      <a:gd name="T1" fmla="*/ 167 h 167"/>
                      <a:gd name="T2" fmla="*/ 0 w 173"/>
                      <a:gd name="T3" fmla="*/ 58 h 167"/>
                      <a:gd name="T4" fmla="*/ 131 w 173"/>
                      <a:gd name="T5" fmla="*/ 0 h 167"/>
                      <a:gd name="T6" fmla="*/ 173 w 173"/>
                      <a:gd name="T7" fmla="*/ 51 h 167"/>
                      <a:gd name="T8" fmla="*/ 87 w 173"/>
                      <a:gd name="T9" fmla="*/ 167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7" y="167"/>
                        </a:moveTo>
                        <a:lnTo>
                          <a:pt x="0" y="58"/>
                        </a:lnTo>
                        <a:lnTo>
                          <a:pt x="131" y="0"/>
                        </a:lnTo>
                        <a:lnTo>
                          <a:pt x="173" y="51"/>
                        </a:lnTo>
                        <a:lnTo>
                          <a:pt x="87" y="16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0" name="Freeform 173">
                    <a:extLst>
                      <a:ext uri="{FF2B5EF4-FFF2-40B4-BE49-F238E27FC236}">
                        <a16:creationId xmlns:a16="http://schemas.microsoft.com/office/drawing/2014/main" id="{38AA6273-223E-4C42-8D20-FFE173156D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95295" y="2988623"/>
                    <a:ext cx="141036" cy="152198"/>
                  </a:xfrm>
                  <a:custGeom>
                    <a:avLst/>
                    <a:gdLst>
                      <a:gd name="T0" fmla="*/ 0 w 139"/>
                      <a:gd name="T1" fmla="*/ 0 h 150"/>
                      <a:gd name="T2" fmla="*/ 139 w 139"/>
                      <a:gd name="T3" fmla="*/ 16 h 150"/>
                      <a:gd name="T4" fmla="*/ 87 w 139"/>
                      <a:gd name="T5" fmla="*/ 150 h 150"/>
                      <a:gd name="T6" fmla="*/ 21 w 139"/>
                      <a:gd name="T7" fmla="*/ 143 h 150"/>
                      <a:gd name="T8" fmla="*/ 0 w 139"/>
                      <a:gd name="T9" fmla="*/ 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" h="150">
                        <a:moveTo>
                          <a:pt x="0" y="0"/>
                        </a:moveTo>
                        <a:lnTo>
                          <a:pt x="139" y="16"/>
                        </a:lnTo>
                        <a:lnTo>
                          <a:pt x="87" y="150"/>
                        </a:lnTo>
                        <a:lnTo>
                          <a:pt x="21" y="1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1" name="Freeform 174">
                    <a:extLst>
                      <a:ext uri="{FF2B5EF4-FFF2-40B4-BE49-F238E27FC236}">
                        <a16:creationId xmlns:a16="http://schemas.microsoft.com/office/drawing/2014/main" id="{593471AB-6A5A-41C5-AAE4-368769CB23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5372" y="2585805"/>
                    <a:ext cx="151183" cy="140022"/>
                  </a:xfrm>
                  <a:custGeom>
                    <a:avLst/>
                    <a:gdLst>
                      <a:gd name="T0" fmla="*/ 15 w 149"/>
                      <a:gd name="T1" fmla="*/ 0 h 138"/>
                      <a:gd name="T2" fmla="*/ 0 w 149"/>
                      <a:gd name="T3" fmla="*/ 138 h 138"/>
                      <a:gd name="T4" fmla="*/ 142 w 149"/>
                      <a:gd name="T5" fmla="*/ 118 h 138"/>
                      <a:gd name="T6" fmla="*/ 149 w 149"/>
                      <a:gd name="T7" fmla="*/ 52 h 138"/>
                      <a:gd name="T8" fmla="*/ 15 w 149"/>
                      <a:gd name="T9" fmla="*/ 0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9" h="138">
                        <a:moveTo>
                          <a:pt x="15" y="0"/>
                        </a:moveTo>
                        <a:lnTo>
                          <a:pt x="0" y="138"/>
                        </a:lnTo>
                        <a:lnTo>
                          <a:pt x="142" y="118"/>
                        </a:lnTo>
                        <a:lnTo>
                          <a:pt x="149" y="52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" name="Freeform 175">
                    <a:extLst>
                      <a:ext uri="{FF2B5EF4-FFF2-40B4-BE49-F238E27FC236}">
                        <a16:creationId xmlns:a16="http://schemas.microsoft.com/office/drawing/2014/main" id="{9F77F427-091A-40C3-99C4-6C14A176E6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181541" y="2085582"/>
                    <a:ext cx="140022" cy="152198"/>
                  </a:xfrm>
                  <a:custGeom>
                    <a:avLst/>
                    <a:gdLst>
                      <a:gd name="T0" fmla="*/ 138 w 138"/>
                      <a:gd name="T1" fmla="*/ 150 h 150"/>
                      <a:gd name="T2" fmla="*/ 0 w 138"/>
                      <a:gd name="T3" fmla="*/ 134 h 150"/>
                      <a:gd name="T4" fmla="*/ 51 w 138"/>
                      <a:gd name="T5" fmla="*/ 0 h 150"/>
                      <a:gd name="T6" fmla="*/ 118 w 138"/>
                      <a:gd name="T7" fmla="*/ 7 h 150"/>
                      <a:gd name="T8" fmla="*/ 138 w 138"/>
                      <a:gd name="T9" fmla="*/ 15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8" h="150">
                        <a:moveTo>
                          <a:pt x="138" y="150"/>
                        </a:moveTo>
                        <a:lnTo>
                          <a:pt x="0" y="134"/>
                        </a:lnTo>
                        <a:lnTo>
                          <a:pt x="51" y="0"/>
                        </a:lnTo>
                        <a:lnTo>
                          <a:pt x="118" y="7"/>
                        </a:lnTo>
                        <a:lnTo>
                          <a:pt x="138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79" name="Freeform 214">
                <a:extLst>
                  <a:ext uri="{FF2B5EF4-FFF2-40B4-BE49-F238E27FC236}">
                    <a16:creationId xmlns:a16="http://schemas.microsoft.com/office/drawing/2014/main" id="{F8D42C21-BD2F-4573-AB92-CE6FFA7DE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8832" y="2612186"/>
                <a:ext cx="240472" cy="300337"/>
              </a:xfrm>
              <a:custGeom>
                <a:avLst/>
                <a:gdLst>
                  <a:gd name="T0" fmla="*/ 300 w 304"/>
                  <a:gd name="T1" fmla="*/ 51 h 380"/>
                  <a:gd name="T2" fmla="*/ 295 w 304"/>
                  <a:gd name="T3" fmla="*/ 75 h 380"/>
                  <a:gd name="T4" fmla="*/ 287 w 304"/>
                  <a:gd name="T5" fmla="*/ 107 h 380"/>
                  <a:gd name="T6" fmla="*/ 274 w 304"/>
                  <a:gd name="T7" fmla="*/ 142 h 380"/>
                  <a:gd name="T8" fmla="*/ 260 w 304"/>
                  <a:gd name="T9" fmla="*/ 171 h 380"/>
                  <a:gd name="T10" fmla="*/ 244 w 304"/>
                  <a:gd name="T11" fmla="*/ 199 h 380"/>
                  <a:gd name="T12" fmla="*/ 232 w 304"/>
                  <a:gd name="T13" fmla="*/ 218 h 380"/>
                  <a:gd name="T14" fmla="*/ 218 w 304"/>
                  <a:gd name="T15" fmla="*/ 237 h 380"/>
                  <a:gd name="T16" fmla="*/ 188 w 304"/>
                  <a:gd name="T17" fmla="*/ 272 h 380"/>
                  <a:gd name="T18" fmla="*/ 171 w 304"/>
                  <a:gd name="T19" fmla="*/ 287 h 380"/>
                  <a:gd name="T20" fmla="*/ 155 w 304"/>
                  <a:gd name="T21" fmla="*/ 302 h 380"/>
                  <a:gd name="T22" fmla="*/ 103 w 304"/>
                  <a:gd name="T23" fmla="*/ 338 h 380"/>
                  <a:gd name="T24" fmla="*/ 71 w 304"/>
                  <a:gd name="T25" fmla="*/ 355 h 380"/>
                  <a:gd name="T26" fmla="*/ 60 w 304"/>
                  <a:gd name="T27" fmla="*/ 360 h 380"/>
                  <a:gd name="T28" fmla="*/ 42 w 304"/>
                  <a:gd name="T29" fmla="*/ 367 h 380"/>
                  <a:gd name="T30" fmla="*/ 20 w 304"/>
                  <a:gd name="T31" fmla="*/ 374 h 380"/>
                  <a:gd name="T32" fmla="*/ 19 w 304"/>
                  <a:gd name="T33" fmla="*/ 372 h 380"/>
                  <a:gd name="T34" fmla="*/ 40 w 304"/>
                  <a:gd name="T35" fmla="*/ 362 h 380"/>
                  <a:gd name="T36" fmla="*/ 57 w 304"/>
                  <a:gd name="T37" fmla="*/ 354 h 380"/>
                  <a:gd name="T38" fmla="*/ 67 w 304"/>
                  <a:gd name="T39" fmla="*/ 348 h 380"/>
                  <a:gd name="T40" fmla="*/ 96 w 304"/>
                  <a:gd name="T41" fmla="*/ 328 h 380"/>
                  <a:gd name="T42" fmla="*/ 142 w 304"/>
                  <a:gd name="T43" fmla="*/ 288 h 380"/>
                  <a:gd name="T44" fmla="*/ 156 w 304"/>
                  <a:gd name="T45" fmla="*/ 273 h 380"/>
                  <a:gd name="T46" fmla="*/ 170 w 304"/>
                  <a:gd name="T47" fmla="*/ 256 h 380"/>
                  <a:gd name="T48" fmla="*/ 195 w 304"/>
                  <a:gd name="T49" fmla="*/ 221 h 380"/>
                  <a:gd name="T50" fmla="*/ 206 w 304"/>
                  <a:gd name="T51" fmla="*/ 202 h 380"/>
                  <a:gd name="T52" fmla="*/ 215 w 304"/>
                  <a:gd name="T53" fmla="*/ 184 h 380"/>
                  <a:gd name="T54" fmla="*/ 227 w 304"/>
                  <a:gd name="T55" fmla="*/ 156 h 380"/>
                  <a:gd name="T56" fmla="*/ 236 w 304"/>
                  <a:gd name="T57" fmla="*/ 129 h 380"/>
                  <a:gd name="T58" fmla="*/ 244 w 304"/>
                  <a:gd name="T59" fmla="*/ 95 h 380"/>
                  <a:gd name="T60" fmla="*/ 249 w 304"/>
                  <a:gd name="T61" fmla="*/ 68 h 380"/>
                  <a:gd name="T62" fmla="*/ 251 w 304"/>
                  <a:gd name="T63" fmla="*/ 45 h 380"/>
                  <a:gd name="T64" fmla="*/ 279 w 304"/>
                  <a:gd name="T65" fmla="*/ 0 h 380"/>
                  <a:gd name="T66" fmla="*/ 303 w 304"/>
                  <a:gd name="T67" fmla="*/ 3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4" h="380">
                    <a:moveTo>
                      <a:pt x="303" y="30"/>
                    </a:moveTo>
                    <a:cubicBezTo>
                      <a:pt x="303" y="30"/>
                      <a:pt x="302" y="38"/>
                      <a:pt x="300" y="51"/>
                    </a:cubicBezTo>
                    <a:cubicBezTo>
                      <a:pt x="300" y="54"/>
                      <a:pt x="299" y="57"/>
                      <a:pt x="298" y="61"/>
                    </a:cubicBezTo>
                    <a:cubicBezTo>
                      <a:pt x="297" y="66"/>
                      <a:pt x="296" y="70"/>
                      <a:pt x="295" y="75"/>
                    </a:cubicBezTo>
                    <a:cubicBezTo>
                      <a:pt x="294" y="80"/>
                      <a:pt x="293" y="85"/>
                      <a:pt x="292" y="90"/>
                    </a:cubicBezTo>
                    <a:cubicBezTo>
                      <a:pt x="290" y="96"/>
                      <a:pt x="288" y="101"/>
                      <a:pt x="287" y="107"/>
                    </a:cubicBezTo>
                    <a:cubicBezTo>
                      <a:pt x="285" y="112"/>
                      <a:pt x="283" y="118"/>
                      <a:pt x="281" y="124"/>
                    </a:cubicBezTo>
                    <a:cubicBezTo>
                      <a:pt x="278" y="130"/>
                      <a:pt x="276" y="136"/>
                      <a:pt x="274" y="142"/>
                    </a:cubicBezTo>
                    <a:cubicBezTo>
                      <a:pt x="271" y="148"/>
                      <a:pt x="268" y="155"/>
                      <a:pt x="265" y="161"/>
                    </a:cubicBezTo>
                    <a:cubicBezTo>
                      <a:pt x="263" y="164"/>
                      <a:pt x="262" y="167"/>
                      <a:pt x="260" y="171"/>
                    </a:cubicBezTo>
                    <a:cubicBezTo>
                      <a:pt x="259" y="174"/>
                      <a:pt x="257" y="177"/>
                      <a:pt x="255" y="180"/>
                    </a:cubicBezTo>
                    <a:cubicBezTo>
                      <a:pt x="252" y="187"/>
                      <a:pt x="248" y="193"/>
                      <a:pt x="244" y="199"/>
                    </a:cubicBezTo>
                    <a:cubicBezTo>
                      <a:pt x="242" y="203"/>
                      <a:pt x="240" y="206"/>
                      <a:pt x="238" y="209"/>
                    </a:cubicBezTo>
                    <a:cubicBezTo>
                      <a:pt x="236" y="212"/>
                      <a:pt x="234" y="215"/>
                      <a:pt x="232" y="218"/>
                    </a:cubicBezTo>
                    <a:cubicBezTo>
                      <a:pt x="230" y="221"/>
                      <a:pt x="227" y="225"/>
                      <a:pt x="225" y="228"/>
                    </a:cubicBezTo>
                    <a:cubicBezTo>
                      <a:pt x="223" y="231"/>
                      <a:pt x="220" y="234"/>
                      <a:pt x="218" y="237"/>
                    </a:cubicBezTo>
                    <a:cubicBezTo>
                      <a:pt x="213" y="243"/>
                      <a:pt x="209" y="249"/>
                      <a:pt x="204" y="255"/>
                    </a:cubicBezTo>
                    <a:cubicBezTo>
                      <a:pt x="198" y="260"/>
                      <a:pt x="193" y="266"/>
                      <a:pt x="188" y="272"/>
                    </a:cubicBezTo>
                    <a:cubicBezTo>
                      <a:pt x="185" y="274"/>
                      <a:pt x="183" y="277"/>
                      <a:pt x="180" y="280"/>
                    </a:cubicBezTo>
                    <a:cubicBezTo>
                      <a:pt x="177" y="282"/>
                      <a:pt x="174" y="285"/>
                      <a:pt x="171" y="287"/>
                    </a:cubicBezTo>
                    <a:cubicBezTo>
                      <a:pt x="169" y="290"/>
                      <a:pt x="166" y="292"/>
                      <a:pt x="163" y="295"/>
                    </a:cubicBezTo>
                    <a:cubicBezTo>
                      <a:pt x="160" y="297"/>
                      <a:pt x="157" y="300"/>
                      <a:pt x="155" y="302"/>
                    </a:cubicBezTo>
                    <a:cubicBezTo>
                      <a:pt x="149" y="307"/>
                      <a:pt x="143" y="311"/>
                      <a:pt x="137" y="315"/>
                    </a:cubicBezTo>
                    <a:cubicBezTo>
                      <a:pt x="126" y="323"/>
                      <a:pt x="115" y="332"/>
                      <a:pt x="103" y="338"/>
                    </a:cubicBezTo>
                    <a:cubicBezTo>
                      <a:pt x="97" y="341"/>
                      <a:pt x="92" y="344"/>
                      <a:pt x="87" y="347"/>
                    </a:cubicBezTo>
                    <a:cubicBezTo>
                      <a:pt x="81" y="350"/>
                      <a:pt x="76" y="352"/>
                      <a:pt x="71" y="355"/>
                    </a:cubicBezTo>
                    <a:cubicBezTo>
                      <a:pt x="68" y="356"/>
                      <a:pt x="66" y="357"/>
                      <a:pt x="63" y="358"/>
                    </a:cubicBezTo>
                    <a:cubicBezTo>
                      <a:pt x="62" y="359"/>
                      <a:pt x="61" y="359"/>
                      <a:pt x="60" y="360"/>
                    </a:cubicBezTo>
                    <a:cubicBezTo>
                      <a:pt x="58" y="360"/>
                      <a:pt x="57" y="361"/>
                      <a:pt x="56" y="361"/>
                    </a:cubicBezTo>
                    <a:cubicBezTo>
                      <a:pt x="51" y="363"/>
                      <a:pt x="47" y="365"/>
                      <a:pt x="42" y="367"/>
                    </a:cubicBezTo>
                    <a:cubicBezTo>
                      <a:pt x="38" y="368"/>
                      <a:pt x="34" y="370"/>
                      <a:pt x="30" y="371"/>
                    </a:cubicBezTo>
                    <a:cubicBezTo>
                      <a:pt x="27" y="372"/>
                      <a:pt x="23" y="373"/>
                      <a:pt x="20" y="374"/>
                    </a:cubicBezTo>
                    <a:cubicBezTo>
                      <a:pt x="7" y="378"/>
                      <a:pt x="0" y="380"/>
                      <a:pt x="0" y="380"/>
                    </a:cubicBezTo>
                    <a:cubicBezTo>
                      <a:pt x="0" y="380"/>
                      <a:pt x="7" y="377"/>
                      <a:pt x="19" y="372"/>
                    </a:cubicBezTo>
                    <a:cubicBezTo>
                      <a:pt x="22" y="371"/>
                      <a:pt x="26" y="370"/>
                      <a:pt x="29" y="368"/>
                    </a:cubicBezTo>
                    <a:cubicBezTo>
                      <a:pt x="33" y="366"/>
                      <a:pt x="36" y="364"/>
                      <a:pt x="40" y="362"/>
                    </a:cubicBezTo>
                    <a:cubicBezTo>
                      <a:pt x="44" y="360"/>
                      <a:pt x="49" y="358"/>
                      <a:pt x="53" y="356"/>
                    </a:cubicBezTo>
                    <a:cubicBezTo>
                      <a:pt x="54" y="355"/>
                      <a:pt x="55" y="354"/>
                      <a:pt x="57" y="354"/>
                    </a:cubicBezTo>
                    <a:cubicBezTo>
                      <a:pt x="58" y="353"/>
                      <a:pt x="59" y="352"/>
                      <a:pt x="60" y="352"/>
                    </a:cubicBezTo>
                    <a:cubicBezTo>
                      <a:pt x="62" y="350"/>
                      <a:pt x="64" y="349"/>
                      <a:pt x="67" y="348"/>
                    </a:cubicBezTo>
                    <a:cubicBezTo>
                      <a:pt x="72" y="345"/>
                      <a:pt x="76" y="342"/>
                      <a:pt x="81" y="338"/>
                    </a:cubicBezTo>
                    <a:cubicBezTo>
                      <a:pt x="86" y="335"/>
                      <a:pt x="91" y="331"/>
                      <a:pt x="96" y="328"/>
                    </a:cubicBezTo>
                    <a:cubicBezTo>
                      <a:pt x="107" y="321"/>
                      <a:pt x="117" y="311"/>
                      <a:pt x="127" y="303"/>
                    </a:cubicBezTo>
                    <a:cubicBezTo>
                      <a:pt x="132" y="298"/>
                      <a:pt x="137" y="293"/>
                      <a:pt x="142" y="288"/>
                    </a:cubicBezTo>
                    <a:cubicBezTo>
                      <a:pt x="144" y="286"/>
                      <a:pt x="147" y="283"/>
                      <a:pt x="149" y="281"/>
                    </a:cubicBezTo>
                    <a:cubicBezTo>
                      <a:pt x="152" y="278"/>
                      <a:pt x="154" y="275"/>
                      <a:pt x="156" y="273"/>
                    </a:cubicBezTo>
                    <a:cubicBezTo>
                      <a:pt x="159" y="270"/>
                      <a:pt x="161" y="267"/>
                      <a:pt x="163" y="264"/>
                    </a:cubicBezTo>
                    <a:cubicBezTo>
                      <a:pt x="166" y="262"/>
                      <a:pt x="168" y="259"/>
                      <a:pt x="170" y="256"/>
                    </a:cubicBezTo>
                    <a:cubicBezTo>
                      <a:pt x="175" y="250"/>
                      <a:pt x="179" y="244"/>
                      <a:pt x="183" y="239"/>
                    </a:cubicBezTo>
                    <a:cubicBezTo>
                      <a:pt x="187" y="233"/>
                      <a:pt x="191" y="227"/>
                      <a:pt x="195" y="221"/>
                    </a:cubicBezTo>
                    <a:cubicBezTo>
                      <a:pt x="197" y="218"/>
                      <a:pt x="199" y="215"/>
                      <a:pt x="200" y="212"/>
                    </a:cubicBezTo>
                    <a:cubicBezTo>
                      <a:pt x="202" y="208"/>
                      <a:pt x="204" y="205"/>
                      <a:pt x="206" y="202"/>
                    </a:cubicBezTo>
                    <a:cubicBezTo>
                      <a:pt x="207" y="199"/>
                      <a:pt x="209" y="196"/>
                      <a:pt x="210" y="193"/>
                    </a:cubicBezTo>
                    <a:cubicBezTo>
                      <a:pt x="212" y="190"/>
                      <a:pt x="214" y="187"/>
                      <a:pt x="215" y="184"/>
                    </a:cubicBezTo>
                    <a:cubicBezTo>
                      <a:pt x="218" y="177"/>
                      <a:pt x="221" y="171"/>
                      <a:pt x="223" y="165"/>
                    </a:cubicBezTo>
                    <a:cubicBezTo>
                      <a:pt x="225" y="162"/>
                      <a:pt x="226" y="159"/>
                      <a:pt x="227" y="156"/>
                    </a:cubicBezTo>
                    <a:cubicBezTo>
                      <a:pt x="228" y="153"/>
                      <a:pt x="229" y="150"/>
                      <a:pt x="230" y="146"/>
                    </a:cubicBezTo>
                    <a:cubicBezTo>
                      <a:pt x="232" y="140"/>
                      <a:pt x="235" y="135"/>
                      <a:pt x="236" y="129"/>
                    </a:cubicBezTo>
                    <a:cubicBezTo>
                      <a:pt x="238" y="123"/>
                      <a:pt x="239" y="117"/>
                      <a:pt x="241" y="112"/>
                    </a:cubicBezTo>
                    <a:cubicBezTo>
                      <a:pt x="242" y="106"/>
                      <a:pt x="243" y="101"/>
                      <a:pt x="244" y="95"/>
                    </a:cubicBezTo>
                    <a:cubicBezTo>
                      <a:pt x="245" y="90"/>
                      <a:pt x="246" y="85"/>
                      <a:pt x="247" y="81"/>
                    </a:cubicBezTo>
                    <a:cubicBezTo>
                      <a:pt x="248" y="76"/>
                      <a:pt x="248" y="72"/>
                      <a:pt x="249" y="68"/>
                    </a:cubicBezTo>
                    <a:cubicBezTo>
                      <a:pt x="249" y="63"/>
                      <a:pt x="250" y="60"/>
                      <a:pt x="250" y="56"/>
                    </a:cubicBezTo>
                    <a:cubicBezTo>
                      <a:pt x="250" y="52"/>
                      <a:pt x="250" y="49"/>
                      <a:pt x="251" y="45"/>
                    </a:cubicBezTo>
                    <a:cubicBezTo>
                      <a:pt x="251" y="32"/>
                      <a:pt x="252" y="25"/>
                      <a:pt x="252" y="25"/>
                    </a:cubicBezTo>
                    <a:cubicBezTo>
                      <a:pt x="252" y="11"/>
                      <a:pt x="265" y="0"/>
                      <a:pt x="279" y="0"/>
                    </a:cubicBezTo>
                    <a:cubicBezTo>
                      <a:pt x="293" y="1"/>
                      <a:pt x="304" y="13"/>
                      <a:pt x="304" y="28"/>
                    </a:cubicBezTo>
                    <a:cubicBezTo>
                      <a:pt x="304" y="29"/>
                      <a:pt x="303" y="29"/>
                      <a:pt x="303" y="3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15">
                <a:extLst>
                  <a:ext uri="{FF2B5EF4-FFF2-40B4-BE49-F238E27FC236}">
                    <a16:creationId xmlns:a16="http://schemas.microsoft.com/office/drawing/2014/main" id="{64125DF9-0641-44FA-B581-933B83D4D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840" y="2518838"/>
                <a:ext cx="159300" cy="146110"/>
              </a:xfrm>
              <a:custGeom>
                <a:avLst/>
                <a:gdLst>
                  <a:gd name="T0" fmla="*/ 0 w 157"/>
                  <a:gd name="T1" fmla="*/ 144 h 144"/>
                  <a:gd name="T2" fmla="*/ 66 w 157"/>
                  <a:gd name="T3" fmla="*/ 0 h 144"/>
                  <a:gd name="T4" fmla="*/ 157 w 157"/>
                  <a:gd name="T5" fmla="*/ 130 h 144"/>
                  <a:gd name="T6" fmla="*/ 0 w 157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4">
                    <a:moveTo>
                      <a:pt x="0" y="144"/>
                    </a:moveTo>
                    <a:lnTo>
                      <a:pt x="66" y="0"/>
                    </a:lnTo>
                    <a:lnTo>
                      <a:pt x="157" y="13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Oval 222">
                <a:extLst>
                  <a:ext uri="{FF2B5EF4-FFF2-40B4-BE49-F238E27FC236}">
                    <a16:creationId xmlns:a16="http://schemas.microsoft.com/office/drawing/2014/main" id="{76E30239-9154-4D6D-AB52-F2F504164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7063" y="2518838"/>
                <a:ext cx="192784" cy="191770"/>
              </a:xfrm>
              <a:prstGeom prst="ellipse">
                <a:avLst/>
              </a:prstGeom>
              <a:noFill/>
              <a:ln w="1476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" name="Oval 223">
              <a:extLst>
                <a:ext uri="{FF2B5EF4-FFF2-40B4-BE49-F238E27FC236}">
                  <a16:creationId xmlns:a16="http://schemas.microsoft.com/office/drawing/2014/main" id="{1E5F9EF2-6D19-48FE-BFF3-375EB1800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316" y="4971254"/>
              <a:ext cx="191769" cy="192784"/>
            </a:xfrm>
            <a:prstGeom prst="ellipse">
              <a:avLst/>
            </a:prstGeom>
            <a:noFill/>
            <a:ln w="123825" cap="flat">
              <a:solidFill>
                <a:schemeClr val="accent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665ECC94-ADBE-457E-9085-FE9F8F085AA6}"/>
              </a:ext>
            </a:extLst>
          </p:cNvPr>
          <p:cNvGrpSpPr/>
          <p:nvPr/>
        </p:nvGrpSpPr>
        <p:grpSpPr>
          <a:xfrm>
            <a:off x="5139946" y="3952760"/>
            <a:ext cx="715100" cy="715101"/>
            <a:chOff x="8158252" y="5072133"/>
            <a:chExt cx="715100" cy="715101"/>
          </a:xfrm>
        </p:grpSpPr>
        <p:sp>
          <p:nvSpPr>
            <p:cNvPr id="163" name="Кружок">
              <a:extLst>
                <a:ext uri="{FF2B5EF4-FFF2-40B4-BE49-F238E27FC236}">
                  <a16:creationId xmlns:a16="http://schemas.microsoft.com/office/drawing/2014/main" id="{FA039CED-998B-4B33-9310-60B36169D859}"/>
                </a:ext>
              </a:extLst>
            </p:cNvPr>
            <p:cNvSpPr/>
            <p:nvPr/>
          </p:nvSpPr>
          <p:spPr>
            <a:xfrm>
              <a:off x="8158252" y="5072133"/>
              <a:ext cx="715100" cy="71510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/>
            </a:p>
          </p:txBody>
        </p:sp>
        <p:sp>
          <p:nvSpPr>
            <p:cNvPr id="164" name="Shape">
              <a:extLst>
                <a:ext uri="{FF2B5EF4-FFF2-40B4-BE49-F238E27FC236}">
                  <a16:creationId xmlns:a16="http://schemas.microsoft.com/office/drawing/2014/main" id="{9738C3A6-5CD2-49C0-930D-EA514B1D637F}"/>
                </a:ext>
              </a:extLst>
            </p:cNvPr>
            <p:cNvSpPr/>
            <p:nvPr/>
          </p:nvSpPr>
          <p:spPr>
            <a:xfrm>
              <a:off x="8357717" y="5244661"/>
              <a:ext cx="316171" cy="370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8" h="21597" extrusionOk="0">
                  <a:moveTo>
                    <a:pt x="4572" y="0"/>
                  </a:moveTo>
                  <a:cubicBezTo>
                    <a:pt x="4297" y="0"/>
                    <a:pt x="4075" y="191"/>
                    <a:pt x="4075" y="426"/>
                  </a:cubicBezTo>
                  <a:cubicBezTo>
                    <a:pt x="4075" y="660"/>
                    <a:pt x="4297" y="851"/>
                    <a:pt x="4572" y="851"/>
                  </a:cubicBezTo>
                  <a:lnTo>
                    <a:pt x="4607" y="851"/>
                  </a:lnTo>
                  <a:lnTo>
                    <a:pt x="4607" y="1894"/>
                  </a:lnTo>
                  <a:lnTo>
                    <a:pt x="1972" y="1894"/>
                  </a:lnTo>
                  <a:cubicBezTo>
                    <a:pt x="1438" y="1897"/>
                    <a:pt x="928" y="2084"/>
                    <a:pt x="557" y="2413"/>
                  </a:cubicBezTo>
                  <a:cubicBezTo>
                    <a:pt x="175" y="2752"/>
                    <a:pt x="-26" y="3212"/>
                    <a:pt x="3" y="3682"/>
                  </a:cubicBezTo>
                  <a:lnTo>
                    <a:pt x="3" y="4836"/>
                  </a:lnTo>
                  <a:cubicBezTo>
                    <a:pt x="76" y="5848"/>
                    <a:pt x="587" y="6801"/>
                    <a:pt x="1434" y="7510"/>
                  </a:cubicBezTo>
                  <a:cubicBezTo>
                    <a:pt x="2313" y="8245"/>
                    <a:pt x="3487" y="8659"/>
                    <a:pt x="4713" y="8676"/>
                  </a:cubicBezTo>
                  <a:cubicBezTo>
                    <a:pt x="4837" y="9340"/>
                    <a:pt x="5170" y="9963"/>
                    <a:pt x="5681" y="10475"/>
                  </a:cubicBezTo>
                  <a:cubicBezTo>
                    <a:pt x="6438" y="11232"/>
                    <a:pt x="7514" y="11691"/>
                    <a:pt x="8665" y="11764"/>
                  </a:cubicBezTo>
                  <a:cubicBezTo>
                    <a:pt x="8816" y="12375"/>
                    <a:pt x="8895" y="12997"/>
                    <a:pt x="8896" y="13621"/>
                  </a:cubicBezTo>
                  <a:cubicBezTo>
                    <a:pt x="8897" y="14228"/>
                    <a:pt x="8824" y="14833"/>
                    <a:pt x="8684" y="15427"/>
                  </a:cubicBezTo>
                  <a:lnTo>
                    <a:pt x="8355" y="15427"/>
                  </a:lnTo>
                  <a:lnTo>
                    <a:pt x="8348" y="15427"/>
                  </a:lnTo>
                  <a:cubicBezTo>
                    <a:pt x="8146" y="15427"/>
                    <a:pt x="7994" y="15428"/>
                    <a:pt x="7865" y="15435"/>
                  </a:cubicBezTo>
                  <a:cubicBezTo>
                    <a:pt x="7737" y="15443"/>
                    <a:pt x="7631" y="15457"/>
                    <a:pt x="7523" y="15487"/>
                  </a:cubicBezTo>
                  <a:cubicBezTo>
                    <a:pt x="7404" y="15524"/>
                    <a:pt x="7298" y="15582"/>
                    <a:pt x="7211" y="15657"/>
                  </a:cubicBezTo>
                  <a:cubicBezTo>
                    <a:pt x="7123" y="15732"/>
                    <a:pt x="7055" y="15823"/>
                    <a:pt x="7012" y="15925"/>
                  </a:cubicBezTo>
                  <a:cubicBezTo>
                    <a:pt x="6977" y="16018"/>
                    <a:pt x="6960" y="16108"/>
                    <a:pt x="6951" y="16218"/>
                  </a:cubicBezTo>
                  <a:cubicBezTo>
                    <a:pt x="6942" y="16328"/>
                    <a:pt x="6942" y="16458"/>
                    <a:pt x="6942" y="16631"/>
                  </a:cubicBezTo>
                  <a:lnTo>
                    <a:pt x="6942" y="19187"/>
                  </a:lnTo>
                  <a:lnTo>
                    <a:pt x="6231" y="19184"/>
                  </a:lnTo>
                  <a:cubicBezTo>
                    <a:pt x="5784" y="19210"/>
                    <a:pt x="5369" y="19389"/>
                    <a:pt x="5078" y="19680"/>
                  </a:cubicBezTo>
                  <a:cubicBezTo>
                    <a:pt x="4834" y="19925"/>
                    <a:pt x="4694" y="20234"/>
                    <a:pt x="4683" y="20556"/>
                  </a:cubicBezTo>
                  <a:lnTo>
                    <a:pt x="4683" y="21224"/>
                  </a:lnTo>
                  <a:cubicBezTo>
                    <a:pt x="4680" y="21330"/>
                    <a:pt x="4732" y="21433"/>
                    <a:pt x="4825" y="21505"/>
                  </a:cubicBezTo>
                  <a:cubicBezTo>
                    <a:pt x="4905" y="21566"/>
                    <a:pt x="5010" y="21600"/>
                    <a:pt x="5119" y="21597"/>
                  </a:cubicBezTo>
                  <a:lnTo>
                    <a:pt x="16380" y="21597"/>
                  </a:lnTo>
                  <a:cubicBezTo>
                    <a:pt x="16527" y="21600"/>
                    <a:pt x="16668" y="21551"/>
                    <a:pt x="16770" y="21461"/>
                  </a:cubicBezTo>
                  <a:cubicBezTo>
                    <a:pt x="16867" y="21374"/>
                    <a:pt x="16921" y="21258"/>
                    <a:pt x="16917" y="21138"/>
                  </a:cubicBezTo>
                  <a:lnTo>
                    <a:pt x="16917" y="20601"/>
                  </a:lnTo>
                  <a:cubicBezTo>
                    <a:pt x="16906" y="20256"/>
                    <a:pt x="16753" y="19925"/>
                    <a:pt x="16484" y="19668"/>
                  </a:cubicBezTo>
                  <a:cubicBezTo>
                    <a:pt x="16165" y="19362"/>
                    <a:pt x="15712" y="19184"/>
                    <a:pt x="15233" y="19176"/>
                  </a:cubicBezTo>
                  <a:lnTo>
                    <a:pt x="14692" y="19176"/>
                  </a:lnTo>
                  <a:lnTo>
                    <a:pt x="14692" y="16637"/>
                  </a:lnTo>
                  <a:cubicBezTo>
                    <a:pt x="14692" y="16461"/>
                    <a:pt x="14691" y="16330"/>
                    <a:pt x="14683" y="16219"/>
                  </a:cubicBezTo>
                  <a:cubicBezTo>
                    <a:pt x="14674" y="16108"/>
                    <a:pt x="14657" y="16018"/>
                    <a:pt x="14622" y="15925"/>
                  </a:cubicBezTo>
                  <a:cubicBezTo>
                    <a:pt x="14579" y="15823"/>
                    <a:pt x="14510" y="15732"/>
                    <a:pt x="14423" y="15657"/>
                  </a:cubicBezTo>
                  <a:cubicBezTo>
                    <a:pt x="14336" y="15582"/>
                    <a:pt x="14229" y="15524"/>
                    <a:pt x="14110" y="15487"/>
                  </a:cubicBezTo>
                  <a:cubicBezTo>
                    <a:pt x="14002" y="15457"/>
                    <a:pt x="13896" y="15442"/>
                    <a:pt x="13768" y="15435"/>
                  </a:cubicBezTo>
                  <a:cubicBezTo>
                    <a:pt x="13639" y="15427"/>
                    <a:pt x="13487" y="15427"/>
                    <a:pt x="13286" y="15427"/>
                  </a:cubicBezTo>
                  <a:lnTo>
                    <a:pt x="12859" y="15427"/>
                  </a:lnTo>
                  <a:cubicBezTo>
                    <a:pt x="12719" y="14833"/>
                    <a:pt x="12647" y="14228"/>
                    <a:pt x="12648" y="13621"/>
                  </a:cubicBezTo>
                  <a:cubicBezTo>
                    <a:pt x="12649" y="12996"/>
                    <a:pt x="12727" y="12373"/>
                    <a:pt x="12878" y="11761"/>
                  </a:cubicBezTo>
                  <a:cubicBezTo>
                    <a:pt x="14007" y="11691"/>
                    <a:pt x="15062" y="11252"/>
                    <a:pt x="15820" y="10530"/>
                  </a:cubicBezTo>
                  <a:cubicBezTo>
                    <a:pt x="16371" y="10005"/>
                    <a:pt x="16731" y="9361"/>
                    <a:pt x="16871" y="8674"/>
                  </a:cubicBezTo>
                  <a:cubicBezTo>
                    <a:pt x="18084" y="8650"/>
                    <a:pt x="19244" y="8238"/>
                    <a:pt x="20115" y="7510"/>
                  </a:cubicBezTo>
                  <a:cubicBezTo>
                    <a:pt x="20962" y="6801"/>
                    <a:pt x="21471" y="5848"/>
                    <a:pt x="21545" y="4836"/>
                  </a:cubicBezTo>
                  <a:lnTo>
                    <a:pt x="21545" y="3682"/>
                  </a:lnTo>
                  <a:cubicBezTo>
                    <a:pt x="21574" y="3212"/>
                    <a:pt x="21374" y="2753"/>
                    <a:pt x="20992" y="2413"/>
                  </a:cubicBezTo>
                  <a:cubicBezTo>
                    <a:pt x="20621" y="2084"/>
                    <a:pt x="20110" y="1897"/>
                    <a:pt x="19576" y="1894"/>
                  </a:cubicBezTo>
                  <a:lnTo>
                    <a:pt x="16940" y="1894"/>
                  </a:lnTo>
                  <a:lnTo>
                    <a:pt x="16940" y="850"/>
                  </a:lnTo>
                  <a:cubicBezTo>
                    <a:pt x="17205" y="841"/>
                    <a:pt x="17418" y="655"/>
                    <a:pt x="17418" y="426"/>
                  </a:cubicBezTo>
                  <a:cubicBezTo>
                    <a:pt x="17418" y="191"/>
                    <a:pt x="17195" y="0"/>
                    <a:pt x="16921" y="0"/>
                  </a:cubicBezTo>
                  <a:lnTo>
                    <a:pt x="4572" y="0"/>
                  </a:lnTo>
                  <a:close/>
                  <a:moveTo>
                    <a:pt x="5600" y="851"/>
                  </a:moveTo>
                  <a:lnTo>
                    <a:pt x="15947" y="851"/>
                  </a:lnTo>
                  <a:lnTo>
                    <a:pt x="15942" y="7870"/>
                  </a:lnTo>
                  <a:cubicBezTo>
                    <a:pt x="15949" y="7989"/>
                    <a:pt x="15947" y="8109"/>
                    <a:pt x="15937" y="8228"/>
                  </a:cubicBezTo>
                  <a:cubicBezTo>
                    <a:pt x="15878" y="8926"/>
                    <a:pt x="15541" y="9587"/>
                    <a:pt x="14969" y="10087"/>
                  </a:cubicBezTo>
                  <a:cubicBezTo>
                    <a:pt x="14341" y="10636"/>
                    <a:pt x="13480" y="10945"/>
                    <a:pt x="12582" y="10945"/>
                  </a:cubicBezTo>
                  <a:lnTo>
                    <a:pt x="8826" y="10945"/>
                  </a:lnTo>
                  <a:cubicBezTo>
                    <a:pt x="7856" y="10895"/>
                    <a:pt x="6955" y="10498"/>
                    <a:pt x="6345" y="9850"/>
                  </a:cubicBezTo>
                  <a:cubicBezTo>
                    <a:pt x="5848" y="9324"/>
                    <a:pt x="5580" y="8666"/>
                    <a:pt x="5587" y="7989"/>
                  </a:cubicBezTo>
                  <a:cubicBezTo>
                    <a:pt x="5601" y="7823"/>
                    <a:pt x="5486" y="7668"/>
                    <a:pt x="5304" y="7609"/>
                  </a:cubicBezTo>
                  <a:cubicBezTo>
                    <a:pt x="5063" y="7531"/>
                    <a:pt x="4798" y="7639"/>
                    <a:pt x="4710" y="7843"/>
                  </a:cubicBezTo>
                  <a:cubicBezTo>
                    <a:pt x="3686" y="7824"/>
                    <a:pt x="2712" y="7457"/>
                    <a:pt x="2011" y="6815"/>
                  </a:cubicBezTo>
                  <a:cubicBezTo>
                    <a:pt x="1377" y="6235"/>
                    <a:pt x="1014" y="5475"/>
                    <a:pt x="991" y="4681"/>
                  </a:cubicBezTo>
                  <a:lnTo>
                    <a:pt x="991" y="3456"/>
                  </a:lnTo>
                  <a:cubicBezTo>
                    <a:pt x="996" y="3282"/>
                    <a:pt x="1072" y="3115"/>
                    <a:pt x="1207" y="2984"/>
                  </a:cubicBezTo>
                  <a:cubicBezTo>
                    <a:pt x="1371" y="2827"/>
                    <a:pt x="1606" y="2736"/>
                    <a:pt x="1852" y="2736"/>
                  </a:cubicBezTo>
                  <a:lnTo>
                    <a:pt x="4607" y="2736"/>
                  </a:lnTo>
                  <a:lnTo>
                    <a:pt x="4607" y="4864"/>
                  </a:lnTo>
                  <a:cubicBezTo>
                    <a:pt x="4607" y="5099"/>
                    <a:pt x="4829" y="5289"/>
                    <a:pt x="5104" y="5289"/>
                  </a:cubicBezTo>
                  <a:cubicBezTo>
                    <a:pt x="5378" y="5289"/>
                    <a:pt x="5601" y="5098"/>
                    <a:pt x="5600" y="4864"/>
                  </a:cubicBezTo>
                  <a:lnTo>
                    <a:pt x="5600" y="851"/>
                  </a:lnTo>
                  <a:close/>
                  <a:moveTo>
                    <a:pt x="13883" y="2513"/>
                  </a:moveTo>
                  <a:cubicBezTo>
                    <a:pt x="13609" y="2513"/>
                    <a:pt x="13386" y="2703"/>
                    <a:pt x="13386" y="2938"/>
                  </a:cubicBezTo>
                  <a:cubicBezTo>
                    <a:pt x="13386" y="3173"/>
                    <a:pt x="13608" y="3364"/>
                    <a:pt x="13883" y="3364"/>
                  </a:cubicBezTo>
                  <a:cubicBezTo>
                    <a:pt x="14157" y="3364"/>
                    <a:pt x="14380" y="3173"/>
                    <a:pt x="14379" y="2938"/>
                  </a:cubicBezTo>
                  <a:cubicBezTo>
                    <a:pt x="14379" y="2703"/>
                    <a:pt x="14158" y="2513"/>
                    <a:pt x="13883" y="2513"/>
                  </a:cubicBezTo>
                  <a:close/>
                  <a:moveTo>
                    <a:pt x="16940" y="2736"/>
                  </a:moveTo>
                  <a:lnTo>
                    <a:pt x="19696" y="2736"/>
                  </a:lnTo>
                  <a:cubicBezTo>
                    <a:pt x="19942" y="2736"/>
                    <a:pt x="20177" y="2827"/>
                    <a:pt x="20341" y="2984"/>
                  </a:cubicBezTo>
                  <a:cubicBezTo>
                    <a:pt x="20477" y="3115"/>
                    <a:pt x="20553" y="3282"/>
                    <a:pt x="20557" y="3456"/>
                  </a:cubicBezTo>
                  <a:lnTo>
                    <a:pt x="20557" y="4681"/>
                  </a:lnTo>
                  <a:cubicBezTo>
                    <a:pt x="20535" y="5475"/>
                    <a:pt x="20172" y="6235"/>
                    <a:pt x="19538" y="6815"/>
                  </a:cubicBezTo>
                  <a:cubicBezTo>
                    <a:pt x="18860" y="7435"/>
                    <a:pt x="17927" y="7798"/>
                    <a:pt x="16940" y="7838"/>
                  </a:cubicBezTo>
                  <a:lnTo>
                    <a:pt x="16940" y="2736"/>
                  </a:lnTo>
                  <a:close/>
                  <a:moveTo>
                    <a:pt x="13890" y="4044"/>
                  </a:moveTo>
                  <a:cubicBezTo>
                    <a:pt x="13629" y="4041"/>
                    <a:pt x="13414" y="4221"/>
                    <a:pt x="13412" y="4445"/>
                  </a:cubicBezTo>
                  <a:lnTo>
                    <a:pt x="13412" y="7254"/>
                  </a:lnTo>
                  <a:cubicBezTo>
                    <a:pt x="13398" y="7509"/>
                    <a:pt x="13292" y="7754"/>
                    <a:pt x="13109" y="7955"/>
                  </a:cubicBezTo>
                  <a:cubicBezTo>
                    <a:pt x="12915" y="8168"/>
                    <a:pt x="12649" y="8318"/>
                    <a:pt x="12366" y="8435"/>
                  </a:cubicBezTo>
                  <a:cubicBezTo>
                    <a:pt x="12261" y="8478"/>
                    <a:pt x="12154" y="8517"/>
                    <a:pt x="12042" y="8541"/>
                  </a:cubicBezTo>
                  <a:cubicBezTo>
                    <a:pt x="11910" y="8570"/>
                    <a:pt x="11773" y="8579"/>
                    <a:pt x="11638" y="8567"/>
                  </a:cubicBezTo>
                  <a:cubicBezTo>
                    <a:pt x="11413" y="8572"/>
                    <a:pt x="11226" y="8716"/>
                    <a:pt x="11195" y="8906"/>
                  </a:cubicBezTo>
                  <a:cubicBezTo>
                    <a:pt x="11157" y="9146"/>
                    <a:pt x="11371" y="9362"/>
                    <a:pt x="11654" y="9368"/>
                  </a:cubicBezTo>
                  <a:cubicBezTo>
                    <a:pt x="11981" y="9384"/>
                    <a:pt x="12309" y="9343"/>
                    <a:pt x="12617" y="9247"/>
                  </a:cubicBezTo>
                  <a:cubicBezTo>
                    <a:pt x="13065" y="9108"/>
                    <a:pt x="13453" y="8861"/>
                    <a:pt x="13770" y="8556"/>
                  </a:cubicBezTo>
                  <a:cubicBezTo>
                    <a:pt x="13939" y="8394"/>
                    <a:pt x="14086" y="8216"/>
                    <a:pt x="14188" y="8019"/>
                  </a:cubicBezTo>
                  <a:cubicBezTo>
                    <a:pt x="14287" y="7828"/>
                    <a:pt x="14343" y="7622"/>
                    <a:pt x="14352" y="7412"/>
                  </a:cubicBezTo>
                  <a:lnTo>
                    <a:pt x="14352" y="4442"/>
                  </a:lnTo>
                  <a:cubicBezTo>
                    <a:pt x="14350" y="4224"/>
                    <a:pt x="14145" y="4047"/>
                    <a:pt x="13890" y="4044"/>
                  </a:cubicBezTo>
                  <a:close/>
                  <a:moveTo>
                    <a:pt x="5104" y="6129"/>
                  </a:moveTo>
                  <a:cubicBezTo>
                    <a:pt x="4830" y="6129"/>
                    <a:pt x="4607" y="6319"/>
                    <a:pt x="4607" y="6554"/>
                  </a:cubicBezTo>
                  <a:cubicBezTo>
                    <a:pt x="4607" y="6789"/>
                    <a:pt x="4829" y="6980"/>
                    <a:pt x="5104" y="6980"/>
                  </a:cubicBezTo>
                  <a:cubicBezTo>
                    <a:pt x="5378" y="6980"/>
                    <a:pt x="5601" y="6789"/>
                    <a:pt x="5600" y="6554"/>
                  </a:cubicBezTo>
                  <a:cubicBezTo>
                    <a:pt x="5600" y="6319"/>
                    <a:pt x="5378" y="6130"/>
                    <a:pt x="5104" y="6129"/>
                  </a:cubicBezTo>
                  <a:close/>
                  <a:moveTo>
                    <a:pt x="11879" y="11771"/>
                  </a:moveTo>
                  <a:cubicBezTo>
                    <a:pt x="11738" y="12396"/>
                    <a:pt x="11666" y="13031"/>
                    <a:pt x="11668" y="13667"/>
                  </a:cubicBezTo>
                  <a:cubicBezTo>
                    <a:pt x="11670" y="14258"/>
                    <a:pt x="11736" y="14847"/>
                    <a:pt x="11861" y="15427"/>
                  </a:cubicBezTo>
                  <a:lnTo>
                    <a:pt x="9682" y="15427"/>
                  </a:lnTo>
                  <a:cubicBezTo>
                    <a:pt x="9807" y="14847"/>
                    <a:pt x="9873" y="14258"/>
                    <a:pt x="9875" y="13667"/>
                  </a:cubicBezTo>
                  <a:cubicBezTo>
                    <a:pt x="9877" y="13033"/>
                    <a:pt x="9806" y="12400"/>
                    <a:pt x="9666" y="11777"/>
                  </a:cubicBezTo>
                  <a:lnTo>
                    <a:pt x="11879" y="11771"/>
                  </a:lnTo>
                  <a:close/>
                  <a:moveTo>
                    <a:pt x="7852" y="16226"/>
                  </a:moveTo>
                  <a:lnTo>
                    <a:pt x="13695" y="16226"/>
                  </a:lnTo>
                  <a:lnTo>
                    <a:pt x="13695" y="19176"/>
                  </a:lnTo>
                  <a:lnTo>
                    <a:pt x="10701" y="19176"/>
                  </a:lnTo>
                  <a:cubicBezTo>
                    <a:pt x="10453" y="19191"/>
                    <a:pt x="10258" y="19363"/>
                    <a:pt x="10248" y="19576"/>
                  </a:cubicBezTo>
                  <a:cubicBezTo>
                    <a:pt x="10238" y="19802"/>
                    <a:pt x="10437" y="19995"/>
                    <a:pt x="10701" y="20013"/>
                  </a:cubicBezTo>
                  <a:lnTo>
                    <a:pt x="15202" y="20013"/>
                  </a:lnTo>
                  <a:cubicBezTo>
                    <a:pt x="15405" y="20020"/>
                    <a:pt x="15598" y="20096"/>
                    <a:pt x="15736" y="20225"/>
                  </a:cubicBezTo>
                  <a:cubicBezTo>
                    <a:pt x="15853" y="20334"/>
                    <a:pt x="15923" y="20473"/>
                    <a:pt x="15936" y="20620"/>
                  </a:cubicBezTo>
                  <a:lnTo>
                    <a:pt x="15936" y="20755"/>
                  </a:lnTo>
                  <a:lnTo>
                    <a:pt x="5635" y="20755"/>
                  </a:lnTo>
                  <a:lnTo>
                    <a:pt x="5635" y="20620"/>
                  </a:lnTo>
                  <a:cubicBezTo>
                    <a:pt x="5669" y="20461"/>
                    <a:pt x="5764" y="20317"/>
                    <a:pt x="5904" y="20210"/>
                  </a:cubicBezTo>
                  <a:cubicBezTo>
                    <a:pt x="6065" y="20087"/>
                    <a:pt x="6276" y="20020"/>
                    <a:pt x="6492" y="20025"/>
                  </a:cubicBezTo>
                  <a:lnTo>
                    <a:pt x="8093" y="20025"/>
                  </a:lnTo>
                  <a:cubicBezTo>
                    <a:pt x="8356" y="20011"/>
                    <a:pt x="8559" y="19820"/>
                    <a:pt x="8551" y="19595"/>
                  </a:cubicBezTo>
                  <a:cubicBezTo>
                    <a:pt x="8544" y="19379"/>
                    <a:pt x="8344" y="19204"/>
                    <a:pt x="8093" y="19192"/>
                  </a:cubicBezTo>
                  <a:lnTo>
                    <a:pt x="7852" y="19192"/>
                  </a:lnTo>
                  <a:lnTo>
                    <a:pt x="7852" y="16226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6EE1456-52F6-4E8B-97E7-03F0612F09B3}"/>
              </a:ext>
            </a:extLst>
          </p:cNvPr>
          <p:cNvGrpSpPr/>
          <p:nvPr/>
        </p:nvGrpSpPr>
        <p:grpSpPr>
          <a:xfrm>
            <a:off x="4253890" y="3964904"/>
            <a:ext cx="715101" cy="715101"/>
            <a:chOff x="6482443" y="5072133"/>
            <a:chExt cx="715101" cy="715101"/>
          </a:xfrm>
        </p:grpSpPr>
        <p:sp>
          <p:nvSpPr>
            <p:cNvPr id="169" name="Кружок">
              <a:extLst>
                <a:ext uri="{FF2B5EF4-FFF2-40B4-BE49-F238E27FC236}">
                  <a16:creationId xmlns:a16="http://schemas.microsoft.com/office/drawing/2014/main" id="{8955CE9E-6253-40B8-8F22-DB1A01398B2C}"/>
                </a:ext>
              </a:extLst>
            </p:cNvPr>
            <p:cNvSpPr/>
            <p:nvPr/>
          </p:nvSpPr>
          <p:spPr>
            <a:xfrm>
              <a:off x="6482443" y="5072133"/>
              <a:ext cx="715101" cy="715101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/>
            </a:p>
          </p:txBody>
        </p:sp>
        <p:sp>
          <p:nvSpPr>
            <p:cNvPr id="201" name="Shape">
              <a:extLst>
                <a:ext uri="{FF2B5EF4-FFF2-40B4-BE49-F238E27FC236}">
                  <a16:creationId xmlns:a16="http://schemas.microsoft.com/office/drawing/2014/main" id="{ED777D4C-8038-428B-95EF-303B4300EFBD}"/>
                </a:ext>
              </a:extLst>
            </p:cNvPr>
            <p:cNvSpPr/>
            <p:nvPr/>
          </p:nvSpPr>
          <p:spPr>
            <a:xfrm>
              <a:off x="6653398" y="5244464"/>
              <a:ext cx="373191" cy="370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9" h="21545" extrusionOk="0">
                  <a:moveTo>
                    <a:pt x="20459" y="2"/>
                  </a:moveTo>
                  <a:cubicBezTo>
                    <a:pt x="18735" y="64"/>
                    <a:pt x="17042" y="483"/>
                    <a:pt x="15486" y="1232"/>
                  </a:cubicBezTo>
                  <a:cubicBezTo>
                    <a:pt x="13926" y="1983"/>
                    <a:pt x="12536" y="3050"/>
                    <a:pt x="11404" y="4366"/>
                  </a:cubicBezTo>
                  <a:lnTo>
                    <a:pt x="10203" y="5847"/>
                  </a:lnTo>
                  <a:lnTo>
                    <a:pt x="7954" y="5820"/>
                  </a:lnTo>
                  <a:cubicBezTo>
                    <a:pt x="7040" y="5780"/>
                    <a:pt x="6127" y="5919"/>
                    <a:pt x="5266" y="6231"/>
                  </a:cubicBezTo>
                  <a:cubicBezTo>
                    <a:pt x="4395" y="6546"/>
                    <a:pt x="3595" y="7030"/>
                    <a:pt x="2911" y="7657"/>
                  </a:cubicBezTo>
                  <a:lnTo>
                    <a:pt x="151" y="10399"/>
                  </a:lnTo>
                  <a:cubicBezTo>
                    <a:pt x="36" y="10512"/>
                    <a:pt x="-6" y="10680"/>
                    <a:pt x="41" y="10835"/>
                  </a:cubicBezTo>
                  <a:cubicBezTo>
                    <a:pt x="91" y="10997"/>
                    <a:pt x="229" y="11116"/>
                    <a:pt x="396" y="11138"/>
                  </a:cubicBezTo>
                  <a:lnTo>
                    <a:pt x="5696" y="11402"/>
                  </a:lnTo>
                  <a:lnTo>
                    <a:pt x="5510" y="11632"/>
                  </a:lnTo>
                  <a:cubicBezTo>
                    <a:pt x="5446" y="11697"/>
                    <a:pt x="5406" y="11781"/>
                    <a:pt x="5395" y="11872"/>
                  </a:cubicBezTo>
                  <a:cubicBezTo>
                    <a:pt x="5385" y="11952"/>
                    <a:pt x="5398" y="12033"/>
                    <a:pt x="5434" y="12106"/>
                  </a:cubicBezTo>
                  <a:cubicBezTo>
                    <a:pt x="5516" y="12263"/>
                    <a:pt x="5604" y="12415"/>
                    <a:pt x="5694" y="12567"/>
                  </a:cubicBezTo>
                  <a:lnTo>
                    <a:pt x="4420" y="14087"/>
                  </a:lnTo>
                  <a:cubicBezTo>
                    <a:pt x="4375" y="14146"/>
                    <a:pt x="4346" y="14216"/>
                    <a:pt x="4336" y="14289"/>
                  </a:cubicBezTo>
                  <a:cubicBezTo>
                    <a:pt x="4325" y="14369"/>
                    <a:pt x="4335" y="14450"/>
                    <a:pt x="4367" y="14524"/>
                  </a:cubicBezTo>
                  <a:cubicBezTo>
                    <a:pt x="4630" y="15084"/>
                    <a:pt x="4984" y="15597"/>
                    <a:pt x="5413" y="16042"/>
                  </a:cubicBezTo>
                  <a:cubicBezTo>
                    <a:pt x="5882" y="16528"/>
                    <a:pt x="6433" y="16925"/>
                    <a:pt x="7041" y="17215"/>
                  </a:cubicBezTo>
                  <a:cubicBezTo>
                    <a:pt x="7122" y="17246"/>
                    <a:pt x="7210" y="17250"/>
                    <a:pt x="7293" y="17228"/>
                  </a:cubicBezTo>
                  <a:cubicBezTo>
                    <a:pt x="7359" y="17211"/>
                    <a:pt x="7419" y="17179"/>
                    <a:pt x="7469" y="17133"/>
                  </a:cubicBezTo>
                  <a:lnTo>
                    <a:pt x="8992" y="15848"/>
                  </a:lnTo>
                  <a:cubicBezTo>
                    <a:pt x="9071" y="15894"/>
                    <a:pt x="9150" y="15941"/>
                    <a:pt x="9231" y="15985"/>
                  </a:cubicBezTo>
                  <a:cubicBezTo>
                    <a:pt x="9332" y="16042"/>
                    <a:pt x="9445" y="16073"/>
                    <a:pt x="9560" y="16073"/>
                  </a:cubicBezTo>
                  <a:cubicBezTo>
                    <a:pt x="9690" y="16073"/>
                    <a:pt x="9818" y="16035"/>
                    <a:pt x="9927" y="15963"/>
                  </a:cubicBezTo>
                  <a:lnTo>
                    <a:pt x="10089" y="15837"/>
                  </a:lnTo>
                  <a:lnTo>
                    <a:pt x="10353" y="21183"/>
                  </a:lnTo>
                  <a:cubicBezTo>
                    <a:pt x="10364" y="21327"/>
                    <a:pt x="10451" y="21452"/>
                    <a:pt x="10582" y="21511"/>
                  </a:cubicBezTo>
                  <a:cubicBezTo>
                    <a:pt x="10732" y="21579"/>
                    <a:pt x="10908" y="21545"/>
                    <a:pt x="11024" y="21427"/>
                  </a:cubicBezTo>
                  <a:lnTo>
                    <a:pt x="13730" y="18716"/>
                  </a:lnTo>
                  <a:cubicBezTo>
                    <a:pt x="14341" y="18089"/>
                    <a:pt x="14825" y="17347"/>
                    <a:pt x="15153" y="16534"/>
                  </a:cubicBezTo>
                  <a:cubicBezTo>
                    <a:pt x="15462" y="15767"/>
                    <a:pt x="15628" y="14950"/>
                    <a:pt x="15643" y="14122"/>
                  </a:cubicBezTo>
                  <a:lnTo>
                    <a:pt x="15643" y="11488"/>
                  </a:lnTo>
                  <a:lnTo>
                    <a:pt x="16990" y="10434"/>
                  </a:lnTo>
                  <a:cubicBezTo>
                    <a:pt x="18430" y="9218"/>
                    <a:pt x="19585" y="7697"/>
                    <a:pt x="20375" y="5980"/>
                  </a:cubicBezTo>
                  <a:cubicBezTo>
                    <a:pt x="21083" y="4440"/>
                    <a:pt x="21482" y="2774"/>
                    <a:pt x="21548" y="1078"/>
                  </a:cubicBezTo>
                  <a:cubicBezTo>
                    <a:pt x="21559" y="782"/>
                    <a:pt x="21444" y="495"/>
                    <a:pt x="21231" y="290"/>
                  </a:cubicBezTo>
                  <a:cubicBezTo>
                    <a:pt x="21025" y="91"/>
                    <a:pt x="20745" y="-14"/>
                    <a:pt x="20459" y="2"/>
                  </a:cubicBezTo>
                  <a:close/>
                  <a:moveTo>
                    <a:pt x="20542" y="854"/>
                  </a:moveTo>
                  <a:cubicBezTo>
                    <a:pt x="20595" y="849"/>
                    <a:pt x="20646" y="869"/>
                    <a:pt x="20682" y="908"/>
                  </a:cubicBezTo>
                  <a:cubicBezTo>
                    <a:pt x="20711" y="939"/>
                    <a:pt x="20726" y="979"/>
                    <a:pt x="20726" y="1021"/>
                  </a:cubicBezTo>
                  <a:cubicBezTo>
                    <a:pt x="20660" y="2613"/>
                    <a:pt x="20283" y="4175"/>
                    <a:pt x="19616" y="5620"/>
                  </a:cubicBezTo>
                  <a:cubicBezTo>
                    <a:pt x="18889" y="7196"/>
                    <a:pt x="17834" y="8597"/>
                    <a:pt x="16522" y="9727"/>
                  </a:cubicBezTo>
                  <a:lnTo>
                    <a:pt x="9496" y="15216"/>
                  </a:lnTo>
                  <a:cubicBezTo>
                    <a:pt x="8956" y="14893"/>
                    <a:pt x="8452" y="14515"/>
                    <a:pt x="7989" y="14090"/>
                  </a:cubicBezTo>
                  <a:lnTo>
                    <a:pt x="10171" y="11894"/>
                  </a:lnTo>
                  <a:cubicBezTo>
                    <a:pt x="10337" y="11727"/>
                    <a:pt x="10337" y="11457"/>
                    <a:pt x="10171" y="11290"/>
                  </a:cubicBezTo>
                  <a:cubicBezTo>
                    <a:pt x="10006" y="11123"/>
                    <a:pt x="9738" y="11123"/>
                    <a:pt x="9572" y="11290"/>
                  </a:cubicBezTo>
                  <a:lnTo>
                    <a:pt x="7392" y="13485"/>
                  </a:lnTo>
                  <a:cubicBezTo>
                    <a:pt x="6968" y="13018"/>
                    <a:pt x="6590" y="12511"/>
                    <a:pt x="6268" y="11967"/>
                  </a:cubicBezTo>
                  <a:lnTo>
                    <a:pt x="12253" y="4610"/>
                  </a:lnTo>
                  <a:cubicBezTo>
                    <a:pt x="13339" y="3434"/>
                    <a:pt x="14652" y="2494"/>
                    <a:pt x="16112" y="1847"/>
                  </a:cubicBezTo>
                  <a:cubicBezTo>
                    <a:pt x="17510" y="1228"/>
                    <a:pt x="19015" y="891"/>
                    <a:pt x="20542" y="854"/>
                  </a:cubicBezTo>
                  <a:close/>
                  <a:moveTo>
                    <a:pt x="15501" y="4387"/>
                  </a:moveTo>
                  <a:cubicBezTo>
                    <a:pt x="15041" y="4387"/>
                    <a:pt x="14581" y="4563"/>
                    <a:pt x="14230" y="4916"/>
                  </a:cubicBezTo>
                  <a:cubicBezTo>
                    <a:pt x="13529" y="5622"/>
                    <a:pt x="13529" y="6768"/>
                    <a:pt x="14230" y="7474"/>
                  </a:cubicBezTo>
                  <a:cubicBezTo>
                    <a:pt x="14932" y="8180"/>
                    <a:pt x="16069" y="8180"/>
                    <a:pt x="16771" y="7474"/>
                  </a:cubicBezTo>
                  <a:cubicBezTo>
                    <a:pt x="17472" y="6768"/>
                    <a:pt x="17472" y="5622"/>
                    <a:pt x="16771" y="4916"/>
                  </a:cubicBezTo>
                  <a:cubicBezTo>
                    <a:pt x="16420" y="4563"/>
                    <a:pt x="15960" y="4387"/>
                    <a:pt x="15501" y="4387"/>
                  </a:cubicBezTo>
                  <a:close/>
                  <a:moveTo>
                    <a:pt x="15501" y="5235"/>
                  </a:moveTo>
                  <a:cubicBezTo>
                    <a:pt x="15745" y="5235"/>
                    <a:pt x="15989" y="5329"/>
                    <a:pt x="16176" y="5516"/>
                  </a:cubicBezTo>
                  <a:cubicBezTo>
                    <a:pt x="16548" y="5891"/>
                    <a:pt x="16548" y="6499"/>
                    <a:pt x="16176" y="6875"/>
                  </a:cubicBezTo>
                  <a:cubicBezTo>
                    <a:pt x="15803" y="7250"/>
                    <a:pt x="15199" y="7250"/>
                    <a:pt x="14826" y="6875"/>
                  </a:cubicBezTo>
                  <a:cubicBezTo>
                    <a:pt x="14454" y="6499"/>
                    <a:pt x="14454" y="5891"/>
                    <a:pt x="14826" y="5516"/>
                  </a:cubicBezTo>
                  <a:cubicBezTo>
                    <a:pt x="15013" y="5329"/>
                    <a:pt x="15256" y="5235"/>
                    <a:pt x="15501" y="5235"/>
                  </a:cubicBezTo>
                  <a:close/>
                  <a:moveTo>
                    <a:pt x="7586" y="6645"/>
                  </a:moveTo>
                  <a:cubicBezTo>
                    <a:pt x="7688" y="6643"/>
                    <a:pt x="7791" y="6644"/>
                    <a:pt x="7893" y="6647"/>
                  </a:cubicBezTo>
                  <a:lnTo>
                    <a:pt x="9530" y="6676"/>
                  </a:lnTo>
                  <a:lnTo>
                    <a:pt x="6337" y="10612"/>
                  </a:lnTo>
                  <a:lnTo>
                    <a:pt x="1400" y="10354"/>
                  </a:lnTo>
                  <a:lnTo>
                    <a:pt x="3467" y="8264"/>
                  </a:lnTo>
                  <a:cubicBezTo>
                    <a:pt x="4059" y="7733"/>
                    <a:pt x="4744" y="7318"/>
                    <a:pt x="5487" y="7042"/>
                  </a:cubicBezTo>
                  <a:cubicBezTo>
                    <a:pt x="6160" y="6791"/>
                    <a:pt x="6870" y="6657"/>
                    <a:pt x="7586" y="6645"/>
                  </a:cubicBezTo>
                  <a:close/>
                  <a:moveTo>
                    <a:pt x="11147" y="9879"/>
                  </a:moveTo>
                  <a:cubicBezTo>
                    <a:pt x="11040" y="9879"/>
                    <a:pt x="10932" y="9921"/>
                    <a:pt x="10851" y="10003"/>
                  </a:cubicBezTo>
                  <a:cubicBezTo>
                    <a:pt x="10687" y="10167"/>
                    <a:pt x="10687" y="10434"/>
                    <a:pt x="10851" y="10598"/>
                  </a:cubicBezTo>
                  <a:lnTo>
                    <a:pt x="10859" y="10606"/>
                  </a:lnTo>
                  <a:cubicBezTo>
                    <a:pt x="11022" y="10770"/>
                    <a:pt x="11287" y="10770"/>
                    <a:pt x="11450" y="10606"/>
                  </a:cubicBezTo>
                  <a:cubicBezTo>
                    <a:pt x="11614" y="10442"/>
                    <a:pt x="11614" y="10176"/>
                    <a:pt x="11450" y="10011"/>
                  </a:cubicBezTo>
                  <a:lnTo>
                    <a:pt x="11442" y="10003"/>
                  </a:lnTo>
                  <a:cubicBezTo>
                    <a:pt x="11361" y="9921"/>
                    <a:pt x="11254" y="9879"/>
                    <a:pt x="11147" y="9879"/>
                  </a:cubicBezTo>
                  <a:close/>
                  <a:moveTo>
                    <a:pt x="14829" y="12125"/>
                  </a:moveTo>
                  <a:lnTo>
                    <a:pt x="14831" y="13942"/>
                  </a:lnTo>
                  <a:cubicBezTo>
                    <a:pt x="14825" y="14735"/>
                    <a:pt x="14666" y="15520"/>
                    <a:pt x="14363" y="16253"/>
                  </a:cubicBezTo>
                  <a:cubicBezTo>
                    <a:pt x="14047" y="17016"/>
                    <a:pt x="13580" y="17708"/>
                    <a:pt x="12992" y="18285"/>
                  </a:cubicBezTo>
                  <a:lnTo>
                    <a:pt x="11145" y="20116"/>
                  </a:lnTo>
                  <a:lnTo>
                    <a:pt x="10906" y="15197"/>
                  </a:lnTo>
                  <a:lnTo>
                    <a:pt x="14829" y="12125"/>
                  </a:lnTo>
                  <a:close/>
                  <a:moveTo>
                    <a:pt x="6191" y="13319"/>
                  </a:moveTo>
                  <a:cubicBezTo>
                    <a:pt x="6413" y="13622"/>
                    <a:pt x="6650" y="13913"/>
                    <a:pt x="6907" y="14187"/>
                  </a:cubicBezTo>
                  <a:cubicBezTo>
                    <a:pt x="7313" y="14621"/>
                    <a:pt x="7760" y="15013"/>
                    <a:pt x="8240" y="15359"/>
                  </a:cubicBezTo>
                  <a:lnTo>
                    <a:pt x="7154" y="16302"/>
                  </a:lnTo>
                  <a:cubicBezTo>
                    <a:pt x="6721" y="16089"/>
                    <a:pt x="6328" y="15801"/>
                    <a:pt x="5993" y="15451"/>
                  </a:cubicBezTo>
                  <a:cubicBezTo>
                    <a:pt x="5696" y="15140"/>
                    <a:pt x="5449" y="14785"/>
                    <a:pt x="5260" y="14397"/>
                  </a:cubicBezTo>
                  <a:lnTo>
                    <a:pt x="6191" y="13319"/>
                  </a:lnTo>
                  <a:close/>
                  <a:moveTo>
                    <a:pt x="3864" y="16049"/>
                  </a:moveTo>
                  <a:cubicBezTo>
                    <a:pt x="3811" y="16050"/>
                    <a:pt x="3757" y="16062"/>
                    <a:pt x="3706" y="16085"/>
                  </a:cubicBezTo>
                  <a:lnTo>
                    <a:pt x="2601" y="16631"/>
                  </a:lnTo>
                  <a:cubicBezTo>
                    <a:pt x="2217" y="16822"/>
                    <a:pt x="1901" y="17129"/>
                    <a:pt x="1699" y="17509"/>
                  </a:cubicBezTo>
                  <a:cubicBezTo>
                    <a:pt x="1558" y="17774"/>
                    <a:pt x="1477" y="18064"/>
                    <a:pt x="1429" y="18356"/>
                  </a:cubicBezTo>
                  <a:cubicBezTo>
                    <a:pt x="1380" y="18657"/>
                    <a:pt x="1366" y="18965"/>
                    <a:pt x="1388" y="19274"/>
                  </a:cubicBezTo>
                  <a:cubicBezTo>
                    <a:pt x="1401" y="19477"/>
                    <a:pt x="1475" y="19671"/>
                    <a:pt x="1601" y="19830"/>
                  </a:cubicBezTo>
                  <a:cubicBezTo>
                    <a:pt x="1766" y="20039"/>
                    <a:pt x="2007" y="20173"/>
                    <a:pt x="2270" y="20203"/>
                  </a:cubicBezTo>
                  <a:cubicBezTo>
                    <a:pt x="2624" y="20227"/>
                    <a:pt x="2976" y="20202"/>
                    <a:pt x="3317" y="20133"/>
                  </a:cubicBezTo>
                  <a:cubicBezTo>
                    <a:pt x="3660" y="20064"/>
                    <a:pt x="3998" y="19948"/>
                    <a:pt x="4295" y="19747"/>
                  </a:cubicBezTo>
                  <a:cubicBezTo>
                    <a:pt x="4601" y="19539"/>
                    <a:pt x="4844" y="19249"/>
                    <a:pt x="4997" y="18910"/>
                  </a:cubicBezTo>
                  <a:lnTo>
                    <a:pt x="5506" y="17837"/>
                  </a:lnTo>
                  <a:cubicBezTo>
                    <a:pt x="5608" y="17616"/>
                    <a:pt x="5493" y="17354"/>
                    <a:pt x="5262" y="17282"/>
                  </a:cubicBezTo>
                  <a:cubicBezTo>
                    <a:pt x="5090" y="17227"/>
                    <a:pt x="4903" y="17302"/>
                    <a:pt x="4814" y="17460"/>
                  </a:cubicBezTo>
                  <a:lnTo>
                    <a:pt x="4209" y="18612"/>
                  </a:lnTo>
                  <a:cubicBezTo>
                    <a:pt x="4116" y="18775"/>
                    <a:pt x="3991" y="18918"/>
                    <a:pt x="3843" y="19032"/>
                  </a:cubicBezTo>
                  <a:cubicBezTo>
                    <a:pt x="3662" y="19172"/>
                    <a:pt x="3449" y="19267"/>
                    <a:pt x="3224" y="19307"/>
                  </a:cubicBezTo>
                  <a:lnTo>
                    <a:pt x="2495" y="19373"/>
                  </a:lnTo>
                  <a:cubicBezTo>
                    <a:pt x="2422" y="19372"/>
                    <a:pt x="2353" y="19343"/>
                    <a:pt x="2302" y="19291"/>
                  </a:cubicBezTo>
                  <a:cubicBezTo>
                    <a:pt x="2252" y="19240"/>
                    <a:pt x="2224" y="19171"/>
                    <a:pt x="2223" y="19099"/>
                  </a:cubicBezTo>
                  <a:lnTo>
                    <a:pt x="2255" y="18396"/>
                  </a:lnTo>
                  <a:cubicBezTo>
                    <a:pt x="2274" y="18196"/>
                    <a:pt x="2341" y="18002"/>
                    <a:pt x="2448" y="17832"/>
                  </a:cubicBezTo>
                  <a:cubicBezTo>
                    <a:pt x="2552" y="17667"/>
                    <a:pt x="2692" y="17527"/>
                    <a:pt x="2858" y="17425"/>
                  </a:cubicBezTo>
                  <a:lnTo>
                    <a:pt x="4037" y="16825"/>
                  </a:lnTo>
                  <a:cubicBezTo>
                    <a:pt x="4238" y="16736"/>
                    <a:pt x="4330" y="16500"/>
                    <a:pt x="4244" y="16297"/>
                  </a:cubicBezTo>
                  <a:cubicBezTo>
                    <a:pt x="4177" y="16139"/>
                    <a:pt x="4024" y="16046"/>
                    <a:pt x="3864" y="16049"/>
                  </a:cubicBezTo>
                  <a:close/>
                  <a:moveTo>
                    <a:pt x="422" y="20695"/>
                  </a:moveTo>
                  <a:cubicBezTo>
                    <a:pt x="314" y="20695"/>
                    <a:pt x="206" y="20735"/>
                    <a:pt x="124" y="20818"/>
                  </a:cubicBezTo>
                  <a:cubicBezTo>
                    <a:pt x="-41" y="20984"/>
                    <a:pt x="-41" y="21254"/>
                    <a:pt x="124" y="21420"/>
                  </a:cubicBezTo>
                  <a:cubicBezTo>
                    <a:pt x="289" y="21586"/>
                    <a:pt x="556" y="21586"/>
                    <a:pt x="721" y="21420"/>
                  </a:cubicBezTo>
                  <a:cubicBezTo>
                    <a:pt x="886" y="21254"/>
                    <a:pt x="886" y="20984"/>
                    <a:pt x="721" y="20818"/>
                  </a:cubicBezTo>
                  <a:cubicBezTo>
                    <a:pt x="638" y="20735"/>
                    <a:pt x="530" y="20695"/>
                    <a:pt x="422" y="2069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B0C0EB0C-F200-4147-AC1E-98535CC973F8}"/>
              </a:ext>
            </a:extLst>
          </p:cNvPr>
          <p:cNvGrpSpPr/>
          <p:nvPr/>
        </p:nvGrpSpPr>
        <p:grpSpPr>
          <a:xfrm>
            <a:off x="2453270" y="3952761"/>
            <a:ext cx="715100" cy="715101"/>
            <a:chOff x="3130822" y="5072133"/>
            <a:chExt cx="715100" cy="715101"/>
          </a:xfrm>
        </p:grpSpPr>
        <p:sp>
          <p:nvSpPr>
            <p:cNvPr id="203" name="Кружок">
              <a:extLst>
                <a:ext uri="{FF2B5EF4-FFF2-40B4-BE49-F238E27FC236}">
                  <a16:creationId xmlns:a16="http://schemas.microsoft.com/office/drawing/2014/main" id="{DAF707C9-1DAA-4952-9FC7-DA880CBCBA29}"/>
                </a:ext>
              </a:extLst>
            </p:cNvPr>
            <p:cNvSpPr/>
            <p:nvPr/>
          </p:nvSpPr>
          <p:spPr>
            <a:xfrm>
              <a:off x="3130822" y="5072133"/>
              <a:ext cx="715100" cy="71510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/>
            </a:p>
          </p:txBody>
        </p:sp>
        <p:sp>
          <p:nvSpPr>
            <p:cNvPr id="204" name="Shape">
              <a:extLst>
                <a:ext uri="{FF2B5EF4-FFF2-40B4-BE49-F238E27FC236}">
                  <a16:creationId xmlns:a16="http://schemas.microsoft.com/office/drawing/2014/main" id="{D26AA06F-4021-4CA6-9FD9-418197503BA6}"/>
                </a:ext>
              </a:extLst>
            </p:cNvPr>
            <p:cNvSpPr/>
            <p:nvPr/>
          </p:nvSpPr>
          <p:spPr>
            <a:xfrm>
              <a:off x="3305905" y="5244464"/>
              <a:ext cx="364934" cy="370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596" extrusionOk="0">
                  <a:moveTo>
                    <a:pt x="10782" y="0"/>
                  </a:moveTo>
                  <a:cubicBezTo>
                    <a:pt x="10563" y="0"/>
                    <a:pt x="10385" y="176"/>
                    <a:pt x="10385" y="392"/>
                  </a:cubicBezTo>
                  <a:lnTo>
                    <a:pt x="10385" y="2633"/>
                  </a:lnTo>
                  <a:cubicBezTo>
                    <a:pt x="10385" y="2849"/>
                    <a:pt x="10563" y="3025"/>
                    <a:pt x="10782" y="3025"/>
                  </a:cubicBezTo>
                  <a:cubicBezTo>
                    <a:pt x="11002" y="3025"/>
                    <a:pt x="11181" y="2849"/>
                    <a:pt x="11181" y="2633"/>
                  </a:cubicBezTo>
                  <a:lnTo>
                    <a:pt x="11181" y="392"/>
                  </a:lnTo>
                  <a:cubicBezTo>
                    <a:pt x="11181" y="176"/>
                    <a:pt x="11002" y="0"/>
                    <a:pt x="10782" y="0"/>
                  </a:cubicBezTo>
                  <a:close/>
                  <a:moveTo>
                    <a:pt x="7088" y="1572"/>
                  </a:moveTo>
                  <a:cubicBezTo>
                    <a:pt x="6986" y="1572"/>
                    <a:pt x="6884" y="1610"/>
                    <a:pt x="6807" y="1687"/>
                  </a:cubicBezTo>
                  <a:cubicBezTo>
                    <a:pt x="6651" y="1840"/>
                    <a:pt x="6651" y="2088"/>
                    <a:pt x="6807" y="2241"/>
                  </a:cubicBezTo>
                  <a:lnTo>
                    <a:pt x="8415" y="3825"/>
                  </a:lnTo>
                  <a:cubicBezTo>
                    <a:pt x="8571" y="3978"/>
                    <a:pt x="8823" y="3978"/>
                    <a:pt x="8978" y="3825"/>
                  </a:cubicBezTo>
                  <a:cubicBezTo>
                    <a:pt x="9134" y="3672"/>
                    <a:pt x="9134" y="3424"/>
                    <a:pt x="8978" y="3271"/>
                  </a:cubicBezTo>
                  <a:lnTo>
                    <a:pt x="7370" y="1687"/>
                  </a:lnTo>
                  <a:cubicBezTo>
                    <a:pt x="7292" y="1610"/>
                    <a:pt x="7190" y="1572"/>
                    <a:pt x="7088" y="1572"/>
                  </a:cubicBezTo>
                  <a:close/>
                  <a:moveTo>
                    <a:pt x="14478" y="1572"/>
                  </a:moveTo>
                  <a:cubicBezTo>
                    <a:pt x="14376" y="1572"/>
                    <a:pt x="14274" y="1610"/>
                    <a:pt x="14196" y="1687"/>
                  </a:cubicBezTo>
                  <a:lnTo>
                    <a:pt x="12587" y="3271"/>
                  </a:lnTo>
                  <a:cubicBezTo>
                    <a:pt x="12431" y="3424"/>
                    <a:pt x="12431" y="3672"/>
                    <a:pt x="12587" y="3825"/>
                  </a:cubicBezTo>
                  <a:cubicBezTo>
                    <a:pt x="12742" y="3978"/>
                    <a:pt x="12994" y="3978"/>
                    <a:pt x="13150" y="3825"/>
                  </a:cubicBezTo>
                  <a:lnTo>
                    <a:pt x="14759" y="2241"/>
                  </a:lnTo>
                  <a:cubicBezTo>
                    <a:pt x="14915" y="2088"/>
                    <a:pt x="14915" y="1840"/>
                    <a:pt x="14759" y="1687"/>
                  </a:cubicBezTo>
                  <a:cubicBezTo>
                    <a:pt x="14681" y="1610"/>
                    <a:pt x="14580" y="1572"/>
                    <a:pt x="14478" y="1572"/>
                  </a:cubicBezTo>
                  <a:close/>
                  <a:moveTo>
                    <a:pt x="4148" y="5077"/>
                  </a:moveTo>
                  <a:cubicBezTo>
                    <a:pt x="4078" y="5080"/>
                    <a:pt x="4010" y="5098"/>
                    <a:pt x="3947" y="5128"/>
                  </a:cubicBezTo>
                  <a:cubicBezTo>
                    <a:pt x="3879" y="5161"/>
                    <a:pt x="3819" y="5208"/>
                    <a:pt x="3772" y="5267"/>
                  </a:cubicBezTo>
                  <a:lnTo>
                    <a:pt x="113" y="9337"/>
                  </a:lnTo>
                  <a:cubicBezTo>
                    <a:pt x="49" y="9411"/>
                    <a:pt x="10" y="9503"/>
                    <a:pt x="2" y="9600"/>
                  </a:cubicBezTo>
                  <a:cubicBezTo>
                    <a:pt x="-9" y="9725"/>
                    <a:pt x="31" y="9848"/>
                    <a:pt x="113" y="9943"/>
                  </a:cubicBezTo>
                  <a:lnTo>
                    <a:pt x="10458" y="21450"/>
                  </a:lnTo>
                  <a:cubicBezTo>
                    <a:pt x="10531" y="21539"/>
                    <a:pt x="10641" y="21593"/>
                    <a:pt x="10757" y="21596"/>
                  </a:cubicBezTo>
                  <a:cubicBezTo>
                    <a:pt x="10883" y="21600"/>
                    <a:pt x="11003" y="21546"/>
                    <a:pt x="11082" y="21450"/>
                  </a:cubicBezTo>
                  <a:lnTo>
                    <a:pt x="21496" y="9908"/>
                  </a:lnTo>
                  <a:cubicBezTo>
                    <a:pt x="21557" y="9835"/>
                    <a:pt x="21591" y="9742"/>
                    <a:pt x="21591" y="9647"/>
                  </a:cubicBezTo>
                  <a:cubicBezTo>
                    <a:pt x="21590" y="9553"/>
                    <a:pt x="21557" y="9461"/>
                    <a:pt x="21496" y="9388"/>
                  </a:cubicBezTo>
                  <a:lnTo>
                    <a:pt x="17763" y="5226"/>
                  </a:lnTo>
                  <a:cubicBezTo>
                    <a:pt x="17721" y="5183"/>
                    <a:pt x="17670" y="5148"/>
                    <a:pt x="17615" y="5122"/>
                  </a:cubicBezTo>
                  <a:cubicBezTo>
                    <a:pt x="17556" y="5095"/>
                    <a:pt x="17492" y="5080"/>
                    <a:pt x="17427" y="5077"/>
                  </a:cubicBezTo>
                  <a:lnTo>
                    <a:pt x="4148" y="5077"/>
                  </a:lnTo>
                  <a:close/>
                  <a:moveTo>
                    <a:pt x="4826" y="5895"/>
                  </a:moveTo>
                  <a:lnTo>
                    <a:pt x="9909" y="5895"/>
                  </a:lnTo>
                  <a:lnTo>
                    <a:pt x="6760" y="8995"/>
                  </a:lnTo>
                  <a:lnTo>
                    <a:pt x="4826" y="5895"/>
                  </a:lnTo>
                  <a:close/>
                  <a:moveTo>
                    <a:pt x="11669" y="5895"/>
                  </a:moveTo>
                  <a:lnTo>
                    <a:pt x="16761" y="5895"/>
                  </a:lnTo>
                  <a:lnTo>
                    <a:pt x="14778" y="8955"/>
                  </a:lnTo>
                  <a:lnTo>
                    <a:pt x="11669" y="5895"/>
                  </a:lnTo>
                  <a:close/>
                  <a:moveTo>
                    <a:pt x="10789" y="6137"/>
                  </a:moveTo>
                  <a:lnTo>
                    <a:pt x="13960" y="9259"/>
                  </a:lnTo>
                  <a:lnTo>
                    <a:pt x="7617" y="9259"/>
                  </a:lnTo>
                  <a:lnTo>
                    <a:pt x="10789" y="6137"/>
                  </a:lnTo>
                  <a:close/>
                  <a:moveTo>
                    <a:pt x="4066" y="6173"/>
                  </a:moveTo>
                  <a:lnTo>
                    <a:pt x="5990" y="9259"/>
                  </a:lnTo>
                  <a:lnTo>
                    <a:pt x="1189" y="9259"/>
                  </a:lnTo>
                  <a:lnTo>
                    <a:pt x="4066" y="6173"/>
                  </a:lnTo>
                  <a:close/>
                  <a:moveTo>
                    <a:pt x="17521" y="6181"/>
                  </a:moveTo>
                  <a:lnTo>
                    <a:pt x="20263" y="9259"/>
                  </a:lnTo>
                  <a:lnTo>
                    <a:pt x="15526" y="9259"/>
                  </a:lnTo>
                  <a:lnTo>
                    <a:pt x="17521" y="6181"/>
                  </a:lnTo>
                  <a:close/>
                  <a:moveTo>
                    <a:pt x="1331" y="10043"/>
                  </a:moveTo>
                  <a:lnTo>
                    <a:pt x="6394" y="10043"/>
                  </a:lnTo>
                  <a:lnTo>
                    <a:pt x="9958" y="19619"/>
                  </a:lnTo>
                  <a:lnTo>
                    <a:pt x="1331" y="10043"/>
                  </a:lnTo>
                  <a:close/>
                  <a:moveTo>
                    <a:pt x="7241" y="10043"/>
                  </a:moveTo>
                  <a:lnTo>
                    <a:pt x="20194" y="10043"/>
                  </a:lnTo>
                  <a:lnTo>
                    <a:pt x="11565" y="19704"/>
                  </a:lnTo>
                  <a:lnTo>
                    <a:pt x="14122" y="12993"/>
                  </a:lnTo>
                  <a:cubicBezTo>
                    <a:pt x="14199" y="12790"/>
                    <a:pt x="14095" y="12564"/>
                    <a:pt x="13889" y="12488"/>
                  </a:cubicBezTo>
                  <a:cubicBezTo>
                    <a:pt x="13683" y="12412"/>
                    <a:pt x="13454" y="12515"/>
                    <a:pt x="13377" y="12717"/>
                  </a:cubicBezTo>
                  <a:lnTo>
                    <a:pt x="10776" y="19540"/>
                  </a:lnTo>
                  <a:lnTo>
                    <a:pt x="7241" y="10043"/>
                  </a:lnTo>
                  <a:close/>
                  <a:moveTo>
                    <a:pt x="14285" y="10906"/>
                  </a:moveTo>
                  <a:cubicBezTo>
                    <a:pt x="14130" y="10912"/>
                    <a:pt x="13987" y="11008"/>
                    <a:pt x="13929" y="11160"/>
                  </a:cubicBezTo>
                  <a:lnTo>
                    <a:pt x="13924" y="11173"/>
                  </a:lnTo>
                  <a:cubicBezTo>
                    <a:pt x="13846" y="11375"/>
                    <a:pt x="13951" y="11602"/>
                    <a:pt x="14157" y="11678"/>
                  </a:cubicBezTo>
                  <a:cubicBezTo>
                    <a:pt x="14363" y="11754"/>
                    <a:pt x="14592" y="11651"/>
                    <a:pt x="14669" y="11448"/>
                  </a:cubicBezTo>
                  <a:lnTo>
                    <a:pt x="14674" y="11435"/>
                  </a:lnTo>
                  <a:cubicBezTo>
                    <a:pt x="14751" y="11232"/>
                    <a:pt x="14647" y="11007"/>
                    <a:pt x="14441" y="10931"/>
                  </a:cubicBezTo>
                  <a:cubicBezTo>
                    <a:pt x="14390" y="10912"/>
                    <a:pt x="14337" y="10904"/>
                    <a:pt x="14285" y="1090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2A9FC326-4CDF-4829-AC6D-823798B2F299}"/>
              </a:ext>
            </a:extLst>
          </p:cNvPr>
          <p:cNvGrpSpPr/>
          <p:nvPr/>
        </p:nvGrpSpPr>
        <p:grpSpPr>
          <a:xfrm>
            <a:off x="3339325" y="3952408"/>
            <a:ext cx="715100" cy="715101"/>
            <a:chOff x="4801867" y="5089340"/>
            <a:chExt cx="715100" cy="715101"/>
          </a:xfrm>
        </p:grpSpPr>
        <p:sp>
          <p:nvSpPr>
            <p:cNvPr id="206" name="Кружок">
              <a:extLst>
                <a:ext uri="{FF2B5EF4-FFF2-40B4-BE49-F238E27FC236}">
                  <a16:creationId xmlns:a16="http://schemas.microsoft.com/office/drawing/2014/main" id="{E51F18F8-A3DD-4DD7-8FE4-83160C57B84A}"/>
                </a:ext>
              </a:extLst>
            </p:cNvPr>
            <p:cNvSpPr/>
            <p:nvPr/>
          </p:nvSpPr>
          <p:spPr>
            <a:xfrm>
              <a:off x="4801867" y="5089340"/>
              <a:ext cx="715100" cy="715101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/>
            </a:p>
          </p:txBody>
        </p:sp>
        <p:sp>
          <p:nvSpPr>
            <p:cNvPr id="207" name="Shape">
              <a:extLst>
                <a:ext uri="{FF2B5EF4-FFF2-40B4-BE49-F238E27FC236}">
                  <a16:creationId xmlns:a16="http://schemas.microsoft.com/office/drawing/2014/main" id="{3BE041F9-4D2C-4206-9144-11A880CBA25B}"/>
                </a:ext>
              </a:extLst>
            </p:cNvPr>
            <p:cNvSpPr/>
            <p:nvPr/>
          </p:nvSpPr>
          <p:spPr>
            <a:xfrm>
              <a:off x="4976210" y="5291064"/>
              <a:ext cx="375945" cy="27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9" extrusionOk="0">
                  <a:moveTo>
                    <a:pt x="5389" y="0"/>
                  </a:moveTo>
                  <a:cubicBezTo>
                    <a:pt x="5281" y="0"/>
                    <a:pt x="5174" y="55"/>
                    <a:pt x="5092" y="166"/>
                  </a:cubicBezTo>
                  <a:cubicBezTo>
                    <a:pt x="4928" y="386"/>
                    <a:pt x="4928" y="743"/>
                    <a:pt x="5092" y="963"/>
                  </a:cubicBezTo>
                  <a:cubicBezTo>
                    <a:pt x="5256" y="1183"/>
                    <a:pt x="5522" y="1183"/>
                    <a:pt x="5686" y="963"/>
                  </a:cubicBezTo>
                  <a:cubicBezTo>
                    <a:pt x="5849" y="743"/>
                    <a:pt x="5849" y="386"/>
                    <a:pt x="5686" y="166"/>
                  </a:cubicBezTo>
                  <a:cubicBezTo>
                    <a:pt x="5604" y="55"/>
                    <a:pt x="5496" y="0"/>
                    <a:pt x="5389" y="0"/>
                  </a:cubicBezTo>
                  <a:close/>
                  <a:moveTo>
                    <a:pt x="16177" y="0"/>
                  </a:moveTo>
                  <a:cubicBezTo>
                    <a:pt x="16070" y="0"/>
                    <a:pt x="15962" y="55"/>
                    <a:pt x="15881" y="166"/>
                  </a:cubicBezTo>
                  <a:cubicBezTo>
                    <a:pt x="15717" y="386"/>
                    <a:pt x="15717" y="743"/>
                    <a:pt x="15881" y="963"/>
                  </a:cubicBezTo>
                  <a:cubicBezTo>
                    <a:pt x="16044" y="1183"/>
                    <a:pt x="16310" y="1183"/>
                    <a:pt x="16474" y="963"/>
                  </a:cubicBezTo>
                  <a:cubicBezTo>
                    <a:pt x="16638" y="743"/>
                    <a:pt x="16638" y="386"/>
                    <a:pt x="16474" y="166"/>
                  </a:cubicBezTo>
                  <a:cubicBezTo>
                    <a:pt x="16392" y="55"/>
                    <a:pt x="16285" y="0"/>
                    <a:pt x="16177" y="0"/>
                  </a:cubicBezTo>
                  <a:close/>
                  <a:moveTo>
                    <a:pt x="15196" y="1212"/>
                  </a:moveTo>
                  <a:cubicBezTo>
                    <a:pt x="15102" y="1214"/>
                    <a:pt x="15008" y="1259"/>
                    <a:pt x="14934" y="1348"/>
                  </a:cubicBezTo>
                  <a:lnTo>
                    <a:pt x="13740" y="2954"/>
                  </a:lnTo>
                  <a:cubicBezTo>
                    <a:pt x="13581" y="3168"/>
                    <a:pt x="13462" y="3329"/>
                    <a:pt x="13367" y="3473"/>
                  </a:cubicBezTo>
                  <a:cubicBezTo>
                    <a:pt x="13273" y="3618"/>
                    <a:pt x="13204" y="3747"/>
                    <a:pt x="13147" y="3896"/>
                  </a:cubicBezTo>
                  <a:cubicBezTo>
                    <a:pt x="13088" y="4066"/>
                    <a:pt x="13058" y="4249"/>
                    <a:pt x="13058" y="4432"/>
                  </a:cubicBezTo>
                  <a:cubicBezTo>
                    <a:pt x="13058" y="4615"/>
                    <a:pt x="13088" y="4798"/>
                    <a:pt x="13147" y="4968"/>
                  </a:cubicBezTo>
                  <a:cubicBezTo>
                    <a:pt x="13149" y="4973"/>
                    <a:pt x="13151" y="4977"/>
                    <a:pt x="13153" y="4982"/>
                  </a:cubicBezTo>
                  <a:lnTo>
                    <a:pt x="12665" y="5640"/>
                  </a:lnTo>
                  <a:lnTo>
                    <a:pt x="9119" y="5640"/>
                  </a:lnTo>
                  <a:lnTo>
                    <a:pt x="8490" y="4848"/>
                  </a:lnTo>
                  <a:cubicBezTo>
                    <a:pt x="8524" y="4713"/>
                    <a:pt x="8542" y="4573"/>
                    <a:pt x="8542" y="4432"/>
                  </a:cubicBezTo>
                  <a:cubicBezTo>
                    <a:pt x="8542" y="4249"/>
                    <a:pt x="8512" y="4066"/>
                    <a:pt x="8453" y="3896"/>
                  </a:cubicBezTo>
                  <a:cubicBezTo>
                    <a:pt x="8396" y="3747"/>
                    <a:pt x="8327" y="3618"/>
                    <a:pt x="8234" y="3475"/>
                  </a:cubicBezTo>
                  <a:cubicBezTo>
                    <a:pt x="8140" y="3331"/>
                    <a:pt x="8022" y="3172"/>
                    <a:pt x="7865" y="2961"/>
                  </a:cubicBezTo>
                  <a:lnTo>
                    <a:pt x="6724" y="1426"/>
                  </a:lnTo>
                  <a:cubicBezTo>
                    <a:pt x="6548" y="1203"/>
                    <a:pt x="6269" y="1226"/>
                    <a:pt x="6114" y="1475"/>
                  </a:cubicBezTo>
                  <a:cubicBezTo>
                    <a:pt x="5993" y="1670"/>
                    <a:pt x="5987" y="1952"/>
                    <a:pt x="6101" y="2155"/>
                  </a:cubicBezTo>
                  <a:lnTo>
                    <a:pt x="7564" y="4123"/>
                  </a:lnTo>
                  <a:cubicBezTo>
                    <a:pt x="7594" y="4163"/>
                    <a:pt x="7617" y="4194"/>
                    <a:pt x="7635" y="4221"/>
                  </a:cubicBezTo>
                  <a:cubicBezTo>
                    <a:pt x="7652" y="4249"/>
                    <a:pt x="7666" y="4273"/>
                    <a:pt x="7677" y="4301"/>
                  </a:cubicBezTo>
                  <a:cubicBezTo>
                    <a:pt x="7688" y="4334"/>
                    <a:pt x="7694" y="4369"/>
                    <a:pt x="7694" y="4404"/>
                  </a:cubicBezTo>
                  <a:cubicBezTo>
                    <a:pt x="7694" y="4439"/>
                    <a:pt x="7688" y="4473"/>
                    <a:pt x="7677" y="4506"/>
                  </a:cubicBezTo>
                  <a:cubicBezTo>
                    <a:pt x="7666" y="4534"/>
                    <a:pt x="7653" y="4558"/>
                    <a:pt x="7635" y="4586"/>
                  </a:cubicBezTo>
                  <a:cubicBezTo>
                    <a:pt x="7616" y="4613"/>
                    <a:pt x="7593" y="4644"/>
                    <a:pt x="7563" y="4685"/>
                  </a:cubicBezTo>
                  <a:lnTo>
                    <a:pt x="3327" y="10386"/>
                  </a:lnTo>
                  <a:cubicBezTo>
                    <a:pt x="3297" y="10427"/>
                    <a:pt x="3274" y="10457"/>
                    <a:pt x="3254" y="10481"/>
                  </a:cubicBezTo>
                  <a:cubicBezTo>
                    <a:pt x="3233" y="10505"/>
                    <a:pt x="3215" y="10522"/>
                    <a:pt x="3194" y="10537"/>
                  </a:cubicBezTo>
                  <a:cubicBezTo>
                    <a:pt x="3170" y="10552"/>
                    <a:pt x="3144" y="10560"/>
                    <a:pt x="3119" y="10560"/>
                  </a:cubicBezTo>
                  <a:cubicBezTo>
                    <a:pt x="3093" y="10560"/>
                    <a:pt x="3067" y="10552"/>
                    <a:pt x="3042" y="10537"/>
                  </a:cubicBezTo>
                  <a:cubicBezTo>
                    <a:pt x="3021" y="10522"/>
                    <a:pt x="3003" y="10504"/>
                    <a:pt x="2983" y="10480"/>
                  </a:cubicBezTo>
                  <a:cubicBezTo>
                    <a:pt x="2962" y="10456"/>
                    <a:pt x="2939" y="10426"/>
                    <a:pt x="2909" y="10385"/>
                  </a:cubicBezTo>
                  <a:lnTo>
                    <a:pt x="977" y="7786"/>
                  </a:lnTo>
                  <a:cubicBezTo>
                    <a:pt x="948" y="7746"/>
                    <a:pt x="925" y="7715"/>
                    <a:pt x="907" y="7688"/>
                  </a:cubicBezTo>
                  <a:cubicBezTo>
                    <a:pt x="889" y="7660"/>
                    <a:pt x="877" y="7636"/>
                    <a:pt x="866" y="7607"/>
                  </a:cubicBezTo>
                  <a:cubicBezTo>
                    <a:pt x="854" y="7575"/>
                    <a:pt x="849" y="7541"/>
                    <a:pt x="849" y="7506"/>
                  </a:cubicBezTo>
                  <a:cubicBezTo>
                    <a:pt x="849" y="7471"/>
                    <a:pt x="854" y="7436"/>
                    <a:pt x="866" y="7403"/>
                  </a:cubicBezTo>
                  <a:cubicBezTo>
                    <a:pt x="877" y="7375"/>
                    <a:pt x="889" y="7351"/>
                    <a:pt x="907" y="7323"/>
                  </a:cubicBezTo>
                  <a:cubicBezTo>
                    <a:pt x="925" y="7295"/>
                    <a:pt x="948" y="7265"/>
                    <a:pt x="977" y="7224"/>
                  </a:cubicBezTo>
                  <a:lnTo>
                    <a:pt x="4577" y="2380"/>
                  </a:lnTo>
                  <a:cubicBezTo>
                    <a:pt x="4723" y="2203"/>
                    <a:pt x="4756" y="1912"/>
                    <a:pt x="4654" y="1686"/>
                  </a:cubicBezTo>
                  <a:cubicBezTo>
                    <a:pt x="4504" y="1350"/>
                    <a:pt x="4155" y="1302"/>
                    <a:pt x="3957" y="1590"/>
                  </a:cubicBezTo>
                  <a:lnTo>
                    <a:pt x="682" y="5999"/>
                  </a:lnTo>
                  <a:cubicBezTo>
                    <a:pt x="523" y="6213"/>
                    <a:pt x="403" y="6374"/>
                    <a:pt x="309" y="6518"/>
                  </a:cubicBezTo>
                  <a:cubicBezTo>
                    <a:pt x="215" y="6663"/>
                    <a:pt x="146" y="6791"/>
                    <a:pt x="88" y="6941"/>
                  </a:cubicBezTo>
                  <a:cubicBezTo>
                    <a:pt x="30" y="7111"/>
                    <a:pt x="0" y="7294"/>
                    <a:pt x="0" y="7477"/>
                  </a:cubicBezTo>
                  <a:cubicBezTo>
                    <a:pt x="0" y="7660"/>
                    <a:pt x="30" y="7843"/>
                    <a:pt x="88" y="8013"/>
                  </a:cubicBezTo>
                  <a:cubicBezTo>
                    <a:pt x="146" y="8162"/>
                    <a:pt x="215" y="8291"/>
                    <a:pt x="308" y="8434"/>
                  </a:cubicBezTo>
                  <a:cubicBezTo>
                    <a:pt x="401" y="8578"/>
                    <a:pt x="520" y="8737"/>
                    <a:pt x="676" y="8948"/>
                  </a:cubicBezTo>
                  <a:lnTo>
                    <a:pt x="2041" y="10784"/>
                  </a:lnTo>
                  <a:cubicBezTo>
                    <a:pt x="2200" y="10999"/>
                    <a:pt x="2319" y="11159"/>
                    <a:pt x="2427" y="11286"/>
                  </a:cubicBezTo>
                  <a:cubicBezTo>
                    <a:pt x="2534" y="11412"/>
                    <a:pt x="2630" y="11505"/>
                    <a:pt x="2741" y="11583"/>
                  </a:cubicBezTo>
                  <a:cubicBezTo>
                    <a:pt x="2868" y="11662"/>
                    <a:pt x="3004" y="11702"/>
                    <a:pt x="3140" y="11702"/>
                  </a:cubicBezTo>
                  <a:cubicBezTo>
                    <a:pt x="3242" y="11702"/>
                    <a:pt x="3345" y="11679"/>
                    <a:pt x="3444" y="11634"/>
                  </a:cubicBezTo>
                  <a:lnTo>
                    <a:pt x="4917" y="13617"/>
                  </a:lnTo>
                  <a:cubicBezTo>
                    <a:pt x="4638" y="14347"/>
                    <a:pt x="4725" y="15266"/>
                    <a:pt x="5180" y="15879"/>
                  </a:cubicBezTo>
                  <a:cubicBezTo>
                    <a:pt x="5473" y="16273"/>
                    <a:pt x="5861" y="16461"/>
                    <a:pt x="6245" y="16444"/>
                  </a:cubicBezTo>
                  <a:cubicBezTo>
                    <a:pt x="6240" y="16951"/>
                    <a:pt x="6380" y="17459"/>
                    <a:pt x="6667" y="17846"/>
                  </a:cubicBezTo>
                  <a:cubicBezTo>
                    <a:pt x="6957" y="18236"/>
                    <a:pt x="7340" y="18424"/>
                    <a:pt x="7721" y="18412"/>
                  </a:cubicBezTo>
                  <a:cubicBezTo>
                    <a:pt x="7709" y="18929"/>
                    <a:pt x="7848" y="19452"/>
                    <a:pt x="8141" y="19847"/>
                  </a:cubicBezTo>
                  <a:cubicBezTo>
                    <a:pt x="8603" y="20468"/>
                    <a:pt x="9300" y="20579"/>
                    <a:pt x="9847" y="20181"/>
                  </a:cubicBezTo>
                  <a:lnTo>
                    <a:pt x="10437" y="20969"/>
                  </a:lnTo>
                  <a:cubicBezTo>
                    <a:pt x="10821" y="21469"/>
                    <a:pt x="11395" y="21600"/>
                    <a:pt x="11880" y="21298"/>
                  </a:cubicBezTo>
                  <a:cubicBezTo>
                    <a:pt x="12336" y="21013"/>
                    <a:pt x="12627" y="20397"/>
                    <a:pt x="12625" y="19720"/>
                  </a:cubicBezTo>
                  <a:cubicBezTo>
                    <a:pt x="12974" y="19708"/>
                    <a:pt x="13305" y="19507"/>
                    <a:pt x="13543" y="19163"/>
                  </a:cubicBezTo>
                  <a:cubicBezTo>
                    <a:pt x="13778" y="18822"/>
                    <a:pt x="13902" y="18370"/>
                    <a:pt x="13888" y="17906"/>
                  </a:cubicBezTo>
                  <a:cubicBezTo>
                    <a:pt x="14254" y="17903"/>
                    <a:pt x="14605" y="17707"/>
                    <a:pt x="14864" y="17360"/>
                  </a:cubicBezTo>
                  <a:cubicBezTo>
                    <a:pt x="15145" y="16985"/>
                    <a:pt x="15295" y="16468"/>
                    <a:pt x="15277" y="15936"/>
                  </a:cubicBezTo>
                  <a:cubicBezTo>
                    <a:pt x="15749" y="15913"/>
                    <a:pt x="16180" y="15567"/>
                    <a:pt x="16420" y="15020"/>
                  </a:cubicBezTo>
                  <a:cubicBezTo>
                    <a:pt x="16667" y="14457"/>
                    <a:pt x="16678" y="13762"/>
                    <a:pt x="16449" y="13186"/>
                  </a:cubicBezTo>
                  <a:lnTo>
                    <a:pt x="16442" y="13175"/>
                  </a:lnTo>
                  <a:lnTo>
                    <a:pt x="17883" y="11431"/>
                  </a:lnTo>
                  <a:cubicBezTo>
                    <a:pt x="17941" y="11488"/>
                    <a:pt x="17999" y="11539"/>
                    <a:pt x="18062" y="11583"/>
                  </a:cubicBezTo>
                  <a:cubicBezTo>
                    <a:pt x="18188" y="11662"/>
                    <a:pt x="18324" y="11702"/>
                    <a:pt x="18460" y="11702"/>
                  </a:cubicBezTo>
                  <a:cubicBezTo>
                    <a:pt x="18596" y="11702"/>
                    <a:pt x="18732" y="11662"/>
                    <a:pt x="18859" y="11583"/>
                  </a:cubicBezTo>
                  <a:cubicBezTo>
                    <a:pt x="18970" y="11505"/>
                    <a:pt x="19065" y="11413"/>
                    <a:pt x="19172" y="11287"/>
                  </a:cubicBezTo>
                  <a:cubicBezTo>
                    <a:pt x="19279" y="11161"/>
                    <a:pt x="19397" y="11002"/>
                    <a:pt x="19554" y="10791"/>
                  </a:cubicBezTo>
                  <a:lnTo>
                    <a:pt x="20918" y="8955"/>
                  </a:lnTo>
                  <a:cubicBezTo>
                    <a:pt x="21077" y="8741"/>
                    <a:pt x="21197" y="8580"/>
                    <a:pt x="21291" y="8436"/>
                  </a:cubicBezTo>
                  <a:cubicBezTo>
                    <a:pt x="21385" y="8291"/>
                    <a:pt x="21454" y="8162"/>
                    <a:pt x="21512" y="8013"/>
                  </a:cubicBezTo>
                  <a:cubicBezTo>
                    <a:pt x="21570" y="7843"/>
                    <a:pt x="21600" y="7660"/>
                    <a:pt x="21600" y="7477"/>
                  </a:cubicBezTo>
                  <a:cubicBezTo>
                    <a:pt x="21600" y="7294"/>
                    <a:pt x="21570" y="7111"/>
                    <a:pt x="21512" y="6941"/>
                  </a:cubicBezTo>
                  <a:cubicBezTo>
                    <a:pt x="21454" y="6791"/>
                    <a:pt x="21385" y="6663"/>
                    <a:pt x="21292" y="6519"/>
                  </a:cubicBezTo>
                  <a:cubicBezTo>
                    <a:pt x="21199" y="6375"/>
                    <a:pt x="21080" y="6216"/>
                    <a:pt x="20924" y="6005"/>
                  </a:cubicBezTo>
                  <a:lnTo>
                    <a:pt x="17680" y="1641"/>
                  </a:lnTo>
                  <a:cubicBezTo>
                    <a:pt x="17515" y="1374"/>
                    <a:pt x="17214" y="1361"/>
                    <a:pt x="17037" y="1612"/>
                  </a:cubicBezTo>
                  <a:cubicBezTo>
                    <a:pt x="16875" y="1840"/>
                    <a:pt x="16882" y="2201"/>
                    <a:pt x="17051" y="2419"/>
                  </a:cubicBezTo>
                  <a:lnTo>
                    <a:pt x="20623" y="7224"/>
                  </a:lnTo>
                  <a:cubicBezTo>
                    <a:pt x="20652" y="7265"/>
                    <a:pt x="20675" y="7295"/>
                    <a:pt x="20693" y="7323"/>
                  </a:cubicBezTo>
                  <a:cubicBezTo>
                    <a:pt x="20711" y="7351"/>
                    <a:pt x="20723" y="7375"/>
                    <a:pt x="20734" y="7403"/>
                  </a:cubicBezTo>
                  <a:cubicBezTo>
                    <a:pt x="20746" y="7436"/>
                    <a:pt x="20751" y="7470"/>
                    <a:pt x="20751" y="7505"/>
                  </a:cubicBezTo>
                  <a:cubicBezTo>
                    <a:pt x="20751" y="7540"/>
                    <a:pt x="20746" y="7575"/>
                    <a:pt x="20734" y="7607"/>
                  </a:cubicBezTo>
                  <a:cubicBezTo>
                    <a:pt x="20723" y="7636"/>
                    <a:pt x="20710" y="7660"/>
                    <a:pt x="20692" y="7688"/>
                  </a:cubicBezTo>
                  <a:cubicBezTo>
                    <a:pt x="20674" y="7715"/>
                    <a:pt x="20652" y="7746"/>
                    <a:pt x="20621" y="7787"/>
                  </a:cubicBezTo>
                  <a:lnTo>
                    <a:pt x="18690" y="10386"/>
                  </a:lnTo>
                  <a:cubicBezTo>
                    <a:pt x="18661" y="10427"/>
                    <a:pt x="18638" y="10457"/>
                    <a:pt x="18617" y="10481"/>
                  </a:cubicBezTo>
                  <a:cubicBezTo>
                    <a:pt x="18597" y="10505"/>
                    <a:pt x="18579" y="10523"/>
                    <a:pt x="18558" y="10538"/>
                  </a:cubicBezTo>
                  <a:cubicBezTo>
                    <a:pt x="18533" y="10553"/>
                    <a:pt x="18507" y="10560"/>
                    <a:pt x="18481" y="10560"/>
                  </a:cubicBezTo>
                  <a:cubicBezTo>
                    <a:pt x="18456" y="10560"/>
                    <a:pt x="18430" y="10553"/>
                    <a:pt x="18406" y="10538"/>
                  </a:cubicBezTo>
                  <a:cubicBezTo>
                    <a:pt x="18385" y="10523"/>
                    <a:pt x="18367" y="10505"/>
                    <a:pt x="18346" y="10481"/>
                  </a:cubicBezTo>
                  <a:cubicBezTo>
                    <a:pt x="18326" y="10457"/>
                    <a:pt x="18303" y="10426"/>
                    <a:pt x="18272" y="10385"/>
                  </a:cubicBezTo>
                  <a:lnTo>
                    <a:pt x="14036" y="4684"/>
                  </a:lnTo>
                  <a:cubicBezTo>
                    <a:pt x="14006" y="4644"/>
                    <a:pt x="13983" y="4613"/>
                    <a:pt x="13965" y="4586"/>
                  </a:cubicBezTo>
                  <a:cubicBezTo>
                    <a:pt x="13948" y="4558"/>
                    <a:pt x="13935" y="4534"/>
                    <a:pt x="13924" y="4506"/>
                  </a:cubicBezTo>
                  <a:cubicBezTo>
                    <a:pt x="13913" y="4473"/>
                    <a:pt x="13907" y="4439"/>
                    <a:pt x="13907" y="4404"/>
                  </a:cubicBezTo>
                  <a:cubicBezTo>
                    <a:pt x="13907" y="4369"/>
                    <a:pt x="13913" y="4334"/>
                    <a:pt x="13924" y="4301"/>
                  </a:cubicBezTo>
                  <a:cubicBezTo>
                    <a:pt x="13935" y="4273"/>
                    <a:pt x="13948" y="4249"/>
                    <a:pt x="13966" y="4221"/>
                  </a:cubicBezTo>
                  <a:cubicBezTo>
                    <a:pt x="13984" y="4193"/>
                    <a:pt x="14007" y="4163"/>
                    <a:pt x="14037" y="4122"/>
                  </a:cubicBezTo>
                  <a:lnTo>
                    <a:pt x="15499" y="2155"/>
                  </a:lnTo>
                  <a:cubicBezTo>
                    <a:pt x="15663" y="1918"/>
                    <a:pt x="15646" y="1544"/>
                    <a:pt x="15461" y="1337"/>
                  </a:cubicBezTo>
                  <a:cubicBezTo>
                    <a:pt x="15384" y="1252"/>
                    <a:pt x="15290" y="1210"/>
                    <a:pt x="15196" y="1212"/>
                  </a:cubicBezTo>
                  <a:close/>
                  <a:moveTo>
                    <a:pt x="7970" y="5761"/>
                  </a:moveTo>
                  <a:lnTo>
                    <a:pt x="8585" y="6605"/>
                  </a:lnTo>
                  <a:cubicBezTo>
                    <a:pt x="8624" y="6651"/>
                    <a:pt x="8667" y="6689"/>
                    <a:pt x="8714" y="6717"/>
                  </a:cubicBezTo>
                  <a:cubicBezTo>
                    <a:pt x="8779" y="6756"/>
                    <a:pt x="8848" y="6775"/>
                    <a:pt x="8919" y="6775"/>
                  </a:cubicBezTo>
                  <a:lnTo>
                    <a:pt x="9560" y="6775"/>
                  </a:lnTo>
                  <a:lnTo>
                    <a:pt x="7651" y="9344"/>
                  </a:lnTo>
                  <a:cubicBezTo>
                    <a:pt x="7244" y="9987"/>
                    <a:pt x="7221" y="10922"/>
                    <a:pt x="7595" y="11599"/>
                  </a:cubicBezTo>
                  <a:cubicBezTo>
                    <a:pt x="8066" y="12450"/>
                    <a:pt x="8967" y="12605"/>
                    <a:pt x="9581" y="11942"/>
                  </a:cubicBezTo>
                  <a:lnTo>
                    <a:pt x="11177" y="9794"/>
                  </a:lnTo>
                  <a:lnTo>
                    <a:pt x="12764" y="9794"/>
                  </a:lnTo>
                  <a:lnTo>
                    <a:pt x="15684" y="13724"/>
                  </a:lnTo>
                  <a:cubicBezTo>
                    <a:pt x="15811" y="13962"/>
                    <a:pt x="15815" y="14282"/>
                    <a:pt x="15695" y="14526"/>
                  </a:cubicBezTo>
                  <a:cubicBezTo>
                    <a:pt x="15527" y="14867"/>
                    <a:pt x="15186" y="14960"/>
                    <a:pt x="14933" y="14733"/>
                  </a:cubicBezTo>
                  <a:lnTo>
                    <a:pt x="13863" y="13294"/>
                  </a:lnTo>
                  <a:cubicBezTo>
                    <a:pt x="13685" y="13097"/>
                    <a:pt x="13422" y="13130"/>
                    <a:pt x="13274" y="13368"/>
                  </a:cubicBezTo>
                  <a:cubicBezTo>
                    <a:pt x="13146" y="13575"/>
                    <a:pt x="13149" y="13876"/>
                    <a:pt x="13279" y="14080"/>
                  </a:cubicBezTo>
                  <a:lnTo>
                    <a:pt x="14323" y="15485"/>
                  </a:lnTo>
                  <a:cubicBezTo>
                    <a:pt x="14516" y="15791"/>
                    <a:pt x="14513" y="16241"/>
                    <a:pt x="14317" y="16543"/>
                  </a:cubicBezTo>
                  <a:cubicBezTo>
                    <a:pt x="14073" y="16918"/>
                    <a:pt x="13641" y="16926"/>
                    <a:pt x="13390" y="16559"/>
                  </a:cubicBezTo>
                  <a:lnTo>
                    <a:pt x="12523" y="15435"/>
                  </a:lnTo>
                  <a:cubicBezTo>
                    <a:pt x="12346" y="15184"/>
                    <a:pt x="12049" y="15186"/>
                    <a:pt x="11873" y="15438"/>
                  </a:cubicBezTo>
                  <a:cubicBezTo>
                    <a:pt x="11706" y="15678"/>
                    <a:pt x="11716" y="16056"/>
                    <a:pt x="11895" y="16280"/>
                  </a:cubicBezTo>
                  <a:lnTo>
                    <a:pt x="12887" y="17615"/>
                  </a:lnTo>
                  <a:cubicBezTo>
                    <a:pt x="13034" y="17825"/>
                    <a:pt x="13049" y="18147"/>
                    <a:pt x="12923" y="18382"/>
                  </a:cubicBezTo>
                  <a:cubicBezTo>
                    <a:pt x="12762" y="18680"/>
                    <a:pt x="12445" y="18728"/>
                    <a:pt x="12240" y="18485"/>
                  </a:cubicBezTo>
                  <a:lnTo>
                    <a:pt x="11792" y="17882"/>
                  </a:lnTo>
                  <a:cubicBezTo>
                    <a:pt x="11648" y="17631"/>
                    <a:pt x="11378" y="17592"/>
                    <a:pt x="11198" y="17796"/>
                  </a:cubicBezTo>
                  <a:cubicBezTo>
                    <a:pt x="10995" y="18026"/>
                    <a:pt x="10997" y="18448"/>
                    <a:pt x="11204" y="18673"/>
                  </a:cubicBezTo>
                  <a:lnTo>
                    <a:pt x="11694" y="19334"/>
                  </a:lnTo>
                  <a:cubicBezTo>
                    <a:pt x="11828" y="19559"/>
                    <a:pt x="11827" y="19878"/>
                    <a:pt x="11692" y="20101"/>
                  </a:cubicBezTo>
                  <a:cubicBezTo>
                    <a:pt x="11533" y="20363"/>
                    <a:pt x="11249" y="20408"/>
                    <a:pt x="11049" y="20202"/>
                  </a:cubicBezTo>
                  <a:lnTo>
                    <a:pt x="10438" y="19379"/>
                  </a:lnTo>
                  <a:cubicBezTo>
                    <a:pt x="10726" y="18646"/>
                    <a:pt x="10640" y="17718"/>
                    <a:pt x="10182" y="17101"/>
                  </a:cubicBezTo>
                  <a:cubicBezTo>
                    <a:pt x="9900" y="16722"/>
                    <a:pt x="9531" y="16532"/>
                    <a:pt x="9161" y="16532"/>
                  </a:cubicBezTo>
                  <a:cubicBezTo>
                    <a:pt x="9150" y="16532"/>
                    <a:pt x="9139" y="16534"/>
                    <a:pt x="9127" y="16534"/>
                  </a:cubicBezTo>
                  <a:cubicBezTo>
                    <a:pt x="9139" y="16017"/>
                    <a:pt x="9001" y="15495"/>
                    <a:pt x="8707" y="15100"/>
                  </a:cubicBezTo>
                  <a:cubicBezTo>
                    <a:pt x="8426" y="14721"/>
                    <a:pt x="8057" y="14531"/>
                    <a:pt x="7687" y="14531"/>
                  </a:cubicBezTo>
                  <a:cubicBezTo>
                    <a:pt x="7672" y="14531"/>
                    <a:pt x="7657" y="14533"/>
                    <a:pt x="7642" y="14534"/>
                  </a:cubicBezTo>
                  <a:cubicBezTo>
                    <a:pt x="7648" y="14028"/>
                    <a:pt x="7508" y="13519"/>
                    <a:pt x="7220" y="13133"/>
                  </a:cubicBezTo>
                  <a:cubicBezTo>
                    <a:pt x="6939" y="12754"/>
                    <a:pt x="6570" y="12564"/>
                    <a:pt x="6200" y="12564"/>
                  </a:cubicBezTo>
                  <a:cubicBezTo>
                    <a:pt x="5966" y="12564"/>
                    <a:pt x="5732" y="12641"/>
                    <a:pt x="5520" y="12793"/>
                  </a:cubicBezTo>
                  <a:lnTo>
                    <a:pt x="4132" y="10925"/>
                  </a:lnTo>
                  <a:cubicBezTo>
                    <a:pt x="4166" y="10881"/>
                    <a:pt x="4195" y="10842"/>
                    <a:pt x="4233" y="10791"/>
                  </a:cubicBezTo>
                  <a:lnTo>
                    <a:pt x="7861" y="5910"/>
                  </a:lnTo>
                  <a:cubicBezTo>
                    <a:pt x="7902" y="5854"/>
                    <a:pt x="7934" y="5810"/>
                    <a:pt x="7970" y="5761"/>
                  </a:cubicBezTo>
                  <a:close/>
                  <a:moveTo>
                    <a:pt x="13728" y="5895"/>
                  </a:moveTo>
                  <a:cubicBezTo>
                    <a:pt x="13731" y="5898"/>
                    <a:pt x="13732" y="5900"/>
                    <a:pt x="13735" y="5904"/>
                  </a:cubicBezTo>
                  <a:lnTo>
                    <a:pt x="17251" y="10635"/>
                  </a:lnTo>
                  <a:lnTo>
                    <a:pt x="15866" y="12389"/>
                  </a:lnTo>
                  <a:lnTo>
                    <a:pt x="13304" y="8883"/>
                  </a:lnTo>
                  <a:cubicBezTo>
                    <a:pt x="13268" y="8828"/>
                    <a:pt x="13225" y="8782"/>
                    <a:pt x="13176" y="8749"/>
                  </a:cubicBezTo>
                  <a:cubicBezTo>
                    <a:pt x="13130" y="8717"/>
                    <a:pt x="13081" y="8698"/>
                    <a:pt x="13030" y="8691"/>
                  </a:cubicBezTo>
                  <a:lnTo>
                    <a:pt x="11018" y="8691"/>
                  </a:lnTo>
                  <a:cubicBezTo>
                    <a:pt x="10962" y="8682"/>
                    <a:pt x="10905" y="8689"/>
                    <a:pt x="10852" y="8713"/>
                  </a:cubicBezTo>
                  <a:cubicBezTo>
                    <a:pt x="10804" y="8735"/>
                    <a:pt x="10761" y="8768"/>
                    <a:pt x="10723" y="8812"/>
                  </a:cubicBezTo>
                  <a:lnTo>
                    <a:pt x="9101" y="10996"/>
                  </a:lnTo>
                  <a:cubicBezTo>
                    <a:pt x="8858" y="11229"/>
                    <a:pt x="8520" y="11152"/>
                    <a:pt x="8347" y="10824"/>
                  </a:cubicBezTo>
                  <a:cubicBezTo>
                    <a:pt x="8216" y="10574"/>
                    <a:pt x="8221" y="10239"/>
                    <a:pt x="8358" y="9996"/>
                  </a:cubicBezTo>
                  <a:lnTo>
                    <a:pt x="10752" y="6775"/>
                  </a:lnTo>
                  <a:lnTo>
                    <a:pt x="12802" y="6775"/>
                  </a:lnTo>
                  <a:cubicBezTo>
                    <a:pt x="12865" y="6782"/>
                    <a:pt x="12929" y="6771"/>
                    <a:pt x="12989" y="6743"/>
                  </a:cubicBezTo>
                  <a:cubicBezTo>
                    <a:pt x="13035" y="6721"/>
                    <a:pt x="13079" y="6688"/>
                    <a:pt x="13117" y="6646"/>
                  </a:cubicBezTo>
                  <a:lnTo>
                    <a:pt x="13728" y="5895"/>
                  </a:lnTo>
                  <a:close/>
                  <a:moveTo>
                    <a:pt x="2893" y="7209"/>
                  </a:moveTo>
                  <a:cubicBezTo>
                    <a:pt x="2785" y="7209"/>
                    <a:pt x="2678" y="7264"/>
                    <a:pt x="2596" y="7374"/>
                  </a:cubicBezTo>
                  <a:cubicBezTo>
                    <a:pt x="2432" y="7595"/>
                    <a:pt x="2432" y="7951"/>
                    <a:pt x="2596" y="8172"/>
                  </a:cubicBezTo>
                  <a:cubicBezTo>
                    <a:pt x="2760" y="8392"/>
                    <a:pt x="3025" y="8392"/>
                    <a:pt x="3189" y="8172"/>
                  </a:cubicBezTo>
                  <a:cubicBezTo>
                    <a:pt x="3353" y="7951"/>
                    <a:pt x="3353" y="7595"/>
                    <a:pt x="3189" y="7374"/>
                  </a:cubicBezTo>
                  <a:cubicBezTo>
                    <a:pt x="3107" y="7264"/>
                    <a:pt x="3000" y="7209"/>
                    <a:pt x="2893" y="7209"/>
                  </a:cubicBezTo>
                  <a:close/>
                  <a:moveTo>
                    <a:pt x="18677" y="7209"/>
                  </a:moveTo>
                  <a:cubicBezTo>
                    <a:pt x="18570" y="7209"/>
                    <a:pt x="18463" y="7264"/>
                    <a:pt x="18381" y="7374"/>
                  </a:cubicBezTo>
                  <a:cubicBezTo>
                    <a:pt x="18217" y="7595"/>
                    <a:pt x="18217" y="7951"/>
                    <a:pt x="18381" y="8172"/>
                  </a:cubicBezTo>
                  <a:cubicBezTo>
                    <a:pt x="18544" y="8392"/>
                    <a:pt x="18810" y="8392"/>
                    <a:pt x="18974" y="8172"/>
                  </a:cubicBezTo>
                  <a:cubicBezTo>
                    <a:pt x="19138" y="7951"/>
                    <a:pt x="19138" y="7595"/>
                    <a:pt x="18974" y="7374"/>
                  </a:cubicBezTo>
                  <a:cubicBezTo>
                    <a:pt x="18892" y="7264"/>
                    <a:pt x="18784" y="7209"/>
                    <a:pt x="18677" y="7209"/>
                  </a:cubicBezTo>
                  <a:close/>
                  <a:moveTo>
                    <a:pt x="6200" y="13670"/>
                  </a:moveTo>
                  <a:cubicBezTo>
                    <a:pt x="6359" y="13670"/>
                    <a:pt x="6518" y="13751"/>
                    <a:pt x="6640" y="13915"/>
                  </a:cubicBezTo>
                  <a:cubicBezTo>
                    <a:pt x="6882" y="14241"/>
                    <a:pt x="6882" y="14770"/>
                    <a:pt x="6640" y="15097"/>
                  </a:cubicBezTo>
                  <a:cubicBezTo>
                    <a:pt x="6397" y="15423"/>
                    <a:pt x="6004" y="15423"/>
                    <a:pt x="5761" y="15097"/>
                  </a:cubicBezTo>
                  <a:cubicBezTo>
                    <a:pt x="5518" y="14770"/>
                    <a:pt x="5518" y="14241"/>
                    <a:pt x="5761" y="13915"/>
                  </a:cubicBezTo>
                  <a:cubicBezTo>
                    <a:pt x="5882" y="13751"/>
                    <a:pt x="6041" y="13670"/>
                    <a:pt x="6200" y="13670"/>
                  </a:cubicBezTo>
                  <a:close/>
                  <a:moveTo>
                    <a:pt x="7687" y="15637"/>
                  </a:moveTo>
                  <a:cubicBezTo>
                    <a:pt x="7846" y="15637"/>
                    <a:pt x="8005" y="15718"/>
                    <a:pt x="8126" y="15882"/>
                  </a:cubicBezTo>
                  <a:cubicBezTo>
                    <a:pt x="8369" y="16208"/>
                    <a:pt x="8369" y="16737"/>
                    <a:pt x="8126" y="17064"/>
                  </a:cubicBezTo>
                  <a:cubicBezTo>
                    <a:pt x="7884" y="17390"/>
                    <a:pt x="7491" y="17390"/>
                    <a:pt x="7248" y="17064"/>
                  </a:cubicBezTo>
                  <a:cubicBezTo>
                    <a:pt x="7005" y="16737"/>
                    <a:pt x="7005" y="16208"/>
                    <a:pt x="7248" y="15882"/>
                  </a:cubicBezTo>
                  <a:cubicBezTo>
                    <a:pt x="7369" y="15718"/>
                    <a:pt x="7528" y="15637"/>
                    <a:pt x="7687" y="15637"/>
                  </a:cubicBezTo>
                  <a:close/>
                  <a:moveTo>
                    <a:pt x="9161" y="17638"/>
                  </a:moveTo>
                  <a:cubicBezTo>
                    <a:pt x="9320" y="17638"/>
                    <a:pt x="9479" y="17719"/>
                    <a:pt x="9601" y="17883"/>
                  </a:cubicBezTo>
                  <a:cubicBezTo>
                    <a:pt x="9843" y="18209"/>
                    <a:pt x="9843" y="18738"/>
                    <a:pt x="9601" y="19065"/>
                  </a:cubicBezTo>
                  <a:cubicBezTo>
                    <a:pt x="9358" y="19391"/>
                    <a:pt x="8965" y="19391"/>
                    <a:pt x="8722" y="19065"/>
                  </a:cubicBezTo>
                  <a:cubicBezTo>
                    <a:pt x="8479" y="18738"/>
                    <a:pt x="8479" y="18209"/>
                    <a:pt x="8722" y="17883"/>
                  </a:cubicBezTo>
                  <a:cubicBezTo>
                    <a:pt x="8843" y="17719"/>
                    <a:pt x="9002" y="17638"/>
                    <a:pt x="9161" y="1763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D8877501-BA55-4E57-91D4-8C6EF3A07707}"/>
              </a:ext>
            </a:extLst>
          </p:cNvPr>
          <p:cNvGrpSpPr/>
          <p:nvPr/>
        </p:nvGrpSpPr>
        <p:grpSpPr>
          <a:xfrm>
            <a:off x="1573358" y="3935201"/>
            <a:ext cx="715100" cy="715101"/>
            <a:chOff x="1455013" y="5072133"/>
            <a:chExt cx="715100" cy="715101"/>
          </a:xfrm>
        </p:grpSpPr>
        <p:sp>
          <p:nvSpPr>
            <p:cNvPr id="209" name="Кружок">
              <a:extLst>
                <a:ext uri="{FF2B5EF4-FFF2-40B4-BE49-F238E27FC236}">
                  <a16:creationId xmlns:a16="http://schemas.microsoft.com/office/drawing/2014/main" id="{72F75DBF-7749-40F2-91DE-2471BD5B9C5D}"/>
                </a:ext>
              </a:extLst>
            </p:cNvPr>
            <p:cNvSpPr/>
            <p:nvPr/>
          </p:nvSpPr>
          <p:spPr>
            <a:xfrm>
              <a:off x="1455013" y="5072133"/>
              <a:ext cx="715100" cy="71510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/>
            </a:p>
          </p:txBody>
        </p:sp>
        <p:sp>
          <p:nvSpPr>
            <p:cNvPr id="210" name="Shape">
              <a:extLst>
                <a:ext uri="{FF2B5EF4-FFF2-40B4-BE49-F238E27FC236}">
                  <a16:creationId xmlns:a16="http://schemas.microsoft.com/office/drawing/2014/main" id="{96402FC0-B357-4995-8F31-BB26F46B189F}"/>
                </a:ext>
              </a:extLst>
            </p:cNvPr>
            <p:cNvSpPr/>
            <p:nvPr/>
          </p:nvSpPr>
          <p:spPr>
            <a:xfrm>
              <a:off x="1648972" y="5285952"/>
              <a:ext cx="327182" cy="28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9" h="21598" extrusionOk="0">
                  <a:moveTo>
                    <a:pt x="16444" y="0"/>
                  </a:moveTo>
                  <a:cubicBezTo>
                    <a:pt x="16256" y="-2"/>
                    <a:pt x="16086" y="148"/>
                    <a:pt x="16045" y="367"/>
                  </a:cubicBezTo>
                  <a:cubicBezTo>
                    <a:pt x="15998" y="617"/>
                    <a:pt x="16137" y="862"/>
                    <a:pt x="16356" y="916"/>
                  </a:cubicBezTo>
                  <a:lnTo>
                    <a:pt x="17424" y="1177"/>
                  </a:lnTo>
                  <a:lnTo>
                    <a:pt x="15794" y="2391"/>
                  </a:lnTo>
                  <a:cubicBezTo>
                    <a:pt x="15607" y="2531"/>
                    <a:pt x="15554" y="2817"/>
                    <a:pt x="15676" y="3032"/>
                  </a:cubicBezTo>
                  <a:cubicBezTo>
                    <a:pt x="15798" y="3246"/>
                    <a:pt x="16048" y="3306"/>
                    <a:pt x="16236" y="3167"/>
                  </a:cubicBezTo>
                  <a:lnTo>
                    <a:pt x="17861" y="1956"/>
                  </a:lnTo>
                  <a:lnTo>
                    <a:pt x="17638" y="3187"/>
                  </a:lnTo>
                  <a:cubicBezTo>
                    <a:pt x="17593" y="3437"/>
                    <a:pt x="17734" y="3682"/>
                    <a:pt x="17953" y="3734"/>
                  </a:cubicBezTo>
                  <a:cubicBezTo>
                    <a:pt x="18144" y="3779"/>
                    <a:pt x="18332" y="3661"/>
                    <a:pt x="18406" y="3463"/>
                  </a:cubicBezTo>
                  <a:cubicBezTo>
                    <a:pt x="18417" y="3435"/>
                    <a:pt x="18425" y="3405"/>
                    <a:pt x="18431" y="3374"/>
                  </a:cubicBezTo>
                  <a:lnTo>
                    <a:pt x="18852" y="1049"/>
                  </a:lnTo>
                  <a:cubicBezTo>
                    <a:pt x="18897" y="799"/>
                    <a:pt x="18757" y="554"/>
                    <a:pt x="18538" y="502"/>
                  </a:cubicBezTo>
                  <a:cubicBezTo>
                    <a:pt x="18533" y="501"/>
                    <a:pt x="18527" y="500"/>
                    <a:pt x="18522" y="500"/>
                  </a:cubicBezTo>
                  <a:cubicBezTo>
                    <a:pt x="18521" y="499"/>
                    <a:pt x="18520" y="499"/>
                    <a:pt x="18518" y="499"/>
                  </a:cubicBezTo>
                  <a:lnTo>
                    <a:pt x="16526" y="10"/>
                  </a:lnTo>
                  <a:cubicBezTo>
                    <a:pt x="16498" y="4"/>
                    <a:pt x="16471" y="0"/>
                    <a:pt x="16444" y="0"/>
                  </a:cubicBezTo>
                  <a:close/>
                  <a:moveTo>
                    <a:pt x="5080" y="17"/>
                  </a:moveTo>
                  <a:cubicBezTo>
                    <a:pt x="5053" y="18"/>
                    <a:pt x="5026" y="22"/>
                    <a:pt x="4998" y="30"/>
                  </a:cubicBezTo>
                  <a:lnTo>
                    <a:pt x="2978" y="569"/>
                  </a:lnTo>
                  <a:cubicBezTo>
                    <a:pt x="2760" y="628"/>
                    <a:pt x="2625" y="876"/>
                    <a:pt x="2676" y="1125"/>
                  </a:cubicBezTo>
                  <a:cubicBezTo>
                    <a:pt x="2677" y="1131"/>
                    <a:pt x="2680" y="1136"/>
                    <a:pt x="2681" y="1142"/>
                  </a:cubicBezTo>
                  <a:cubicBezTo>
                    <a:pt x="2681" y="1144"/>
                    <a:pt x="2681" y="1145"/>
                    <a:pt x="2682" y="1147"/>
                  </a:cubicBezTo>
                  <a:lnTo>
                    <a:pt x="3132" y="3421"/>
                  </a:lnTo>
                  <a:cubicBezTo>
                    <a:pt x="3181" y="3671"/>
                    <a:pt x="3398" y="3827"/>
                    <a:pt x="3616" y="3771"/>
                  </a:cubicBezTo>
                  <a:cubicBezTo>
                    <a:pt x="3834" y="3714"/>
                    <a:pt x="3970" y="3467"/>
                    <a:pt x="3921" y="3217"/>
                  </a:cubicBezTo>
                  <a:lnTo>
                    <a:pt x="3679" y="1998"/>
                  </a:lnTo>
                  <a:lnTo>
                    <a:pt x="5327" y="3180"/>
                  </a:lnTo>
                  <a:cubicBezTo>
                    <a:pt x="5516" y="3316"/>
                    <a:pt x="5766" y="3251"/>
                    <a:pt x="5884" y="3034"/>
                  </a:cubicBezTo>
                  <a:cubicBezTo>
                    <a:pt x="6003" y="2818"/>
                    <a:pt x="5946" y="2532"/>
                    <a:pt x="5757" y="2396"/>
                  </a:cubicBezTo>
                  <a:lnTo>
                    <a:pt x="4114" y="1217"/>
                  </a:lnTo>
                  <a:lnTo>
                    <a:pt x="5183" y="931"/>
                  </a:lnTo>
                  <a:cubicBezTo>
                    <a:pt x="5401" y="873"/>
                    <a:pt x="5536" y="624"/>
                    <a:pt x="5485" y="375"/>
                  </a:cubicBezTo>
                  <a:cubicBezTo>
                    <a:pt x="5441" y="157"/>
                    <a:pt x="5268" y="12"/>
                    <a:pt x="5080" y="17"/>
                  </a:cubicBezTo>
                  <a:close/>
                  <a:moveTo>
                    <a:pt x="10609" y="949"/>
                  </a:moveTo>
                  <a:cubicBezTo>
                    <a:pt x="10074" y="949"/>
                    <a:pt x="9539" y="1183"/>
                    <a:pt x="9130" y="1651"/>
                  </a:cubicBezTo>
                  <a:cubicBezTo>
                    <a:pt x="8313" y="2586"/>
                    <a:pt x="8313" y="4101"/>
                    <a:pt x="9130" y="5036"/>
                  </a:cubicBezTo>
                  <a:cubicBezTo>
                    <a:pt x="9168" y="5080"/>
                    <a:pt x="9209" y="5120"/>
                    <a:pt x="9249" y="5160"/>
                  </a:cubicBezTo>
                  <a:cubicBezTo>
                    <a:pt x="7798" y="5805"/>
                    <a:pt x="6747" y="7375"/>
                    <a:pt x="6666" y="9252"/>
                  </a:cubicBezTo>
                  <a:lnTo>
                    <a:pt x="6666" y="13342"/>
                  </a:lnTo>
                  <a:cubicBezTo>
                    <a:pt x="6678" y="13838"/>
                    <a:pt x="6836" y="14315"/>
                    <a:pt x="7114" y="14696"/>
                  </a:cubicBezTo>
                  <a:cubicBezTo>
                    <a:pt x="7458" y="15165"/>
                    <a:pt x="7954" y="15450"/>
                    <a:pt x="8486" y="15488"/>
                  </a:cubicBezTo>
                  <a:lnTo>
                    <a:pt x="8486" y="21122"/>
                  </a:lnTo>
                  <a:cubicBezTo>
                    <a:pt x="8486" y="21385"/>
                    <a:pt x="8673" y="21598"/>
                    <a:pt x="8903" y="21598"/>
                  </a:cubicBezTo>
                  <a:cubicBezTo>
                    <a:pt x="9133" y="21598"/>
                    <a:pt x="9320" y="21385"/>
                    <a:pt x="9320" y="21122"/>
                  </a:cubicBezTo>
                  <a:lnTo>
                    <a:pt x="9320" y="9534"/>
                  </a:lnTo>
                  <a:cubicBezTo>
                    <a:pt x="9320" y="9271"/>
                    <a:pt x="9133" y="9058"/>
                    <a:pt x="8903" y="9058"/>
                  </a:cubicBezTo>
                  <a:cubicBezTo>
                    <a:pt x="8673" y="9058"/>
                    <a:pt x="8486" y="9271"/>
                    <a:pt x="8486" y="9534"/>
                  </a:cubicBezTo>
                  <a:lnTo>
                    <a:pt x="8486" y="14538"/>
                  </a:lnTo>
                  <a:cubicBezTo>
                    <a:pt x="8180" y="14509"/>
                    <a:pt x="7897" y="14339"/>
                    <a:pt x="7704" y="14065"/>
                  </a:cubicBezTo>
                  <a:cubicBezTo>
                    <a:pt x="7545" y="13839"/>
                    <a:pt x="7458" y="13559"/>
                    <a:pt x="7457" y="13269"/>
                  </a:cubicBezTo>
                  <a:lnTo>
                    <a:pt x="7457" y="9316"/>
                  </a:lnTo>
                  <a:cubicBezTo>
                    <a:pt x="7537" y="7340"/>
                    <a:pt x="8957" y="5782"/>
                    <a:pt x="10686" y="5774"/>
                  </a:cubicBezTo>
                  <a:cubicBezTo>
                    <a:pt x="12472" y="5766"/>
                    <a:pt x="13931" y="7403"/>
                    <a:pt x="13960" y="9446"/>
                  </a:cubicBezTo>
                  <a:lnTo>
                    <a:pt x="13960" y="13360"/>
                  </a:lnTo>
                  <a:cubicBezTo>
                    <a:pt x="13949" y="13631"/>
                    <a:pt x="13859" y="13891"/>
                    <a:pt x="13705" y="14098"/>
                  </a:cubicBezTo>
                  <a:cubicBezTo>
                    <a:pt x="13529" y="14333"/>
                    <a:pt x="13283" y="14483"/>
                    <a:pt x="13015" y="14520"/>
                  </a:cubicBezTo>
                  <a:lnTo>
                    <a:pt x="13015" y="9534"/>
                  </a:lnTo>
                  <a:cubicBezTo>
                    <a:pt x="13015" y="9271"/>
                    <a:pt x="12828" y="9058"/>
                    <a:pt x="12598" y="9058"/>
                  </a:cubicBezTo>
                  <a:cubicBezTo>
                    <a:pt x="12368" y="9058"/>
                    <a:pt x="12182" y="9271"/>
                    <a:pt x="12182" y="9534"/>
                  </a:cubicBezTo>
                  <a:lnTo>
                    <a:pt x="12182" y="21122"/>
                  </a:lnTo>
                  <a:cubicBezTo>
                    <a:pt x="12182" y="21385"/>
                    <a:pt x="12368" y="21598"/>
                    <a:pt x="12598" y="21598"/>
                  </a:cubicBezTo>
                  <a:cubicBezTo>
                    <a:pt x="12828" y="21598"/>
                    <a:pt x="13015" y="21385"/>
                    <a:pt x="13015" y="21122"/>
                  </a:cubicBezTo>
                  <a:lnTo>
                    <a:pt x="13015" y="15460"/>
                  </a:lnTo>
                  <a:cubicBezTo>
                    <a:pt x="13534" y="15435"/>
                    <a:pt x="14021" y="15166"/>
                    <a:pt x="14359" y="14716"/>
                  </a:cubicBezTo>
                  <a:cubicBezTo>
                    <a:pt x="14647" y="14333"/>
                    <a:pt x="14806" y="13845"/>
                    <a:pt x="14809" y="13340"/>
                  </a:cubicBezTo>
                  <a:lnTo>
                    <a:pt x="14809" y="9461"/>
                  </a:lnTo>
                  <a:cubicBezTo>
                    <a:pt x="14784" y="7424"/>
                    <a:pt x="13625" y="5715"/>
                    <a:pt x="12032" y="5095"/>
                  </a:cubicBezTo>
                  <a:cubicBezTo>
                    <a:pt x="12051" y="5075"/>
                    <a:pt x="12070" y="5057"/>
                    <a:pt x="12089" y="5036"/>
                  </a:cubicBezTo>
                  <a:cubicBezTo>
                    <a:pt x="12906" y="4101"/>
                    <a:pt x="12906" y="2586"/>
                    <a:pt x="12089" y="1651"/>
                  </a:cubicBezTo>
                  <a:cubicBezTo>
                    <a:pt x="11680" y="1183"/>
                    <a:pt x="11145" y="949"/>
                    <a:pt x="10609" y="949"/>
                  </a:cubicBezTo>
                  <a:close/>
                  <a:moveTo>
                    <a:pt x="10609" y="1878"/>
                  </a:moveTo>
                  <a:cubicBezTo>
                    <a:pt x="10937" y="1878"/>
                    <a:pt x="11265" y="2021"/>
                    <a:pt x="11515" y="2307"/>
                  </a:cubicBezTo>
                  <a:cubicBezTo>
                    <a:pt x="12015" y="2879"/>
                    <a:pt x="12015" y="3807"/>
                    <a:pt x="11515" y="4380"/>
                  </a:cubicBezTo>
                  <a:cubicBezTo>
                    <a:pt x="11015" y="4952"/>
                    <a:pt x="10204" y="4952"/>
                    <a:pt x="9704" y="4380"/>
                  </a:cubicBezTo>
                  <a:cubicBezTo>
                    <a:pt x="9204" y="3807"/>
                    <a:pt x="9204" y="2879"/>
                    <a:pt x="9704" y="2307"/>
                  </a:cubicBezTo>
                  <a:cubicBezTo>
                    <a:pt x="9954" y="2021"/>
                    <a:pt x="10282" y="1878"/>
                    <a:pt x="10609" y="1878"/>
                  </a:cubicBezTo>
                  <a:close/>
                  <a:moveTo>
                    <a:pt x="6879" y="3294"/>
                  </a:moveTo>
                  <a:cubicBezTo>
                    <a:pt x="6750" y="3299"/>
                    <a:pt x="6624" y="3376"/>
                    <a:pt x="6549" y="3511"/>
                  </a:cubicBezTo>
                  <a:cubicBezTo>
                    <a:pt x="6431" y="3728"/>
                    <a:pt x="6488" y="4013"/>
                    <a:pt x="6677" y="4149"/>
                  </a:cubicBezTo>
                  <a:lnTo>
                    <a:pt x="6683" y="4153"/>
                  </a:lnTo>
                  <a:cubicBezTo>
                    <a:pt x="6873" y="4289"/>
                    <a:pt x="7122" y="4224"/>
                    <a:pt x="7241" y="4008"/>
                  </a:cubicBezTo>
                  <a:cubicBezTo>
                    <a:pt x="7360" y="3791"/>
                    <a:pt x="7302" y="3505"/>
                    <a:pt x="7113" y="3369"/>
                  </a:cubicBezTo>
                  <a:lnTo>
                    <a:pt x="7107" y="3365"/>
                  </a:lnTo>
                  <a:cubicBezTo>
                    <a:pt x="7037" y="3314"/>
                    <a:pt x="6957" y="3291"/>
                    <a:pt x="6879" y="3294"/>
                  </a:cubicBezTo>
                  <a:close/>
                  <a:moveTo>
                    <a:pt x="14686" y="3311"/>
                  </a:moveTo>
                  <a:cubicBezTo>
                    <a:pt x="14608" y="3310"/>
                    <a:pt x="14529" y="3334"/>
                    <a:pt x="14459" y="3386"/>
                  </a:cubicBezTo>
                  <a:lnTo>
                    <a:pt x="14453" y="3391"/>
                  </a:lnTo>
                  <a:cubicBezTo>
                    <a:pt x="14266" y="3530"/>
                    <a:pt x="14212" y="3817"/>
                    <a:pt x="14334" y="4031"/>
                  </a:cubicBezTo>
                  <a:cubicBezTo>
                    <a:pt x="14456" y="4245"/>
                    <a:pt x="14707" y="4306"/>
                    <a:pt x="14894" y="4167"/>
                  </a:cubicBezTo>
                  <a:lnTo>
                    <a:pt x="14900" y="4163"/>
                  </a:lnTo>
                  <a:cubicBezTo>
                    <a:pt x="14970" y="4111"/>
                    <a:pt x="15022" y="4038"/>
                    <a:pt x="15052" y="3956"/>
                  </a:cubicBezTo>
                  <a:cubicBezTo>
                    <a:pt x="15103" y="3819"/>
                    <a:pt x="15094" y="3656"/>
                    <a:pt x="15018" y="3522"/>
                  </a:cubicBezTo>
                  <a:cubicBezTo>
                    <a:pt x="14942" y="3388"/>
                    <a:pt x="14816" y="3314"/>
                    <a:pt x="14686" y="3311"/>
                  </a:cubicBezTo>
                  <a:close/>
                  <a:moveTo>
                    <a:pt x="1887" y="8026"/>
                  </a:moveTo>
                  <a:cubicBezTo>
                    <a:pt x="1796" y="8018"/>
                    <a:pt x="1704" y="8044"/>
                    <a:pt x="1626" y="8105"/>
                  </a:cubicBezTo>
                  <a:cubicBezTo>
                    <a:pt x="1604" y="8122"/>
                    <a:pt x="1583" y="8142"/>
                    <a:pt x="1563" y="8165"/>
                  </a:cubicBezTo>
                  <a:lnTo>
                    <a:pt x="115" y="9865"/>
                  </a:lnTo>
                  <a:cubicBezTo>
                    <a:pt x="-41" y="10048"/>
                    <a:pt x="-38" y="10341"/>
                    <a:pt x="122" y="10519"/>
                  </a:cubicBezTo>
                  <a:cubicBezTo>
                    <a:pt x="126" y="10523"/>
                    <a:pt x="130" y="10526"/>
                    <a:pt x="134" y="10530"/>
                  </a:cubicBezTo>
                  <a:cubicBezTo>
                    <a:pt x="135" y="10531"/>
                    <a:pt x="136" y="10533"/>
                    <a:pt x="137" y="10534"/>
                  </a:cubicBezTo>
                  <a:lnTo>
                    <a:pt x="1586" y="12173"/>
                  </a:lnTo>
                  <a:cubicBezTo>
                    <a:pt x="1745" y="12353"/>
                    <a:pt x="2002" y="12351"/>
                    <a:pt x="2159" y="12169"/>
                  </a:cubicBezTo>
                  <a:cubicBezTo>
                    <a:pt x="2316" y="11987"/>
                    <a:pt x="2314" y="11695"/>
                    <a:pt x="2155" y="11515"/>
                  </a:cubicBezTo>
                  <a:lnTo>
                    <a:pt x="1378" y="10636"/>
                  </a:lnTo>
                  <a:lnTo>
                    <a:pt x="3323" y="10617"/>
                  </a:lnTo>
                  <a:cubicBezTo>
                    <a:pt x="3546" y="10615"/>
                    <a:pt x="3725" y="10406"/>
                    <a:pt x="3724" y="10150"/>
                  </a:cubicBezTo>
                  <a:cubicBezTo>
                    <a:pt x="3722" y="9895"/>
                    <a:pt x="3539" y="9689"/>
                    <a:pt x="3316" y="9691"/>
                  </a:cubicBezTo>
                  <a:lnTo>
                    <a:pt x="1377" y="9711"/>
                  </a:lnTo>
                  <a:lnTo>
                    <a:pt x="2143" y="8810"/>
                  </a:lnTo>
                  <a:cubicBezTo>
                    <a:pt x="2299" y="8627"/>
                    <a:pt x="2295" y="8335"/>
                    <a:pt x="2135" y="8156"/>
                  </a:cubicBezTo>
                  <a:cubicBezTo>
                    <a:pt x="2065" y="8078"/>
                    <a:pt x="1977" y="8035"/>
                    <a:pt x="1887" y="8026"/>
                  </a:cubicBezTo>
                  <a:close/>
                  <a:moveTo>
                    <a:pt x="19674" y="8027"/>
                  </a:moveTo>
                  <a:cubicBezTo>
                    <a:pt x="19571" y="8026"/>
                    <a:pt x="19467" y="8070"/>
                    <a:pt x="19387" y="8159"/>
                  </a:cubicBezTo>
                  <a:cubicBezTo>
                    <a:pt x="19228" y="8339"/>
                    <a:pt x="19225" y="8631"/>
                    <a:pt x="19382" y="8813"/>
                  </a:cubicBezTo>
                  <a:lnTo>
                    <a:pt x="20147" y="9706"/>
                  </a:lnTo>
                  <a:lnTo>
                    <a:pt x="18202" y="9690"/>
                  </a:lnTo>
                  <a:cubicBezTo>
                    <a:pt x="17979" y="9688"/>
                    <a:pt x="17797" y="9894"/>
                    <a:pt x="17795" y="10149"/>
                  </a:cubicBezTo>
                  <a:cubicBezTo>
                    <a:pt x="17793" y="10405"/>
                    <a:pt x="17973" y="10614"/>
                    <a:pt x="18197" y="10615"/>
                  </a:cubicBezTo>
                  <a:lnTo>
                    <a:pt x="20136" y="10631"/>
                  </a:lnTo>
                  <a:lnTo>
                    <a:pt x="19357" y="11518"/>
                  </a:lnTo>
                  <a:cubicBezTo>
                    <a:pt x="19199" y="11698"/>
                    <a:pt x="19198" y="11991"/>
                    <a:pt x="19356" y="12172"/>
                  </a:cubicBezTo>
                  <a:cubicBezTo>
                    <a:pt x="19493" y="12331"/>
                    <a:pt x="19707" y="12351"/>
                    <a:pt x="19865" y="12233"/>
                  </a:cubicBezTo>
                  <a:cubicBezTo>
                    <a:pt x="19887" y="12216"/>
                    <a:pt x="19908" y="12196"/>
                    <a:pt x="19928" y="12174"/>
                  </a:cubicBezTo>
                  <a:lnTo>
                    <a:pt x="21399" y="10500"/>
                  </a:lnTo>
                  <a:cubicBezTo>
                    <a:pt x="21558" y="10319"/>
                    <a:pt x="21559" y="10027"/>
                    <a:pt x="21401" y="9846"/>
                  </a:cubicBezTo>
                  <a:cubicBezTo>
                    <a:pt x="21398" y="9841"/>
                    <a:pt x="21393" y="9838"/>
                    <a:pt x="21390" y="9834"/>
                  </a:cubicBezTo>
                  <a:cubicBezTo>
                    <a:pt x="21389" y="9832"/>
                    <a:pt x="21388" y="9832"/>
                    <a:pt x="21387" y="9830"/>
                  </a:cubicBezTo>
                  <a:lnTo>
                    <a:pt x="19959" y="8166"/>
                  </a:lnTo>
                  <a:cubicBezTo>
                    <a:pt x="19881" y="8075"/>
                    <a:pt x="19778" y="8028"/>
                    <a:pt x="19674" y="8027"/>
                  </a:cubicBezTo>
                  <a:close/>
                  <a:moveTo>
                    <a:pt x="4910" y="9675"/>
                  </a:moveTo>
                  <a:cubicBezTo>
                    <a:pt x="4826" y="9676"/>
                    <a:pt x="4749" y="9706"/>
                    <a:pt x="4685" y="9757"/>
                  </a:cubicBezTo>
                  <a:cubicBezTo>
                    <a:pt x="4578" y="9841"/>
                    <a:pt x="4507" y="9983"/>
                    <a:pt x="4508" y="10143"/>
                  </a:cubicBezTo>
                  <a:cubicBezTo>
                    <a:pt x="4510" y="10399"/>
                    <a:pt x="4693" y="10604"/>
                    <a:pt x="4916" y="10602"/>
                  </a:cubicBezTo>
                  <a:lnTo>
                    <a:pt x="4923" y="10601"/>
                  </a:lnTo>
                  <a:cubicBezTo>
                    <a:pt x="5147" y="10599"/>
                    <a:pt x="5327" y="10391"/>
                    <a:pt x="5325" y="10135"/>
                  </a:cubicBezTo>
                  <a:cubicBezTo>
                    <a:pt x="5323" y="9879"/>
                    <a:pt x="5140" y="9673"/>
                    <a:pt x="4917" y="9675"/>
                  </a:cubicBezTo>
                  <a:lnTo>
                    <a:pt x="4910" y="9675"/>
                  </a:lnTo>
                  <a:close/>
                  <a:moveTo>
                    <a:pt x="16608" y="9677"/>
                  </a:moveTo>
                  <a:lnTo>
                    <a:pt x="16601" y="9678"/>
                  </a:lnTo>
                  <a:cubicBezTo>
                    <a:pt x="16378" y="9676"/>
                    <a:pt x="16195" y="9881"/>
                    <a:pt x="16194" y="10137"/>
                  </a:cubicBezTo>
                  <a:cubicBezTo>
                    <a:pt x="16192" y="10392"/>
                    <a:pt x="16372" y="10601"/>
                    <a:pt x="16596" y="10603"/>
                  </a:cubicBezTo>
                  <a:lnTo>
                    <a:pt x="16602" y="10603"/>
                  </a:lnTo>
                  <a:cubicBezTo>
                    <a:pt x="16686" y="10604"/>
                    <a:pt x="16764" y="10576"/>
                    <a:pt x="16829" y="10526"/>
                  </a:cubicBezTo>
                  <a:cubicBezTo>
                    <a:pt x="16937" y="10444"/>
                    <a:pt x="17009" y="10303"/>
                    <a:pt x="17010" y="10143"/>
                  </a:cubicBezTo>
                  <a:cubicBezTo>
                    <a:pt x="17012" y="9887"/>
                    <a:pt x="16832" y="9679"/>
                    <a:pt x="16608" y="9677"/>
                  </a:cubicBezTo>
                  <a:close/>
                  <a:moveTo>
                    <a:pt x="10757" y="14658"/>
                  </a:moveTo>
                  <a:cubicBezTo>
                    <a:pt x="10527" y="14658"/>
                    <a:pt x="10340" y="14871"/>
                    <a:pt x="10340" y="15134"/>
                  </a:cubicBezTo>
                  <a:lnTo>
                    <a:pt x="10340" y="21122"/>
                  </a:lnTo>
                  <a:cubicBezTo>
                    <a:pt x="10340" y="21385"/>
                    <a:pt x="10527" y="21598"/>
                    <a:pt x="10757" y="21598"/>
                  </a:cubicBezTo>
                  <a:cubicBezTo>
                    <a:pt x="10987" y="21598"/>
                    <a:pt x="11173" y="21385"/>
                    <a:pt x="11173" y="21122"/>
                  </a:cubicBezTo>
                  <a:lnTo>
                    <a:pt x="11173" y="15134"/>
                  </a:lnTo>
                  <a:cubicBezTo>
                    <a:pt x="11173" y="14871"/>
                    <a:pt x="10987" y="14658"/>
                    <a:pt x="10757" y="14658"/>
                  </a:cubicBezTo>
                  <a:close/>
                  <a:moveTo>
                    <a:pt x="15147" y="15838"/>
                  </a:moveTo>
                  <a:cubicBezTo>
                    <a:pt x="15017" y="15841"/>
                    <a:pt x="14891" y="15916"/>
                    <a:pt x="14815" y="16050"/>
                  </a:cubicBezTo>
                  <a:cubicBezTo>
                    <a:pt x="14695" y="16265"/>
                    <a:pt x="14750" y="16552"/>
                    <a:pt x="14938" y="16690"/>
                  </a:cubicBezTo>
                  <a:lnTo>
                    <a:pt x="14943" y="16694"/>
                  </a:lnTo>
                  <a:cubicBezTo>
                    <a:pt x="15014" y="16746"/>
                    <a:pt x="15093" y="16770"/>
                    <a:pt x="15171" y="16767"/>
                  </a:cubicBezTo>
                  <a:cubicBezTo>
                    <a:pt x="15300" y="16764"/>
                    <a:pt x="15427" y="16689"/>
                    <a:pt x="15503" y="16555"/>
                  </a:cubicBezTo>
                  <a:cubicBezTo>
                    <a:pt x="15623" y="16339"/>
                    <a:pt x="15569" y="16053"/>
                    <a:pt x="15381" y="15915"/>
                  </a:cubicBezTo>
                  <a:lnTo>
                    <a:pt x="15374" y="15911"/>
                  </a:lnTo>
                  <a:cubicBezTo>
                    <a:pt x="15304" y="15859"/>
                    <a:pt x="15225" y="15836"/>
                    <a:pt x="15147" y="15838"/>
                  </a:cubicBezTo>
                  <a:close/>
                  <a:moveTo>
                    <a:pt x="6396" y="15842"/>
                  </a:moveTo>
                  <a:cubicBezTo>
                    <a:pt x="6318" y="15840"/>
                    <a:pt x="6239" y="15863"/>
                    <a:pt x="6168" y="15914"/>
                  </a:cubicBezTo>
                  <a:lnTo>
                    <a:pt x="6162" y="15918"/>
                  </a:lnTo>
                  <a:cubicBezTo>
                    <a:pt x="6092" y="15970"/>
                    <a:pt x="6040" y="16043"/>
                    <a:pt x="6009" y="16125"/>
                  </a:cubicBezTo>
                  <a:cubicBezTo>
                    <a:pt x="5958" y="16261"/>
                    <a:pt x="5964" y="16424"/>
                    <a:pt x="6040" y="16559"/>
                  </a:cubicBezTo>
                  <a:cubicBezTo>
                    <a:pt x="6160" y="16774"/>
                    <a:pt x="6410" y="16837"/>
                    <a:pt x="6598" y="16699"/>
                  </a:cubicBezTo>
                  <a:lnTo>
                    <a:pt x="6604" y="16694"/>
                  </a:lnTo>
                  <a:cubicBezTo>
                    <a:pt x="6792" y="16557"/>
                    <a:pt x="6848" y="16270"/>
                    <a:pt x="6728" y="16055"/>
                  </a:cubicBezTo>
                  <a:cubicBezTo>
                    <a:pt x="6652" y="15920"/>
                    <a:pt x="6526" y="15846"/>
                    <a:pt x="6396" y="15842"/>
                  </a:cubicBezTo>
                  <a:close/>
                  <a:moveTo>
                    <a:pt x="3036" y="16310"/>
                  </a:moveTo>
                  <a:cubicBezTo>
                    <a:pt x="2870" y="16303"/>
                    <a:pt x="2718" y="16413"/>
                    <a:pt x="2651" y="16586"/>
                  </a:cubicBezTo>
                  <a:cubicBezTo>
                    <a:pt x="2641" y="16614"/>
                    <a:pt x="2632" y="16644"/>
                    <a:pt x="2626" y="16675"/>
                  </a:cubicBezTo>
                  <a:lnTo>
                    <a:pt x="2190" y="18996"/>
                  </a:lnTo>
                  <a:cubicBezTo>
                    <a:pt x="2143" y="19246"/>
                    <a:pt x="2281" y="19492"/>
                    <a:pt x="2499" y="19546"/>
                  </a:cubicBezTo>
                  <a:cubicBezTo>
                    <a:pt x="2504" y="19548"/>
                    <a:pt x="2509" y="19548"/>
                    <a:pt x="2515" y="19549"/>
                  </a:cubicBezTo>
                  <a:cubicBezTo>
                    <a:pt x="2516" y="19549"/>
                    <a:pt x="2517" y="19549"/>
                    <a:pt x="2519" y="19549"/>
                  </a:cubicBezTo>
                  <a:lnTo>
                    <a:pt x="4508" y="20056"/>
                  </a:lnTo>
                  <a:cubicBezTo>
                    <a:pt x="4727" y="20111"/>
                    <a:pt x="4943" y="19953"/>
                    <a:pt x="4991" y="19704"/>
                  </a:cubicBezTo>
                  <a:cubicBezTo>
                    <a:pt x="5040" y="19454"/>
                    <a:pt x="4902" y="19208"/>
                    <a:pt x="4684" y="19153"/>
                  </a:cubicBezTo>
                  <a:lnTo>
                    <a:pt x="3618" y="18881"/>
                  </a:lnTo>
                  <a:lnTo>
                    <a:pt x="5256" y="17682"/>
                  </a:lnTo>
                  <a:cubicBezTo>
                    <a:pt x="5444" y="17544"/>
                    <a:pt x="5499" y="17258"/>
                    <a:pt x="5378" y="17042"/>
                  </a:cubicBezTo>
                  <a:cubicBezTo>
                    <a:pt x="5258" y="16827"/>
                    <a:pt x="5008" y="16765"/>
                    <a:pt x="4820" y="16902"/>
                  </a:cubicBezTo>
                  <a:lnTo>
                    <a:pt x="3186" y="18098"/>
                  </a:lnTo>
                  <a:lnTo>
                    <a:pt x="3417" y="16869"/>
                  </a:lnTo>
                  <a:cubicBezTo>
                    <a:pt x="3464" y="16620"/>
                    <a:pt x="3326" y="16373"/>
                    <a:pt x="3107" y="16319"/>
                  </a:cubicBezTo>
                  <a:cubicBezTo>
                    <a:pt x="3083" y="16313"/>
                    <a:pt x="3059" y="16310"/>
                    <a:pt x="3036" y="16310"/>
                  </a:cubicBezTo>
                  <a:close/>
                  <a:moveTo>
                    <a:pt x="18519" y="16318"/>
                  </a:moveTo>
                  <a:cubicBezTo>
                    <a:pt x="18493" y="16319"/>
                    <a:pt x="18465" y="16322"/>
                    <a:pt x="18438" y="16329"/>
                  </a:cubicBezTo>
                  <a:cubicBezTo>
                    <a:pt x="18220" y="16383"/>
                    <a:pt x="18081" y="16629"/>
                    <a:pt x="18128" y="16879"/>
                  </a:cubicBezTo>
                  <a:lnTo>
                    <a:pt x="18359" y="18101"/>
                  </a:lnTo>
                  <a:lnTo>
                    <a:pt x="16722" y="16900"/>
                  </a:lnTo>
                  <a:cubicBezTo>
                    <a:pt x="16533" y="16762"/>
                    <a:pt x="16284" y="16825"/>
                    <a:pt x="16163" y="17040"/>
                  </a:cubicBezTo>
                  <a:cubicBezTo>
                    <a:pt x="16043" y="17255"/>
                    <a:pt x="16097" y="17540"/>
                    <a:pt x="16285" y="17678"/>
                  </a:cubicBezTo>
                  <a:lnTo>
                    <a:pt x="17917" y="18877"/>
                  </a:lnTo>
                  <a:lnTo>
                    <a:pt x="16846" y="19151"/>
                  </a:lnTo>
                  <a:cubicBezTo>
                    <a:pt x="16628" y="19207"/>
                    <a:pt x="16490" y="19453"/>
                    <a:pt x="16539" y="19703"/>
                  </a:cubicBezTo>
                  <a:cubicBezTo>
                    <a:pt x="16582" y="19921"/>
                    <a:pt x="16752" y="20069"/>
                    <a:pt x="16941" y="20065"/>
                  </a:cubicBezTo>
                  <a:cubicBezTo>
                    <a:pt x="16967" y="20065"/>
                    <a:pt x="16995" y="20061"/>
                    <a:pt x="17022" y="20054"/>
                  </a:cubicBezTo>
                  <a:lnTo>
                    <a:pt x="19047" y="19538"/>
                  </a:lnTo>
                  <a:cubicBezTo>
                    <a:pt x="19265" y="19483"/>
                    <a:pt x="19403" y="19235"/>
                    <a:pt x="19354" y="18985"/>
                  </a:cubicBezTo>
                  <a:cubicBezTo>
                    <a:pt x="19353" y="18980"/>
                    <a:pt x="19351" y="18974"/>
                    <a:pt x="19349" y="18969"/>
                  </a:cubicBezTo>
                  <a:cubicBezTo>
                    <a:pt x="19349" y="18967"/>
                    <a:pt x="19349" y="18965"/>
                    <a:pt x="19349" y="18964"/>
                  </a:cubicBezTo>
                  <a:lnTo>
                    <a:pt x="18919" y="16684"/>
                  </a:lnTo>
                  <a:cubicBezTo>
                    <a:pt x="18878" y="16465"/>
                    <a:pt x="18708" y="16316"/>
                    <a:pt x="18519" y="1631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890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4">
            <a:extLst>
              <a:ext uri="{FF2B5EF4-FFF2-40B4-BE49-F238E27FC236}">
                <a16:creationId xmlns:a16="http://schemas.microsoft.com/office/drawing/2014/main" id="{39F859DF-BCAF-4DF0-AFA9-A4EAA267FCB6}"/>
              </a:ext>
            </a:extLst>
          </p:cNvPr>
          <p:cNvGrpSpPr/>
          <p:nvPr/>
        </p:nvGrpSpPr>
        <p:grpSpPr>
          <a:xfrm>
            <a:off x="6394712" y="899765"/>
            <a:ext cx="5200386" cy="831430"/>
            <a:chOff x="5886327" y="972908"/>
            <a:chExt cx="5200386" cy="8314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BBD7005-D94D-4349-BE9D-E7AF887DAC06}"/>
                </a:ext>
              </a:extLst>
            </p:cNvPr>
            <p:cNvSpPr txBox="1"/>
            <p:nvPr/>
          </p:nvSpPr>
          <p:spPr>
            <a:xfrm>
              <a:off x="5886327" y="972908"/>
              <a:ext cx="920481" cy="8309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n w="12700">
                    <a:solidFill>
                      <a:schemeClr val="accent1"/>
                    </a:solidFill>
                  </a:ln>
                  <a:noFill/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01</a:t>
              </a:r>
              <a:endParaRPr lang="zh-CN" altLang="en-US" sz="4800" dirty="0">
                <a:ln w="12700">
                  <a:solidFill>
                    <a:schemeClr val="accent1"/>
                  </a:solidFill>
                </a:ln>
                <a:noFill/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cxnSp>
          <p:nvCxnSpPr>
            <p:cNvPr id="26" name="淘宝店chenying0907出品 13">
              <a:extLst>
                <a:ext uri="{FF2B5EF4-FFF2-40B4-BE49-F238E27FC236}">
                  <a16:creationId xmlns:a16="http://schemas.microsoft.com/office/drawing/2014/main" id="{03EA31E6-C99A-49BF-B434-2E456FA2A366}"/>
                </a:ext>
              </a:extLst>
            </p:cNvPr>
            <p:cNvCxnSpPr/>
            <p:nvPr/>
          </p:nvCxnSpPr>
          <p:spPr>
            <a:xfrm>
              <a:off x="6959233" y="1003253"/>
              <a:ext cx="0" cy="80108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8FD0A5-56D3-493A-BBA0-1A2A53BB9080}"/>
                </a:ext>
              </a:extLst>
            </p:cNvPr>
            <p:cNvSpPr txBox="1"/>
            <p:nvPr/>
          </p:nvSpPr>
          <p:spPr>
            <a:xfrm>
              <a:off x="7158621" y="999788"/>
              <a:ext cx="133241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67" dirty="0">
                  <a:solidFill>
                    <a:schemeClr val="accent4"/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TITLE HERE</a:t>
              </a:r>
              <a:endParaRPr lang="zh-CN" altLang="en-US" sz="1867" dirty="0">
                <a:solidFill>
                  <a:schemeClr val="accent4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sp>
          <p:nvSpPr>
            <p:cNvPr id="28" name="TextBox 14">
              <a:extLst>
                <a:ext uri="{FF2B5EF4-FFF2-40B4-BE49-F238E27FC236}">
                  <a16:creationId xmlns:a16="http://schemas.microsoft.com/office/drawing/2014/main" id="{D5A4741B-C053-4DD1-BA08-FD1C03658429}"/>
                </a:ext>
              </a:extLst>
            </p:cNvPr>
            <p:cNvSpPr txBox="1"/>
            <p:nvPr/>
          </p:nvSpPr>
          <p:spPr>
            <a:xfrm>
              <a:off x="7158620" y="1352933"/>
              <a:ext cx="3928093" cy="42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Lorem ipsum dolor sit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amet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consectetur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adipiscing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elit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Phasellus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libero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metus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blandit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vel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suscipit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at, convallis at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enim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</a:p>
          </p:txBody>
        </p:sp>
      </p:grpSp>
      <p:grpSp>
        <p:nvGrpSpPr>
          <p:cNvPr id="29" name="组合 9">
            <a:extLst>
              <a:ext uri="{FF2B5EF4-FFF2-40B4-BE49-F238E27FC236}">
                <a16:creationId xmlns:a16="http://schemas.microsoft.com/office/drawing/2014/main" id="{206FDFAF-00CA-449C-9047-FAFCEA906397}"/>
              </a:ext>
            </a:extLst>
          </p:cNvPr>
          <p:cNvGrpSpPr/>
          <p:nvPr/>
        </p:nvGrpSpPr>
        <p:grpSpPr>
          <a:xfrm>
            <a:off x="6347146" y="2256790"/>
            <a:ext cx="5247951" cy="830997"/>
            <a:chOff x="5838761" y="2329933"/>
            <a:chExt cx="5247951" cy="830997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6C6EA809-8483-4FF8-8C3C-98E7CC940F0A}"/>
                </a:ext>
              </a:extLst>
            </p:cNvPr>
            <p:cNvSpPr txBox="1"/>
            <p:nvPr/>
          </p:nvSpPr>
          <p:spPr>
            <a:xfrm>
              <a:off x="5838761" y="2329933"/>
              <a:ext cx="1015611" cy="8309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n w="12700">
                    <a:solidFill>
                      <a:schemeClr val="accent1"/>
                    </a:solidFill>
                  </a:ln>
                  <a:noFill/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02</a:t>
              </a:r>
              <a:endParaRPr lang="zh-CN" altLang="en-US" sz="4800" dirty="0">
                <a:ln w="12700">
                  <a:solidFill>
                    <a:schemeClr val="accent1"/>
                  </a:solidFill>
                </a:ln>
                <a:noFill/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cxnSp>
          <p:nvCxnSpPr>
            <p:cNvPr id="31" name="淘宝店chenying0907出品 17">
              <a:extLst>
                <a:ext uri="{FF2B5EF4-FFF2-40B4-BE49-F238E27FC236}">
                  <a16:creationId xmlns:a16="http://schemas.microsoft.com/office/drawing/2014/main" id="{871ED426-3A46-451D-A515-7D4C2FA8777D}"/>
                </a:ext>
              </a:extLst>
            </p:cNvPr>
            <p:cNvCxnSpPr/>
            <p:nvPr/>
          </p:nvCxnSpPr>
          <p:spPr>
            <a:xfrm>
              <a:off x="6959233" y="2359845"/>
              <a:ext cx="0" cy="80108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4">
              <a:extLst>
                <a:ext uri="{FF2B5EF4-FFF2-40B4-BE49-F238E27FC236}">
                  <a16:creationId xmlns:a16="http://schemas.microsoft.com/office/drawing/2014/main" id="{9113979B-18F4-4E3F-8C48-AE71FE430E3F}"/>
                </a:ext>
              </a:extLst>
            </p:cNvPr>
            <p:cNvSpPr txBox="1"/>
            <p:nvPr/>
          </p:nvSpPr>
          <p:spPr>
            <a:xfrm>
              <a:off x="7158621" y="2356380"/>
              <a:ext cx="133241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67" dirty="0">
                  <a:solidFill>
                    <a:schemeClr val="accent4"/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TITLE HERE</a:t>
              </a:r>
              <a:endParaRPr lang="zh-CN" altLang="en-US" sz="1867" dirty="0">
                <a:solidFill>
                  <a:schemeClr val="accent4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12D7483-9D4B-43F4-9C0A-D6ADF382BC28}"/>
                </a:ext>
              </a:extLst>
            </p:cNvPr>
            <p:cNvSpPr txBox="1"/>
            <p:nvPr/>
          </p:nvSpPr>
          <p:spPr>
            <a:xfrm>
              <a:off x="7158620" y="2709525"/>
              <a:ext cx="3928092" cy="42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Lorem ipsum dolor sit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amet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consectetur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adipiscing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elit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Phasellus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libero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metus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blandit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vel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suscipit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at, convallis at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enim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</a:p>
          </p:txBody>
        </p:sp>
      </p:grpSp>
      <p:grpSp>
        <p:nvGrpSpPr>
          <p:cNvPr id="34" name="组合 10">
            <a:extLst>
              <a:ext uri="{FF2B5EF4-FFF2-40B4-BE49-F238E27FC236}">
                <a16:creationId xmlns:a16="http://schemas.microsoft.com/office/drawing/2014/main" id="{D288EC43-695D-431B-B510-74E3FABABDDA}"/>
              </a:ext>
            </a:extLst>
          </p:cNvPr>
          <p:cNvGrpSpPr/>
          <p:nvPr/>
        </p:nvGrpSpPr>
        <p:grpSpPr>
          <a:xfrm>
            <a:off x="6347150" y="3638834"/>
            <a:ext cx="5247945" cy="830997"/>
            <a:chOff x="5838765" y="3711977"/>
            <a:chExt cx="5247945" cy="830997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D23DB27D-9F22-435D-8910-5D206DDBB502}"/>
                </a:ext>
              </a:extLst>
            </p:cNvPr>
            <p:cNvSpPr txBox="1"/>
            <p:nvPr/>
          </p:nvSpPr>
          <p:spPr>
            <a:xfrm>
              <a:off x="5838765" y="3711977"/>
              <a:ext cx="1015607" cy="8309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n w="12700">
                    <a:solidFill>
                      <a:schemeClr val="accent1"/>
                    </a:solidFill>
                  </a:ln>
                  <a:noFill/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03</a:t>
              </a:r>
              <a:endParaRPr lang="zh-CN" altLang="en-US" sz="4800" dirty="0">
                <a:ln w="12700">
                  <a:solidFill>
                    <a:schemeClr val="accent1"/>
                  </a:solidFill>
                </a:ln>
                <a:noFill/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cxnSp>
          <p:nvCxnSpPr>
            <p:cNvPr id="36" name="淘宝店chenying0907出品 21">
              <a:extLst>
                <a:ext uri="{FF2B5EF4-FFF2-40B4-BE49-F238E27FC236}">
                  <a16:creationId xmlns:a16="http://schemas.microsoft.com/office/drawing/2014/main" id="{D405628C-8E04-4A71-B518-29911CC755B0}"/>
                </a:ext>
              </a:extLst>
            </p:cNvPr>
            <p:cNvCxnSpPr/>
            <p:nvPr/>
          </p:nvCxnSpPr>
          <p:spPr>
            <a:xfrm>
              <a:off x="6959233" y="3741889"/>
              <a:ext cx="0" cy="80108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4BE8C1E7-7595-4ECB-BC9C-E9D6D6D992C8}"/>
                </a:ext>
              </a:extLst>
            </p:cNvPr>
            <p:cNvSpPr txBox="1"/>
            <p:nvPr/>
          </p:nvSpPr>
          <p:spPr>
            <a:xfrm>
              <a:off x="7158621" y="3738424"/>
              <a:ext cx="133241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67" dirty="0">
                  <a:solidFill>
                    <a:schemeClr val="accent4"/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TITLE HERE</a:t>
              </a:r>
              <a:endParaRPr lang="zh-CN" altLang="en-US" sz="1867" dirty="0">
                <a:solidFill>
                  <a:schemeClr val="accent4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sp>
          <p:nvSpPr>
            <p:cNvPr id="38" name="TextBox 14">
              <a:extLst>
                <a:ext uri="{FF2B5EF4-FFF2-40B4-BE49-F238E27FC236}">
                  <a16:creationId xmlns:a16="http://schemas.microsoft.com/office/drawing/2014/main" id="{C118B636-64D1-4B38-85C2-627A7E743882}"/>
                </a:ext>
              </a:extLst>
            </p:cNvPr>
            <p:cNvSpPr txBox="1"/>
            <p:nvPr/>
          </p:nvSpPr>
          <p:spPr>
            <a:xfrm>
              <a:off x="7158620" y="4091569"/>
              <a:ext cx="3928090" cy="42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Lorem ipsum dolor sit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amet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consectetur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adipiscing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elit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Phasellus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libero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metus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blandit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vel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suscipit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at, convallis at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enim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</a:p>
          </p:txBody>
        </p:sp>
      </p:grpSp>
      <p:grpSp>
        <p:nvGrpSpPr>
          <p:cNvPr id="39" name="组合 11">
            <a:extLst>
              <a:ext uri="{FF2B5EF4-FFF2-40B4-BE49-F238E27FC236}">
                <a16:creationId xmlns:a16="http://schemas.microsoft.com/office/drawing/2014/main" id="{EE0CA48D-A70B-4AB5-921D-0CBC71F1EC18}"/>
              </a:ext>
            </a:extLst>
          </p:cNvPr>
          <p:cNvGrpSpPr/>
          <p:nvPr/>
        </p:nvGrpSpPr>
        <p:grpSpPr>
          <a:xfrm>
            <a:off x="6349810" y="5066049"/>
            <a:ext cx="5245285" cy="830997"/>
            <a:chOff x="5841425" y="5139192"/>
            <a:chExt cx="5245285" cy="830997"/>
          </a:xfrm>
        </p:grpSpPr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EAA07902-1BE5-4D28-82E6-A2F5F5ED2188}"/>
                </a:ext>
              </a:extLst>
            </p:cNvPr>
            <p:cNvSpPr txBox="1"/>
            <p:nvPr/>
          </p:nvSpPr>
          <p:spPr>
            <a:xfrm>
              <a:off x="5841425" y="5139192"/>
              <a:ext cx="1149062" cy="8309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 algn="thaiDist"/>
              <a:r>
                <a:rPr lang="en-US" altLang="zh-CN" sz="4800" dirty="0">
                  <a:ln w="12700">
                    <a:solidFill>
                      <a:schemeClr val="accent1"/>
                    </a:solidFill>
                  </a:ln>
                  <a:noFill/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04</a:t>
              </a:r>
              <a:endParaRPr lang="zh-CN" altLang="en-US" sz="4800" dirty="0">
                <a:ln w="12700">
                  <a:solidFill>
                    <a:schemeClr val="accent1"/>
                  </a:solidFill>
                </a:ln>
                <a:noFill/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cxnSp>
          <p:nvCxnSpPr>
            <p:cNvPr id="41" name="淘宝店chenying0907出品 25">
              <a:extLst>
                <a:ext uri="{FF2B5EF4-FFF2-40B4-BE49-F238E27FC236}">
                  <a16:creationId xmlns:a16="http://schemas.microsoft.com/office/drawing/2014/main" id="{FD41C1A9-9365-42F5-BF1F-40C1DD4DCB4C}"/>
                </a:ext>
              </a:extLst>
            </p:cNvPr>
            <p:cNvCxnSpPr/>
            <p:nvPr/>
          </p:nvCxnSpPr>
          <p:spPr>
            <a:xfrm>
              <a:off x="6959233" y="5154149"/>
              <a:ext cx="0" cy="80108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14">
              <a:extLst>
                <a:ext uri="{FF2B5EF4-FFF2-40B4-BE49-F238E27FC236}">
                  <a16:creationId xmlns:a16="http://schemas.microsoft.com/office/drawing/2014/main" id="{D67AF3B7-AE01-4493-83B3-9D311708D0BF}"/>
                </a:ext>
              </a:extLst>
            </p:cNvPr>
            <p:cNvSpPr txBox="1"/>
            <p:nvPr/>
          </p:nvSpPr>
          <p:spPr>
            <a:xfrm>
              <a:off x="7158621" y="5150684"/>
              <a:ext cx="1332416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67" dirty="0">
                  <a:solidFill>
                    <a:schemeClr val="accent4"/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TITLE HERE</a:t>
              </a:r>
              <a:endParaRPr lang="zh-CN" altLang="en-US" sz="1867" dirty="0">
                <a:solidFill>
                  <a:schemeClr val="accent4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endParaRPr>
            </a:p>
          </p:txBody>
        </p:sp>
        <p:sp>
          <p:nvSpPr>
            <p:cNvPr id="43" name="TextBox 14">
              <a:extLst>
                <a:ext uri="{FF2B5EF4-FFF2-40B4-BE49-F238E27FC236}">
                  <a16:creationId xmlns:a16="http://schemas.microsoft.com/office/drawing/2014/main" id="{03F3EEC7-F162-440F-9151-694E7ED670E1}"/>
                </a:ext>
              </a:extLst>
            </p:cNvPr>
            <p:cNvSpPr txBox="1"/>
            <p:nvPr/>
          </p:nvSpPr>
          <p:spPr>
            <a:xfrm>
              <a:off x="7158620" y="5503829"/>
              <a:ext cx="3928090" cy="42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Lorem ipsum dolor sit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amet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consectetur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adipiscing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elit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Phasellus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libero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metus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,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blandit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vel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suscipit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 at, convallis at </a:t>
              </a:r>
              <a:r>
                <a:rPr lang="en-US" altLang="zh-CN" sz="1067" dirty="0" err="1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enim</a:t>
              </a:r>
              <a:r>
                <a:rPr lang="en-US" altLang="zh-CN" sz="1067" dirty="0">
                  <a:solidFill>
                    <a:schemeClr val="bg1">
                      <a:lumMod val="50000"/>
                    </a:schemeClr>
                  </a:solidFill>
                  <a:ea typeface="Microsoft YaHei" panose="020B0503020204020204" pitchFamily="34" charset="-122"/>
                  <a:sym typeface="方正清刻本悦宋简体" panose="02000000000000000000" pitchFamily="2" charset="-122"/>
                </a:rPr>
                <a:t>. </a:t>
              </a:r>
            </a:p>
          </p:txBody>
        </p:sp>
      </p:grpSp>
      <p:sp>
        <p:nvSpPr>
          <p:cNvPr id="44" name="TextBox 6">
            <a:extLst>
              <a:ext uri="{FF2B5EF4-FFF2-40B4-BE49-F238E27FC236}">
                <a16:creationId xmlns:a16="http://schemas.microsoft.com/office/drawing/2014/main" id="{4E54F046-C8C8-42C2-88EF-7495EF82A3B3}"/>
              </a:ext>
            </a:extLst>
          </p:cNvPr>
          <p:cNvSpPr txBox="1"/>
          <p:nvPr/>
        </p:nvSpPr>
        <p:spPr>
          <a:xfrm>
            <a:off x="2304482" y="2582147"/>
            <a:ext cx="243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Directory</a:t>
            </a:r>
          </a:p>
        </p:txBody>
      </p:sp>
      <p:sp>
        <p:nvSpPr>
          <p:cNvPr id="45" name="圆角淘宝店chenying0907出品 7">
            <a:extLst>
              <a:ext uri="{FF2B5EF4-FFF2-40B4-BE49-F238E27FC236}">
                <a16:creationId xmlns:a16="http://schemas.microsoft.com/office/drawing/2014/main" id="{B730C0F3-8325-4B1A-9F4D-ECE5402F7218}"/>
              </a:ext>
            </a:extLst>
          </p:cNvPr>
          <p:cNvSpPr/>
          <p:nvPr/>
        </p:nvSpPr>
        <p:spPr>
          <a:xfrm>
            <a:off x="2661932" y="3178350"/>
            <a:ext cx="1519965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CONTENTS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46" name="淘宝店chenying0907出品 7">
            <a:extLst>
              <a:ext uri="{FF2B5EF4-FFF2-40B4-BE49-F238E27FC236}">
                <a16:creationId xmlns:a16="http://schemas.microsoft.com/office/drawing/2014/main" id="{0706EE77-4827-435F-A679-EAADD75EF409}"/>
              </a:ext>
            </a:extLst>
          </p:cNvPr>
          <p:cNvCxnSpPr/>
          <p:nvPr/>
        </p:nvCxnSpPr>
        <p:spPr>
          <a:xfrm>
            <a:off x="2682139" y="3170731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80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415452-FE03-4DD8-8359-AF8CB26FD17F}"/>
              </a:ext>
            </a:extLst>
          </p:cNvPr>
          <p:cNvSpPr txBox="1"/>
          <p:nvPr/>
        </p:nvSpPr>
        <p:spPr>
          <a:xfrm>
            <a:off x="2644518" y="2853562"/>
            <a:ext cx="5709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THANK YOU</a:t>
            </a:r>
            <a:endParaRPr lang="zh-CN" altLang="en-US" sz="72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773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FE22B4EF-4217-4B68-8E4F-5198E0D2777C}"/>
              </a:ext>
            </a:extLst>
          </p:cNvPr>
          <p:cNvSpPr txBox="1"/>
          <p:nvPr/>
        </p:nvSpPr>
        <p:spPr>
          <a:xfrm>
            <a:off x="4507884" y="2526345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5" name="圆角淘宝店chenying0907出品 7">
            <a:extLst>
              <a:ext uri="{FF2B5EF4-FFF2-40B4-BE49-F238E27FC236}">
                <a16:creationId xmlns:a16="http://schemas.microsoft.com/office/drawing/2014/main" id="{B45EF291-5E3E-4315-A8D7-5ADACBE62057}"/>
              </a:ext>
            </a:extLst>
          </p:cNvPr>
          <p:cNvSpPr/>
          <p:nvPr/>
        </p:nvSpPr>
        <p:spPr>
          <a:xfrm>
            <a:off x="5059975" y="3363496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6" name="淘宝店chenying0907出品 7">
            <a:extLst>
              <a:ext uri="{FF2B5EF4-FFF2-40B4-BE49-F238E27FC236}">
                <a16:creationId xmlns:a16="http://schemas.microsoft.com/office/drawing/2014/main" id="{DD786F21-54B2-4033-883F-225DA34600A9}"/>
              </a:ext>
            </a:extLst>
          </p:cNvPr>
          <p:cNvCxnSpPr/>
          <p:nvPr/>
        </p:nvCxnSpPr>
        <p:spPr>
          <a:xfrm>
            <a:off x="5359582" y="3234231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8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A person standing on a field&#10;&#10;Description automatically generated">
            <a:extLst>
              <a:ext uri="{FF2B5EF4-FFF2-40B4-BE49-F238E27FC236}">
                <a16:creationId xmlns:a16="http://schemas.microsoft.com/office/drawing/2014/main" id="{D3E481B6-0682-49DF-92E8-994C4A5964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16563" r="946" b="33895"/>
          <a:stretch/>
        </p:blipFill>
        <p:spPr>
          <a:xfrm>
            <a:off x="3167454" y="1989054"/>
            <a:ext cx="5252646" cy="3903745"/>
          </a:xfrm>
        </p:spPr>
      </p:pic>
      <p:sp>
        <p:nvSpPr>
          <p:cNvPr id="3" name="PA_矩形 26">
            <a:extLst>
              <a:ext uri="{FF2B5EF4-FFF2-40B4-BE49-F238E27FC236}">
                <a16:creationId xmlns:a16="http://schemas.microsoft.com/office/drawing/2014/main" id="{73628EC4-4C63-46EB-B7C0-0B8F91CF3B7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8664" y="2245091"/>
            <a:ext cx="3070336" cy="1726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PA_矩形 27">
            <a:extLst>
              <a:ext uri="{FF2B5EF4-FFF2-40B4-BE49-F238E27FC236}">
                <a16:creationId xmlns:a16="http://schemas.microsoft.com/office/drawing/2014/main" id="{6D6518CD-AC11-45CE-B8FD-FEBE0F81DD0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61309" y="2319153"/>
            <a:ext cx="2712027" cy="232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1333" dirty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</a:t>
            </a:r>
            <a:r>
              <a:rPr lang="en-US" altLang="zh-CN" sz="1333" b="1" dirty="0">
                <a:solidFill>
                  <a:schemeClr val="accent2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DOLOR</a:t>
            </a:r>
            <a:r>
              <a:rPr lang="en-US" altLang="zh-CN" sz="1333" dirty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SIT AMET, </a:t>
            </a:r>
            <a:r>
              <a:rPr lang="en-US" altLang="zh-CN" sz="1333" b="1" dirty="0">
                <a:solidFill>
                  <a:schemeClr val="accent2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333" dirty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ADIPISCING ELIT. PHASELLUS LIBERO METUS</a:t>
            </a: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endParaRPr lang="en-US" altLang="zh-CN" sz="1333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Ut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varius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efficitur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eleifend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sollicitudin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ipsum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rhoncus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ut.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5" name="PA_矩形 28">
            <a:extLst>
              <a:ext uri="{FF2B5EF4-FFF2-40B4-BE49-F238E27FC236}">
                <a16:creationId xmlns:a16="http://schemas.microsoft.com/office/drawing/2014/main" id="{13D0C7E4-5010-47B5-BE8B-0613B0CFB3B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96883" y="2661948"/>
            <a:ext cx="2207003" cy="77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3199" b="1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6" name="PA_矩形 29">
            <a:extLst>
              <a:ext uri="{FF2B5EF4-FFF2-40B4-BE49-F238E27FC236}">
                <a16:creationId xmlns:a16="http://schemas.microsoft.com/office/drawing/2014/main" id="{CEE245F7-F1E7-436A-8462-8CB50BA94D7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3477" y="2319153"/>
            <a:ext cx="596638" cy="58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199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“</a:t>
            </a:r>
          </a:p>
        </p:txBody>
      </p:sp>
      <p:sp>
        <p:nvSpPr>
          <p:cNvPr id="7" name="PA_矩形 30">
            <a:extLst>
              <a:ext uri="{FF2B5EF4-FFF2-40B4-BE49-F238E27FC236}">
                <a16:creationId xmlns:a16="http://schemas.microsoft.com/office/drawing/2014/main" id="{C4170066-2CBE-48A7-AA66-581D1D2740E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08663" y="3396204"/>
            <a:ext cx="596638" cy="58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199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”</a:t>
            </a:r>
          </a:p>
        </p:txBody>
      </p:sp>
      <p:sp>
        <p:nvSpPr>
          <p:cNvPr id="8" name="PA_矩形 31">
            <a:extLst>
              <a:ext uri="{FF2B5EF4-FFF2-40B4-BE49-F238E27FC236}">
                <a16:creationId xmlns:a16="http://schemas.microsoft.com/office/drawing/2014/main" id="{ECCA1C6C-2520-4D42-92F9-CC9F1158A3E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9823" y="4119880"/>
            <a:ext cx="2185843" cy="175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Ut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varius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efficitur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eleifend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sollicitudin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ipsum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rhoncus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ut.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endParaRPr lang="zh-CN" altLang="en-US" sz="3199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185FFAEE-A271-43A2-910F-0956908B2B3A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1" name="圆角淘宝店chenying0907出品 7">
            <a:extLst>
              <a:ext uri="{FF2B5EF4-FFF2-40B4-BE49-F238E27FC236}">
                <a16:creationId xmlns:a16="http://schemas.microsoft.com/office/drawing/2014/main" id="{6383C073-EFE6-4D2A-9B31-10656F739269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2" name="淘宝店chenying0907出品 7">
            <a:extLst>
              <a:ext uri="{FF2B5EF4-FFF2-40B4-BE49-F238E27FC236}">
                <a16:creationId xmlns:a16="http://schemas.microsoft.com/office/drawing/2014/main" id="{AADB8787-B5D2-4375-BC57-3516048F3F63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">
            <a:extLst>
              <a:ext uri="{FF2B5EF4-FFF2-40B4-BE49-F238E27FC236}">
                <a16:creationId xmlns:a16="http://schemas.microsoft.com/office/drawing/2014/main" id="{6BF3A3F7-E679-4DD5-88D8-4CE2BE1D8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D125CA6F-0697-42A6-9A43-641A01AC9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66B66427-E99E-444C-BE2C-923F63D67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3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 autoUpdateAnimBg="0"/>
      <p:bldP spid="6" grpId="0" animBg="1" autoUpdateAnimBg="0"/>
      <p:bldP spid="7" grpId="0" animBg="1" autoUpdateAnimBg="0"/>
      <p:bldP spid="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 descr="A vase of flowers on a tree branch&#10;&#10;Description automatically generated">
            <a:extLst>
              <a:ext uri="{FF2B5EF4-FFF2-40B4-BE49-F238E27FC236}">
                <a16:creationId xmlns:a16="http://schemas.microsoft.com/office/drawing/2014/main" id="{C1AA65D5-A810-482C-9020-AFD42CAE728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4" name="Picture Placeholder 33" descr="A person walking down a sidewalk in front of a building&#10;&#10;Description automatically generated">
            <a:extLst>
              <a:ext uri="{FF2B5EF4-FFF2-40B4-BE49-F238E27FC236}">
                <a16:creationId xmlns:a16="http://schemas.microsoft.com/office/drawing/2014/main" id="{181B0091-5D00-473B-BFB3-72AD548B3EB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7" b="12467"/>
          <a:stretch>
            <a:fillRect/>
          </a:stretch>
        </p:blipFill>
        <p:spPr/>
      </p:pic>
      <p:pic>
        <p:nvPicPr>
          <p:cNvPr id="36" name="Picture Placeholder 35" descr="A picture containing businesscard, stationary, text, envelope&#10;&#10;Description automatically generated">
            <a:extLst>
              <a:ext uri="{FF2B5EF4-FFF2-40B4-BE49-F238E27FC236}">
                <a16:creationId xmlns:a16="http://schemas.microsoft.com/office/drawing/2014/main" id="{5569D4EC-45DD-4176-B298-5CDE8B6F487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>
            <a:fillRect/>
          </a:stretch>
        </p:blipFill>
        <p:spPr/>
      </p:pic>
      <p:pic>
        <p:nvPicPr>
          <p:cNvPr id="32" name="Picture Placeholder 31" descr="A bouquet of flowers&#10;&#10;Description automatically generated">
            <a:extLst>
              <a:ext uri="{FF2B5EF4-FFF2-40B4-BE49-F238E27FC236}">
                <a16:creationId xmlns:a16="http://schemas.microsoft.com/office/drawing/2014/main" id="{DE1AA253-1E47-40D6-BECA-6DDD6C604B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" r="6955"/>
          <a:stretch>
            <a:fillRect/>
          </a:stretch>
        </p:blipFill>
        <p:spPr/>
      </p:pic>
      <p:sp>
        <p:nvSpPr>
          <p:cNvPr id="2" name="PA_矩形 30">
            <a:extLst>
              <a:ext uri="{FF2B5EF4-FFF2-40B4-BE49-F238E27FC236}">
                <a16:creationId xmlns:a16="http://schemas.microsoft.com/office/drawing/2014/main" id="{0842E4F0-4413-40AB-9778-173189862AC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52774" y="1508719"/>
            <a:ext cx="7486455" cy="57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Ut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varius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efficitur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eleifend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sollicitudin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ipsum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rhoncus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ut.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PA_矩形 34">
            <a:extLst>
              <a:ext uri="{FF2B5EF4-FFF2-40B4-BE49-F238E27FC236}">
                <a16:creationId xmlns:a16="http://schemas.microsoft.com/office/drawing/2014/main" id="{549E80BF-27FF-41B8-B982-9E788879E47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04327" y="5156725"/>
            <a:ext cx="4623488" cy="895075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1" name="PA_任意多边形 42">
            <a:extLst>
              <a:ext uri="{FF2B5EF4-FFF2-40B4-BE49-F238E27FC236}">
                <a16:creationId xmlns:a16="http://schemas.microsoft.com/office/drawing/2014/main" id="{F9D1B745-A7AA-48B9-964F-C32BAF0602A3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8212015" y="4509225"/>
            <a:ext cx="378767" cy="32163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2 h 88"/>
              <a:gd name="T26" fmla="*/ 29 w 103"/>
              <a:gd name="T27" fmla="*/ 51 h 88"/>
              <a:gd name="T28" fmla="*/ 43 w 103"/>
              <a:gd name="T29" fmla="*/ 65 h 88"/>
              <a:gd name="T30" fmla="*/ 43 w 103"/>
              <a:gd name="T31" fmla="*/ 65 h 88"/>
              <a:gd name="T32" fmla="*/ 43 w 103"/>
              <a:gd name="T33" fmla="*/ 65 h 88"/>
              <a:gd name="T34" fmla="*/ 51 w 103"/>
              <a:gd name="T35" fmla="*/ 74 h 88"/>
              <a:gd name="T36" fmla="*/ 55 w 103"/>
              <a:gd name="T37" fmla="*/ 74 h 88"/>
              <a:gd name="T38" fmla="*/ 55 w 103"/>
              <a:gd name="T39" fmla="*/ 70 h 88"/>
              <a:gd name="T40" fmla="*/ 48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9 w 103"/>
              <a:gd name="T53" fmla="*/ 39 h 88"/>
              <a:gd name="T54" fmla="*/ 65 w 103"/>
              <a:gd name="T55" fmla="*/ 39 h 88"/>
              <a:gd name="T56" fmla="*/ 45 w 103"/>
              <a:gd name="T57" fmla="*/ 60 h 88"/>
              <a:gd name="T58" fmla="*/ 30 w 103"/>
              <a:gd name="T59" fmla="*/ 46 h 88"/>
              <a:gd name="T60" fmla="*/ 27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4 w 103"/>
              <a:gd name="T75" fmla="*/ 26 h 88"/>
              <a:gd name="T76" fmla="*/ 30 w 103"/>
              <a:gd name="T77" fmla="*/ 13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29" y="51"/>
                  <a:pt x="29" y="51"/>
                  <a:pt x="29" y="51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4" y="75"/>
                  <a:pt x="55" y="74"/>
                </a:cubicBezTo>
                <a:cubicBezTo>
                  <a:pt x="56" y="73"/>
                  <a:pt x="56" y="71"/>
                  <a:pt x="55" y="70"/>
                </a:cubicBezTo>
                <a:cubicBezTo>
                  <a:pt x="48" y="64"/>
                  <a:pt x="48" y="64"/>
                  <a:pt x="48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9" y="39"/>
                  <a:pt x="69" y="39"/>
                  <a:pt x="69" y="39"/>
                </a:cubicBezTo>
                <a:cubicBezTo>
                  <a:pt x="68" y="38"/>
                  <a:pt x="66" y="38"/>
                  <a:pt x="65" y="39"/>
                </a:cubicBezTo>
                <a:cubicBezTo>
                  <a:pt x="45" y="60"/>
                  <a:pt x="45" y="60"/>
                  <a:pt x="45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8" y="45"/>
                  <a:pt x="27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8" y="40"/>
                  <a:pt x="44" y="34"/>
                  <a:pt x="44" y="26"/>
                </a:cubicBezTo>
                <a:cubicBezTo>
                  <a:pt x="44" y="19"/>
                  <a:pt x="38" y="13"/>
                  <a:pt x="30" y="13"/>
                </a:cubicBezTo>
                <a:cubicBezTo>
                  <a:pt x="23" y="13"/>
                  <a:pt x="16" y="19"/>
                  <a:pt x="16" y="26"/>
                </a:cubicBezTo>
                <a:cubicBezTo>
                  <a:pt x="16" y="34"/>
                  <a:pt x="23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2" name="PA_任意多边形 43">
            <a:extLst>
              <a:ext uri="{FF2B5EF4-FFF2-40B4-BE49-F238E27FC236}">
                <a16:creationId xmlns:a16="http://schemas.microsoft.com/office/drawing/2014/main" id="{96E98BBE-50D0-46FF-9559-0D340A5109F1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430331" y="2763516"/>
            <a:ext cx="376651" cy="304705"/>
          </a:xfrm>
          <a:custGeom>
            <a:avLst/>
            <a:gdLst>
              <a:gd name="T0" fmla="*/ 89 w 103"/>
              <a:gd name="T1" fmla="*/ 31 h 83"/>
              <a:gd name="T2" fmla="*/ 82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9 w 103"/>
              <a:gd name="T29" fmla="*/ 2 h 83"/>
              <a:gd name="T30" fmla="*/ 10 w 103"/>
              <a:gd name="T31" fmla="*/ 7 h 83"/>
              <a:gd name="T32" fmla="*/ 7 w 103"/>
              <a:gd name="T33" fmla="*/ 10 h 83"/>
              <a:gd name="T34" fmla="*/ 52 w 103"/>
              <a:gd name="T35" fmla="*/ 30 h 83"/>
              <a:gd name="T36" fmla="*/ 61 w 103"/>
              <a:gd name="T37" fmla="*/ 34 h 83"/>
              <a:gd name="T38" fmla="*/ 52 w 103"/>
              <a:gd name="T39" fmla="*/ 56 h 83"/>
              <a:gd name="T40" fmla="*/ 52 w 103"/>
              <a:gd name="T41" fmla="*/ 30 h 83"/>
              <a:gd name="T42" fmla="*/ 58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8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7 h 83"/>
              <a:gd name="T60" fmla="*/ 31 w 103"/>
              <a:gd name="T61" fmla="*/ 19 h 83"/>
              <a:gd name="T62" fmla="*/ 52 w 103"/>
              <a:gd name="T63" fmla="*/ 16 h 83"/>
              <a:gd name="T64" fmla="*/ 79 w 103"/>
              <a:gd name="T65" fmla="*/ 43 h 83"/>
              <a:gd name="T66" fmla="*/ 25 w 103"/>
              <a:gd name="T67" fmla="*/ 43 h 83"/>
              <a:gd name="T68" fmla="*/ 52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6" y="27"/>
                </a:moveTo>
                <a:cubicBezTo>
                  <a:pt x="88" y="27"/>
                  <a:pt x="89" y="29"/>
                  <a:pt x="89" y="31"/>
                </a:cubicBezTo>
                <a:cubicBezTo>
                  <a:pt x="89" y="33"/>
                  <a:pt x="88" y="34"/>
                  <a:pt x="86" y="34"/>
                </a:cubicBezTo>
                <a:cubicBezTo>
                  <a:pt x="84" y="34"/>
                  <a:pt x="82" y="33"/>
                  <a:pt x="82" y="31"/>
                </a:cubicBezTo>
                <a:cubicBezTo>
                  <a:pt x="82" y="29"/>
                  <a:pt x="84" y="27"/>
                  <a:pt x="86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1"/>
                  <a:pt x="73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29" y="1"/>
                  <a:pt x="29" y="2"/>
                </a:cubicBezTo>
                <a:cubicBezTo>
                  <a:pt x="27" y="7"/>
                  <a:pt x="27" y="7"/>
                  <a:pt x="27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2" y="30"/>
                </a:moveTo>
                <a:cubicBezTo>
                  <a:pt x="52" y="30"/>
                  <a:pt x="52" y="30"/>
                  <a:pt x="52" y="30"/>
                </a:cubicBezTo>
                <a:cubicBezTo>
                  <a:pt x="55" y="30"/>
                  <a:pt x="59" y="31"/>
                  <a:pt x="61" y="34"/>
                </a:cubicBezTo>
                <a:cubicBezTo>
                  <a:pt x="64" y="36"/>
                  <a:pt x="65" y="39"/>
                  <a:pt x="65" y="43"/>
                </a:cubicBezTo>
                <a:cubicBezTo>
                  <a:pt x="65" y="50"/>
                  <a:pt x="59" y="56"/>
                  <a:pt x="52" y="56"/>
                </a:cubicBezTo>
                <a:cubicBezTo>
                  <a:pt x="45" y="56"/>
                  <a:pt x="39" y="50"/>
                  <a:pt x="39" y="43"/>
                </a:cubicBezTo>
                <a:cubicBezTo>
                  <a:pt x="39" y="36"/>
                  <a:pt x="45" y="30"/>
                  <a:pt x="52" y="30"/>
                </a:cubicBezTo>
                <a:close/>
                <a:moveTo>
                  <a:pt x="58" y="37"/>
                </a:moveTo>
                <a:cubicBezTo>
                  <a:pt x="58" y="37"/>
                  <a:pt x="58" y="37"/>
                  <a:pt x="58" y="37"/>
                </a:cubicBezTo>
                <a:cubicBezTo>
                  <a:pt x="58" y="37"/>
                  <a:pt x="58" y="37"/>
                  <a:pt x="58" y="37"/>
                </a:cubicBezTo>
                <a:cubicBezTo>
                  <a:pt x="59" y="38"/>
                  <a:pt x="60" y="41"/>
                  <a:pt x="60" y="43"/>
                </a:cubicBezTo>
                <a:cubicBezTo>
                  <a:pt x="60" y="48"/>
                  <a:pt x="57" y="52"/>
                  <a:pt x="52" y="52"/>
                </a:cubicBezTo>
                <a:cubicBezTo>
                  <a:pt x="47" y="52"/>
                  <a:pt x="43" y="48"/>
                  <a:pt x="43" y="43"/>
                </a:cubicBezTo>
                <a:cubicBezTo>
                  <a:pt x="43" y="38"/>
                  <a:pt x="47" y="34"/>
                  <a:pt x="52" y="34"/>
                </a:cubicBezTo>
                <a:cubicBezTo>
                  <a:pt x="54" y="34"/>
                  <a:pt x="56" y="35"/>
                  <a:pt x="58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5" y="22"/>
                  <a:pt x="73" y="21"/>
                  <a:pt x="73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1"/>
                  <a:pt x="29" y="22"/>
                  <a:pt x="27" y="22"/>
                </a:cubicBezTo>
                <a:close/>
                <a:moveTo>
                  <a:pt x="5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67" y="16"/>
                  <a:pt x="79" y="28"/>
                  <a:pt x="79" y="43"/>
                </a:cubicBezTo>
                <a:cubicBezTo>
                  <a:pt x="79" y="58"/>
                  <a:pt x="67" y="70"/>
                  <a:pt x="52" y="70"/>
                </a:cubicBezTo>
                <a:cubicBezTo>
                  <a:pt x="37" y="70"/>
                  <a:pt x="25" y="58"/>
                  <a:pt x="25" y="43"/>
                </a:cubicBezTo>
                <a:cubicBezTo>
                  <a:pt x="25" y="28"/>
                  <a:pt x="37" y="16"/>
                  <a:pt x="52" y="16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2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3" name="PA_任意多边形 44">
            <a:extLst>
              <a:ext uri="{FF2B5EF4-FFF2-40B4-BE49-F238E27FC236}">
                <a16:creationId xmlns:a16="http://schemas.microsoft.com/office/drawing/2014/main" id="{E833139B-BF54-41D4-830A-63C57751EA3A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364597" y="5425460"/>
            <a:ext cx="378767" cy="353373"/>
          </a:xfrm>
          <a:custGeom>
            <a:avLst/>
            <a:gdLst>
              <a:gd name="T0" fmla="*/ 65 w 103"/>
              <a:gd name="T1" fmla="*/ 83 h 96"/>
              <a:gd name="T2" fmla="*/ 67 w 103"/>
              <a:gd name="T3" fmla="*/ 81 h 96"/>
              <a:gd name="T4" fmla="*/ 67 w 103"/>
              <a:gd name="T5" fmla="*/ 46 h 96"/>
              <a:gd name="T6" fmla="*/ 65 w 103"/>
              <a:gd name="T7" fmla="*/ 43 h 96"/>
              <a:gd name="T8" fmla="*/ 38 w 103"/>
              <a:gd name="T9" fmla="*/ 43 h 96"/>
              <a:gd name="T10" fmla="*/ 36 w 103"/>
              <a:gd name="T11" fmla="*/ 46 h 96"/>
              <a:gd name="T12" fmla="*/ 36 w 103"/>
              <a:gd name="T13" fmla="*/ 81 h 96"/>
              <a:gd name="T14" fmla="*/ 38 w 103"/>
              <a:gd name="T15" fmla="*/ 83 h 96"/>
              <a:gd name="T16" fmla="*/ 65 w 103"/>
              <a:gd name="T17" fmla="*/ 83 h 96"/>
              <a:gd name="T18" fmla="*/ 40 w 103"/>
              <a:gd name="T19" fmla="*/ 48 h 96"/>
              <a:gd name="T20" fmla="*/ 40 w 103"/>
              <a:gd name="T21" fmla="*/ 48 h 96"/>
              <a:gd name="T22" fmla="*/ 62 w 103"/>
              <a:gd name="T23" fmla="*/ 48 h 96"/>
              <a:gd name="T24" fmla="*/ 62 w 103"/>
              <a:gd name="T25" fmla="*/ 78 h 96"/>
              <a:gd name="T26" fmla="*/ 40 w 103"/>
              <a:gd name="T27" fmla="*/ 78 h 96"/>
              <a:gd name="T28" fmla="*/ 40 w 103"/>
              <a:gd name="T29" fmla="*/ 48 h 96"/>
              <a:gd name="T30" fmla="*/ 84 w 103"/>
              <a:gd name="T31" fmla="*/ 49 h 96"/>
              <a:gd name="T32" fmla="*/ 84 w 103"/>
              <a:gd name="T33" fmla="*/ 49 h 96"/>
              <a:gd name="T34" fmla="*/ 80 w 103"/>
              <a:gd name="T35" fmla="*/ 53 h 96"/>
              <a:gd name="T36" fmla="*/ 80 w 103"/>
              <a:gd name="T37" fmla="*/ 88 h 96"/>
              <a:gd name="T38" fmla="*/ 23 w 103"/>
              <a:gd name="T39" fmla="*/ 88 h 96"/>
              <a:gd name="T40" fmla="*/ 23 w 103"/>
              <a:gd name="T41" fmla="*/ 53 h 96"/>
              <a:gd name="T42" fmla="*/ 19 w 103"/>
              <a:gd name="T43" fmla="*/ 49 h 96"/>
              <a:gd name="T44" fmla="*/ 15 w 103"/>
              <a:gd name="T45" fmla="*/ 53 h 96"/>
              <a:gd name="T46" fmla="*/ 15 w 103"/>
              <a:gd name="T47" fmla="*/ 92 h 96"/>
              <a:gd name="T48" fmla="*/ 19 w 103"/>
              <a:gd name="T49" fmla="*/ 96 h 96"/>
              <a:gd name="T50" fmla="*/ 84 w 103"/>
              <a:gd name="T51" fmla="*/ 96 h 96"/>
              <a:gd name="T52" fmla="*/ 88 w 103"/>
              <a:gd name="T53" fmla="*/ 92 h 96"/>
              <a:gd name="T54" fmla="*/ 88 w 103"/>
              <a:gd name="T55" fmla="*/ 53 h 96"/>
              <a:gd name="T56" fmla="*/ 84 w 103"/>
              <a:gd name="T57" fmla="*/ 49 h 96"/>
              <a:gd name="T58" fmla="*/ 102 w 103"/>
              <a:gd name="T59" fmla="*/ 49 h 96"/>
              <a:gd name="T60" fmla="*/ 102 w 103"/>
              <a:gd name="T61" fmla="*/ 49 h 96"/>
              <a:gd name="T62" fmla="*/ 54 w 103"/>
              <a:gd name="T63" fmla="*/ 1 h 96"/>
              <a:gd name="T64" fmla="*/ 49 w 103"/>
              <a:gd name="T65" fmla="*/ 1 h 96"/>
              <a:gd name="T66" fmla="*/ 1 w 103"/>
              <a:gd name="T67" fmla="*/ 49 h 96"/>
              <a:gd name="T68" fmla="*/ 1 w 103"/>
              <a:gd name="T69" fmla="*/ 54 h 96"/>
              <a:gd name="T70" fmla="*/ 7 w 103"/>
              <a:gd name="T71" fmla="*/ 54 h 96"/>
              <a:gd name="T72" fmla="*/ 51 w 103"/>
              <a:gd name="T73" fmla="*/ 10 h 96"/>
              <a:gd name="T74" fmla="*/ 96 w 103"/>
              <a:gd name="T75" fmla="*/ 54 h 96"/>
              <a:gd name="T76" fmla="*/ 102 w 103"/>
              <a:gd name="T77" fmla="*/ 54 h 96"/>
              <a:gd name="T78" fmla="*/ 102 w 103"/>
              <a:gd name="T79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6">
                <a:moveTo>
                  <a:pt x="65" y="83"/>
                </a:moveTo>
                <a:cubicBezTo>
                  <a:pt x="66" y="83"/>
                  <a:pt x="67" y="82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4"/>
                  <a:pt x="66" y="43"/>
                  <a:pt x="65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2"/>
                  <a:pt x="37" y="83"/>
                  <a:pt x="38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40" y="48"/>
                </a:moveTo>
                <a:cubicBezTo>
                  <a:pt x="40" y="48"/>
                  <a:pt x="40" y="48"/>
                  <a:pt x="40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78"/>
                  <a:pt x="62" y="78"/>
                  <a:pt x="62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48"/>
                  <a:pt x="40" y="48"/>
                  <a:pt x="40" y="48"/>
                </a:cubicBezTo>
                <a:close/>
                <a:moveTo>
                  <a:pt x="84" y="49"/>
                </a:moveTo>
                <a:cubicBezTo>
                  <a:pt x="84" y="49"/>
                  <a:pt x="84" y="49"/>
                  <a:pt x="84" y="49"/>
                </a:cubicBezTo>
                <a:cubicBezTo>
                  <a:pt x="82" y="49"/>
                  <a:pt x="80" y="51"/>
                  <a:pt x="80" y="53"/>
                </a:cubicBezTo>
                <a:cubicBezTo>
                  <a:pt x="80" y="88"/>
                  <a:pt x="80" y="88"/>
                  <a:pt x="80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1"/>
                  <a:pt x="21" y="49"/>
                  <a:pt x="19" y="49"/>
                </a:cubicBezTo>
                <a:cubicBezTo>
                  <a:pt x="17" y="49"/>
                  <a:pt x="15" y="51"/>
                  <a:pt x="15" y="53"/>
                </a:cubicBezTo>
                <a:cubicBezTo>
                  <a:pt x="15" y="92"/>
                  <a:pt x="15" y="92"/>
                  <a:pt x="15" y="92"/>
                </a:cubicBezTo>
                <a:cubicBezTo>
                  <a:pt x="15" y="94"/>
                  <a:pt x="17" y="96"/>
                  <a:pt x="19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6" y="96"/>
                  <a:pt x="88" y="94"/>
                  <a:pt x="88" y="92"/>
                </a:cubicBezTo>
                <a:cubicBezTo>
                  <a:pt x="88" y="53"/>
                  <a:pt x="88" y="53"/>
                  <a:pt x="88" y="53"/>
                </a:cubicBezTo>
                <a:cubicBezTo>
                  <a:pt x="88" y="51"/>
                  <a:pt x="86" y="49"/>
                  <a:pt x="84" y="49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0"/>
                  <a:pt x="50" y="0"/>
                  <a:pt x="49" y="1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3"/>
                  <a:pt x="1" y="54"/>
                </a:cubicBezTo>
                <a:cubicBezTo>
                  <a:pt x="3" y="56"/>
                  <a:pt x="5" y="56"/>
                  <a:pt x="7" y="54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4"/>
                  <a:pt x="96" y="54"/>
                  <a:pt x="96" y="54"/>
                </a:cubicBezTo>
                <a:cubicBezTo>
                  <a:pt x="98" y="56"/>
                  <a:pt x="100" y="56"/>
                  <a:pt x="102" y="54"/>
                </a:cubicBezTo>
                <a:cubicBezTo>
                  <a:pt x="103" y="53"/>
                  <a:pt x="103" y="50"/>
                  <a:pt x="10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4" name="PA_矩形 45">
            <a:extLst>
              <a:ext uri="{FF2B5EF4-FFF2-40B4-BE49-F238E27FC236}">
                <a16:creationId xmlns:a16="http://schemas.microsoft.com/office/drawing/2014/main" id="{822DC696-95C4-47D5-B6C4-9C16C2BC88AC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99213" y="3254430"/>
            <a:ext cx="1441004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</a:t>
            </a:r>
            <a:r>
              <a:rPr lang="en-US" altLang="zh-CN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Here</a:t>
            </a:r>
            <a:endParaRPr lang="zh-CN" altLang="en-US" sz="1333" b="1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5" name="PA_矩形 46">
            <a:extLst>
              <a:ext uri="{FF2B5EF4-FFF2-40B4-BE49-F238E27FC236}">
                <a16:creationId xmlns:a16="http://schemas.microsoft.com/office/drawing/2014/main" id="{81750931-9F73-4949-A2F8-768FD3133C7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79507" y="3068222"/>
            <a:ext cx="1441004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6" name="PA_矩形 47">
            <a:extLst>
              <a:ext uri="{FF2B5EF4-FFF2-40B4-BE49-F238E27FC236}">
                <a16:creationId xmlns:a16="http://schemas.microsoft.com/office/drawing/2014/main" id="{5094965B-63AA-4A15-868E-8C306CECFFCD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3593" y="4953588"/>
            <a:ext cx="1441004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</a:t>
            </a:r>
            <a:r>
              <a:rPr lang="en-US" altLang="zh-CN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Here</a:t>
            </a:r>
            <a:endParaRPr lang="zh-CN" altLang="en-US" sz="1333" b="1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7" name="PA_矩形 48">
            <a:extLst>
              <a:ext uri="{FF2B5EF4-FFF2-40B4-BE49-F238E27FC236}">
                <a16:creationId xmlns:a16="http://schemas.microsoft.com/office/drawing/2014/main" id="{DB3473D7-3780-4422-A8A2-B908E7D839E7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908411" y="5277340"/>
            <a:ext cx="3667012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</a:t>
            </a:r>
            <a:r>
              <a:rPr lang="en-US" altLang="zh-CN" sz="1333" b="1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Here</a:t>
            </a:r>
            <a:endParaRPr lang="zh-CN" altLang="en-US" sz="1333" b="1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bg1"/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bg1"/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A32D1D7C-30F8-4C02-B37D-DD86A5692165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7" name="圆角淘宝店chenying0907出品 7">
            <a:extLst>
              <a:ext uri="{FF2B5EF4-FFF2-40B4-BE49-F238E27FC236}">
                <a16:creationId xmlns:a16="http://schemas.microsoft.com/office/drawing/2014/main" id="{91FD9553-BDF8-4E87-8A5F-7D6F13871EF5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28" name="淘宝店chenying0907出品 7">
            <a:extLst>
              <a:ext uri="{FF2B5EF4-FFF2-40B4-BE49-F238E27FC236}">
                <a16:creationId xmlns:a16="http://schemas.microsoft.com/office/drawing/2014/main" id="{ECD7B85A-4351-4A82-8A63-44C6DCF83723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70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任意多边形 38">
            <a:extLst>
              <a:ext uri="{FF2B5EF4-FFF2-40B4-BE49-F238E27FC236}">
                <a16:creationId xmlns:a16="http://schemas.microsoft.com/office/drawing/2014/main" id="{EC2DA64C-2219-41A2-ACCD-98F8E9E3B1D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375683" y="3502004"/>
            <a:ext cx="897189" cy="233396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7" name="PA_任意多边形 39">
            <a:extLst>
              <a:ext uri="{FF2B5EF4-FFF2-40B4-BE49-F238E27FC236}">
                <a16:creationId xmlns:a16="http://schemas.microsoft.com/office/drawing/2014/main" id="{BD4A1FBB-AA13-4CA9-993E-F2E2F6D1C06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375683" y="3502003"/>
            <a:ext cx="3444869" cy="897189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8" name="PA_任意多边形 40">
            <a:extLst>
              <a:ext uri="{FF2B5EF4-FFF2-40B4-BE49-F238E27FC236}">
                <a16:creationId xmlns:a16="http://schemas.microsoft.com/office/drawing/2014/main" id="{C506A4C5-2094-47C2-9F6D-367DCEC8554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923362" y="2065232"/>
            <a:ext cx="897189" cy="2333961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9" name="PA_任意多边形 41">
            <a:extLst>
              <a:ext uri="{FF2B5EF4-FFF2-40B4-BE49-F238E27FC236}">
                <a16:creationId xmlns:a16="http://schemas.microsoft.com/office/drawing/2014/main" id="{80EFFA18-E0A4-4EA6-828B-C79DF8C5399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375683" y="2065231"/>
            <a:ext cx="3444869" cy="897189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0" name="PA_椭圆 42">
            <a:extLst>
              <a:ext uri="{FF2B5EF4-FFF2-40B4-BE49-F238E27FC236}">
                <a16:creationId xmlns:a16="http://schemas.microsoft.com/office/drawing/2014/main" id="{1AD50CA6-6845-4B0D-9898-AB689F01965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64555" y="2156220"/>
            <a:ext cx="717328" cy="7173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1" name="PA_椭圆 43">
            <a:extLst>
              <a:ext uri="{FF2B5EF4-FFF2-40B4-BE49-F238E27FC236}">
                <a16:creationId xmlns:a16="http://schemas.microsoft.com/office/drawing/2014/main" id="{274F2A29-A444-4706-89E4-9BF3A882D4E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64555" y="3592992"/>
            <a:ext cx="717328" cy="7173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2" name="PA_椭圆 44">
            <a:extLst>
              <a:ext uri="{FF2B5EF4-FFF2-40B4-BE49-F238E27FC236}">
                <a16:creationId xmlns:a16="http://schemas.microsoft.com/office/drawing/2014/main" id="{84EFD840-D0E9-4B47-B2B1-E75AD19ECD0F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12235" y="2156220"/>
            <a:ext cx="717328" cy="7173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3" name="PA_椭圆 45">
            <a:extLst>
              <a:ext uri="{FF2B5EF4-FFF2-40B4-BE49-F238E27FC236}">
                <a16:creationId xmlns:a16="http://schemas.microsoft.com/office/drawing/2014/main" id="{17F9CD94-3C86-4A6E-B9CE-7971EB524854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12235" y="3592992"/>
            <a:ext cx="717328" cy="7173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4" name="PA_椭圆 46">
            <a:extLst>
              <a:ext uri="{FF2B5EF4-FFF2-40B4-BE49-F238E27FC236}">
                <a16:creationId xmlns:a16="http://schemas.microsoft.com/office/drawing/2014/main" id="{43291B1D-DDE3-47F9-96EC-1DE896DB0B06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12235" y="5027649"/>
            <a:ext cx="717328" cy="71732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5" name="PA_任意多边形 47">
            <a:extLst>
              <a:ext uri="{FF2B5EF4-FFF2-40B4-BE49-F238E27FC236}">
                <a16:creationId xmlns:a16="http://schemas.microsoft.com/office/drawing/2014/main" id="{A6E47024-FC73-4029-BBBE-A354772A608A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375683" y="4938776"/>
            <a:ext cx="3444869" cy="897189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6" name="PA_椭圆 48">
            <a:extLst>
              <a:ext uri="{FF2B5EF4-FFF2-40B4-BE49-F238E27FC236}">
                <a16:creationId xmlns:a16="http://schemas.microsoft.com/office/drawing/2014/main" id="{BBBAAB3B-4D1F-4BA6-8A80-298A4C20B22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64555" y="5027649"/>
            <a:ext cx="717328" cy="7173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7" name="PA_椭圆 49">
            <a:extLst>
              <a:ext uri="{FF2B5EF4-FFF2-40B4-BE49-F238E27FC236}">
                <a16:creationId xmlns:a16="http://schemas.microsoft.com/office/drawing/2014/main" id="{08DBBC1F-D8F3-4B45-BAF5-3A26E3375BE0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012235" y="5027649"/>
            <a:ext cx="717328" cy="7173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8" name="PA_任意多边形 50">
            <a:extLst>
              <a:ext uri="{FF2B5EF4-FFF2-40B4-BE49-F238E27FC236}">
                <a16:creationId xmlns:a16="http://schemas.microsoft.com/office/drawing/2014/main" id="{ACEF144A-68C0-429A-843B-691F6E49D7B6}"/>
              </a:ext>
            </a:extLst>
          </p:cNvPr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7217487" y="3783433"/>
            <a:ext cx="323751" cy="334331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9" name="PA_任意多边形 51">
            <a:extLst>
              <a:ext uri="{FF2B5EF4-FFF2-40B4-BE49-F238E27FC236}">
                <a16:creationId xmlns:a16="http://schemas.microsoft.com/office/drawing/2014/main" id="{FC931975-55DF-44F3-9943-B532BF7C6E23}"/>
              </a:ext>
            </a:extLst>
          </p:cNvPr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4665575" y="3779202"/>
            <a:ext cx="321635" cy="285661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0" name="PA_任意多边形 52">
            <a:extLst>
              <a:ext uri="{FF2B5EF4-FFF2-40B4-BE49-F238E27FC236}">
                <a16:creationId xmlns:a16="http://schemas.microsoft.com/office/drawing/2014/main" id="{D889B23B-A778-4FF7-9154-AF15D3F2A409}"/>
              </a:ext>
            </a:extLst>
          </p:cNvPr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657113" y="2359357"/>
            <a:ext cx="336447" cy="306823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1" name="PA_任意多边形 53">
            <a:extLst>
              <a:ext uri="{FF2B5EF4-FFF2-40B4-BE49-F238E27FC236}">
                <a16:creationId xmlns:a16="http://schemas.microsoft.com/office/drawing/2014/main" id="{5CCB7B23-DC5F-4D89-AA2D-3B36BC977B04}"/>
              </a:ext>
            </a:extLst>
          </p:cNvPr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7204793" y="5232902"/>
            <a:ext cx="336447" cy="304705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2" name="PA_任意多边形 54">
            <a:extLst>
              <a:ext uri="{FF2B5EF4-FFF2-40B4-BE49-F238E27FC236}">
                <a16:creationId xmlns:a16="http://schemas.microsoft.com/office/drawing/2014/main" id="{CDCD4B2C-FCF0-4A33-A4A2-A8760130AEF6}"/>
              </a:ext>
            </a:extLst>
          </p:cNvPr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7217489" y="2348778"/>
            <a:ext cx="308937" cy="332213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3" name="PA_任意多边形 55">
            <a:extLst>
              <a:ext uri="{FF2B5EF4-FFF2-40B4-BE49-F238E27FC236}">
                <a16:creationId xmlns:a16="http://schemas.microsoft.com/office/drawing/2014/main" id="{3DBEEEDB-E83B-45CC-82A1-944C5F71D796}"/>
              </a:ext>
            </a:extLst>
          </p:cNvPr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4657112" y="5235019"/>
            <a:ext cx="334331" cy="302589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34" name="PA_矩形 57">
            <a:extLst>
              <a:ext uri="{FF2B5EF4-FFF2-40B4-BE49-F238E27FC236}">
                <a16:creationId xmlns:a16="http://schemas.microsoft.com/office/drawing/2014/main" id="{98829240-FBCC-4D11-A472-413FBEECD53C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16548" y="2171032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5395EF42-EDF9-4551-91FB-C20895E9B7BD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1" name="圆角淘宝店chenying0907出品 7">
            <a:extLst>
              <a:ext uri="{FF2B5EF4-FFF2-40B4-BE49-F238E27FC236}">
                <a16:creationId xmlns:a16="http://schemas.microsoft.com/office/drawing/2014/main" id="{6CA0C150-0019-4E13-A9C3-A32714F3A206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42" name="淘宝店chenying0907出品 7">
            <a:extLst>
              <a:ext uri="{FF2B5EF4-FFF2-40B4-BE49-F238E27FC236}">
                <a16:creationId xmlns:a16="http://schemas.microsoft.com/office/drawing/2014/main" id="{E0DA8451-FB04-432B-B5B3-B63001AEC6AA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矩形 57">
            <a:extLst>
              <a:ext uri="{FF2B5EF4-FFF2-40B4-BE49-F238E27FC236}">
                <a16:creationId xmlns:a16="http://schemas.microsoft.com/office/drawing/2014/main" id="{7C33FDC3-FE41-4DA5-B02B-9E729A8910A4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11770" y="3502003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4" name="PA_矩形 57">
            <a:extLst>
              <a:ext uri="{FF2B5EF4-FFF2-40B4-BE49-F238E27FC236}">
                <a16:creationId xmlns:a16="http://schemas.microsoft.com/office/drawing/2014/main" id="{5E03E6F2-49C0-4697-BD91-4359BC93E05A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911770" y="4976154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5" name="PA_矩形 57">
            <a:extLst>
              <a:ext uri="{FF2B5EF4-FFF2-40B4-BE49-F238E27FC236}">
                <a16:creationId xmlns:a16="http://schemas.microsoft.com/office/drawing/2014/main" id="{E0763010-34B7-4C1F-94A1-D961DE32D4B6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147936" y="2191540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6" name="PA_矩形 57">
            <a:extLst>
              <a:ext uri="{FF2B5EF4-FFF2-40B4-BE49-F238E27FC236}">
                <a16:creationId xmlns:a16="http://schemas.microsoft.com/office/drawing/2014/main" id="{DCCBED6E-BFAF-4E3D-BF0B-CD9A5544F730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147936" y="3487191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7" name="PA_矩形 57">
            <a:extLst>
              <a:ext uri="{FF2B5EF4-FFF2-40B4-BE49-F238E27FC236}">
                <a16:creationId xmlns:a16="http://schemas.microsoft.com/office/drawing/2014/main" id="{C88B05A4-4799-4C83-ABB2-B98AE8822160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147936" y="4961342"/>
            <a:ext cx="3358112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333" b="1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333" b="1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endParaRPr lang="zh-CN" altLang="en-US" sz="1067" dirty="0">
              <a:solidFill>
                <a:schemeClr val="tx1">
                  <a:lumMod val="65000"/>
                  <a:lumOff val="35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27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  <p:bldP spid="31" grpId="0" animBg="1" autoUpdateAnimBg="0"/>
      <p:bldP spid="32" grpId="0" animBg="1" autoUpdateAnimBg="0"/>
      <p:bldP spid="33" grpId="0" animBg="1" autoUpdateAnimBg="0"/>
      <p:bldP spid="34" grpId="0" animBg="1" autoUpdateAnimBg="0"/>
      <p:bldP spid="43" grpId="0" animBg="1" autoUpdateAnimBg="0"/>
      <p:bldP spid="44" grpId="0" animBg="1" autoUpdateAnimBg="0"/>
      <p:bldP spid="45" grpId="0" animBg="1" autoUpdateAnimBg="0"/>
      <p:bldP spid="46" grpId="0" animBg="1" autoUpdateAnimBg="0"/>
      <p:bldP spid="4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1">
            <a:extLst>
              <a:ext uri="{FF2B5EF4-FFF2-40B4-BE49-F238E27FC236}">
                <a16:creationId xmlns:a16="http://schemas.microsoft.com/office/drawing/2014/main" id="{86AA3F74-0FDD-474B-B6C9-E91A7FCEC2A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83" y="1802878"/>
            <a:ext cx="3296748" cy="3523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PA_矩形 23">
            <a:extLst>
              <a:ext uri="{FF2B5EF4-FFF2-40B4-BE49-F238E27FC236}">
                <a16:creationId xmlns:a16="http://schemas.microsoft.com/office/drawing/2014/main" id="{423285E2-A90C-4391-8E61-6F46AEC3EB4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66808" y="1802878"/>
            <a:ext cx="2723310" cy="3523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5" name="PA_矩形 24">
            <a:extLst>
              <a:ext uri="{FF2B5EF4-FFF2-40B4-BE49-F238E27FC236}">
                <a16:creationId xmlns:a16="http://schemas.microsoft.com/office/drawing/2014/main" id="{B6675B09-B5FA-48F9-9D7F-B54F794BB94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56746" y="1802878"/>
            <a:ext cx="2814297" cy="45409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8" name="PA_矩形 27">
            <a:extLst>
              <a:ext uri="{FF2B5EF4-FFF2-40B4-BE49-F238E27FC236}">
                <a16:creationId xmlns:a16="http://schemas.microsoft.com/office/drawing/2014/main" id="{0424E8DD-C14B-43CD-9755-70804CB9DE5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20095" y="3938235"/>
            <a:ext cx="2353007" cy="125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9" name="PA_矩形 28">
            <a:extLst>
              <a:ext uri="{FF2B5EF4-FFF2-40B4-BE49-F238E27FC236}">
                <a16:creationId xmlns:a16="http://schemas.microsoft.com/office/drawing/2014/main" id="{513365E9-4063-4F3B-97F4-FF374778037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47659" y="3392002"/>
            <a:ext cx="1828236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333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en-US" altLang="zh-CN" sz="1067" dirty="0">
              <a:solidFill>
                <a:schemeClr val="bg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0" name="PA_任意多边形 29">
            <a:extLst>
              <a:ext uri="{FF2B5EF4-FFF2-40B4-BE49-F238E27FC236}">
                <a16:creationId xmlns:a16="http://schemas.microsoft.com/office/drawing/2014/main" id="{F1DF0C5C-D038-4B3D-A22A-5851E866A6BC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9744008" y="3626881"/>
            <a:ext cx="228529" cy="28777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1" name="PA_任意多边形 30">
            <a:extLst>
              <a:ext uri="{FF2B5EF4-FFF2-40B4-BE49-F238E27FC236}">
                <a16:creationId xmlns:a16="http://schemas.microsoft.com/office/drawing/2014/main" id="{84CD44EE-3C8A-4F5C-9377-FEA7B0FCE06D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9748241" y="2319185"/>
            <a:ext cx="258153" cy="26238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2" name="PA_矩形 31">
            <a:extLst>
              <a:ext uri="{FF2B5EF4-FFF2-40B4-BE49-F238E27FC236}">
                <a16:creationId xmlns:a16="http://schemas.microsoft.com/office/drawing/2014/main" id="{AA073591-E4C3-4378-B47D-DEF353393399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64041" y="2477884"/>
            <a:ext cx="1536225" cy="4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665" b="1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85%</a:t>
            </a:r>
          </a:p>
        </p:txBody>
      </p:sp>
      <p:sp>
        <p:nvSpPr>
          <p:cNvPr id="13" name="PA_椭圆 32">
            <a:extLst>
              <a:ext uri="{FF2B5EF4-FFF2-40B4-BE49-F238E27FC236}">
                <a16:creationId xmlns:a16="http://schemas.microsoft.com/office/drawing/2014/main" id="{78ADD976-BFEB-46E0-8B3E-E309669BA408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51818" y="2202803"/>
            <a:ext cx="926813" cy="926813"/>
          </a:xfrm>
          <a:prstGeom prst="ellips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399" dirty="0"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4" name="PA_矩形 33">
            <a:extLst>
              <a:ext uri="{FF2B5EF4-FFF2-40B4-BE49-F238E27FC236}">
                <a16:creationId xmlns:a16="http://schemas.microsoft.com/office/drawing/2014/main" id="{2A44E9EB-FFB8-4B8F-A38C-15D7B06F9B3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173559" y="2388237"/>
            <a:ext cx="180889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6" name="PA_文本框 25">
            <a:extLst>
              <a:ext uri="{FF2B5EF4-FFF2-40B4-BE49-F238E27FC236}">
                <a16:creationId xmlns:a16="http://schemas.microsoft.com/office/drawing/2014/main" id="{0059439C-8645-441A-ABED-3F014A6E78B0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5525" y="2468120"/>
            <a:ext cx="1367364" cy="132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7997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“</a:t>
            </a:r>
          </a:p>
        </p:txBody>
      </p:sp>
      <p:sp>
        <p:nvSpPr>
          <p:cNvPr id="7" name="PA_矩形 26">
            <a:extLst>
              <a:ext uri="{FF2B5EF4-FFF2-40B4-BE49-F238E27FC236}">
                <a16:creationId xmlns:a16="http://schemas.microsoft.com/office/drawing/2014/main" id="{647B9A28-DD96-4389-93C7-B99A81D7732C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40344" y="3266671"/>
            <a:ext cx="2239763" cy="145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metus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blandit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vel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suscipit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at, convallis at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enim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Quisque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sem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nunc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vulputate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ac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urna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et,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lobortis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odio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76CD6B69-6749-40BC-A57E-2B194EB055CE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18" name="圆角淘宝店chenying0907出品 7">
            <a:extLst>
              <a:ext uri="{FF2B5EF4-FFF2-40B4-BE49-F238E27FC236}">
                <a16:creationId xmlns:a16="http://schemas.microsoft.com/office/drawing/2014/main" id="{06C65AE9-151C-4745-9A04-C91D0981195A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19" name="淘宝店chenying0907出品 7">
            <a:extLst>
              <a:ext uri="{FF2B5EF4-FFF2-40B4-BE49-F238E27FC236}">
                <a16:creationId xmlns:a16="http://schemas.microsoft.com/office/drawing/2014/main" id="{7ADEF088-6CBF-4B94-806F-E2B237162F1F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Graphic 19">
            <a:extLst>
              <a:ext uri="{FF2B5EF4-FFF2-40B4-BE49-F238E27FC236}">
                <a16:creationId xmlns:a16="http://schemas.microsoft.com/office/drawing/2014/main" id="{5004AD0A-4A88-4BF7-994F-91C684711E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-30992" y="0"/>
            <a:ext cx="3638550" cy="382905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C5E2EF2-AFF9-4E61-908E-3BBE032403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8553450" y="3045083"/>
            <a:ext cx="3638550" cy="3829050"/>
          </a:xfrm>
          <a:prstGeom prst="rect">
            <a:avLst/>
          </a:prstGeom>
        </p:spPr>
      </p:pic>
      <p:sp>
        <p:nvSpPr>
          <p:cNvPr id="23" name="PA_矩形 33">
            <a:extLst>
              <a:ext uri="{FF2B5EF4-FFF2-40B4-BE49-F238E27FC236}">
                <a16:creationId xmlns:a16="http://schemas.microsoft.com/office/drawing/2014/main" id="{5192278B-EC7B-4997-9C18-828BF250A178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137585" y="3731402"/>
            <a:ext cx="1214071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67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Title Here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Lorem ipsum dolor sit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amet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,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consectetur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adipiscing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elit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. </a:t>
            </a:r>
            <a:r>
              <a:rPr lang="en-US" altLang="zh-CN" sz="1067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Phasellus</a:t>
            </a:r>
            <a:r>
              <a:rPr lang="en-US" altLang="zh-CN" sz="1067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 libero</a:t>
            </a:r>
            <a:endParaRPr lang="zh-CN" altLang="en-US" sz="1067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pic>
        <p:nvPicPr>
          <p:cNvPr id="25" name="Picture 24" descr="A truck parked on the side of a road&#10;&#10;Description automatically generated">
            <a:extLst>
              <a:ext uri="{FF2B5EF4-FFF2-40B4-BE49-F238E27FC236}">
                <a16:creationId xmlns:a16="http://schemas.microsoft.com/office/drawing/2014/main" id="{0F3FD4E8-EE17-4557-8BA2-FCC3467B87EB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9" t="5084" r="5402" b="28669"/>
          <a:stretch/>
        </p:blipFill>
        <p:spPr>
          <a:xfrm>
            <a:off x="3276404" y="1802878"/>
            <a:ext cx="3378460" cy="352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5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 autoUpdateAnimBg="0"/>
      <p:bldP spid="5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6" grpId="0" animBg="1" autoUpdateAnimBg="0"/>
      <p:bldP spid="7" grpId="0" animBg="1" autoUpdateAnimBg="0"/>
      <p:bldP spid="2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vase of flowers on a table&#10;&#10;Description automatically generated">
            <a:extLst>
              <a:ext uri="{FF2B5EF4-FFF2-40B4-BE49-F238E27FC236}">
                <a16:creationId xmlns:a16="http://schemas.microsoft.com/office/drawing/2014/main" id="{8BAC5B5B-83ED-4CAC-B370-7E9DE8EF45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r="8232"/>
          <a:stretch/>
        </p:blipFill>
        <p:spPr>
          <a:xfrm>
            <a:off x="8601906" y="1688515"/>
            <a:ext cx="2340670" cy="1972116"/>
          </a:xfrm>
          <a:prstGeom prst="rect">
            <a:avLst/>
          </a:prstGeom>
        </p:spPr>
      </p:pic>
      <p:pic>
        <p:nvPicPr>
          <p:cNvPr id="35" name="Picture 34" descr="A vase of flowers on a table&#10;&#10;Description automatically generated">
            <a:extLst>
              <a:ext uri="{FF2B5EF4-FFF2-40B4-BE49-F238E27FC236}">
                <a16:creationId xmlns:a16="http://schemas.microsoft.com/office/drawing/2014/main" id="{45946A61-EAA8-4242-842B-42DE58A727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2" t="613" r="7701" b="-613"/>
          <a:stretch/>
        </p:blipFill>
        <p:spPr>
          <a:xfrm>
            <a:off x="5981589" y="1670122"/>
            <a:ext cx="2340670" cy="2284094"/>
          </a:xfrm>
          <a:prstGeom prst="rect">
            <a:avLst/>
          </a:prstGeom>
        </p:spPr>
      </p:pic>
      <p:pic>
        <p:nvPicPr>
          <p:cNvPr id="33" name="Picture 32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152FA593-5498-47DB-8129-BE4CC751C6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78"/>
          <a:stretch/>
        </p:blipFill>
        <p:spPr>
          <a:xfrm>
            <a:off x="3424867" y="1670122"/>
            <a:ext cx="2361997" cy="1976309"/>
          </a:xfrm>
          <a:prstGeom prst="rect">
            <a:avLst/>
          </a:prstGeom>
        </p:spPr>
      </p:pic>
      <p:pic>
        <p:nvPicPr>
          <p:cNvPr id="31" name="Picture 30" descr="A vase of flowers on a table&#10;&#10;Description automatically generated">
            <a:extLst>
              <a:ext uri="{FF2B5EF4-FFF2-40B4-BE49-F238E27FC236}">
                <a16:creationId xmlns:a16="http://schemas.microsoft.com/office/drawing/2014/main" id="{063CF49E-37B1-466D-A843-D00CD7D6E1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81"/>
          <a:stretch/>
        </p:blipFill>
        <p:spPr>
          <a:xfrm>
            <a:off x="937190" y="1688514"/>
            <a:ext cx="2340669" cy="2005322"/>
          </a:xfrm>
          <a:prstGeom prst="rect">
            <a:avLst/>
          </a:prstGeom>
        </p:spPr>
      </p:pic>
      <p:sp>
        <p:nvSpPr>
          <p:cNvPr id="5" name="矩形 7">
            <a:extLst>
              <a:ext uri="{FF2B5EF4-FFF2-40B4-BE49-F238E27FC236}">
                <a16:creationId xmlns:a16="http://schemas.microsoft.com/office/drawing/2014/main" id="{3E273CC3-150B-45CA-921E-E8A027A5B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91" y="3646431"/>
            <a:ext cx="2340670" cy="29745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altLang="zh-CN" sz="1333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Title Here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3317DD-46F3-4C63-BBB5-C339189F3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7566" y="3647299"/>
            <a:ext cx="2347827" cy="2974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333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Title Here</a:t>
            </a:r>
          </a:p>
        </p:txBody>
      </p:sp>
      <p:sp>
        <p:nvSpPr>
          <p:cNvPr id="11" name="矩形 7">
            <a:extLst>
              <a:ext uri="{FF2B5EF4-FFF2-40B4-BE49-F238E27FC236}">
                <a16:creationId xmlns:a16="http://schemas.microsoft.com/office/drawing/2014/main" id="{25147D7F-0FCE-4E85-82C3-DFF9216C1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6827" y="3646835"/>
            <a:ext cx="2349869" cy="29745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333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Title Here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:a16="http://schemas.microsoft.com/office/drawing/2014/main" id="{C804C26F-2EF0-4BB2-8A8E-0CA36E235A59}"/>
              </a:ext>
            </a:extLst>
          </p:cNvPr>
          <p:cNvGrpSpPr/>
          <p:nvPr/>
        </p:nvGrpSpPr>
        <p:grpSpPr>
          <a:xfrm>
            <a:off x="937191" y="4150226"/>
            <a:ext cx="2478291" cy="1510381"/>
            <a:chOff x="437058" y="3441362"/>
            <a:chExt cx="1859202" cy="1133083"/>
          </a:xfrm>
        </p:grpSpPr>
        <p:sp>
          <p:nvSpPr>
            <p:cNvPr id="16" name="TextBox 27">
              <a:extLst>
                <a:ext uri="{FF2B5EF4-FFF2-40B4-BE49-F238E27FC236}">
                  <a16:creationId xmlns:a16="http://schemas.microsoft.com/office/drawing/2014/main" id="{44F290B3-3CDD-4865-89BD-CA8E616264C9}"/>
                </a:ext>
              </a:extLst>
            </p:cNvPr>
            <p:cNvSpPr txBox="1"/>
            <p:nvPr/>
          </p:nvSpPr>
          <p:spPr>
            <a:xfrm>
              <a:off x="514003" y="3441362"/>
              <a:ext cx="916595" cy="284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Title Here</a:t>
              </a:r>
            </a:p>
          </p:txBody>
        </p:sp>
        <p:sp>
          <p:nvSpPr>
            <p:cNvPr id="17" name="矩形 95">
              <a:extLst>
                <a:ext uri="{FF2B5EF4-FFF2-40B4-BE49-F238E27FC236}">
                  <a16:creationId xmlns:a16="http://schemas.microsoft.com/office/drawing/2014/main" id="{687E5FFE-EE36-4957-B86D-FFBA73FEE433}"/>
                </a:ext>
              </a:extLst>
            </p:cNvPr>
            <p:cNvSpPr/>
            <p:nvPr/>
          </p:nvSpPr>
          <p:spPr>
            <a:xfrm>
              <a:off x="437058" y="3808842"/>
              <a:ext cx="1859202" cy="7656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consectetur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Phasellus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libero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metus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blandit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vel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suscipit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at, convallis at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enim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8" name="组合 96">
            <a:extLst>
              <a:ext uri="{FF2B5EF4-FFF2-40B4-BE49-F238E27FC236}">
                <a16:creationId xmlns:a16="http://schemas.microsoft.com/office/drawing/2014/main" id="{3E648F2E-E33D-4525-8240-BE203ECEBE3C}"/>
              </a:ext>
            </a:extLst>
          </p:cNvPr>
          <p:cNvGrpSpPr/>
          <p:nvPr/>
        </p:nvGrpSpPr>
        <p:grpSpPr>
          <a:xfrm>
            <a:off x="3396759" y="4150226"/>
            <a:ext cx="2478291" cy="1510381"/>
            <a:chOff x="437058" y="3441362"/>
            <a:chExt cx="1859202" cy="1133083"/>
          </a:xfrm>
        </p:grpSpPr>
        <p:sp>
          <p:nvSpPr>
            <p:cNvPr id="19" name="TextBox 30">
              <a:extLst>
                <a:ext uri="{FF2B5EF4-FFF2-40B4-BE49-F238E27FC236}">
                  <a16:creationId xmlns:a16="http://schemas.microsoft.com/office/drawing/2014/main" id="{51FD2E3C-AF71-4614-825F-0165F16A2182}"/>
                </a:ext>
              </a:extLst>
            </p:cNvPr>
            <p:cNvSpPr txBox="1"/>
            <p:nvPr/>
          </p:nvSpPr>
          <p:spPr>
            <a:xfrm>
              <a:off x="514003" y="3441362"/>
              <a:ext cx="916595" cy="284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Title Here</a:t>
              </a:r>
            </a:p>
          </p:txBody>
        </p:sp>
        <p:sp>
          <p:nvSpPr>
            <p:cNvPr id="20" name="矩形 99">
              <a:extLst>
                <a:ext uri="{FF2B5EF4-FFF2-40B4-BE49-F238E27FC236}">
                  <a16:creationId xmlns:a16="http://schemas.microsoft.com/office/drawing/2014/main" id="{273D07DB-1967-4942-A0EA-3F2838490AAB}"/>
                </a:ext>
              </a:extLst>
            </p:cNvPr>
            <p:cNvSpPr/>
            <p:nvPr/>
          </p:nvSpPr>
          <p:spPr>
            <a:xfrm>
              <a:off x="437058" y="3808842"/>
              <a:ext cx="1859202" cy="7656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consectetur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Phasellus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libero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metus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blandit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vel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suscipit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at, convallis at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enim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1" name="组合 100">
            <a:extLst>
              <a:ext uri="{FF2B5EF4-FFF2-40B4-BE49-F238E27FC236}">
                <a16:creationId xmlns:a16="http://schemas.microsoft.com/office/drawing/2014/main" id="{84CB3AF9-CFDD-4332-8335-F613DD7C5EE2}"/>
              </a:ext>
            </a:extLst>
          </p:cNvPr>
          <p:cNvGrpSpPr/>
          <p:nvPr/>
        </p:nvGrpSpPr>
        <p:grpSpPr>
          <a:xfrm>
            <a:off x="5892864" y="4150226"/>
            <a:ext cx="2478291" cy="1510381"/>
            <a:chOff x="437058" y="3441362"/>
            <a:chExt cx="1859202" cy="1133083"/>
          </a:xfrm>
        </p:grpSpPr>
        <p:sp>
          <p:nvSpPr>
            <p:cNvPr id="22" name="TextBox 42">
              <a:extLst>
                <a:ext uri="{FF2B5EF4-FFF2-40B4-BE49-F238E27FC236}">
                  <a16:creationId xmlns:a16="http://schemas.microsoft.com/office/drawing/2014/main" id="{38656592-8E64-42A1-8BAC-6FBF1D5FAB3E}"/>
                </a:ext>
              </a:extLst>
            </p:cNvPr>
            <p:cNvSpPr txBox="1"/>
            <p:nvPr/>
          </p:nvSpPr>
          <p:spPr>
            <a:xfrm>
              <a:off x="514003" y="3441362"/>
              <a:ext cx="916595" cy="284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Title Here</a:t>
              </a:r>
            </a:p>
          </p:txBody>
        </p:sp>
        <p:sp>
          <p:nvSpPr>
            <p:cNvPr id="23" name="矩形 102">
              <a:extLst>
                <a:ext uri="{FF2B5EF4-FFF2-40B4-BE49-F238E27FC236}">
                  <a16:creationId xmlns:a16="http://schemas.microsoft.com/office/drawing/2014/main" id="{7AE6175F-58B2-434A-98AC-E64D6BF3FF12}"/>
                </a:ext>
              </a:extLst>
            </p:cNvPr>
            <p:cNvSpPr/>
            <p:nvPr/>
          </p:nvSpPr>
          <p:spPr>
            <a:xfrm>
              <a:off x="437058" y="3808842"/>
              <a:ext cx="1859202" cy="7656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consectetur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Phasellus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libero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metus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blandit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vel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suscipit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at, convallis at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enim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4" name="组合 103">
            <a:extLst>
              <a:ext uri="{FF2B5EF4-FFF2-40B4-BE49-F238E27FC236}">
                <a16:creationId xmlns:a16="http://schemas.microsoft.com/office/drawing/2014/main" id="{B49E8A52-4855-4E34-A972-F8001E982B60}"/>
              </a:ext>
            </a:extLst>
          </p:cNvPr>
          <p:cNvGrpSpPr/>
          <p:nvPr/>
        </p:nvGrpSpPr>
        <p:grpSpPr>
          <a:xfrm>
            <a:off x="8467864" y="4197695"/>
            <a:ext cx="2478291" cy="1432309"/>
            <a:chOff x="437058" y="3441362"/>
            <a:chExt cx="1859202" cy="1074513"/>
          </a:xfrm>
        </p:grpSpPr>
        <p:sp>
          <p:nvSpPr>
            <p:cNvPr id="25" name="TextBox 45">
              <a:extLst>
                <a:ext uri="{FF2B5EF4-FFF2-40B4-BE49-F238E27FC236}">
                  <a16:creationId xmlns:a16="http://schemas.microsoft.com/office/drawing/2014/main" id="{D8655AB5-A18A-4D21-B623-6754F00F304C}"/>
                </a:ext>
              </a:extLst>
            </p:cNvPr>
            <p:cNvSpPr txBox="1"/>
            <p:nvPr/>
          </p:nvSpPr>
          <p:spPr>
            <a:xfrm>
              <a:off x="514003" y="3441362"/>
              <a:ext cx="916595" cy="284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8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Title Here</a:t>
              </a:r>
            </a:p>
          </p:txBody>
        </p:sp>
        <p:sp>
          <p:nvSpPr>
            <p:cNvPr id="26" name="矩形 106">
              <a:extLst>
                <a:ext uri="{FF2B5EF4-FFF2-40B4-BE49-F238E27FC236}">
                  <a16:creationId xmlns:a16="http://schemas.microsoft.com/office/drawing/2014/main" id="{55BDFA6A-CFF0-4ABE-85A5-E86C232A0C38}"/>
                </a:ext>
              </a:extLst>
            </p:cNvPr>
            <p:cNvSpPr/>
            <p:nvPr/>
          </p:nvSpPr>
          <p:spPr>
            <a:xfrm>
              <a:off x="437058" y="3750273"/>
              <a:ext cx="1859202" cy="7656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consectetur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Phasellus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libero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metus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blandit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vel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suscipit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 at, convallis at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enim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Microsoft YaHei" panose="020B0503020204020204" pitchFamily="34" charset="-122"/>
                </a:rPr>
                <a:t>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ea typeface="Microsoft YaHei" panose="020B0503020204020204" pitchFamily="34" charset="-122"/>
              </a:endParaRPr>
            </a:p>
          </p:txBody>
        </p:sp>
      </p:grpSp>
      <p:sp>
        <p:nvSpPr>
          <p:cNvPr id="27" name="TextBox 6">
            <a:extLst>
              <a:ext uri="{FF2B5EF4-FFF2-40B4-BE49-F238E27FC236}">
                <a16:creationId xmlns:a16="http://schemas.microsoft.com/office/drawing/2014/main" id="{D1B6FF0B-2229-44F3-8492-113C93C28742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28" name="圆角淘宝店chenying0907出品 7">
            <a:extLst>
              <a:ext uri="{FF2B5EF4-FFF2-40B4-BE49-F238E27FC236}">
                <a16:creationId xmlns:a16="http://schemas.microsoft.com/office/drawing/2014/main" id="{7EF3F089-25A1-435D-9B42-015BC27B8356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29" name="淘宝店chenying0907出品 7">
            <a:extLst>
              <a:ext uri="{FF2B5EF4-FFF2-40B4-BE49-F238E27FC236}">
                <a16:creationId xmlns:a16="http://schemas.microsoft.com/office/drawing/2014/main" id="{6EAEB99A-337D-456B-9888-870159C4BF58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7">
            <a:extLst>
              <a:ext uri="{FF2B5EF4-FFF2-40B4-BE49-F238E27FC236}">
                <a16:creationId xmlns:a16="http://schemas.microsoft.com/office/drawing/2014/main" id="{D4FA749D-5A13-4532-A22B-FBD5C45AA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8328" y="3640806"/>
            <a:ext cx="2347827" cy="2974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333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8543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B38377D-15D4-4081-A182-27A554F61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2514600" cy="22212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4E1B305-2773-4E12-AA73-194D2DA67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961127">
            <a:off x="9841261" y="5420856"/>
            <a:ext cx="2332518" cy="1651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B846BE0-D061-4D8C-8900-C100154C2E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178928" flipH="1">
            <a:off x="9920177" y="-401042"/>
            <a:ext cx="2655711" cy="3852862"/>
          </a:xfrm>
          <a:prstGeom prst="rect">
            <a:avLst/>
          </a:prstGeom>
        </p:spPr>
      </p:pic>
      <p:sp>
        <p:nvSpPr>
          <p:cNvPr id="7" name="Freeform 5">
            <a:extLst>
              <a:ext uri="{FF2B5EF4-FFF2-40B4-BE49-F238E27FC236}">
                <a16:creationId xmlns:a16="http://schemas.microsoft.com/office/drawing/2014/main" id="{4F6BED2C-E135-465B-B081-D612538D8B95}"/>
              </a:ext>
            </a:extLst>
          </p:cNvPr>
          <p:cNvSpPr/>
          <p:nvPr/>
        </p:nvSpPr>
        <p:spPr bwMode="auto">
          <a:xfrm>
            <a:off x="3173" y="3429000"/>
            <a:ext cx="12185653" cy="1446568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矩形 68">
            <a:extLst>
              <a:ext uri="{FF2B5EF4-FFF2-40B4-BE49-F238E27FC236}">
                <a16:creationId xmlns:a16="http://schemas.microsoft.com/office/drawing/2014/main" id="{8A13CF32-4550-4AB3-9507-8F94ACD6C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842" y="2449587"/>
            <a:ext cx="2091698" cy="43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5" tIns="60953" rIns="121905" bIns="60953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sym typeface="微软雅黑" panose="020B0503020204020204" pitchFamily="34" charset="-122"/>
              </a:rPr>
              <a:t>Title bar</a:t>
            </a:r>
          </a:p>
        </p:txBody>
      </p:sp>
      <p:sp>
        <p:nvSpPr>
          <p:cNvPr id="9" name="矩形 64">
            <a:extLst>
              <a:ext uri="{FF2B5EF4-FFF2-40B4-BE49-F238E27FC236}">
                <a16:creationId xmlns:a16="http://schemas.microsoft.com/office/drawing/2014/main" id="{036DEA77-7111-4974-8894-227DF37E5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899" y="3565407"/>
            <a:ext cx="2068263" cy="43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5" tIns="60953" rIns="121905" bIns="60953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sym typeface="微软雅黑" panose="020B0503020204020204" pitchFamily="34" charset="-122"/>
              </a:rPr>
              <a:t>Title bar</a:t>
            </a:r>
          </a:p>
        </p:txBody>
      </p:sp>
      <p:sp>
        <p:nvSpPr>
          <p:cNvPr id="10" name="矩形 66">
            <a:extLst>
              <a:ext uri="{FF2B5EF4-FFF2-40B4-BE49-F238E27FC236}">
                <a16:creationId xmlns:a16="http://schemas.microsoft.com/office/drawing/2014/main" id="{31796F45-7031-4BAA-89CA-4936A60D7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378" y="4787924"/>
            <a:ext cx="2699543" cy="43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5" tIns="60953" rIns="121905" bIns="60953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2">
                    <a:lumMod val="90000"/>
                  </a:schemeClr>
                </a:solidFill>
                <a:effectLst>
                  <a:glow rad="127000">
                    <a:schemeClr val="bg1"/>
                  </a:glow>
                </a:effectLst>
                <a:sym typeface="微软雅黑" panose="020B0503020204020204" pitchFamily="34" charset="-122"/>
              </a:rPr>
              <a:t>Title bar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5F7455-B32E-4B1D-8634-2D01D7F63D2C}"/>
              </a:ext>
            </a:extLst>
          </p:cNvPr>
          <p:cNvGrpSpPr/>
          <p:nvPr/>
        </p:nvGrpSpPr>
        <p:grpSpPr>
          <a:xfrm>
            <a:off x="1087724" y="4087684"/>
            <a:ext cx="999304" cy="1001764"/>
            <a:chOff x="3437020" y="1033173"/>
            <a:chExt cx="863676" cy="865577"/>
          </a:xfrm>
        </p:grpSpPr>
        <p:sp>
          <p:nvSpPr>
            <p:cNvPr id="37" name="椭圆 18">
              <a:extLst>
                <a:ext uri="{FF2B5EF4-FFF2-40B4-BE49-F238E27FC236}">
                  <a16:creationId xmlns:a16="http://schemas.microsoft.com/office/drawing/2014/main" id="{AD8247FB-CF94-4B56-AFEF-4A470BFAA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8" name="图片 12">
              <a:extLst>
                <a:ext uri="{FF2B5EF4-FFF2-40B4-BE49-F238E27FC236}">
                  <a16:creationId xmlns:a16="http://schemas.microsoft.com/office/drawing/2014/main" id="{028CC0CD-694B-4904-AF80-3B932D093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12" name="矩形 68">
            <a:extLst>
              <a:ext uri="{FF2B5EF4-FFF2-40B4-BE49-F238E27FC236}">
                <a16:creationId xmlns:a16="http://schemas.microsoft.com/office/drawing/2014/main" id="{A556F92F-BAFB-4367-8BE7-E37185B65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8092" y="4553010"/>
            <a:ext cx="2650857" cy="43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5" tIns="60953" rIns="121905" bIns="60953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2">
                    <a:lumMod val="90000"/>
                  </a:schemeClr>
                </a:solidFill>
                <a:effectLst>
                  <a:glow rad="127000">
                    <a:schemeClr val="bg1"/>
                  </a:glow>
                </a:effectLst>
                <a:sym typeface="微软雅黑" panose="020B0503020204020204" pitchFamily="34" charset="-122"/>
              </a:rPr>
              <a:t>Title bar</a:t>
            </a:r>
          </a:p>
        </p:txBody>
      </p:sp>
      <p:grpSp>
        <p:nvGrpSpPr>
          <p:cNvPr id="13" name="组合 14">
            <a:extLst>
              <a:ext uri="{FF2B5EF4-FFF2-40B4-BE49-F238E27FC236}">
                <a16:creationId xmlns:a16="http://schemas.microsoft.com/office/drawing/2014/main" id="{DC9198FA-79A7-468B-A28D-8721FBB86A6D}"/>
              </a:ext>
            </a:extLst>
          </p:cNvPr>
          <p:cNvGrpSpPr/>
          <p:nvPr/>
        </p:nvGrpSpPr>
        <p:grpSpPr>
          <a:xfrm>
            <a:off x="3239843" y="4254979"/>
            <a:ext cx="999304" cy="1001764"/>
            <a:chOff x="3437020" y="2074814"/>
            <a:chExt cx="863676" cy="865577"/>
          </a:xfrm>
        </p:grpSpPr>
        <p:sp>
          <p:nvSpPr>
            <p:cNvPr id="35" name="椭圆 19">
              <a:extLst>
                <a:ext uri="{FF2B5EF4-FFF2-40B4-BE49-F238E27FC236}">
                  <a16:creationId xmlns:a16="http://schemas.microsoft.com/office/drawing/2014/main" id="{D4DC69C4-1469-4F86-8A1E-0857CF96B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pic>
          <p:nvPicPr>
            <p:cNvPr id="36" name="图片 16">
              <a:extLst>
                <a:ext uri="{FF2B5EF4-FFF2-40B4-BE49-F238E27FC236}">
                  <a16:creationId xmlns:a16="http://schemas.microsoft.com/office/drawing/2014/main" id="{B64B20D6-6692-40BC-9F8E-74008FA82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14" name="组合 17">
            <a:extLst>
              <a:ext uri="{FF2B5EF4-FFF2-40B4-BE49-F238E27FC236}">
                <a16:creationId xmlns:a16="http://schemas.microsoft.com/office/drawing/2014/main" id="{DAC74F6E-7775-4616-B421-C96BA0DD388D}"/>
              </a:ext>
            </a:extLst>
          </p:cNvPr>
          <p:cNvGrpSpPr/>
          <p:nvPr/>
        </p:nvGrpSpPr>
        <p:grpSpPr>
          <a:xfrm>
            <a:off x="5315485" y="3549482"/>
            <a:ext cx="999304" cy="999925"/>
            <a:chOff x="3437020" y="3157655"/>
            <a:chExt cx="863676" cy="863988"/>
          </a:xfrm>
        </p:grpSpPr>
        <p:sp>
          <p:nvSpPr>
            <p:cNvPr id="28" name="椭圆 20">
              <a:extLst>
                <a:ext uri="{FF2B5EF4-FFF2-40B4-BE49-F238E27FC236}">
                  <a16:creationId xmlns:a16="http://schemas.microsoft.com/office/drawing/2014/main" id="{A82F3357-A524-469B-B479-95BE5A744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9" name="组合 19">
              <a:extLst>
                <a:ext uri="{FF2B5EF4-FFF2-40B4-BE49-F238E27FC236}">
                  <a16:creationId xmlns:a16="http://schemas.microsoft.com/office/drawing/2014/main" id="{2B6EDA87-7BD3-4430-B5BD-CAF6FD57C141}"/>
                </a:ext>
              </a:extLst>
            </p:cNvPr>
            <p:cNvGrpSpPr/>
            <p:nvPr/>
          </p:nvGrpSpPr>
          <p:grpSpPr>
            <a:xfrm>
              <a:off x="3603965" y="3301682"/>
              <a:ext cx="519264" cy="531743"/>
              <a:chOff x="9901114" y="2870043"/>
              <a:chExt cx="1094967" cy="1121279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9D8E7B5C-F8FD-457A-BCAD-019A9EA57CF0}"/>
                  </a:ext>
                </a:extLst>
              </p:cNvPr>
              <p:cNvSpPr/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97704F69-2CBA-4448-83D0-B67ABA3690DA}"/>
                  </a:ext>
                </a:extLst>
              </p:cNvPr>
              <p:cNvSpPr/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F1C27EBA-E675-4709-A9D7-7D7068D6DEE0}"/>
                  </a:ext>
                </a:extLst>
              </p:cNvPr>
              <p:cNvSpPr/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26D826AA-AB61-4999-80C3-E61D733A61D9}"/>
                  </a:ext>
                </a:extLst>
              </p:cNvPr>
              <p:cNvSpPr/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6133A237-51E5-418B-A1EA-0A9405ABA2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25">
            <a:extLst>
              <a:ext uri="{FF2B5EF4-FFF2-40B4-BE49-F238E27FC236}">
                <a16:creationId xmlns:a16="http://schemas.microsoft.com/office/drawing/2014/main" id="{FE382D91-594D-4B9B-B813-D91D734C9D03}"/>
              </a:ext>
            </a:extLst>
          </p:cNvPr>
          <p:cNvGrpSpPr/>
          <p:nvPr/>
        </p:nvGrpSpPr>
        <p:grpSpPr>
          <a:xfrm>
            <a:off x="7527599" y="3062250"/>
            <a:ext cx="999304" cy="1001763"/>
            <a:chOff x="3437020" y="4201727"/>
            <a:chExt cx="863676" cy="865576"/>
          </a:xfrm>
        </p:grpSpPr>
        <p:sp>
          <p:nvSpPr>
            <p:cNvPr id="19" name="椭圆 21">
              <a:extLst>
                <a:ext uri="{FF2B5EF4-FFF2-40B4-BE49-F238E27FC236}">
                  <a16:creationId xmlns:a16="http://schemas.microsoft.com/office/drawing/2014/main" id="{0162109B-D79A-4B3E-BA1D-A0740891A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BC95CF2-0D3B-47D8-9CBD-44BAE75B7DA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7E2E464D-9232-4F59-A1CA-CF2101726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1144C74B-436A-4932-814C-FDE269AEE7A8}"/>
                  </a:ext>
                </a:extLst>
              </p:cNvPr>
              <p:cNvSpPr/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14DF57E1-C31A-4D50-BE6F-883EB7FC527F}"/>
                  </a:ext>
                </a:extLst>
              </p:cNvPr>
              <p:cNvSpPr/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39B4A36F-9A91-4E34-A76C-967E7F53D1A3}"/>
                  </a:ext>
                </a:extLst>
              </p:cNvPr>
              <p:cNvSpPr/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2881CEE4-5D58-4CFA-A695-C3470B3B1D09}"/>
                  </a:ext>
                </a:extLst>
              </p:cNvPr>
              <p:cNvSpPr/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578BBC97-A747-480B-8B48-CA151EEC732D}"/>
                  </a:ext>
                </a:extLst>
              </p:cNvPr>
              <p:cNvSpPr/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8C0F45D2-91DC-40FA-B6FF-0362B6BFD961}"/>
                  </a:ext>
                </a:extLst>
              </p:cNvPr>
              <p:cNvSpPr/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Athiti" panose="00000500000000000000" pitchFamily="2" charset="-34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35">
            <a:extLst>
              <a:ext uri="{FF2B5EF4-FFF2-40B4-BE49-F238E27FC236}">
                <a16:creationId xmlns:a16="http://schemas.microsoft.com/office/drawing/2014/main" id="{87136932-AFC4-45B0-9318-9FEB18E59643}"/>
              </a:ext>
            </a:extLst>
          </p:cNvPr>
          <p:cNvGrpSpPr/>
          <p:nvPr/>
        </p:nvGrpSpPr>
        <p:grpSpPr>
          <a:xfrm>
            <a:off x="9855912" y="3294512"/>
            <a:ext cx="999304" cy="1001763"/>
            <a:chOff x="3437020" y="5246272"/>
            <a:chExt cx="863676" cy="865576"/>
          </a:xfrm>
        </p:grpSpPr>
        <p:sp>
          <p:nvSpPr>
            <p:cNvPr id="17" name="椭圆 21">
              <a:extLst>
                <a:ext uri="{FF2B5EF4-FFF2-40B4-BE49-F238E27FC236}">
                  <a16:creationId xmlns:a16="http://schemas.microsoft.com/office/drawing/2014/main" id="{30714533-A683-4AD3-B1B8-6C3D55B7F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4E51FD2B-2523-42A4-AD9E-41594A151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9" name="矩形 30">
            <a:extLst>
              <a:ext uri="{FF2B5EF4-FFF2-40B4-BE49-F238E27FC236}">
                <a16:creationId xmlns:a16="http://schemas.microsoft.com/office/drawing/2014/main" id="{D0B3319F-F064-46B7-8E77-1D456331C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868" y="5106749"/>
            <a:ext cx="1949732" cy="43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5" tIns="60953" rIns="121905" bIns="60953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2">
                    <a:lumMod val="90000"/>
                  </a:schemeClr>
                </a:solidFill>
                <a:effectLst>
                  <a:glow rad="127000">
                    <a:schemeClr val="bg1"/>
                  </a:glow>
                </a:effectLst>
                <a:sym typeface="微软雅黑" panose="020B0503020204020204" pitchFamily="34" charset="-122"/>
              </a:rPr>
              <a:t>Title bar</a:t>
            </a:r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A067571E-DD36-4FED-83F4-C0CD1AD805FF}"/>
              </a:ext>
            </a:extLst>
          </p:cNvPr>
          <p:cNvSpPr txBox="1"/>
          <p:nvPr/>
        </p:nvSpPr>
        <p:spPr>
          <a:xfrm>
            <a:off x="4673283" y="330046"/>
            <a:ext cx="3379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n w="6350">
                  <a:noFill/>
                </a:ln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CHAPTER 01</a:t>
            </a:r>
            <a:endParaRPr lang="zh-CN" altLang="en-US" sz="4000" dirty="0">
              <a:ln w="6350">
                <a:noFill/>
              </a:ln>
              <a:solidFill>
                <a:schemeClr val="accent1"/>
              </a:solidFill>
              <a:latin typeface="+mj-lt"/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sp>
        <p:nvSpPr>
          <p:cNvPr id="41" name="圆角淘宝店chenying0907出品 7">
            <a:extLst>
              <a:ext uri="{FF2B5EF4-FFF2-40B4-BE49-F238E27FC236}">
                <a16:creationId xmlns:a16="http://schemas.microsoft.com/office/drawing/2014/main" id="{FD1A8463-A74C-4CA3-A65B-E64DED9CB7FD}"/>
              </a:ext>
            </a:extLst>
          </p:cNvPr>
          <p:cNvSpPr/>
          <p:nvPr/>
        </p:nvSpPr>
        <p:spPr>
          <a:xfrm>
            <a:off x="5225374" y="1167197"/>
            <a:ext cx="2072669" cy="29745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333" dirty="0">
                <a:solidFill>
                  <a:schemeClr val="bg1">
                    <a:lumMod val="50000"/>
                  </a:schemeClr>
                </a:solidFill>
                <a:ea typeface="Microsoft YaHei" panose="020B0503020204020204" pitchFamily="34" charset="-122"/>
                <a:sym typeface="方正清刻本悦宋简体" panose="02000000000000000000" pitchFamily="2" charset="-122"/>
              </a:rPr>
              <a:t>CHEPTER TITLE HRRE</a:t>
            </a:r>
            <a:endParaRPr lang="zh-CN" altLang="en-US" sz="1333" dirty="0">
              <a:solidFill>
                <a:schemeClr val="bg1">
                  <a:lumMod val="50000"/>
                </a:schemeClr>
              </a:solidFill>
              <a:ea typeface="Microsoft YaHei" panose="020B0503020204020204" pitchFamily="34" charset="-122"/>
              <a:sym typeface="方正清刻本悦宋简体" panose="02000000000000000000" pitchFamily="2" charset="-122"/>
            </a:endParaRPr>
          </a:p>
        </p:txBody>
      </p:sp>
      <p:cxnSp>
        <p:nvCxnSpPr>
          <p:cNvPr id="42" name="淘宝店chenying0907出品 7">
            <a:extLst>
              <a:ext uri="{FF2B5EF4-FFF2-40B4-BE49-F238E27FC236}">
                <a16:creationId xmlns:a16="http://schemas.microsoft.com/office/drawing/2014/main" id="{D295A809-AF01-4AAC-AD1E-B2CAC6960A4D}"/>
              </a:ext>
            </a:extLst>
          </p:cNvPr>
          <p:cNvCxnSpPr/>
          <p:nvPr/>
        </p:nvCxnSpPr>
        <p:spPr>
          <a:xfrm>
            <a:off x="5524981" y="1037932"/>
            <a:ext cx="147955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6263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Theme">
  <a:themeElements>
    <a:clrScheme name="Custom 4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9EB7"/>
      </a:accent1>
      <a:accent2>
        <a:srgbClr val="DB4365"/>
      </a:accent2>
      <a:accent3>
        <a:srgbClr val="82BA8B"/>
      </a:accent3>
      <a:accent4>
        <a:srgbClr val="658C63"/>
      </a:accent4>
      <a:accent5>
        <a:srgbClr val="99B9D9"/>
      </a:accent5>
      <a:accent6>
        <a:srgbClr val="005B88"/>
      </a:accent6>
      <a:hlink>
        <a:srgbClr val="0563C1"/>
      </a:hlink>
      <a:folHlink>
        <a:srgbClr val="954F72"/>
      </a:folHlink>
    </a:clrScheme>
    <a:fontScheme name="Custom 11">
      <a:majorFont>
        <a:latin typeface="Athiti SemiBold"/>
        <a:ea typeface=""/>
        <a:cs typeface="Athiti Medium"/>
      </a:majorFont>
      <a:minorFont>
        <a:latin typeface="Athiti"/>
        <a:ea typeface=""/>
        <a:cs typeface="Athit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2116</Words>
  <Application>Microsoft Office PowerPoint</Application>
  <PresentationFormat>Widescreen</PresentationFormat>
  <Paragraphs>185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Athiti</vt:lpstr>
      <vt:lpstr>微软雅黑</vt:lpstr>
      <vt:lpstr>Athiti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19</cp:revision>
  <dcterms:created xsi:type="dcterms:W3CDTF">2019-06-15T08:38:36Z</dcterms:created>
  <dcterms:modified xsi:type="dcterms:W3CDTF">2019-06-15T10:53:46Z</dcterms:modified>
</cp:coreProperties>
</file>